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981" r:id="rId1"/>
  </p:sldMasterIdLst>
  <p:notesMasterIdLst>
    <p:notesMasterId r:id="rId9"/>
  </p:notesMasterIdLst>
  <p:handoutMasterIdLst>
    <p:handoutMasterId r:id="rId10"/>
  </p:handoutMasterIdLst>
  <p:sldIdLst>
    <p:sldId id="256" r:id="rId2"/>
    <p:sldId id="307" r:id="rId3"/>
    <p:sldId id="315" r:id="rId4"/>
    <p:sldId id="309" r:id="rId5"/>
    <p:sldId id="308" r:id="rId6"/>
    <p:sldId id="310" r:id="rId7"/>
    <p:sldId id="313" r:id="rId8"/>
  </p:sldIdLst>
  <p:sldSz cx="9721850" cy="7200900"/>
  <p:notesSz cx="6797675" cy="9926638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1pPr>
    <a:lvl2pPr marL="482600" indent="-25400"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2pPr>
    <a:lvl3pPr marL="966788" indent="-52388"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3pPr>
    <a:lvl4pPr marL="1449388" indent="-77788"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4pPr>
    <a:lvl5pPr marL="1933575" indent="-104775"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25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sz="25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sz="25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sz="25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000066"/>
    <a:srgbClr val="003399"/>
    <a:srgbClr val="5F5F5F"/>
    <a:srgbClr val="3366CC"/>
    <a:srgbClr val="3366FF"/>
    <a:srgbClr val="3333FF"/>
    <a:srgbClr val="00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Style moyen 4 - Accentuation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17292A2E-F333-43FB-9621-5CBBE7FDCDCB}" styleName="Style léger 2 - Accentuation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1E171933-4619-4E11-9A3F-F7608DF75F80}" styleName="Style moyen 1 - Accentuatio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9631B5-78F2-41C9-869B-9F39066F8104}" styleName="Style moyen 3 - Accentuation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5BE263C-DBD7-4A20-BB59-AAB30ACAA65A}" styleName="Style moyen 3 - Accentuation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8B1032C-EA38-4F05-BA0D-38AFFFC7BED3}" styleName="Style léger 3 - Accentuation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D083AE6-46FA-4A59-8FB0-9F97EB10719F}" styleName="Style léger 3 - Accentuation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2838BEF-8BB2-4498-84A7-C5851F593DF1}" styleName="Style moyen 4 - Accentuation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C4B1156A-380E-4F78-BDF5-A606A8083BF9}" styleName="Style moyen 4 - Accentuatio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2" d="100"/>
          <a:sy n="112" d="100"/>
        </p:scale>
        <p:origin x="-331" y="38"/>
      </p:cViewPr>
      <p:guideLst>
        <p:guide orient="horz" pos="2268"/>
        <p:guide pos="306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3" d="100"/>
          <a:sy n="73" d="100"/>
        </p:scale>
        <p:origin x="-2196" y="-108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r>
              <a:rPr lang="fr-FR" altLang="fr-FR"/>
              <a:t>CEA/DSM – pour IBF 2011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/>
              <a:t>07/12/2011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/>
              <a:t>Ch. PORCHERAY</a:t>
            </a: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505702AA-305A-4A49-9062-C80E16D3A5E9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6453295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85825" y="744538"/>
            <a:ext cx="50260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716463"/>
            <a:ext cx="4984750" cy="4465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les styles du texte du masque</a:t>
            </a:r>
          </a:p>
          <a:p>
            <a:pPr lvl="1"/>
            <a:r>
              <a:rPr lang="fr-FR" altLang="fr-FR" smtClean="0"/>
              <a:t>Deuxième niveau</a:t>
            </a:r>
          </a:p>
          <a:p>
            <a:pPr lvl="2"/>
            <a:r>
              <a:rPr lang="fr-FR" altLang="fr-FR" smtClean="0"/>
              <a:t>Troisième niveau</a:t>
            </a:r>
          </a:p>
          <a:p>
            <a:pPr lvl="3"/>
            <a:r>
              <a:rPr lang="fr-FR" altLang="fr-FR" smtClean="0"/>
              <a:t>Quatrième niveau</a:t>
            </a:r>
          </a:p>
          <a:p>
            <a:pPr lvl="4"/>
            <a:r>
              <a:rPr lang="fr-FR" altLang="fr-FR" smtClean="0"/>
              <a:t>Cinquième niveau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D4D30D39-1406-4DE0-B735-BDDEB58B163A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96861974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MS PGothic" pitchFamily="34" charset="-128"/>
        <a:cs typeface="ＭＳ Ｐゴシック" charset="0"/>
      </a:defRPr>
    </a:lvl1pPr>
    <a:lvl2pPr marL="48260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2pPr>
    <a:lvl3pPr marL="966788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3pPr>
    <a:lvl4pPr marL="1449388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4pPr>
    <a:lvl5pPr marL="1933575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5pPr>
    <a:lvl6pPr marL="2417121" algn="l" defTabSz="966849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900546" algn="l" defTabSz="966849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383970" algn="l" defTabSz="966849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867395" algn="l" defTabSz="966849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9" descr="bandeau_titr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519488" cy="720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ZoneTexte 5"/>
          <p:cNvSpPr txBox="1">
            <a:spLocks noChangeArrowheads="1"/>
          </p:cNvSpPr>
          <p:nvPr userDrawn="1"/>
        </p:nvSpPr>
        <p:spPr bwMode="auto">
          <a:xfrm>
            <a:off x="1179513" y="4810125"/>
            <a:ext cx="1384300" cy="117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6698" tIns="48349" rIns="96698" bIns="48349">
            <a:spAutoFit/>
          </a:bodyPr>
          <a:lstStyle>
            <a:lvl1pPr defTabSz="966788" eaLnBrk="0" hangingPunct="0">
              <a:defRPr sz="25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defTabSz="966788" eaLnBrk="0" hangingPunct="0">
              <a:defRPr sz="25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defTabSz="966788" eaLnBrk="0" hangingPunct="0">
              <a:defRPr sz="25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defTabSz="966788" eaLnBrk="0" hangingPunct="0">
              <a:defRPr sz="25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defTabSz="966788" eaLnBrk="0" hangingPunct="0">
              <a:defRPr sz="25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fr-FR" sz="7000" b="1" smtClean="0">
                <a:solidFill>
                  <a:srgbClr val="FFFFFF"/>
                </a:solidFill>
                <a:latin typeface="Arial Narrow" charset="0"/>
              </a:rPr>
              <a:t>Irfu</a:t>
            </a:r>
          </a:p>
        </p:txBody>
      </p:sp>
      <p:pic>
        <p:nvPicPr>
          <p:cNvPr id="7" name="Image 11" descr="irfulogoversion4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81" b="41484"/>
          <a:stretch>
            <a:fillRect/>
          </a:stretch>
        </p:blipFill>
        <p:spPr bwMode="auto">
          <a:xfrm>
            <a:off x="1319213" y="5868988"/>
            <a:ext cx="1125537" cy="1116012"/>
          </a:xfrm>
          <a:prstGeom prst="rect">
            <a:avLst/>
          </a:prstGeom>
          <a:solidFill>
            <a:srgbClr val="A80000"/>
          </a:solidFill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210250" y="1948052"/>
            <a:ext cx="5091068" cy="2786524"/>
          </a:xfrm>
        </p:spPr>
        <p:txBody>
          <a:bodyPr anchor="t"/>
          <a:lstStyle>
            <a:lvl1pPr>
              <a:lnSpc>
                <a:spcPts val="4019"/>
              </a:lnSpc>
              <a:defRPr sz="3000" b="0" cap="all" baseline="0">
                <a:solidFill>
                  <a:srgbClr val="666666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210250" y="6095527"/>
            <a:ext cx="5091068" cy="529259"/>
          </a:xfrm>
        </p:spPr>
        <p:txBody>
          <a:bodyPr anchor="b"/>
          <a:lstStyle>
            <a:lvl1pPr marL="0" indent="0" algn="l">
              <a:buNone/>
              <a:defRPr sz="1600" cap="all" baseline="0">
                <a:solidFill>
                  <a:srgbClr val="666666"/>
                </a:solidFill>
              </a:defRPr>
            </a:lvl1pPr>
            <a:lvl2pPr marL="4834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669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50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339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174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009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3844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8679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/>
          </p:nvPr>
        </p:nvSpPr>
        <p:spPr>
          <a:xfrm>
            <a:off x="4210250" y="4734576"/>
            <a:ext cx="5091068" cy="1285343"/>
          </a:xfrm>
        </p:spPr>
        <p:txBody>
          <a:bodyPr anchor="b"/>
          <a:lstStyle>
            <a:lvl1pPr marL="0" indent="0">
              <a:buFont typeface="Arial" pitchFamily="34" charset="0"/>
              <a:buNone/>
              <a:defRPr sz="900" b="0">
                <a:solidFill>
                  <a:srgbClr val="666666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8" name="Espace réservé de la date 10"/>
          <p:cNvSpPr>
            <a:spLocks noGrp="1"/>
          </p:cNvSpPr>
          <p:nvPr>
            <p:ph type="dt" sz="half" idx="14"/>
          </p:nvPr>
        </p:nvSpPr>
        <p:spPr>
          <a:xfrm>
            <a:off x="4210050" y="6619875"/>
            <a:ext cx="1543050" cy="384175"/>
          </a:xfrm>
        </p:spPr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 cap="all"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" name="Espace réservé du numéro de diapositive 1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eaLnBrk="0" hangingPunct="0">
              <a:defRPr>
                <a:solidFill>
                  <a:srgbClr val="FFFFFF"/>
                </a:solidFill>
                <a:latin typeface="Times New Roman" pitchFamily="18" charset="0"/>
              </a:defRPr>
            </a:lvl1pPr>
          </a:lstStyle>
          <a:p>
            <a:r>
              <a:rPr lang="fr-FR" altLang="fr-FR"/>
              <a:t>|  PAGE </a:t>
            </a:r>
            <a:fld id="{9D76C4B7-7D16-4B88-846E-EAD9FA00D1E8}" type="slidenum">
              <a:rPr lang="fr-FR" altLang="fr-FR"/>
              <a:pPr/>
              <a:t>‹N°›</a:t>
            </a:fld>
            <a:endParaRPr lang="fr-FR" altLang="fr-FR"/>
          </a:p>
        </p:txBody>
      </p:sp>
      <p:sp>
        <p:nvSpPr>
          <p:cNvPr id="11" name="Espace réservé du pied de page 12"/>
          <p:cNvSpPr>
            <a:spLocks noGrp="1"/>
          </p:cNvSpPr>
          <p:nvPr>
            <p:ph type="ftr" sz="quarter" idx="16"/>
          </p:nvPr>
        </p:nvSpPr>
        <p:spPr>
          <a:xfrm>
            <a:off x="5780088" y="6619875"/>
            <a:ext cx="2716212" cy="384175"/>
          </a:xfrm>
        </p:spPr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/>
              <a:t>IRFU/SACM | 7 OCTOBRE 2013</a:t>
            </a:r>
          </a:p>
        </p:txBody>
      </p:sp>
    </p:spTree>
    <p:extLst>
      <p:ext uri="{BB962C8B-B14F-4D97-AF65-F5344CB8AC3E}">
        <p14:creationId xmlns:p14="http://schemas.microsoft.com/office/powerpoint/2010/main" val="22812008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1 visu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9" descr="bandeau_titr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519488" cy="720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ZoneTexte 6"/>
          <p:cNvSpPr txBox="1">
            <a:spLocks noChangeArrowheads="1"/>
          </p:cNvSpPr>
          <p:nvPr userDrawn="1"/>
        </p:nvSpPr>
        <p:spPr bwMode="auto">
          <a:xfrm>
            <a:off x="1179513" y="4810125"/>
            <a:ext cx="1384300" cy="117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6698" tIns="48349" rIns="96698" bIns="48349">
            <a:spAutoFit/>
          </a:bodyPr>
          <a:lstStyle>
            <a:lvl1pPr defTabSz="966788" eaLnBrk="0" hangingPunct="0">
              <a:defRPr sz="25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defTabSz="966788" eaLnBrk="0" hangingPunct="0">
              <a:defRPr sz="25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defTabSz="966788" eaLnBrk="0" hangingPunct="0">
              <a:defRPr sz="25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defTabSz="966788" eaLnBrk="0" hangingPunct="0">
              <a:defRPr sz="25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defTabSz="966788" eaLnBrk="0" hangingPunct="0">
              <a:defRPr sz="25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fr-FR" sz="7000" b="1" smtClean="0">
                <a:solidFill>
                  <a:srgbClr val="FFFFFF"/>
                </a:solidFill>
                <a:latin typeface="Arial Narrow" charset="0"/>
              </a:rPr>
              <a:t>Irfu</a:t>
            </a:r>
          </a:p>
        </p:txBody>
      </p:sp>
      <p:pic>
        <p:nvPicPr>
          <p:cNvPr id="8" name="Image 11" descr="irfulogoversion4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81" b="41484"/>
          <a:stretch>
            <a:fillRect/>
          </a:stretch>
        </p:blipFill>
        <p:spPr bwMode="auto">
          <a:xfrm>
            <a:off x="1319213" y="5868988"/>
            <a:ext cx="1125537" cy="1116012"/>
          </a:xfrm>
          <a:prstGeom prst="rect">
            <a:avLst/>
          </a:prstGeom>
          <a:solidFill>
            <a:srgbClr val="A80000"/>
          </a:solidFill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210250" y="1948052"/>
            <a:ext cx="5091068" cy="1501181"/>
          </a:xfrm>
        </p:spPr>
        <p:txBody>
          <a:bodyPr anchor="t"/>
          <a:lstStyle>
            <a:lvl1pPr>
              <a:lnSpc>
                <a:spcPts val="4019"/>
              </a:lnSpc>
              <a:defRPr sz="3000" b="0" cap="all" baseline="0">
                <a:solidFill>
                  <a:srgbClr val="666666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210250" y="6095527"/>
            <a:ext cx="5091068" cy="529259"/>
          </a:xfrm>
        </p:spPr>
        <p:txBody>
          <a:bodyPr anchor="b"/>
          <a:lstStyle>
            <a:lvl1pPr marL="0" indent="0" algn="l">
              <a:buNone/>
              <a:defRPr sz="1600" cap="all" baseline="0">
                <a:solidFill>
                  <a:srgbClr val="666666"/>
                </a:solidFill>
              </a:defRPr>
            </a:lvl1pPr>
            <a:lvl2pPr marL="4834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669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50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339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174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009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3844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8679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/>
          </p:nvPr>
        </p:nvSpPr>
        <p:spPr>
          <a:xfrm>
            <a:off x="4210250" y="5717485"/>
            <a:ext cx="5091068" cy="302434"/>
          </a:xfrm>
        </p:spPr>
        <p:txBody>
          <a:bodyPr anchor="b"/>
          <a:lstStyle>
            <a:lvl1pPr marL="0" indent="0">
              <a:buFont typeface="Arial" pitchFamily="34" charset="0"/>
              <a:buNone/>
              <a:defRPr sz="900" b="0">
                <a:solidFill>
                  <a:srgbClr val="666666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2" name="Espace réservé pour une image  11"/>
          <p:cNvSpPr>
            <a:spLocks noGrp="1"/>
          </p:cNvSpPr>
          <p:nvPr>
            <p:ph type="pic" sz="quarter" idx="14"/>
          </p:nvPr>
        </p:nvSpPr>
        <p:spPr>
          <a:xfrm>
            <a:off x="3521299" y="3477599"/>
            <a:ext cx="6200550" cy="2230200"/>
          </a:xfrm>
          <a:solidFill>
            <a:srgbClr val="666666"/>
          </a:solidFill>
        </p:spPr>
        <p:txBody>
          <a:bodyPr rtlCol="0" anchor="ctr">
            <a:noAutofit/>
          </a:bodyPr>
          <a:lstStyle>
            <a:lvl1pPr marL="0" indent="0" algn="ctr">
              <a:defRPr sz="13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noProof="0" smtClean="0"/>
              <a:t>Cliquez sur l'icône pour ajouter une image</a:t>
            </a:r>
            <a:endParaRPr lang="fr-FR" noProof="0" dirty="0"/>
          </a:p>
        </p:txBody>
      </p:sp>
      <p:sp>
        <p:nvSpPr>
          <p:cNvPr id="10" name="Espace réservé de la date 12"/>
          <p:cNvSpPr>
            <a:spLocks noGrp="1"/>
          </p:cNvSpPr>
          <p:nvPr>
            <p:ph type="dt" sz="half" idx="15"/>
          </p:nvPr>
        </p:nvSpPr>
        <p:spPr>
          <a:xfrm>
            <a:off x="4210050" y="6619875"/>
            <a:ext cx="1543050" cy="384175"/>
          </a:xfrm>
        </p:spPr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 cap="all"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1" name="Espace réservé du numéro de diapositive 1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eaLnBrk="0" hangingPunct="0">
              <a:defRPr>
                <a:solidFill>
                  <a:srgbClr val="FFFFFF"/>
                </a:solidFill>
                <a:latin typeface="Times New Roman" pitchFamily="18" charset="0"/>
              </a:defRPr>
            </a:lvl1pPr>
          </a:lstStyle>
          <a:p>
            <a:r>
              <a:rPr lang="fr-FR" altLang="fr-FR"/>
              <a:t>|  PAGE </a:t>
            </a:r>
            <a:fld id="{682B70B3-F783-4D8F-9B04-92FD45F6DE05}" type="slidenum">
              <a:rPr lang="fr-FR" altLang="fr-FR"/>
              <a:pPr/>
              <a:t>‹N°›</a:t>
            </a:fld>
            <a:endParaRPr lang="fr-FR" altLang="fr-FR"/>
          </a:p>
        </p:txBody>
      </p:sp>
      <p:sp>
        <p:nvSpPr>
          <p:cNvPr id="13" name="Espace réservé du pied de page 14"/>
          <p:cNvSpPr>
            <a:spLocks noGrp="1"/>
          </p:cNvSpPr>
          <p:nvPr>
            <p:ph type="ftr" sz="quarter" idx="17"/>
          </p:nvPr>
        </p:nvSpPr>
        <p:spPr>
          <a:xfrm>
            <a:off x="5780088" y="6619875"/>
            <a:ext cx="2716212" cy="384175"/>
          </a:xfrm>
        </p:spPr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/>
              <a:t>IRFU/SACM | 7 OCTOBRE 2013</a:t>
            </a:r>
          </a:p>
        </p:txBody>
      </p:sp>
    </p:spTree>
    <p:extLst>
      <p:ext uri="{BB962C8B-B14F-4D97-AF65-F5344CB8AC3E}">
        <p14:creationId xmlns:p14="http://schemas.microsoft.com/office/powerpoint/2010/main" val="29800283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3 visu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9" descr="bandeau_titr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519488" cy="720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ZoneTexte 9"/>
          <p:cNvSpPr txBox="1">
            <a:spLocks noChangeArrowheads="1"/>
          </p:cNvSpPr>
          <p:nvPr userDrawn="1"/>
        </p:nvSpPr>
        <p:spPr bwMode="auto">
          <a:xfrm>
            <a:off x="1179513" y="4810125"/>
            <a:ext cx="1384300" cy="117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6698" tIns="48349" rIns="96698" bIns="48349">
            <a:spAutoFit/>
          </a:bodyPr>
          <a:lstStyle>
            <a:lvl1pPr defTabSz="966788" eaLnBrk="0" hangingPunct="0">
              <a:defRPr sz="25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defTabSz="966788" eaLnBrk="0" hangingPunct="0">
              <a:defRPr sz="25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defTabSz="966788" eaLnBrk="0" hangingPunct="0">
              <a:defRPr sz="25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defTabSz="966788" eaLnBrk="0" hangingPunct="0">
              <a:defRPr sz="25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defTabSz="966788" eaLnBrk="0" hangingPunct="0">
              <a:defRPr sz="25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fr-FR" sz="7000" b="1" smtClean="0">
                <a:solidFill>
                  <a:srgbClr val="FFFFFF"/>
                </a:solidFill>
                <a:latin typeface="Arial Narrow" charset="0"/>
              </a:rPr>
              <a:t>Irfu</a:t>
            </a:r>
          </a:p>
        </p:txBody>
      </p:sp>
      <p:pic>
        <p:nvPicPr>
          <p:cNvPr id="11" name="Image 11" descr="irfulogoversion4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81" b="41484"/>
          <a:stretch>
            <a:fillRect/>
          </a:stretch>
        </p:blipFill>
        <p:spPr bwMode="auto">
          <a:xfrm>
            <a:off x="1319213" y="5868988"/>
            <a:ext cx="1125537" cy="1116012"/>
          </a:xfrm>
          <a:prstGeom prst="rect">
            <a:avLst/>
          </a:prstGeom>
          <a:solidFill>
            <a:srgbClr val="A80000"/>
          </a:solidFill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210250" y="1948052"/>
            <a:ext cx="5091068" cy="1501181"/>
          </a:xfrm>
        </p:spPr>
        <p:txBody>
          <a:bodyPr anchor="t"/>
          <a:lstStyle>
            <a:lvl1pPr>
              <a:lnSpc>
                <a:spcPts val="4019"/>
              </a:lnSpc>
              <a:defRPr sz="3000" b="0" cap="all" baseline="0">
                <a:solidFill>
                  <a:srgbClr val="666666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210250" y="6095527"/>
            <a:ext cx="5091068" cy="529259"/>
          </a:xfrm>
        </p:spPr>
        <p:txBody>
          <a:bodyPr anchor="b"/>
          <a:lstStyle>
            <a:lvl1pPr marL="0" indent="0" algn="l">
              <a:buNone/>
              <a:defRPr sz="1600" cap="all" baseline="0">
                <a:solidFill>
                  <a:srgbClr val="666666"/>
                </a:solidFill>
              </a:defRPr>
            </a:lvl1pPr>
            <a:lvl2pPr marL="4834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669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50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339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174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009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3844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8679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/>
          </p:nvPr>
        </p:nvSpPr>
        <p:spPr>
          <a:xfrm>
            <a:off x="4210250" y="5717485"/>
            <a:ext cx="5091068" cy="302434"/>
          </a:xfrm>
        </p:spPr>
        <p:txBody>
          <a:bodyPr anchor="b"/>
          <a:lstStyle>
            <a:lvl1pPr marL="0" indent="0">
              <a:buFont typeface="Arial" pitchFamily="34" charset="0"/>
              <a:buNone/>
              <a:defRPr sz="900" b="0">
                <a:solidFill>
                  <a:srgbClr val="666666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1" name="Espace réservé du contenu 20"/>
          <p:cNvSpPr>
            <a:spLocks noGrp="1"/>
          </p:cNvSpPr>
          <p:nvPr>
            <p:ph sz="quarter" idx="20"/>
          </p:nvPr>
        </p:nvSpPr>
        <p:spPr>
          <a:xfrm>
            <a:off x="3521300" y="3477600"/>
            <a:ext cx="2066850" cy="2230200"/>
          </a:xfrm>
          <a:solidFill>
            <a:srgbClr val="666666"/>
          </a:solidFill>
        </p:spPr>
        <p:txBody>
          <a:bodyPr anchor="ctr"/>
          <a:lstStyle>
            <a:lvl1pPr marL="0" indent="0" algn="ctr">
              <a:defRPr sz="13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2" name="Espace réservé du contenu 20"/>
          <p:cNvSpPr>
            <a:spLocks noGrp="1"/>
          </p:cNvSpPr>
          <p:nvPr>
            <p:ph sz="quarter" idx="21"/>
          </p:nvPr>
        </p:nvSpPr>
        <p:spPr>
          <a:xfrm>
            <a:off x="5588150" y="3477600"/>
            <a:ext cx="2066850" cy="2230200"/>
          </a:xfrm>
          <a:solidFill>
            <a:srgbClr val="808080"/>
          </a:solidFill>
        </p:spPr>
        <p:txBody>
          <a:bodyPr anchor="ctr"/>
          <a:lstStyle>
            <a:lvl1pPr marL="0" indent="0" algn="ctr">
              <a:defRPr sz="13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3" name="Espace réservé du contenu 20"/>
          <p:cNvSpPr>
            <a:spLocks noGrp="1"/>
          </p:cNvSpPr>
          <p:nvPr>
            <p:ph sz="quarter" idx="22"/>
          </p:nvPr>
        </p:nvSpPr>
        <p:spPr>
          <a:xfrm>
            <a:off x="7655000" y="3477600"/>
            <a:ext cx="2066850" cy="2230200"/>
          </a:xfrm>
          <a:solidFill>
            <a:srgbClr val="B2B2B2"/>
          </a:solidFill>
        </p:spPr>
        <p:txBody>
          <a:bodyPr anchor="ctr"/>
          <a:lstStyle>
            <a:lvl1pPr marL="0" indent="0" algn="ctr">
              <a:defRPr sz="13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2" name="Espace réservé de la date 13"/>
          <p:cNvSpPr>
            <a:spLocks noGrp="1"/>
          </p:cNvSpPr>
          <p:nvPr>
            <p:ph type="dt" sz="half" idx="23"/>
          </p:nvPr>
        </p:nvSpPr>
        <p:spPr>
          <a:xfrm>
            <a:off x="4210050" y="6619875"/>
            <a:ext cx="1543050" cy="384175"/>
          </a:xfrm>
        </p:spPr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 cap="all"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3" name="Espace réservé du numéro de diapositive 14"/>
          <p:cNvSpPr>
            <a:spLocks noGrp="1"/>
          </p:cNvSpPr>
          <p:nvPr>
            <p:ph type="sldNum" sz="quarter" idx="24"/>
          </p:nvPr>
        </p:nvSpPr>
        <p:spPr/>
        <p:txBody>
          <a:bodyPr/>
          <a:lstStyle>
            <a:lvl1pPr eaLnBrk="0" hangingPunct="0">
              <a:defRPr>
                <a:solidFill>
                  <a:srgbClr val="FFFFFF"/>
                </a:solidFill>
                <a:latin typeface="Times New Roman" pitchFamily="18" charset="0"/>
              </a:defRPr>
            </a:lvl1pPr>
          </a:lstStyle>
          <a:p>
            <a:r>
              <a:rPr lang="fr-FR" altLang="fr-FR"/>
              <a:t>|  PAGE </a:t>
            </a:r>
            <a:fld id="{52C9422A-9AEB-4F4E-AA6E-5A6D4A44A10E}" type="slidenum">
              <a:rPr lang="fr-FR" altLang="fr-FR"/>
              <a:pPr/>
              <a:t>‹N°›</a:t>
            </a:fld>
            <a:endParaRPr lang="fr-FR" altLang="fr-FR"/>
          </a:p>
        </p:txBody>
      </p:sp>
      <p:sp>
        <p:nvSpPr>
          <p:cNvPr id="14" name="Espace réservé du pied de page 15"/>
          <p:cNvSpPr>
            <a:spLocks noGrp="1"/>
          </p:cNvSpPr>
          <p:nvPr>
            <p:ph type="ftr" sz="quarter" idx="25"/>
          </p:nvPr>
        </p:nvSpPr>
        <p:spPr>
          <a:xfrm>
            <a:off x="5780088" y="6619875"/>
            <a:ext cx="2716212" cy="384175"/>
          </a:xfrm>
        </p:spPr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/>
              <a:t>IRFU/SACM | 7 OCTOBRE 2013</a:t>
            </a:r>
          </a:p>
        </p:txBody>
      </p:sp>
    </p:spTree>
    <p:extLst>
      <p:ext uri="{BB962C8B-B14F-4D97-AF65-F5344CB8AC3E}">
        <p14:creationId xmlns:p14="http://schemas.microsoft.com/office/powerpoint/2010/main" val="3114751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rcalai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9" descr="bandeau_intercalair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9488" y="0"/>
            <a:ext cx="6202362" cy="720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e 10"/>
          <p:cNvGrpSpPr>
            <a:grpSpLocks/>
          </p:cNvGrpSpPr>
          <p:nvPr userDrawn="1"/>
        </p:nvGrpSpPr>
        <p:grpSpPr bwMode="auto">
          <a:xfrm>
            <a:off x="6086475" y="4857750"/>
            <a:ext cx="1384300" cy="2174875"/>
            <a:chOff x="1109801" y="4581128"/>
            <a:chExt cx="1301959" cy="2070750"/>
          </a:xfrm>
        </p:grpSpPr>
        <p:sp>
          <p:nvSpPr>
            <p:cNvPr id="6" name="ZoneTexte 5"/>
            <p:cNvSpPr txBox="1">
              <a:spLocks noChangeArrowheads="1"/>
            </p:cNvSpPr>
            <p:nvPr userDrawn="1"/>
          </p:nvSpPr>
          <p:spPr bwMode="auto">
            <a:xfrm>
              <a:off x="1109801" y="4581128"/>
              <a:ext cx="1301959" cy="11079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966788" eaLnBrk="0" hangingPunct="0">
                <a:defRPr sz="25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defTabSz="966788" eaLnBrk="0" hangingPunct="0">
                <a:defRPr sz="25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defTabSz="966788" eaLnBrk="0" hangingPunct="0">
                <a:defRPr sz="25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defTabSz="966788" eaLnBrk="0" hangingPunct="0">
                <a:defRPr sz="25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defTabSz="966788" eaLnBrk="0" hangingPunct="0">
                <a:defRPr sz="25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defTabSz="966788" eaLnBrk="0" fontAlgn="base" hangingPunct="0">
                <a:spcBef>
                  <a:spcPct val="0"/>
                </a:spcBef>
                <a:spcAft>
                  <a:spcPct val="0"/>
                </a:spcAft>
                <a:defRPr sz="25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defTabSz="966788" eaLnBrk="0" fontAlgn="base" hangingPunct="0">
                <a:spcBef>
                  <a:spcPct val="0"/>
                </a:spcBef>
                <a:spcAft>
                  <a:spcPct val="0"/>
                </a:spcAft>
                <a:defRPr sz="25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defTabSz="966788" eaLnBrk="0" fontAlgn="base" hangingPunct="0">
                <a:spcBef>
                  <a:spcPct val="0"/>
                </a:spcBef>
                <a:spcAft>
                  <a:spcPct val="0"/>
                </a:spcAft>
                <a:defRPr sz="25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defTabSz="966788" eaLnBrk="0" fontAlgn="base" hangingPunct="0">
                <a:spcBef>
                  <a:spcPct val="0"/>
                </a:spcBef>
                <a:spcAft>
                  <a:spcPct val="0"/>
                </a:spcAft>
                <a:defRPr sz="25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fr-FR" sz="7000" b="1" smtClean="0">
                  <a:solidFill>
                    <a:srgbClr val="FFFFFF"/>
                  </a:solidFill>
                  <a:latin typeface="Arial Narrow" charset="0"/>
                </a:rPr>
                <a:t>Irfu</a:t>
              </a:r>
            </a:p>
          </p:txBody>
        </p:sp>
        <p:pic>
          <p:nvPicPr>
            <p:cNvPr id="7" name="Image 12" descr="irfulogoversion4.jpg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781" b="41484"/>
            <a:stretch>
              <a:fillRect/>
            </a:stretch>
          </p:blipFill>
          <p:spPr bwMode="auto">
            <a:xfrm>
              <a:off x="1240853" y="5589240"/>
              <a:ext cx="1058094" cy="1062638"/>
            </a:xfrm>
            <a:prstGeom prst="rect">
              <a:avLst/>
            </a:prstGeom>
            <a:solidFill>
              <a:srgbClr val="A8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</p:grp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04050" y="2047078"/>
            <a:ext cx="5703502" cy="4955749"/>
          </a:xfrm>
        </p:spPr>
        <p:txBody>
          <a:bodyPr anchor="t"/>
          <a:lstStyle>
            <a:lvl1pPr algn="l">
              <a:lnSpc>
                <a:spcPts val="2961"/>
              </a:lnSpc>
              <a:defRPr sz="2300" b="1" cap="all"/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04050" y="273681"/>
            <a:ext cx="5626944" cy="1663385"/>
          </a:xfrm>
        </p:spPr>
        <p:txBody>
          <a:bodyPr/>
          <a:lstStyle>
            <a:lvl1pPr marL="0" indent="0">
              <a:lnSpc>
                <a:spcPts val="1269"/>
              </a:lnSpc>
              <a:spcAft>
                <a:spcPts val="0"/>
              </a:spcAft>
              <a:buNone/>
              <a:defRPr sz="900">
                <a:solidFill>
                  <a:schemeClr val="bg1"/>
                </a:solidFill>
              </a:defRPr>
            </a:lvl1pPr>
            <a:lvl2pPr marL="483489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6697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45046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3395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41744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90093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384423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86791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8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 cap="all"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7"/>
          <p:cNvSpPr>
            <a:spLocks noGrp="1"/>
          </p:cNvSpPr>
          <p:nvPr>
            <p:ph type="sldNum" sz="quarter" idx="11"/>
          </p:nvPr>
        </p:nvSpPr>
        <p:spPr>
          <a:xfrm>
            <a:off x="612775" y="6170613"/>
            <a:ext cx="2870200" cy="384175"/>
          </a:xfrm>
        </p:spPr>
        <p:txBody>
          <a:bodyPr/>
          <a:lstStyle>
            <a:lvl1pPr eaLnBrk="0" hangingPunct="0">
              <a:defRPr>
                <a:solidFill>
                  <a:srgbClr val="FFFFFF"/>
                </a:solidFill>
                <a:latin typeface="Times New Roman" pitchFamily="18" charset="0"/>
              </a:defRPr>
            </a:lvl1pPr>
          </a:lstStyle>
          <a:p>
            <a:r>
              <a:rPr lang="fr-FR" altLang="fr-FR"/>
              <a:t>|  PAGE </a:t>
            </a:r>
            <a:fld id="{079EB40A-ADF6-4400-BB7D-6E14E5D833B0}" type="slidenum">
              <a:rPr lang="fr-FR" altLang="fr-FR"/>
              <a:pPr/>
              <a:t>‹N°›</a:t>
            </a:fld>
            <a:endParaRPr lang="fr-FR" altLang="fr-FR"/>
          </a:p>
        </p:txBody>
      </p:sp>
      <p:sp>
        <p:nvSpPr>
          <p:cNvPr id="10" name="Espace réservé du pied de page 8"/>
          <p:cNvSpPr>
            <a:spLocks noGrp="1"/>
          </p:cNvSpPr>
          <p:nvPr>
            <p:ph type="ftr" sz="quarter" idx="12"/>
          </p:nvPr>
        </p:nvSpPr>
        <p:spPr>
          <a:xfrm>
            <a:off x="612775" y="5718175"/>
            <a:ext cx="2870200" cy="382588"/>
          </a:xfrm>
        </p:spPr>
        <p:txBody>
          <a:bodyPr rtlCol="0"/>
          <a:lstStyle>
            <a:lvl1pPr algn="l"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/>
              <a:t>IRFU/SACM | 7 OCTOBRE 2013</a:t>
            </a:r>
          </a:p>
        </p:txBody>
      </p:sp>
    </p:spTree>
    <p:extLst>
      <p:ext uri="{BB962C8B-B14F-4D97-AF65-F5344CB8AC3E}">
        <p14:creationId xmlns:p14="http://schemas.microsoft.com/office/powerpoint/2010/main" val="21957502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2115"/>
              </a:spcBef>
              <a:spcAft>
                <a:spcPts val="1586"/>
              </a:spcAft>
              <a:defRPr/>
            </a:lvl1pPr>
            <a:lvl2pPr marL="382762" indent="0">
              <a:lnSpc>
                <a:spcPts val="2961"/>
              </a:lnSpc>
              <a:buFont typeface="Arial" pitchFamily="34" charset="0"/>
              <a:buNone/>
              <a:tabLst>
                <a:tab pos="8541639" algn="r"/>
              </a:tabLst>
              <a:defRPr sz="2300"/>
            </a:lvl2pPr>
            <a:lvl3pPr marL="382762" indent="0">
              <a:lnSpc>
                <a:spcPts val="2961"/>
              </a:lnSpc>
              <a:buFont typeface="Arial" pitchFamily="34" charset="0"/>
              <a:buNone/>
              <a:tabLst>
                <a:tab pos="8541639" algn="r"/>
              </a:tabLst>
              <a:defRPr sz="2300"/>
            </a:lvl3pPr>
            <a:lvl4pPr marL="382762" indent="0">
              <a:lnSpc>
                <a:spcPts val="2961"/>
              </a:lnSpc>
              <a:buFont typeface="Arial" pitchFamily="34" charset="0"/>
              <a:buNone/>
              <a:tabLst>
                <a:tab pos="8541639" algn="r"/>
              </a:tabLst>
              <a:defRPr sz="2300"/>
            </a:lvl4pPr>
            <a:lvl5pPr marL="382762" indent="0">
              <a:lnSpc>
                <a:spcPts val="2961"/>
              </a:lnSpc>
              <a:buNone/>
              <a:tabLst>
                <a:tab pos="8541639" algn="r"/>
              </a:tabLst>
              <a:defRPr sz="2300"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4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 cap="all"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>
                <a:latin typeface="Times New Roman" pitchFamily="18" charset="0"/>
              </a:defRPr>
            </a:lvl1pPr>
          </a:lstStyle>
          <a:p>
            <a:r>
              <a:rPr lang="fr-FR" altLang="fr-FR"/>
              <a:t>|  PAGE </a:t>
            </a:r>
            <a:fld id="{185A3B0A-B768-4D66-9597-2682FB4B7EC7}" type="slidenum">
              <a:rPr lang="fr-FR" altLang="fr-FR"/>
              <a:pPr/>
              <a:t>‹N°›</a:t>
            </a:fld>
            <a:endParaRPr lang="fr-FR" altLang="fr-FR"/>
          </a:p>
        </p:txBody>
      </p:sp>
      <p:sp>
        <p:nvSpPr>
          <p:cNvPr id="6" name="Espace réservé du pied de page 11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/>
              <a:t>IRFU/SACM | 7 OCTOBRE 2013</a:t>
            </a:r>
          </a:p>
        </p:txBody>
      </p:sp>
    </p:spTree>
    <p:extLst>
      <p:ext uri="{BB962C8B-B14F-4D97-AF65-F5344CB8AC3E}">
        <p14:creationId xmlns:p14="http://schemas.microsoft.com/office/powerpoint/2010/main" val="3906960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 cap="all"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>
                <a:latin typeface="Times New Roman" pitchFamily="18" charset="0"/>
              </a:defRPr>
            </a:lvl1pPr>
          </a:lstStyle>
          <a:p>
            <a:r>
              <a:rPr lang="fr-FR" altLang="fr-FR"/>
              <a:t>|  PAGE </a:t>
            </a:r>
            <a:fld id="{C4A50A95-2BD2-4A62-85A2-47EDC5101A0F}" type="slidenum">
              <a:rPr lang="fr-FR" altLang="fr-FR"/>
              <a:pPr/>
              <a:t>‹N°›</a:t>
            </a:fld>
            <a:endParaRPr lang="fr-FR" altLang="fr-FR"/>
          </a:p>
        </p:txBody>
      </p:sp>
      <p:sp>
        <p:nvSpPr>
          <p:cNvPr id="6" name="Espace réservé du pied de page 11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/>
              <a:t>IRFU/SACM | 7 OCTOBRE 2013</a:t>
            </a:r>
          </a:p>
        </p:txBody>
      </p:sp>
    </p:spTree>
    <p:extLst>
      <p:ext uri="{BB962C8B-B14F-4D97-AF65-F5344CB8AC3E}">
        <p14:creationId xmlns:p14="http://schemas.microsoft.com/office/powerpoint/2010/main" val="17472955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1 visu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56441" y="1332198"/>
            <a:ext cx="4363835" cy="521698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11" name="Espace réservé du contenu 20"/>
          <p:cNvSpPr>
            <a:spLocks noGrp="1"/>
          </p:cNvSpPr>
          <p:nvPr>
            <p:ph sz="quarter" idx="20"/>
          </p:nvPr>
        </p:nvSpPr>
        <p:spPr>
          <a:xfrm>
            <a:off x="5473325" y="2116800"/>
            <a:ext cx="3712675" cy="3874500"/>
          </a:xfrm>
          <a:solidFill>
            <a:srgbClr val="666666"/>
          </a:solidFill>
        </p:spPr>
        <p:txBody>
          <a:bodyPr anchor="ctr"/>
          <a:lstStyle>
            <a:lvl1pPr marL="0" indent="0" algn="ctr">
              <a:defRPr sz="13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11"/>
          <p:cNvSpPr>
            <a:spLocks noGrp="1"/>
          </p:cNvSpPr>
          <p:nvPr>
            <p:ph type="dt" sz="half" idx="21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 cap="all"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12"/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 eaLnBrk="0" hangingPunct="0">
              <a:defRPr>
                <a:latin typeface="Times New Roman" pitchFamily="18" charset="0"/>
              </a:defRPr>
            </a:lvl1pPr>
          </a:lstStyle>
          <a:p>
            <a:r>
              <a:rPr lang="fr-FR" altLang="fr-FR"/>
              <a:t>|  PAGE </a:t>
            </a:r>
            <a:fld id="{FCF88467-BDB7-4E7C-BFD0-7473A8E08F43}" type="slidenum">
              <a:rPr lang="fr-FR" altLang="fr-FR"/>
              <a:pPr/>
              <a:t>‹N°›</a:t>
            </a:fld>
            <a:endParaRPr lang="fr-FR" altLang="fr-FR"/>
          </a:p>
        </p:txBody>
      </p:sp>
      <p:sp>
        <p:nvSpPr>
          <p:cNvPr id="7" name="Espace réservé du pied de page 13"/>
          <p:cNvSpPr>
            <a:spLocks noGrp="1"/>
          </p:cNvSpPr>
          <p:nvPr>
            <p:ph type="ftr" sz="quarter" idx="23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/>
              <a:t>IRFU/SACM | 7 OCTOBRE 2013</a:t>
            </a:r>
          </a:p>
        </p:txBody>
      </p:sp>
    </p:spTree>
    <p:extLst>
      <p:ext uri="{BB962C8B-B14F-4D97-AF65-F5344CB8AC3E}">
        <p14:creationId xmlns:p14="http://schemas.microsoft.com/office/powerpoint/2010/main" val="30654653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3 visu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56441" y="1332198"/>
            <a:ext cx="4363835" cy="521698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15" name="Espace réservé du contenu 20"/>
          <p:cNvSpPr>
            <a:spLocks noGrp="1"/>
          </p:cNvSpPr>
          <p:nvPr>
            <p:ph sz="quarter" idx="21"/>
          </p:nvPr>
        </p:nvSpPr>
        <p:spPr>
          <a:xfrm>
            <a:off x="5473325" y="2116800"/>
            <a:ext cx="3712675" cy="2079000"/>
          </a:xfrm>
          <a:solidFill>
            <a:srgbClr val="666666"/>
          </a:solidFill>
        </p:spPr>
        <p:txBody>
          <a:bodyPr anchor="ctr"/>
          <a:lstStyle>
            <a:lvl1pPr marL="0" indent="0" algn="ctr">
              <a:defRPr sz="13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6" name="Espace réservé du contenu 20"/>
          <p:cNvSpPr>
            <a:spLocks noGrp="1"/>
          </p:cNvSpPr>
          <p:nvPr>
            <p:ph sz="quarter" idx="22"/>
          </p:nvPr>
        </p:nvSpPr>
        <p:spPr>
          <a:xfrm>
            <a:off x="5473325" y="4199580"/>
            <a:ext cx="1856338" cy="1780380"/>
          </a:xfrm>
          <a:solidFill>
            <a:srgbClr val="808080"/>
          </a:solidFill>
        </p:spPr>
        <p:txBody>
          <a:bodyPr anchor="ctr"/>
          <a:lstStyle>
            <a:lvl1pPr marL="0" indent="0" algn="ctr">
              <a:defRPr sz="13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7" name="Espace réservé du contenu 20"/>
          <p:cNvSpPr>
            <a:spLocks noGrp="1"/>
          </p:cNvSpPr>
          <p:nvPr>
            <p:ph sz="quarter" idx="23"/>
          </p:nvPr>
        </p:nvSpPr>
        <p:spPr>
          <a:xfrm>
            <a:off x="7329662" y="4199580"/>
            <a:ext cx="1856338" cy="1780380"/>
          </a:xfrm>
          <a:solidFill>
            <a:srgbClr val="B2B2B2"/>
          </a:solidFill>
        </p:spPr>
        <p:txBody>
          <a:bodyPr anchor="ctr"/>
          <a:lstStyle>
            <a:lvl1pPr marL="0" indent="0" algn="ctr">
              <a:defRPr sz="13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7" name="Espace réservé de la date 11"/>
          <p:cNvSpPr>
            <a:spLocks noGrp="1"/>
          </p:cNvSpPr>
          <p:nvPr>
            <p:ph type="dt" sz="half" idx="24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 cap="all"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numéro de diapositive 12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 eaLnBrk="0" hangingPunct="0">
              <a:defRPr>
                <a:latin typeface="Times New Roman" pitchFamily="18" charset="0"/>
              </a:defRPr>
            </a:lvl1pPr>
          </a:lstStyle>
          <a:p>
            <a:r>
              <a:rPr lang="fr-FR" altLang="fr-FR"/>
              <a:t>|  PAGE </a:t>
            </a:r>
            <a:fld id="{63D0414A-8EE1-48DA-87BE-680C687E7F50}" type="slidenum">
              <a:rPr lang="fr-FR" altLang="fr-FR"/>
              <a:pPr/>
              <a:t>‹N°›</a:t>
            </a:fld>
            <a:endParaRPr lang="fr-FR" altLang="fr-FR"/>
          </a:p>
        </p:txBody>
      </p:sp>
      <p:sp>
        <p:nvSpPr>
          <p:cNvPr id="9" name="Espace réservé du pied de page 13"/>
          <p:cNvSpPr>
            <a:spLocks noGrp="1"/>
          </p:cNvSpPr>
          <p:nvPr>
            <p:ph type="ftr" sz="quarter" idx="26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/>
              <a:t>IRFU/SACM | 7 OCTOBRE 2013</a:t>
            </a:r>
          </a:p>
        </p:txBody>
      </p:sp>
    </p:spTree>
    <p:extLst>
      <p:ext uri="{BB962C8B-B14F-4D97-AF65-F5344CB8AC3E}">
        <p14:creationId xmlns:p14="http://schemas.microsoft.com/office/powerpoint/2010/main" val="3026783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56441" y="3892882"/>
            <a:ext cx="8574553" cy="2656295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Espace réservé du contenu 20"/>
          <p:cNvSpPr>
            <a:spLocks noGrp="1"/>
          </p:cNvSpPr>
          <p:nvPr>
            <p:ph sz="quarter" idx="21"/>
          </p:nvPr>
        </p:nvSpPr>
        <p:spPr>
          <a:xfrm>
            <a:off x="957394" y="1530900"/>
            <a:ext cx="8573600" cy="2003400"/>
          </a:xfrm>
          <a:solidFill>
            <a:srgbClr val="666666"/>
          </a:solidFill>
        </p:spPr>
        <p:txBody>
          <a:bodyPr anchor="ctr"/>
          <a:lstStyle>
            <a:lvl1pPr marL="0" indent="0" algn="ctr">
              <a:defRPr sz="13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9"/>
          <p:cNvSpPr>
            <a:spLocks noGrp="1"/>
          </p:cNvSpPr>
          <p:nvPr>
            <p:ph type="dt" sz="half" idx="22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 cap="all"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10"/>
          <p:cNvSpPr>
            <a:spLocks noGrp="1"/>
          </p:cNvSpPr>
          <p:nvPr>
            <p:ph type="sldNum" sz="quarter" idx="23"/>
          </p:nvPr>
        </p:nvSpPr>
        <p:spPr/>
        <p:txBody>
          <a:bodyPr/>
          <a:lstStyle>
            <a:lvl1pPr eaLnBrk="0" hangingPunct="0">
              <a:defRPr>
                <a:latin typeface="Times New Roman" pitchFamily="18" charset="0"/>
              </a:defRPr>
            </a:lvl1pPr>
          </a:lstStyle>
          <a:p>
            <a:r>
              <a:rPr lang="fr-FR" altLang="fr-FR"/>
              <a:t>|  PAGE </a:t>
            </a:r>
            <a:fld id="{A779945D-92E2-407D-9E03-AE8EBAF06DE2}" type="slidenum">
              <a:rPr lang="fr-FR" altLang="fr-FR"/>
              <a:pPr/>
              <a:t>‹N°›</a:t>
            </a:fld>
            <a:endParaRPr lang="fr-FR" altLang="fr-FR"/>
          </a:p>
        </p:txBody>
      </p:sp>
      <p:sp>
        <p:nvSpPr>
          <p:cNvPr id="7" name="Espace réservé du pied de page 11"/>
          <p:cNvSpPr>
            <a:spLocks noGrp="1"/>
          </p:cNvSpPr>
          <p:nvPr>
            <p:ph type="ftr" sz="quarter" idx="24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/>
              <a:t>IRFU/SACM | 7 OCTOBRE 2013</a:t>
            </a:r>
          </a:p>
        </p:txBody>
      </p:sp>
    </p:spTree>
    <p:extLst>
      <p:ext uri="{BB962C8B-B14F-4D97-AF65-F5344CB8AC3E}">
        <p14:creationId xmlns:p14="http://schemas.microsoft.com/office/powerpoint/2010/main" val="11111050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9" descr="bandeau_page_cart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21850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Espace réservé du contenu 15"/>
          <p:cNvSpPr>
            <a:spLocks noGrp="1"/>
          </p:cNvSpPr>
          <p:nvPr>
            <p:ph sz="quarter" idx="15"/>
          </p:nvPr>
        </p:nvSpPr>
        <p:spPr>
          <a:xfrm>
            <a:off x="401887" y="878444"/>
            <a:ext cx="8994625" cy="5444014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5"/>
          <p:cNvSpPr>
            <a:spLocks noGrp="1"/>
          </p:cNvSpPr>
          <p:nvPr>
            <p:ph type="dt" sz="half" idx="16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 cap="all"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 eaLnBrk="0" hangingPunct="0">
              <a:defRPr>
                <a:latin typeface="Times New Roman" pitchFamily="18" charset="0"/>
              </a:defRPr>
            </a:lvl1pPr>
          </a:lstStyle>
          <a:p>
            <a:r>
              <a:rPr lang="fr-FR" altLang="fr-FR"/>
              <a:t>|  PAGE </a:t>
            </a:r>
            <a:fld id="{17501782-F082-45A7-B06D-F0F17A720356}" type="slidenum">
              <a:rPr lang="fr-FR" altLang="fr-FR"/>
              <a:pPr/>
              <a:t>‹N°›</a:t>
            </a:fld>
            <a:endParaRPr lang="fr-FR" altLang="fr-FR"/>
          </a:p>
        </p:txBody>
      </p:sp>
      <p:sp>
        <p:nvSpPr>
          <p:cNvPr id="6" name="Espace réservé du pied de page 7"/>
          <p:cNvSpPr>
            <a:spLocks noGrp="1"/>
          </p:cNvSpPr>
          <p:nvPr>
            <p:ph type="ftr" sz="quarter" idx="18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/>
              <a:t>IRFU/SACM | 7 OCTOBRE 2013</a:t>
            </a:r>
          </a:p>
        </p:txBody>
      </p:sp>
    </p:spTree>
    <p:extLst>
      <p:ext uri="{BB962C8B-B14F-4D97-AF65-F5344CB8AC3E}">
        <p14:creationId xmlns:p14="http://schemas.microsoft.com/office/powerpoint/2010/main" val="25649340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9" descr="cart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50" y="889000"/>
            <a:ext cx="8994775" cy="436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 10" descr="bandeau_page_carte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21850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Espace réservé du graphique 32"/>
          <p:cNvSpPr>
            <a:spLocks noGrp="1"/>
          </p:cNvSpPr>
          <p:nvPr>
            <p:ph type="chart" sz="quarter" idx="13"/>
          </p:nvPr>
        </p:nvSpPr>
        <p:spPr>
          <a:xfrm>
            <a:off x="956441" y="5415677"/>
            <a:ext cx="3445133" cy="906780"/>
          </a:xfrm>
        </p:spPr>
        <p:txBody>
          <a:bodyPr rtlCol="0" anchor="ctr">
            <a:noAutofit/>
          </a:bodyPr>
          <a:lstStyle>
            <a:lvl1pPr marL="0" indent="0" algn="ctr">
              <a:defRPr sz="1300"/>
            </a:lvl1pPr>
          </a:lstStyle>
          <a:p>
            <a:pPr lvl="0"/>
            <a:r>
              <a:rPr lang="fr-FR" noProof="0" smtClean="0"/>
              <a:t>Cliquez sur l'icône pour ajouter un graphique</a:t>
            </a:r>
            <a:endParaRPr lang="fr-FR" noProof="0" dirty="0"/>
          </a:p>
        </p:txBody>
      </p:sp>
      <p:sp>
        <p:nvSpPr>
          <p:cNvPr id="5" name="Espace réservé de la date 5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 cap="all"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eaLnBrk="0" hangingPunct="0">
              <a:defRPr>
                <a:latin typeface="Times New Roman" pitchFamily="18" charset="0"/>
              </a:defRPr>
            </a:lvl1pPr>
          </a:lstStyle>
          <a:p>
            <a:r>
              <a:rPr lang="fr-FR" altLang="fr-FR"/>
              <a:t>|  PAGE </a:t>
            </a:r>
            <a:fld id="{316D0413-EE23-4C0B-B688-25B8744301BF}" type="slidenum">
              <a:rPr lang="fr-FR" altLang="fr-FR"/>
              <a:pPr/>
              <a:t>‹N°›</a:t>
            </a:fld>
            <a:endParaRPr lang="fr-FR" altLang="fr-FR"/>
          </a:p>
        </p:txBody>
      </p:sp>
      <p:sp>
        <p:nvSpPr>
          <p:cNvPr id="7" name="Espace réservé du pied de page 7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/>
              <a:t>IRFU/SACM | 7 OCTOBRE 2013</a:t>
            </a:r>
          </a:p>
        </p:txBody>
      </p:sp>
    </p:spTree>
    <p:extLst>
      <p:ext uri="{BB962C8B-B14F-4D97-AF65-F5344CB8AC3E}">
        <p14:creationId xmlns:p14="http://schemas.microsoft.com/office/powerpoint/2010/main" val="21252886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9" descr="bandeau_intercalair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9488" y="0"/>
            <a:ext cx="6202362" cy="720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10" descr="bandeau_dernière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350"/>
          <a:stretch>
            <a:fillRect/>
          </a:stretch>
        </p:blipFill>
        <p:spPr bwMode="auto">
          <a:xfrm>
            <a:off x="3519488" y="0"/>
            <a:ext cx="6202362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 11" descr="irfulogoversion4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484"/>
          <a:stretch>
            <a:fillRect/>
          </a:stretch>
        </p:blipFill>
        <p:spPr bwMode="auto">
          <a:xfrm>
            <a:off x="8766175" y="122238"/>
            <a:ext cx="765175" cy="7461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ZoneTexte 6"/>
          <p:cNvSpPr txBox="1">
            <a:spLocks noChangeArrowheads="1"/>
          </p:cNvSpPr>
          <p:nvPr userDrawn="1"/>
        </p:nvSpPr>
        <p:spPr bwMode="auto">
          <a:xfrm>
            <a:off x="7707313" y="80963"/>
            <a:ext cx="1058862" cy="88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6698" tIns="48349" rIns="96698" bIns="48349">
            <a:spAutoFit/>
          </a:bodyPr>
          <a:lstStyle>
            <a:lvl1pPr defTabSz="966788" eaLnBrk="0" hangingPunct="0">
              <a:defRPr sz="25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defTabSz="966788" eaLnBrk="0" hangingPunct="0">
              <a:defRPr sz="25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defTabSz="966788" eaLnBrk="0" hangingPunct="0">
              <a:defRPr sz="25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defTabSz="966788" eaLnBrk="0" hangingPunct="0">
              <a:defRPr sz="25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defTabSz="966788" eaLnBrk="0" hangingPunct="0">
              <a:defRPr sz="25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 eaLnBrk="1" hangingPunct="1">
              <a:defRPr/>
            </a:pPr>
            <a:r>
              <a:rPr lang="fr-FR" sz="5100" b="1" smtClean="0">
                <a:solidFill>
                  <a:srgbClr val="FFFFFF"/>
                </a:solidFill>
                <a:latin typeface="Arial Narrow" charset="0"/>
              </a:rPr>
              <a:t>Irfu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589932" y="6089580"/>
            <a:ext cx="2017093" cy="990360"/>
          </a:xfrm>
        </p:spPr>
        <p:txBody>
          <a:bodyPr anchor="t"/>
          <a:lstStyle>
            <a:lvl1pPr>
              <a:lnSpc>
                <a:spcPts val="1269"/>
              </a:lnSpc>
              <a:defRPr sz="900" b="0" cap="none" baseline="0">
                <a:solidFill>
                  <a:schemeClr val="bg2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763182" y="6089580"/>
            <a:ext cx="3777291" cy="990360"/>
          </a:xfrm>
        </p:spPr>
        <p:txBody>
          <a:bodyPr/>
          <a:lstStyle>
            <a:lvl1pPr marL="0" indent="0">
              <a:lnSpc>
                <a:spcPts val="1269"/>
              </a:lnSpc>
              <a:spcAft>
                <a:spcPts val="0"/>
              </a:spcAft>
              <a:buFont typeface="Arial" pitchFamily="34" charset="0"/>
              <a:buNone/>
              <a:defRPr sz="800">
                <a:solidFill>
                  <a:schemeClr val="bg1"/>
                </a:solidFill>
              </a:defRPr>
            </a:lvl1pPr>
            <a:lvl2pPr marL="0" indent="0">
              <a:lnSpc>
                <a:spcPts val="1269"/>
              </a:lnSpc>
              <a:spcBef>
                <a:spcPts val="846"/>
              </a:spcBef>
              <a:buFont typeface="Arial" pitchFamily="34" charset="0"/>
              <a:buNone/>
              <a:defRPr sz="700">
                <a:solidFill>
                  <a:schemeClr val="bg1"/>
                </a:solidFill>
              </a:defRPr>
            </a:lvl2pPr>
            <a:lvl3pPr marL="0" indent="0">
              <a:lnSpc>
                <a:spcPts val="1269"/>
              </a:lnSpc>
              <a:buFont typeface="Arial" pitchFamily="34" charset="0"/>
              <a:buNone/>
              <a:defRPr sz="700">
                <a:solidFill>
                  <a:schemeClr val="bg1"/>
                </a:solidFill>
              </a:defRPr>
            </a:lvl3pPr>
            <a:lvl4pPr marL="0" indent="0">
              <a:lnSpc>
                <a:spcPts val="1269"/>
              </a:lnSpc>
              <a:buFont typeface="Arial" pitchFamily="34" charset="0"/>
              <a:buNone/>
              <a:defRPr sz="700">
                <a:solidFill>
                  <a:schemeClr val="bg1"/>
                </a:solidFill>
              </a:defRPr>
            </a:lvl4pPr>
            <a:lvl5pPr marL="0" indent="0">
              <a:lnSpc>
                <a:spcPts val="1269"/>
              </a:lnSpc>
              <a:buFont typeface="Arial" pitchFamily="34" charset="0"/>
              <a:buNone/>
              <a:defRPr sz="7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8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 cap="all"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10"/>
          <p:cNvSpPr>
            <a:spLocks noGrp="1"/>
          </p:cNvSpPr>
          <p:nvPr>
            <p:ph type="sldNum" sz="quarter" idx="11"/>
          </p:nvPr>
        </p:nvSpPr>
        <p:spPr>
          <a:xfrm>
            <a:off x="612775" y="5718175"/>
            <a:ext cx="1189038" cy="382588"/>
          </a:xfrm>
        </p:spPr>
        <p:txBody>
          <a:bodyPr/>
          <a:lstStyle>
            <a:lvl1pPr eaLnBrk="0" hangingPunct="0">
              <a:defRPr>
                <a:solidFill>
                  <a:srgbClr val="FFFFFF"/>
                </a:solidFill>
                <a:latin typeface="Times New Roman" pitchFamily="18" charset="0"/>
              </a:defRPr>
            </a:lvl1pPr>
          </a:lstStyle>
          <a:p>
            <a:r>
              <a:rPr lang="fr-FR" altLang="fr-FR"/>
              <a:t>|  PAGE </a:t>
            </a:r>
            <a:fld id="{CA93E2BC-03C7-4B43-A92B-71F6F0D5B5C4}" type="slidenum">
              <a:rPr lang="fr-FR" altLang="fr-FR"/>
              <a:pPr/>
              <a:t>‹N°›</a:t>
            </a:fld>
            <a:endParaRPr lang="fr-FR" altLang="fr-FR"/>
          </a:p>
        </p:txBody>
      </p:sp>
      <p:sp>
        <p:nvSpPr>
          <p:cNvPr id="10" name="Espace réservé du pied de page 11"/>
          <p:cNvSpPr>
            <a:spLocks noGrp="1"/>
          </p:cNvSpPr>
          <p:nvPr>
            <p:ph type="ftr" sz="quarter" idx="12"/>
          </p:nvPr>
        </p:nvSpPr>
        <p:spPr>
          <a:xfrm>
            <a:off x="612775" y="6170613"/>
            <a:ext cx="2832100" cy="384175"/>
          </a:xfrm>
        </p:spPr>
        <p:txBody>
          <a:bodyPr rtlCol="0"/>
          <a:lstStyle>
            <a:lvl1pPr algn="l"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/>
              <a:t>IRFU/SACM | 7 OCTOBRE 2013</a:t>
            </a:r>
          </a:p>
        </p:txBody>
      </p:sp>
    </p:spTree>
    <p:extLst>
      <p:ext uri="{BB962C8B-B14F-4D97-AF65-F5344CB8AC3E}">
        <p14:creationId xmlns:p14="http://schemas.microsoft.com/office/powerpoint/2010/main" val="1986045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Image 7" descr="bandeau_texte.pn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21850" cy="100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608138" y="55563"/>
            <a:ext cx="5932487" cy="954087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/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  <p:sp>
        <p:nvSpPr>
          <p:cNvPr id="1028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955675" y="1331913"/>
            <a:ext cx="8345488" cy="521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les styles du texte du masque</a:t>
            </a:r>
          </a:p>
          <a:p>
            <a:pPr lvl="1"/>
            <a:r>
              <a:rPr lang="fr-FR" altLang="fr-FR" smtClean="0"/>
              <a:t>Deuxième niveau</a:t>
            </a:r>
          </a:p>
          <a:p>
            <a:pPr lvl="2"/>
            <a:r>
              <a:rPr lang="fr-FR" altLang="fr-FR" smtClean="0"/>
              <a:t>Troisième niveau</a:t>
            </a:r>
          </a:p>
          <a:p>
            <a:pPr lvl="3"/>
            <a:r>
              <a:rPr lang="fr-FR" altLang="fr-FR" smtClean="0"/>
              <a:t>Quatrième niveau</a:t>
            </a:r>
          </a:p>
          <a:p>
            <a:pPr lvl="4"/>
            <a:r>
              <a:rPr lang="fr-FR" alt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955675" y="6619875"/>
            <a:ext cx="1543050" cy="38417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100">
                <a:solidFill>
                  <a:srgbClr val="FFFFFF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563813" y="6619875"/>
            <a:ext cx="5932487" cy="38417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rgbClr val="666666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/>
              <a:t>IRFU/SACM | 7 OCTOBRE 2013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532813" y="6618288"/>
            <a:ext cx="1189037" cy="38417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1100">
                <a:solidFill>
                  <a:srgbClr val="666666"/>
                </a:solidFill>
                <a:latin typeface="Arial" pitchFamily="34" charset="0"/>
              </a:defRPr>
            </a:lvl1pPr>
          </a:lstStyle>
          <a:p>
            <a:r>
              <a:rPr lang="fr-FR" altLang="fr-FR"/>
              <a:t>|  PAGE </a:t>
            </a:r>
            <a:fld id="{87736060-FEE1-479F-BA34-385CD08B1D86}" type="slidenum">
              <a:rPr lang="fr-FR" altLang="fr-FR"/>
              <a:pPr/>
              <a:t>‹N°›</a:t>
            </a:fld>
            <a:endParaRPr lang="fr-FR" altLang="fr-FR"/>
          </a:p>
        </p:txBody>
      </p:sp>
      <p:pic>
        <p:nvPicPr>
          <p:cNvPr id="1032" name="Image 8" descr="irfulogoversion4.jpg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484"/>
          <a:stretch>
            <a:fillRect/>
          </a:stretch>
        </p:blipFill>
        <p:spPr bwMode="auto">
          <a:xfrm>
            <a:off x="8766175" y="122238"/>
            <a:ext cx="765175" cy="7461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3" name="ZoneTexte 20"/>
          <p:cNvSpPr txBox="1">
            <a:spLocks noChangeArrowheads="1"/>
          </p:cNvSpPr>
          <p:nvPr userDrawn="1"/>
        </p:nvSpPr>
        <p:spPr bwMode="auto">
          <a:xfrm>
            <a:off x="7707313" y="80963"/>
            <a:ext cx="1058862" cy="88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6698" tIns="48349" rIns="96698" bIns="48349">
            <a:spAutoFit/>
          </a:bodyPr>
          <a:lstStyle>
            <a:lvl1pPr defTabSz="966788" eaLnBrk="0" hangingPunct="0">
              <a:defRPr sz="25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defTabSz="966788" eaLnBrk="0" hangingPunct="0">
              <a:defRPr sz="25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defTabSz="966788" eaLnBrk="0" hangingPunct="0">
              <a:defRPr sz="25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defTabSz="966788" eaLnBrk="0" hangingPunct="0">
              <a:defRPr sz="25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defTabSz="966788" eaLnBrk="0" hangingPunct="0">
              <a:defRPr sz="25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 eaLnBrk="1" hangingPunct="1">
              <a:defRPr/>
            </a:pPr>
            <a:r>
              <a:rPr lang="fr-FR" sz="5100" b="1" smtClean="0">
                <a:solidFill>
                  <a:srgbClr val="FFFFFF"/>
                </a:solidFill>
                <a:latin typeface="Arial Narrow" charset="0"/>
              </a:rPr>
              <a:t>Irfu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98" r:id="rId1"/>
    <p:sldLayoutId id="2147484199" r:id="rId2"/>
    <p:sldLayoutId id="2147484200" r:id="rId3"/>
    <p:sldLayoutId id="2147484201" r:id="rId4"/>
    <p:sldLayoutId id="2147484202" r:id="rId5"/>
    <p:sldLayoutId id="2147484203" r:id="rId6"/>
    <p:sldLayoutId id="2147484204" r:id="rId7"/>
    <p:sldLayoutId id="2147484205" r:id="rId8"/>
    <p:sldLayoutId id="2147484206" r:id="rId9"/>
    <p:sldLayoutId id="2147484207" r:id="rId10"/>
    <p:sldLayoutId id="2147484208" r:id="rId11"/>
    <p:sldLayoutId id="2147484209" r:id="rId12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66788" rtl="0" eaLnBrk="0" fontAlgn="base" hangingPunct="0">
        <a:spcBef>
          <a:spcPct val="0"/>
        </a:spcBef>
        <a:spcAft>
          <a:spcPct val="0"/>
        </a:spcAft>
        <a:defRPr sz="2300" b="1" kern="1200" cap="all">
          <a:solidFill>
            <a:srgbClr val="FFFF00"/>
          </a:solidFill>
          <a:latin typeface="+mj-lt"/>
          <a:ea typeface="MS PGothic" pitchFamily="34" charset="-128"/>
          <a:cs typeface="ＭＳ Ｐゴシック" charset="0"/>
        </a:defRPr>
      </a:lvl1pPr>
      <a:lvl2pPr algn="l" defTabSz="966788" rtl="0" eaLnBrk="0" fontAlgn="base" hangingPunct="0">
        <a:spcBef>
          <a:spcPct val="0"/>
        </a:spcBef>
        <a:spcAft>
          <a:spcPct val="0"/>
        </a:spcAft>
        <a:defRPr sz="2300" b="1">
          <a:solidFill>
            <a:srgbClr val="FFFF00"/>
          </a:solidFill>
          <a:latin typeface="Arial" charset="0"/>
          <a:ea typeface="MS PGothic" pitchFamily="34" charset="-128"/>
          <a:cs typeface="ＭＳ Ｐゴシック" charset="0"/>
        </a:defRPr>
      </a:lvl2pPr>
      <a:lvl3pPr algn="l" defTabSz="966788" rtl="0" eaLnBrk="0" fontAlgn="base" hangingPunct="0">
        <a:spcBef>
          <a:spcPct val="0"/>
        </a:spcBef>
        <a:spcAft>
          <a:spcPct val="0"/>
        </a:spcAft>
        <a:defRPr sz="2300" b="1">
          <a:solidFill>
            <a:srgbClr val="FFFF00"/>
          </a:solidFill>
          <a:latin typeface="Arial" charset="0"/>
          <a:ea typeface="MS PGothic" pitchFamily="34" charset="-128"/>
          <a:cs typeface="ＭＳ Ｐゴシック" charset="0"/>
        </a:defRPr>
      </a:lvl3pPr>
      <a:lvl4pPr algn="l" defTabSz="966788" rtl="0" eaLnBrk="0" fontAlgn="base" hangingPunct="0">
        <a:spcBef>
          <a:spcPct val="0"/>
        </a:spcBef>
        <a:spcAft>
          <a:spcPct val="0"/>
        </a:spcAft>
        <a:defRPr sz="2300" b="1">
          <a:solidFill>
            <a:srgbClr val="FFFF00"/>
          </a:solidFill>
          <a:latin typeface="Arial" charset="0"/>
          <a:ea typeface="MS PGothic" pitchFamily="34" charset="-128"/>
          <a:cs typeface="ＭＳ Ｐゴシック" charset="0"/>
        </a:defRPr>
      </a:lvl4pPr>
      <a:lvl5pPr algn="l" defTabSz="966788" rtl="0" eaLnBrk="0" fontAlgn="base" hangingPunct="0">
        <a:spcBef>
          <a:spcPct val="0"/>
        </a:spcBef>
        <a:spcAft>
          <a:spcPct val="0"/>
        </a:spcAft>
        <a:defRPr sz="2300" b="1">
          <a:solidFill>
            <a:srgbClr val="FFFF00"/>
          </a:solidFill>
          <a:latin typeface="Arial" charset="0"/>
          <a:ea typeface="MS PGothic" pitchFamily="34" charset="-128"/>
          <a:cs typeface="ＭＳ Ｐゴシック" charset="0"/>
        </a:defRPr>
      </a:lvl5pPr>
      <a:lvl6pPr marL="457200" algn="l" defTabSz="966788" rtl="0" fontAlgn="base">
        <a:spcBef>
          <a:spcPct val="0"/>
        </a:spcBef>
        <a:spcAft>
          <a:spcPct val="0"/>
        </a:spcAft>
        <a:defRPr sz="2300" b="1">
          <a:solidFill>
            <a:srgbClr val="FFFF00"/>
          </a:solidFill>
          <a:latin typeface="Arial" charset="0"/>
        </a:defRPr>
      </a:lvl6pPr>
      <a:lvl7pPr marL="914400" algn="l" defTabSz="966788" rtl="0" fontAlgn="base">
        <a:spcBef>
          <a:spcPct val="0"/>
        </a:spcBef>
        <a:spcAft>
          <a:spcPct val="0"/>
        </a:spcAft>
        <a:defRPr sz="2300" b="1">
          <a:solidFill>
            <a:srgbClr val="FFFF00"/>
          </a:solidFill>
          <a:latin typeface="Arial" charset="0"/>
        </a:defRPr>
      </a:lvl7pPr>
      <a:lvl8pPr marL="1371600" algn="l" defTabSz="966788" rtl="0" fontAlgn="base">
        <a:spcBef>
          <a:spcPct val="0"/>
        </a:spcBef>
        <a:spcAft>
          <a:spcPct val="0"/>
        </a:spcAft>
        <a:defRPr sz="2300" b="1">
          <a:solidFill>
            <a:srgbClr val="FFFF00"/>
          </a:solidFill>
          <a:latin typeface="Arial" charset="0"/>
        </a:defRPr>
      </a:lvl8pPr>
      <a:lvl9pPr marL="1828800" algn="l" defTabSz="966788" rtl="0" fontAlgn="base">
        <a:spcBef>
          <a:spcPct val="0"/>
        </a:spcBef>
        <a:spcAft>
          <a:spcPct val="0"/>
        </a:spcAft>
        <a:defRPr sz="2300" b="1">
          <a:solidFill>
            <a:srgbClr val="FFFF00"/>
          </a:solidFill>
          <a:latin typeface="Arial" charset="0"/>
        </a:defRPr>
      </a:lvl9pPr>
    </p:titleStyle>
    <p:bodyStyle>
      <a:lvl1pPr marL="976313" indent="-976313" algn="l" defTabSz="966788" rtl="0" eaLnBrk="0" fontAlgn="base" hangingPunct="0">
        <a:spcBef>
          <a:spcPct val="0"/>
        </a:spcBef>
        <a:spcAft>
          <a:spcPts val="425"/>
        </a:spcAft>
        <a:buFont typeface="Arial" pitchFamily="34" charset="0"/>
        <a:defRPr sz="2300" kern="1200">
          <a:solidFill>
            <a:schemeClr val="tx2"/>
          </a:solidFill>
          <a:latin typeface="+mn-lt"/>
          <a:ea typeface="MS PGothic" pitchFamily="34" charset="-128"/>
          <a:cs typeface="ＭＳ Ｐゴシック" charset="0"/>
        </a:defRPr>
      </a:lvl1pPr>
      <a:lvl2pPr marL="381000" indent="-381000" algn="l" defTabSz="966788" rtl="0" eaLnBrk="0" fontAlgn="base" hangingPunct="0">
        <a:lnSpc>
          <a:spcPts val="2113"/>
        </a:lnSpc>
        <a:spcBef>
          <a:spcPct val="0"/>
        </a:spcBef>
        <a:spcAft>
          <a:spcPct val="0"/>
        </a:spcAft>
        <a:buSzPct val="90000"/>
        <a:buBlip>
          <a:blip r:embed="rId16"/>
        </a:buBlip>
        <a:defRPr sz="1700" kern="1200">
          <a:solidFill>
            <a:srgbClr val="666666"/>
          </a:solidFill>
          <a:latin typeface="+mn-lt"/>
          <a:ea typeface="MS PGothic" pitchFamily="34" charset="-128"/>
          <a:cs typeface="+mn-cs"/>
        </a:defRPr>
      </a:lvl2pPr>
      <a:lvl3pPr marL="382588" indent="531813" algn="l" defTabSz="966788" rtl="0" eaLnBrk="0" fontAlgn="base" hangingPunct="0">
        <a:lnSpc>
          <a:spcPts val="2113"/>
        </a:lnSpc>
        <a:spcBef>
          <a:spcPct val="0"/>
        </a:spcBef>
        <a:spcAft>
          <a:spcPct val="0"/>
        </a:spcAft>
        <a:buSzPct val="36000"/>
        <a:buFont typeface="Arial" pitchFamily="34" charset="0"/>
        <a:defRPr sz="1700" kern="1200">
          <a:solidFill>
            <a:srgbClr val="666666"/>
          </a:solidFill>
          <a:latin typeface="+mn-lt"/>
          <a:ea typeface="MS PGothic" pitchFamily="34" charset="-128"/>
          <a:cs typeface="+mn-cs"/>
        </a:defRPr>
      </a:lvl3pPr>
      <a:lvl4pPr marL="1066800" indent="-250825" algn="l" defTabSz="966788" rtl="0" eaLnBrk="0" fontAlgn="base" hangingPunct="0">
        <a:lnSpc>
          <a:spcPts val="2113"/>
        </a:lnSpc>
        <a:spcBef>
          <a:spcPct val="0"/>
        </a:spcBef>
        <a:spcAft>
          <a:spcPct val="0"/>
        </a:spcAft>
        <a:buClr>
          <a:srgbClr val="666666"/>
        </a:buClr>
        <a:buSzPct val="36000"/>
        <a:buBlip>
          <a:blip r:embed="rId17"/>
        </a:buBlip>
        <a:defRPr sz="1700" kern="1200">
          <a:solidFill>
            <a:srgbClr val="666666"/>
          </a:solidFill>
          <a:latin typeface="+mn-lt"/>
          <a:ea typeface="MS PGothic" pitchFamily="34" charset="-128"/>
          <a:cs typeface="+mn-cs"/>
        </a:defRPr>
      </a:lvl4pPr>
      <a:lvl5pPr marL="1198563" indent="-120650" algn="l" defTabSz="966788" rtl="0" eaLnBrk="0" fontAlgn="base" hangingPunct="0">
        <a:lnSpc>
          <a:spcPts val="2113"/>
        </a:lnSpc>
        <a:spcBef>
          <a:spcPct val="0"/>
        </a:spcBef>
        <a:spcAft>
          <a:spcPct val="0"/>
        </a:spcAft>
        <a:buClr>
          <a:srgbClr val="666666"/>
        </a:buClr>
        <a:buFont typeface="Arial" pitchFamily="34" charset="0"/>
        <a:buChar char="-"/>
        <a:defRPr sz="1700" kern="1200">
          <a:solidFill>
            <a:srgbClr val="666666"/>
          </a:solidFill>
          <a:latin typeface="+mn-lt"/>
          <a:ea typeface="MS PGothic" pitchFamily="34" charset="-128"/>
          <a:cs typeface="+mn-cs"/>
        </a:defRPr>
      </a:lvl5pPr>
      <a:lvl6pPr marL="2659190" indent="-241745" algn="l" defTabSz="966978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42679" indent="-241745" algn="l" defTabSz="966978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26168" indent="-241745" algn="l" defTabSz="966978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09657" indent="-241745" algn="l" defTabSz="966978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669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83489" algn="l" defTabSz="9669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66978" algn="l" defTabSz="9669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50467" algn="l" defTabSz="9669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33956" algn="l" defTabSz="9669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17445" algn="l" defTabSz="9669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00934" algn="l" defTabSz="9669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84423" algn="l" defTabSz="9669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67912" algn="l" defTabSz="9669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4.emf"/><Relationship Id="rId5" Type="http://schemas.openxmlformats.org/officeDocument/2006/relationships/image" Target="../media/image13.emf"/><Relationship Id="rId4" Type="http://schemas.openxmlformats.org/officeDocument/2006/relationships/image" Target="../media/image12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9.emf"/><Relationship Id="rId5" Type="http://schemas.openxmlformats.org/officeDocument/2006/relationships/image" Target="../media/image18.emf"/><Relationship Id="rId4" Type="http://schemas.openxmlformats.org/officeDocument/2006/relationships/image" Target="../media/image17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ctrTitle"/>
          </p:nvPr>
        </p:nvSpPr>
        <p:spPr>
          <a:xfrm>
            <a:off x="3924300" y="2520950"/>
            <a:ext cx="5329238" cy="719138"/>
          </a:xfrm>
        </p:spPr>
        <p:txBody>
          <a:bodyPr wrap="square" numCol="1" compatLnSpc="1">
            <a:prstTxWarp prst="textNoShape">
              <a:avLst/>
            </a:prstTxWarp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fr-FR" altLang="fr-FR" sz="2100" b="1" cap="none" smtClean="0"/>
              <a:t>Analyse Robuste de Données Multivaluées</a:t>
            </a:r>
            <a:r>
              <a:rPr lang="fr-FR" altLang="fr-FR" sz="400" cap="none" smtClean="0"/>
              <a:t/>
            </a:r>
            <a:br>
              <a:rPr lang="fr-FR" altLang="fr-FR" sz="400" cap="none" smtClean="0"/>
            </a:br>
            <a:endParaRPr lang="fr-FR" altLang="fr-FR" sz="1600" cap="none" smtClean="0"/>
          </a:p>
        </p:txBody>
      </p:sp>
      <p:sp>
        <p:nvSpPr>
          <p:cNvPr id="16386" name="Espace réservé du numéro de diapositive 6"/>
          <p:cNvSpPr>
            <a:spLocks noGrp="1"/>
          </p:cNvSpPr>
          <p:nvPr>
            <p:ph type="sldNum" sz="quarter" idx="1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r>
              <a:rPr lang="fr-FR" altLang="fr-FR" sz="1100">
                <a:solidFill>
                  <a:srgbClr val="FFFFFF"/>
                </a:solidFill>
              </a:rPr>
              <a:t>|  PAGE </a:t>
            </a:r>
            <a:fld id="{1400926C-AA34-4462-835F-21EAE3AE5B02}" type="slidenum">
              <a:rPr lang="fr-FR" altLang="fr-FR" sz="1100">
                <a:solidFill>
                  <a:srgbClr val="FFFFFF"/>
                </a:solidFill>
              </a:rPr>
              <a:pPr/>
              <a:t>1</a:t>
            </a:fld>
            <a:endParaRPr lang="fr-FR" altLang="fr-FR" sz="1100">
              <a:solidFill>
                <a:srgbClr val="FFFFFF"/>
              </a:solidFill>
            </a:endParaRPr>
          </a:p>
        </p:txBody>
      </p:sp>
      <p:sp>
        <p:nvSpPr>
          <p:cNvPr id="16387" name="Espace réservé du pied de page 7"/>
          <p:cNvSpPr>
            <a:spLocks noGrp="1"/>
          </p:cNvSpPr>
          <p:nvPr>
            <p:ph type="ftr" sz="quarter" idx="16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r>
              <a:rPr lang="fr-FR" altLang="fr-FR" sz="1100" smtClean="0">
                <a:solidFill>
                  <a:srgbClr val="FFFFFF"/>
                </a:solidFill>
              </a:rPr>
              <a:t>IRFU/SACM | 7 OCTOBRE 2013</a:t>
            </a:r>
          </a:p>
        </p:txBody>
      </p:sp>
      <p:sp>
        <p:nvSpPr>
          <p:cNvPr id="24" name="ZoneTexte 23"/>
          <p:cNvSpPr txBox="1"/>
          <p:nvPr/>
        </p:nvSpPr>
        <p:spPr>
          <a:xfrm>
            <a:off x="5435600" y="4248150"/>
            <a:ext cx="1857375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r>
              <a:rPr lang="fr-FR" altLang="fr-FR" sz="2000" i="1">
                <a:solidFill>
                  <a:srgbClr val="59595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Cécile Chenot</a:t>
            </a:r>
          </a:p>
        </p:txBody>
      </p:sp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4210050" y="6096000"/>
            <a:ext cx="5091113" cy="528638"/>
          </a:xfrm>
        </p:spPr>
        <p:txBody>
          <a:bodyPr/>
          <a:lstStyle/>
          <a:p>
            <a:pPr algn="ctr"/>
            <a:r>
              <a:rPr lang="fr-FR" altLang="fr-FR" cap="none" smtClean="0"/>
              <a:t>Superviseur: Jérôme Bobin</a:t>
            </a:r>
          </a:p>
          <a:p>
            <a:pPr algn="ctr"/>
            <a:r>
              <a:rPr lang="fr-FR" altLang="fr-FR" cap="none" smtClean="0"/>
              <a:t>SEDI-CosmoStat Laboratory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/>
          <p:cNvSpPr>
            <a:spLocks noGrp="1"/>
          </p:cNvSpPr>
          <p:nvPr>
            <p:ph type="title"/>
          </p:nvPr>
        </p:nvSpPr>
        <p:spPr>
          <a:xfrm>
            <a:off x="1189038" y="55563"/>
            <a:ext cx="6911975" cy="954087"/>
          </a:xfrm>
        </p:spPr>
        <p:txBody>
          <a:bodyPr wrap="square" numCol="1" compatLnSpc="1">
            <a:prstTxWarp prst="textNoShape">
              <a:avLst/>
            </a:prstTxWarp>
          </a:bodyPr>
          <a:lstStyle/>
          <a:p>
            <a:pPr eaLnBrk="1" hangingPunct="1"/>
            <a:r>
              <a:rPr lang="fr-FR" altLang="fr-FR" sz="2000" b="0" cap="none" smtClean="0">
                <a:solidFill>
                  <a:schemeClr val="bg1"/>
                </a:solidFill>
              </a:rPr>
              <a:t>Analyse Robuste De données Multivaluées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quarter" idx="22"/>
          </p:nvPr>
        </p:nvSpPr>
        <p:spPr/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fld id="{3EC52874-F836-4330-BEBD-FDBF4C1531BE}" type="datetime4">
              <a:rPr lang="fr-FR" altLang="fr-FR" sz="1100" cap="none" smtClean="0">
                <a:solidFill>
                  <a:srgbClr val="FFFFFF"/>
                </a:solidFill>
              </a:rPr>
              <a:pPr/>
              <a:t>6 octobre 2015</a:t>
            </a:fld>
            <a:endParaRPr lang="fr-FR" altLang="fr-FR" sz="1100" cap="none" smtClean="0">
              <a:solidFill>
                <a:srgbClr val="FFFFFF"/>
              </a:solidFill>
            </a:endParaRPr>
          </a:p>
        </p:txBody>
      </p:sp>
      <p:sp>
        <p:nvSpPr>
          <p:cNvPr id="17411" name="Espace réservé du numéro de diapositive 7"/>
          <p:cNvSpPr>
            <a:spLocks noGrp="1"/>
          </p:cNvSpPr>
          <p:nvPr>
            <p:ph type="sldNum" sz="quarter" idx="23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r>
              <a:rPr lang="fr-FR" altLang="fr-FR" sz="1100">
                <a:solidFill>
                  <a:srgbClr val="666666"/>
                </a:solidFill>
              </a:rPr>
              <a:t>|  PAGE </a:t>
            </a:r>
            <a:fld id="{E5B462D8-C314-4F46-8EA3-B239C3A86378}" type="slidenum">
              <a:rPr lang="fr-FR" altLang="fr-FR" sz="1100">
                <a:solidFill>
                  <a:srgbClr val="666666"/>
                </a:solidFill>
              </a:rPr>
              <a:pPr/>
              <a:t>2</a:t>
            </a:fld>
            <a:endParaRPr lang="fr-FR" altLang="fr-FR" sz="1100">
              <a:solidFill>
                <a:srgbClr val="666666"/>
              </a:solidFill>
            </a:endParaRPr>
          </a:p>
        </p:txBody>
      </p:sp>
      <p:sp>
        <p:nvSpPr>
          <p:cNvPr id="15364" name="ZoneTexte 3"/>
          <p:cNvSpPr txBox="1">
            <a:spLocks noChangeArrowheads="1"/>
          </p:cNvSpPr>
          <p:nvPr/>
        </p:nvSpPr>
        <p:spPr bwMode="auto">
          <a:xfrm>
            <a:off x="107950" y="1079500"/>
            <a:ext cx="9505950" cy="483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>
              <a:buFont typeface="Arial" pitchFamily="34" charset="0"/>
              <a:buChar char="•"/>
            </a:pPr>
            <a:r>
              <a:rPr lang="fr-FR" altLang="fr-FR" sz="2800"/>
              <a:t>Données multivaluées ?</a:t>
            </a:r>
          </a:p>
          <a:p>
            <a:pPr>
              <a:buFont typeface="Arial" pitchFamily="34" charset="0"/>
              <a:buChar char="•"/>
            </a:pPr>
            <a:endParaRPr lang="fr-FR" altLang="fr-FR" sz="2800"/>
          </a:p>
          <a:p>
            <a:pPr>
              <a:buFont typeface="Arial" pitchFamily="34" charset="0"/>
              <a:buChar char="•"/>
            </a:pPr>
            <a:endParaRPr lang="fr-FR" altLang="fr-FR" sz="2800"/>
          </a:p>
          <a:p>
            <a:r>
              <a:rPr lang="fr-FR" altLang="fr-FR" sz="2800"/>
              <a:t>                          =                         +                         +</a:t>
            </a:r>
          </a:p>
          <a:p>
            <a:endParaRPr lang="fr-FR" altLang="fr-FR" sz="2800"/>
          </a:p>
          <a:p>
            <a:endParaRPr lang="fr-FR" altLang="fr-FR" sz="2800"/>
          </a:p>
          <a:p>
            <a:pPr>
              <a:buFont typeface="Arial" pitchFamily="34" charset="0"/>
              <a:buChar char="•"/>
            </a:pPr>
            <a:r>
              <a:rPr lang="fr-FR" altLang="fr-FR" sz="2800"/>
              <a:t>Données Mars Express</a:t>
            </a:r>
          </a:p>
          <a:p>
            <a:endParaRPr lang="fr-FR" altLang="fr-FR" sz="2800"/>
          </a:p>
          <a:p>
            <a:endParaRPr lang="fr-FR" altLang="fr-FR" sz="2800"/>
          </a:p>
          <a:p>
            <a:endParaRPr lang="fr-FR" altLang="fr-FR" sz="2800"/>
          </a:p>
          <a:p>
            <a:r>
              <a:rPr lang="fr-FR" altLang="fr-FR" sz="2800"/>
              <a:t>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940425" y="4537075"/>
            <a:ext cx="1081088" cy="10795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fr-FR"/>
          </a:p>
        </p:txBody>
      </p:sp>
      <p:pic>
        <p:nvPicPr>
          <p:cNvPr id="17414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75" y="1728788"/>
            <a:ext cx="1727200" cy="172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5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238" y="1728788"/>
            <a:ext cx="1779587" cy="172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6" name="Imag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5750" y="1728788"/>
            <a:ext cx="1778000" cy="172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7" name="Imag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1728788"/>
            <a:ext cx="1800225" cy="174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8" name="Imag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475" y="4156075"/>
            <a:ext cx="7200900" cy="302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/>
          <p:cNvSpPr>
            <a:spLocks noGrp="1"/>
          </p:cNvSpPr>
          <p:nvPr>
            <p:ph type="title"/>
          </p:nvPr>
        </p:nvSpPr>
        <p:spPr>
          <a:xfrm>
            <a:off x="1189038" y="55563"/>
            <a:ext cx="6911975" cy="954087"/>
          </a:xfrm>
        </p:spPr>
        <p:txBody>
          <a:bodyPr wrap="square" numCol="1" compatLnSpc="1">
            <a:prstTxWarp prst="textNoShape">
              <a:avLst/>
            </a:prstTxWarp>
          </a:bodyPr>
          <a:lstStyle/>
          <a:p>
            <a:pPr eaLnBrk="1" hangingPunct="1"/>
            <a:r>
              <a:rPr lang="fr-FR" altLang="fr-FR" sz="2000" b="0" cap="none" smtClean="0">
                <a:solidFill>
                  <a:schemeClr val="bg1"/>
                </a:solidFill>
              </a:rPr>
              <a:t>Analyse Robuste De données Multivaluées</a:t>
            </a:r>
          </a:p>
        </p:txBody>
      </p:sp>
      <p:sp>
        <p:nvSpPr>
          <p:cNvPr id="15364" name="ZoneTexte 3"/>
          <p:cNvSpPr txBox="1">
            <a:spLocks noChangeArrowheads="1"/>
          </p:cNvSpPr>
          <p:nvPr/>
        </p:nvSpPr>
        <p:spPr bwMode="auto">
          <a:xfrm>
            <a:off x="0" y="936625"/>
            <a:ext cx="9721850" cy="6278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>
              <a:buFont typeface="Arial" pitchFamily="34" charset="0"/>
              <a:buChar char="•"/>
            </a:pPr>
            <a:r>
              <a:rPr lang="fr-FR" altLang="fr-FR" sz="2400"/>
              <a:t>Données multivaluées = combinaison de composants élémentaires</a:t>
            </a:r>
            <a:endParaRPr lang="fr-FR" altLang="fr-FR" sz="2800"/>
          </a:p>
          <a:p>
            <a:r>
              <a:rPr lang="fr-FR" altLang="fr-FR" sz="2800"/>
              <a:t>   </a:t>
            </a:r>
          </a:p>
          <a:p>
            <a:pPr>
              <a:buFont typeface="Arial" pitchFamily="34" charset="0"/>
              <a:buChar char="•"/>
            </a:pPr>
            <a:endParaRPr lang="fr-FR" altLang="fr-FR" sz="2800"/>
          </a:p>
          <a:p>
            <a:pPr>
              <a:buFont typeface="Arial" pitchFamily="34" charset="0"/>
              <a:buChar char="•"/>
            </a:pPr>
            <a:endParaRPr lang="fr-FR" altLang="fr-FR" sz="2800"/>
          </a:p>
          <a:p>
            <a:pPr>
              <a:buFont typeface="Arial" pitchFamily="34" charset="0"/>
              <a:buChar char="•"/>
            </a:pPr>
            <a:endParaRPr lang="fr-FR" altLang="fr-FR" sz="2800"/>
          </a:p>
          <a:p>
            <a:pPr lvl="4">
              <a:buFont typeface="Arial" pitchFamily="34" charset="0"/>
              <a:buChar char="•"/>
            </a:pPr>
            <a:r>
              <a:rPr lang="fr-FR" altLang="fr-FR" sz="2000"/>
              <a:t>=                                            +           +                                               + ...</a:t>
            </a:r>
          </a:p>
          <a:p>
            <a:endParaRPr lang="fr-FR" altLang="fr-FR" sz="2800"/>
          </a:p>
          <a:p>
            <a:endParaRPr lang="fr-FR" altLang="fr-FR" sz="2800"/>
          </a:p>
          <a:p>
            <a:endParaRPr lang="fr-FR" altLang="fr-FR" sz="2400"/>
          </a:p>
          <a:p>
            <a:r>
              <a:rPr lang="fr-FR" altLang="fr-FR" sz="2000"/>
              <a:t>         </a:t>
            </a:r>
          </a:p>
          <a:p>
            <a:endParaRPr lang="fr-FR" altLang="fr-FR" sz="2000"/>
          </a:p>
          <a:p>
            <a:r>
              <a:rPr lang="fr-FR" altLang="fr-FR" sz="2000"/>
              <a:t>        </a:t>
            </a:r>
          </a:p>
          <a:p>
            <a:r>
              <a:rPr lang="fr-FR" altLang="fr-FR" sz="2000"/>
              <a:t>        Problème: à partir des données, estimer les composants élémentaires et les combinaisons</a:t>
            </a:r>
            <a:endParaRPr lang="fr-FR" altLang="fr-FR" sz="2400"/>
          </a:p>
          <a:p>
            <a:endParaRPr lang="fr-FR" altLang="fr-FR" sz="2400"/>
          </a:p>
          <a:p>
            <a:endParaRPr lang="fr-FR" altLang="fr-FR" sz="1800"/>
          </a:p>
          <a:p>
            <a:r>
              <a:rPr lang="fr-FR" altLang="fr-FR" sz="2800"/>
              <a:t>     </a:t>
            </a:r>
          </a:p>
        </p:txBody>
      </p:sp>
      <p:pic>
        <p:nvPicPr>
          <p:cNvPr id="18435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7950" y="2663825"/>
            <a:ext cx="2246313" cy="194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6" name="Imag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1425" y="1800225"/>
            <a:ext cx="2087563" cy="1081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Imag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61" b="10049"/>
          <a:stretch>
            <a:fillRect/>
          </a:stretch>
        </p:blipFill>
        <p:spPr bwMode="auto">
          <a:xfrm rot="5400000">
            <a:off x="2090738" y="3057525"/>
            <a:ext cx="1871662" cy="137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8" name="Imag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584825" y="3235325"/>
            <a:ext cx="1657350" cy="137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9" name="Imag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950" y="1800225"/>
            <a:ext cx="19812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40" name="ZoneTexte 13"/>
          <p:cNvSpPr txBox="1">
            <a:spLocks noChangeArrowheads="1"/>
          </p:cNvSpPr>
          <p:nvPr/>
        </p:nvSpPr>
        <p:spPr bwMode="auto">
          <a:xfrm>
            <a:off x="2413000" y="4679950"/>
            <a:ext cx="17272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fr-FR" altLang="fr-FR" sz="1600"/>
              <a:t>Spectre H</a:t>
            </a:r>
            <a:r>
              <a:rPr lang="fr-FR" altLang="fr-FR" sz="1600" baseline="-25000"/>
              <a:t>2</a:t>
            </a:r>
            <a:r>
              <a:rPr lang="fr-FR" altLang="fr-FR" sz="1600"/>
              <a:t>0</a:t>
            </a:r>
          </a:p>
        </p:txBody>
      </p:sp>
      <p:sp>
        <p:nvSpPr>
          <p:cNvPr id="18441" name="ZoneTexte 18"/>
          <p:cNvSpPr txBox="1">
            <a:spLocks noChangeArrowheads="1"/>
          </p:cNvSpPr>
          <p:nvPr/>
        </p:nvSpPr>
        <p:spPr bwMode="auto">
          <a:xfrm>
            <a:off x="3924300" y="2808288"/>
            <a:ext cx="20161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fr-FR" altLang="fr-FR" sz="1600"/>
              <a:t>Concentration H</a:t>
            </a:r>
            <a:r>
              <a:rPr lang="fr-FR" altLang="fr-FR" sz="1600" baseline="-25000"/>
              <a:t>2</a:t>
            </a:r>
            <a:r>
              <a:rPr lang="fr-FR" altLang="fr-FR" sz="1600"/>
              <a:t>0</a:t>
            </a:r>
          </a:p>
        </p:txBody>
      </p:sp>
      <p:sp>
        <p:nvSpPr>
          <p:cNvPr id="18442" name="ZoneTexte 19"/>
          <p:cNvSpPr txBox="1">
            <a:spLocks noChangeArrowheads="1"/>
          </p:cNvSpPr>
          <p:nvPr/>
        </p:nvSpPr>
        <p:spPr bwMode="auto">
          <a:xfrm>
            <a:off x="5724525" y="4824413"/>
            <a:ext cx="172878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fr-FR" altLang="fr-FR" sz="1600"/>
              <a:t>Spectre C0</a:t>
            </a:r>
            <a:r>
              <a:rPr lang="fr-FR" altLang="fr-FR" sz="1600" baseline="-25000"/>
              <a:t>2</a:t>
            </a:r>
            <a:endParaRPr lang="fr-FR" altLang="fr-FR" sz="1600"/>
          </a:p>
        </p:txBody>
      </p:sp>
      <p:sp>
        <p:nvSpPr>
          <p:cNvPr id="18443" name="ZoneTexte 20"/>
          <p:cNvSpPr txBox="1">
            <a:spLocks noChangeArrowheads="1"/>
          </p:cNvSpPr>
          <p:nvPr/>
        </p:nvSpPr>
        <p:spPr bwMode="auto">
          <a:xfrm>
            <a:off x="7237413" y="2808288"/>
            <a:ext cx="19081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fr-FR" altLang="fr-FR" sz="1600"/>
              <a:t>Concentration C0</a:t>
            </a:r>
            <a:r>
              <a:rPr lang="fr-FR" altLang="fr-FR" sz="1600" baseline="-25000"/>
              <a:t>2</a:t>
            </a:r>
            <a:endParaRPr lang="fr-FR" altLang="fr-FR" sz="1600"/>
          </a:p>
        </p:txBody>
      </p:sp>
      <p:cxnSp>
        <p:nvCxnSpPr>
          <p:cNvPr id="17" name="Connecteur droit avec flèche 16"/>
          <p:cNvCxnSpPr>
            <a:cxnSpLocks noChangeShapeType="1"/>
          </p:cNvCxnSpPr>
          <p:nvPr/>
        </p:nvCxnSpPr>
        <p:spPr bwMode="auto">
          <a:xfrm>
            <a:off x="0" y="5761038"/>
            <a:ext cx="504825" cy="0"/>
          </a:xfrm>
          <a:prstGeom prst="straightConnector1">
            <a:avLst/>
          </a:prstGeom>
          <a:noFill/>
          <a:ln w="25400">
            <a:solidFill>
              <a:srgbClr val="FF0000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" name="Espace réservé de la date 6"/>
          <p:cNvSpPr>
            <a:spLocks noGrp="1"/>
          </p:cNvSpPr>
          <p:nvPr>
            <p:ph type="dt" sz="quarter" idx="22"/>
          </p:nvPr>
        </p:nvSpPr>
        <p:spPr/>
        <p:txBody>
          <a:bodyPr/>
          <a:lstStyle/>
          <a:p>
            <a:pPr>
              <a:defRPr/>
            </a:pPr>
            <a:r>
              <a:rPr lang="fr-FR" dirty="0" smtClean="0"/>
              <a:t>E</a:t>
            </a:r>
            <a:endParaRPr lang="fr-FR" dirty="0"/>
          </a:p>
        </p:txBody>
      </p:sp>
      <p:sp>
        <p:nvSpPr>
          <p:cNvPr id="18446" name="Espace réservé du numéro de diapositive 7"/>
          <p:cNvSpPr>
            <a:spLocks noGrp="1"/>
          </p:cNvSpPr>
          <p:nvPr>
            <p:ph type="sldNum" sz="quarter" idx="23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r>
              <a:rPr lang="fr-FR" altLang="fr-FR" sz="1100">
                <a:solidFill>
                  <a:srgbClr val="666666"/>
                </a:solidFill>
              </a:rPr>
              <a:t>|  PAGE </a:t>
            </a:r>
            <a:fld id="{61669A58-6286-40F0-A795-F16E2AF0DDC0}" type="slidenum">
              <a:rPr lang="fr-FR" altLang="fr-FR" sz="1100">
                <a:solidFill>
                  <a:srgbClr val="666666"/>
                </a:solidFill>
              </a:rPr>
              <a:pPr/>
              <a:t>3</a:t>
            </a:fld>
            <a:endParaRPr lang="fr-FR" altLang="fr-FR" sz="1100">
              <a:solidFill>
                <a:srgbClr val="6666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/>
          <p:cNvSpPr>
            <a:spLocks noGrp="1"/>
          </p:cNvSpPr>
          <p:nvPr>
            <p:ph type="title"/>
          </p:nvPr>
        </p:nvSpPr>
        <p:spPr>
          <a:xfrm>
            <a:off x="1189038" y="55563"/>
            <a:ext cx="6911975" cy="954087"/>
          </a:xfrm>
        </p:spPr>
        <p:txBody>
          <a:bodyPr wrap="square" numCol="1" compatLnSpc="1">
            <a:prstTxWarp prst="textNoShape">
              <a:avLst/>
            </a:prstTxWarp>
          </a:bodyPr>
          <a:lstStyle/>
          <a:p>
            <a:pPr eaLnBrk="1" hangingPunct="1"/>
            <a:r>
              <a:rPr lang="fr-FR" altLang="fr-FR" sz="2000" b="0" cap="none" smtClean="0">
                <a:solidFill>
                  <a:schemeClr val="bg1"/>
                </a:solidFill>
              </a:rPr>
              <a:t>Analyse Robuste De données Multivaluées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quarter" idx="22"/>
          </p:nvPr>
        </p:nvSpPr>
        <p:spPr>
          <a:xfrm>
            <a:off x="468313" y="6408738"/>
            <a:ext cx="1543050" cy="384175"/>
          </a:xfrm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fld id="{59F7235E-CE07-49D6-AB37-D8AD21DB3460}" type="datetime4">
              <a:rPr lang="fr-FR" altLang="fr-FR" sz="1100" cap="none" smtClean="0">
                <a:solidFill>
                  <a:srgbClr val="FFFFFF"/>
                </a:solidFill>
              </a:rPr>
              <a:pPr/>
              <a:t>6 octobre 2015</a:t>
            </a:fld>
            <a:endParaRPr lang="fr-FR" altLang="fr-FR" sz="1100" cap="none" smtClean="0">
              <a:solidFill>
                <a:srgbClr val="FFFFFF"/>
              </a:solidFill>
            </a:endParaRPr>
          </a:p>
        </p:txBody>
      </p:sp>
      <p:sp>
        <p:nvSpPr>
          <p:cNvPr id="19459" name="Espace réservé du numéro de diapositive 7"/>
          <p:cNvSpPr>
            <a:spLocks noGrp="1"/>
          </p:cNvSpPr>
          <p:nvPr>
            <p:ph type="sldNum" sz="quarter" idx="23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r>
              <a:rPr lang="fr-FR" altLang="fr-FR" sz="1100">
                <a:solidFill>
                  <a:srgbClr val="666666"/>
                </a:solidFill>
              </a:rPr>
              <a:t>|  PAGE </a:t>
            </a:r>
            <a:fld id="{1D2487F0-FCFE-48C4-A80E-B456DBA3BB3F}" type="slidenum">
              <a:rPr lang="fr-FR" altLang="fr-FR" sz="1100">
                <a:solidFill>
                  <a:srgbClr val="666666"/>
                </a:solidFill>
              </a:rPr>
              <a:pPr/>
              <a:t>4</a:t>
            </a:fld>
            <a:endParaRPr lang="fr-FR" altLang="fr-FR" sz="1100">
              <a:solidFill>
                <a:srgbClr val="666666"/>
              </a:solidFill>
            </a:endParaRPr>
          </a:p>
        </p:txBody>
      </p:sp>
      <p:sp>
        <p:nvSpPr>
          <p:cNvPr id="19460" name="ZoneTexte 3"/>
          <p:cNvSpPr txBox="1">
            <a:spLocks noChangeArrowheads="1"/>
          </p:cNvSpPr>
          <p:nvPr/>
        </p:nvSpPr>
        <p:spPr bwMode="auto">
          <a:xfrm>
            <a:off x="0" y="936625"/>
            <a:ext cx="69834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>
              <a:buFont typeface="Arial" pitchFamily="34" charset="0"/>
              <a:buChar char="•"/>
            </a:pPr>
            <a:r>
              <a:rPr lang="fr-FR" altLang="fr-FR" sz="2800"/>
              <a:t>Corruption des données:</a:t>
            </a:r>
          </a:p>
        </p:txBody>
      </p:sp>
      <p:sp>
        <p:nvSpPr>
          <p:cNvPr id="19461" name="ZoneTexte 10"/>
          <p:cNvSpPr txBox="1">
            <a:spLocks noChangeArrowheads="1"/>
          </p:cNvSpPr>
          <p:nvPr/>
        </p:nvSpPr>
        <p:spPr bwMode="auto">
          <a:xfrm>
            <a:off x="0" y="5688013"/>
            <a:ext cx="9721850" cy="836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/>
            <a:r>
              <a:rPr lang="fr-FR" altLang="fr-FR" sz="2000"/>
              <a:t> Différenciation des données aberrantes des contributions des composants élémentaires:</a:t>
            </a:r>
          </a:p>
          <a:p>
            <a:pPr algn="ctr">
              <a:lnSpc>
                <a:spcPct val="150000"/>
              </a:lnSpc>
            </a:pPr>
            <a:r>
              <a:rPr lang="fr-FR" altLang="fr-FR" sz="2000"/>
              <a:t> Utilisation de la parcimonie</a:t>
            </a:r>
          </a:p>
        </p:txBody>
      </p:sp>
      <p:grpSp>
        <p:nvGrpSpPr>
          <p:cNvPr id="19462" name="Grouper 8"/>
          <p:cNvGrpSpPr>
            <a:grpSpLocks/>
          </p:cNvGrpSpPr>
          <p:nvPr/>
        </p:nvGrpSpPr>
        <p:grpSpPr bwMode="auto">
          <a:xfrm>
            <a:off x="2400300" y="1368425"/>
            <a:ext cx="4764088" cy="2703513"/>
            <a:chOff x="2412653" y="1152178"/>
            <a:chExt cx="4764355" cy="2704306"/>
          </a:xfrm>
        </p:grpSpPr>
        <p:sp>
          <p:nvSpPr>
            <p:cNvPr id="19469" name="ZoneTexte 15"/>
            <p:cNvSpPr txBox="1">
              <a:spLocks noChangeArrowheads="1"/>
            </p:cNvSpPr>
            <p:nvPr/>
          </p:nvSpPr>
          <p:spPr bwMode="auto">
            <a:xfrm>
              <a:off x="2484661" y="3456434"/>
              <a:ext cx="4681537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5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5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5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5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5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5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5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5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5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/>
              <a:r>
                <a:rPr lang="fr-FR" altLang="fr-FR" sz="2000"/>
                <a:t>Données hyperspectrales corrompues</a:t>
              </a:r>
            </a:p>
          </p:txBody>
        </p:sp>
        <p:pic>
          <p:nvPicPr>
            <p:cNvPr id="19470" name="Image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7841"/>
            <a:stretch>
              <a:fillRect/>
            </a:stretch>
          </p:blipFill>
          <p:spPr bwMode="auto">
            <a:xfrm>
              <a:off x="2412653" y="1152178"/>
              <a:ext cx="4764355" cy="23042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9463" name="Grouper 7"/>
          <p:cNvGrpSpPr>
            <a:grpSpLocks/>
          </p:cNvGrpSpPr>
          <p:nvPr/>
        </p:nvGrpSpPr>
        <p:grpSpPr bwMode="auto">
          <a:xfrm>
            <a:off x="71438" y="4752975"/>
            <a:ext cx="9758362" cy="400050"/>
            <a:chOff x="-770" y="4464546"/>
            <a:chExt cx="9758239" cy="400110"/>
          </a:xfrm>
        </p:grpSpPr>
        <p:sp>
          <p:nvSpPr>
            <p:cNvPr id="19466" name="ZoneTexte 10"/>
            <p:cNvSpPr txBox="1">
              <a:spLocks noChangeArrowheads="1"/>
            </p:cNvSpPr>
            <p:nvPr/>
          </p:nvSpPr>
          <p:spPr bwMode="auto">
            <a:xfrm>
              <a:off x="-770" y="4464546"/>
              <a:ext cx="975823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5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5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5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5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5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5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5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5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5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r>
                <a:rPr lang="fr-FR" altLang="fr-FR" sz="2000"/>
                <a:t>Données aberrantes        Structure des données modifiée        Echec des méthodes classiques </a:t>
              </a:r>
            </a:p>
          </p:txBody>
        </p:sp>
        <p:cxnSp>
          <p:nvCxnSpPr>
            <p:cNvPr id="3" name="Connecteur droit avec flèche 2"/>
            <p:cNvCxnSpPr>
              <a:cxnSpLocks noChangeShapeType="1"/>
            </p:cNvCxnSpPr>
            <p:nvPr/>
          </p:nvCxnSpPr>
          <p:spPr bwMode="auto">
            <a:xfrm>
              <a:off x="2195859" y="4680570"/>
              <a:ext cx="288032" cy="0"/>
            </a:xfrm>
            <a:prstGeom prst="straightConnector1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arrow" w="med" len="med"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" name="Connecteur droit avec flèche 25"/>
            <p:cNvCxnSpPr>
              <a:cxnSpLocks noChangeShapeType="1"/>
            </p:cNvCxnSpPr>
            <p:nvPr/>
          </p:nvCxnSpPr>
          <p:spPr bwMode="auto">
            <a:xfrm>
              <a:off x="5940275" y="4680570"/>
              <a:ext cx="288032" cy="0"/>
            </a:xfrm>
            <a:prstGeom prst="straightConnector1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arrow" w="med" len="med"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cxnSp>
        <p:nvCxnSpPr>
          <p:cNvPr id="29" name="Connecteur droit avec flèche 28"/>
          <p:cNvCxnSpPr>
            <a:cxnSpLocks noChangeShapeType="1"/>
          </p:cNvCxnSpPr>
          <p:nvPr/>
        </p:nvCxnSpPr>
        <p:spPr bwMode="auto">
          <a:xfrm>
            <a:off x="3132138" y="6337300"/>
            <a:ext cx="288925" cy="0"/>
          </a:xfrm>
          <a:prstGeom prst="straightConnector1">
            <a:avLst/>
          </a:prstGeom>
          <a:noFill/>
          <a:ln w="25400">
            <a:solidFill>
              <a:srgbClr val="FF0000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" name="Ellipse 9"/>
          <p:cNvSpPr/>
          <p:nvPr/>
        </p:nvSpPr>
        <p:spPr>
          <a:xfrm>
            <a:off x="5868988" y="1439863"/>
            <a:ext cx="504825" cy="237648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/>
          <p:cNvSpPr>
            <a:spLocks noGrp="1"/>
          </p:cNvSpPr>
          <p:nvPr>
            <p:ph type="title"/>
          </p:nvPr>
        </p:nvSpPr>
        <p:spPr>
          <a:xfrm>
            <a:off x="1189038" y="55563"/>
            <a:ext cx="6911975" cy="954087"/>
          </a:xfrm>
        </p:spPr>
        <p:txBody>
          <a:bodyPr wrap="square" numCol="1" compatLnSpc="1">
            <a:prstTxWarp prst="textNoShape">
              <a:avLst/>
            </a:prstTxWarp>
          </a:bodyPr>
          <a:lstStyle/>
          <a:p>
            <a:pPr eaLnBrk="1" hangingPunct="1"/>
            <a:r>
              <a:rPr lang="fr-FR" altLang="fr-FR" sz="2000" b="0" cap="none" smtClean="0">
                <a:solidFill>
                  <a:schemeClr val="bg1"/>
                </a:solidFill>
              </a:rPr>
              <a:t>Analyse Robuste De données Multivaluées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quarter" idx="22"/>
          </p:nvPr>
        </p:nvSpPr>
        <p:spPr/>
        <p:txBody>
          <a:bodyPr/>
          <a:lstStyle/>
          <a:p>
            <a:pPr>
              <a:defRPr/>
            </a:pPr>
            <a:r>
              <a:rPr lang="fr-FR" dirty="0" smtClean="0"/>
              <a:t>000</a:t>
            </a:r>
            <a:endParaRPr lang="fr-FR" dirty="0"/>
          </a:p>
        </p:txBody>
      </p:sp>
      <p:sp>
        <p:nvSpPr>
          <p:cNvPr id="20483" name="Espace réservé du numéro de diapositive 7"/>
          <p:cNvSpPr>
            <a:spLocks noGrp="1"/>
          </p:cNvSpPr>
          <p:nvPr>
            <p:ph type="sldNum" sz="quarter" idx="23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r>
              <a:rPr lang="fr-FR" altLang="fr-FR" sz="1100">
                <a:solidFill>
                  <a:srgbClr val="666666"/>
                </a:solidFill>
              </a:rPr>
              <a:t>|  PAGE </a:t>
            </a:r>
            <a:fld id="{97191083-FC83-4C61-B295-E6A8EC1516EA}" type="slidenum">
              <a:rPr lang="fr-FR" altLang="fr-FR" sz="1100">
                <a:solidFill>
                  <a:srgbClr val="666666"/>
                </a:solidFill>
              </a:rPr>
              <a:pPr/>
              <a:t>5</a:t>
            </a:fld>
            <a:endParaRPr lang="fr-FR" altLang="fr-FR" sz="1100">
              <a:solidFill>
                <a:srgbClr val="666666"/>
              </a:solidFill>
            </a:endParaRPr>
          </a:p>
        </p:txBody>
      </p:sp>
      <p:sp>
        <p:nvSpPr>
          <p:cNvPr id="20484" name="ZoneTexte 3"/>
          <p:cNvSpPr txBox="1">
            <a:spLocks noChangeArrowheads="1"/>
          </p:cNvSpPr>
          <p:nvPr/>
        </p:nvSpPr>
        <p:spPr bwMode="auto">
          <a:xfrm>
            <a:off x="107950" y="1008063"/>
            <a:ext cx="87852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>
              <a:buFont typeface="Arial" pitchFamily="34" charset="0"/>
              <a:buChar char="•"/>
            </a:pPr>
            <a:r>
              <a:rPr lang="fr-FR" altLang="fr-FR" sz="2400"/>
              <a:t>Différence de structure: utilisation de la parcimonie</a:t>
            </a:r>
          </a:p>
        </p:txBody>
      </p:sp>
      <p:sp>
        <p:nvSpPr>
          <p:cNvPr id="20485" name="ZoneTexte 18"/>
          <p:cNvSpPr txBox="1">
            <a:spLocks noChangeArrowheads="1"/>
          </p:cNvSpPr>
          <p:nvPr/>
        </p:nvSpPr>
        <p:spPr bwMode="auto">
          <a:xfrm>
            <a:off x="2124075" y="1800225"/>
            <a:ext cx="46450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r>
              <a:rPr lang="fr-FR" altLang="fr-FR" sz="2000"/>
              <a:t>	         Transformée de Fourier</a:t>
            </a:r>
          </a:p>
        </p:txBody>
      </p:sp>
      <p:sp>
        <p:nvSpPr>
          <p:cNvPr id="20486" name="ZoneTexte 18"/>
          <p:cNvSpPr txBox="1">
            <a:spLocks noChangeArrowheads="1"/>
          </p:cNvSpPr>
          <p:nvPr/>
        </p:nvSpPr>
        <p:spPr bwMode="auto">
          <a:xfrm>
            <a:off x="4789488" y="1512888"/>
            <a:ext cx="46450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r>
              <a:rPr lang="fr-FR" altLang="fr-FR" sz="2000"/>
              <a:t>	         </a:t>
            </a:r>
          </a:p>
        </p:txBody>
      </p:sp>
      <p:pic>
        <p:nvPicPr>
          <p:cNvPr id="20487" name="Image 1638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99" t="3931" b="7414"/>
          <a:stretch>
            <a:fillRect/>
          </a:stretch>
        </p:blipFill>
        <p:spPr bwMode="auto">
          <a:xfrm>
            <a:off x="1428750" y="1512888"/>
            <a:ext cx="2136775" cy="1401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8" name="Image 1639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62" b="8029"/>
          <a:stretch>
            <a:fillRect/>
          </a:stretch>
        </p:blipFill>
        <p:spPr bwMode="auto">
          <a:xfrm>
            <a:off x="6688138" y="1512888"/>
            <a:ext cx="2060575" cy="1366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9" name="Image 1640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43" t="3979" r="3630" b="9171"/>
          <a:stretch>
            <a:fillRect/>
          </a:stretch>
        </p:blipFill>
        <p:spPr bwMode="auto">
          <a:xfrm>
            <a:off x="1476375" y="3024188"/>
            <a:ext cx="1836738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90" name="ZoneTexte 18"/>
          <p:cNvSpPr txBox="1">
            <a:spLocks noChangeArrowheads="1"/>
          </p:cNvSpPr>
          <p:nvPr/>
        </p:nvSpPr>
        <p:spPr bwMode="auto">
          <a:xfrm>
            <a:off x="1981200" y="3455988"/>
            <a:ext cx="46450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r>
              <a:rPr lang="fr-FR" altLang="fr-FR" sz="2000"/>
              <a:t>	         Transformée en ondelettes</a:t>
            </a:r>
          </a:p>
        </p:txBody>
      </p:sp>
      <p:cxnSp>
        <p:nvCxnSpPr>
          <p:cNvPr id="16406" name="Connecteur droit avec flèche 16405"/>
          <p:cNvCxnSpPr>
            <a:cxnSpLocks noChangeShapeType="1"/>
          </p:cNvCxnSpPr>
          <p:nvPr/>
        </p:nvCxnSpPr>
        <p:spPr bwMode="auto">
          <a:xfrm>
            <a:off x="3924300" y="2447925"/>
            <a:ext cx="1944688" cy="0"/>
          </a:xfrm>
          <a:prstGeom prst="straightConnector1">
            <a:avLst/>
          </a:prstGeom>
          <a:noFill/>
          <a:ln w="25400">
            <a:solidFill>
              <a:srgbClr val="000000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7" name="Connecteur droit avec flèche 66"/>
          <p:cNvCxnSpPr>
            <a:cxnSpLocks noChangeShapeType="1"/>
          </p:cNvCxnSpPr>
          <p:nvPr/>
        </p:nvCxnSpPr>
        <p:spPr bwMode="auto">
          <a:xfrm>
            <a:off x="3924300" y="4176713"/>
            <a:ext cx="1944688" cy="0"/>
          </a:xfrm>
          <a:prstGeom prst="straightConnector1">
            <a:avLst/>
          </a:prstGeom>
          <a:noFill/>
          <a:ln w="25400">
            <a:solidFill>
              <a:srgbClr val="000000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20493" name="Image 1640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91" t="3979" r="3931" b="8124"/>
          <a:stretch>
            <a:fillRect/>
          </a:stretch>
        </p:blipFill>
        <p:spPr bwMode="auto">
          <a:xfrm>
            <a:off x="6445250" y="3024188"/>
            <a:ext cx="2571750" cy="172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4" name="Image 1640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87" t="3284" r="2992" b="7426"/>
          <a:stretch>
            <a:fillRect/>
          </a:stretch>
        </p:blipFill>
        <p:spPr bwMode="auto">
          <a:xfrm>
            <a:off x="6445250" y="4992688"/>
            <a:ext cx="2592388" cy="173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5" name="Image 164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60" t="4327" r="2950" b="7776"/>
          <a:stretch>
            <a:fillRect/>
          </a:stretch>
        </p:blipFill>
        <p:spPr bwMode="auto">
          <a:xfrm>
            <a:off x="1476375" y="5040313"/>
            <a:ext cx="1876425" cy="187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96" name="ZoneTexte 18"/>
          <p:cNvSpPr txBox="1">
            <a:spLocks noChangeArrowheads="1"/>
          </p:cNvSpPr>
          <p:nvPr/>
        </p:nvSpPr>
        <p:spPr bwMode="auto">
          <a:xfrm>
            <a:off x="2052638" y="5040313"/>
            <a:ext cx="46450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r>
              <a:rPr lang="fr-FR" altLang="fr-FR" sz="2000"/>
              <a:t>	         Transformée en ondelettes</a:t>
            </a:r>
          </a:p>
        </p:txBody>
      </p:sp>
      <p:cxnSp>
        <p:nvCxnSpPr>
          <p:cNvPr id="74" name="Connecteur droit avec flèche 73"/>
          <p:cNvCxnSpPr>
            <a:cxnSpLocks noChangeShapeType="1"/>
          </p:cNvCxnSpPr>
          <p:nvPr/>
        </p:nvCxnSpPr>
        <p:spPr bwMode="auto">
          <a:xfrm>
            <a:off x="3997325" y="6048375"/>
            <a:ext cx="1943100" cy="0"/>
          </a:xfrm>
          <a:prstGeom prst="straightConnector1">
            <a:avLst/>
          </a:prstGeom>
          <a:noFill/>
          <a:ln w="25400">
            <a:solidFill>
              <a:srgbClr val="000000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/>
          <p:cNvSpPr>
            <a:spLocks noGrp="1"/>
          </p:cNvSpPr>
          <p:nvPr>
            <p:ph type="title"/>
          </p:nvPr>
        </p:nvSpPr>
        <p:spPr>
          <a:xfrm>
            <a:off x="1189038" y="55563"/>
            <a:ext cx="6911975" cy="954087"/>
          </a:xfrm>
        </p:spPr>
        <p:txBody>
          <a:bodyPr wrap="square" numCol="1" compatLnSpc="1">
            <a:prstTxWarp prst="textNoShape">
              <a:avLst/>
            </a:prstTxWarp>
          </a:bodyPr>
          <a:lstStyle/>
          <a:p>
            <a:pPr eaLnBrk="1" hangingPunct="1"/>
            <a:r>
              <a:rPr lang="fr-FR" altLang="fr-FR" sz="2000" b="0" cap="none" smtClean="0">
                <a:solidFill>
                  <a:schemeClr val="bg1"/>
                </a:solidFill>
              </a:rPr>
              <a:t>Analyse Robuste De données Multivaluées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quarter" idx="22"/>
          </p:nvPr>
        </p:nvSpPr>
        <p:spPr/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fld id="{952C8BA7-9517-4271-822D-9D9B7B262EFE}" type="datetime4">
              <a:rPr lang="fr-FR" altLang="fr-FR" sz="1100" cap="none" smtClean="0">
                <a:solidFill>
                  <a:srgbClr val="FFFFFF"/>
                </a:solidFill>
              </a:rPr>
              <a:pPr/>
              <a:t>6 octobre 2015</a:t>
            </a:fld>
            <a:endParaRPr lang="fr-FR" altLang="fr-FR" sz="1100" cap="none" smtClean="0">
              <a:solidFill>
                <a:srgbClr val="FFFFFF"/>
              </a:solidFill>
            </a:endParaRPr>
          </a:p>
        </p:txBody>
      </p:sp>
      <p:sp>
        <p:nvSpPr>
          <p:cNvPr id="21507" name="Espace réservé du numéro de diapositive 7"/>
          <p:cNvSpPr>
            <a:spLocks noGrp="1"/>
          </p:cNvSpPr>
          <p:nvPr>
            <p:ph type="sldNum" sz="quarter" idx="23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r>
              <a:rPr lang="fr-FR" altLang="fr-FR" sz="1100">
                <a:solidFill>
                  <a:srgbClr val="666666"/>
                </a:solidFill>
              </a:rPr>
              <a:t>|  PAGE </a:t>
            </a:r>
            <a:fld id="{A0CDA172-58AB-4AB6-895B-A0491D26D958}" type="slidenum">
              <a:rPr lang="fr-FR" altLang="fr-FR" sz="1100">
                <a:solidFill>
                  <a:srgbClr val="666666"/>
                </a:solidFill>
              </a:rPr>
              <a:pPr/>
              <a:t>6</a:t>
            </a:fld>
            <a:endParaRPr lang="fr-FR" altLang="fr-FR" sz="1100">
              <a:solidFill>
                <a:srgbClr val="666666"/>
              </a:solidFill>
            </a:endParaRPr>
          </a:p>
        </p:txBody>
      </p:sp>
      <p:sp>
        <p:nvSpPr>
          <p:cNvPr id="21508" name="ZoneTexte 14"/>
          <p:cNvSpPr txBox="1">
            <a:spLocks noChangeArrowheads="1"/>
          </p:cNvSpPr>
          <p:nvPr/>
        </p:nvSpPr>
        <p:spPr bwMode="auto">
          <a:xfrm>
            <a:off x="0" y="1008063"/>
            <a:ext cx="95408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r>
              <a:rPr lang="fr-FR" altLang="fr-FR" sz="2000"/>
              <a:t>A partir de 6 observations d’un mélange de 4 spectres: retrouver les spectres et le mélange </a:t>
            </a:r>
          </a:p>
        </p:txBody>
      </p:sp>
      <p:pic>
        <p:nvPicPr>
          <p:cNvPr id="21509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3225" y="2016125"/>
            <a:ext cx="5284788" cy="2703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Ellipse 4"/>
          <p:cNvSpPr/>
          <p:nvPr/>
        </p:nvSpPr>
        <p:spPr>
          <a:xfrm>
            <a:off x="8893175" y="2232025"/>
            <a:ext cx="215900" cy="216058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pic>
        <p:nvPicPr>
          <p:cNvPr id="21511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75" y="2016125"/>
            <a:ext cx="2808288" cy="2697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/>
          <p:cNvSpPr>
            <a:spLocks noGrp="1"/>
          </p:cNvSpPr>
          <p:nvPr>
            <p:ph type="title"/>
          </p:nvPr>
        </p:nvSpPr>
        <p:spPr>
          <a:xfrm>
            <a:off x="1189038" y="55563"/>
            <a:ext cx="6911975" cy="954087"/>
          </a:xfrm>
        </p:spPr>
        <p:txBody>
          <a:bodyPr wrap="square" numCol="1" compatLnSpc="1">
            <a:prstTxWarp prst="textNoShape">
              <a:avLst/>
            </a:prstTxWarp>
          </a:bodyPr>
          <a:lstStyle/>
          <a:p>
            <a:pPr eaLnBrk="1" hangingPunct="1"/>
            <a:r>
              <a:rPr lang="fr-FR" altLang="fr-FR" sz="2000" b="0" cap="none" smtClean="0">
                <a:solidFill>
                  <a:schemeClr val="bg1"/>
                </a:solidFill>
              </a:rPr>
              <a:t>Analyse Robuste De données Multivaluées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quarter" idx="22"/>
          </p:nvPr>
        </p:nvSpPr>
        <p:spPr/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fld id="{99EF9831-961F-4731-A9E5-DEE006EB6435}" type="datetime4">
              <a:rPr lang="fr-FR" altLang="fr-FR" sz="1100" cap="none" smtClean="0">
                <a:solidFill>
                  <a:srgbClr val="FFFFFF"/>
                </a:solidFill>
              </a:rPr>
              <a:pPr/>
              <a:t>6 octobre 2015</a:t>
            </a:fld>
            <a:endParaRPr lang="fr-FR" altLang="fr-FR" sz="1100" cap="none" smtClean="0">
              <a:solidFill>
                <a:srgbClr val="FFFFFF"/>
              </a:solidFill>
            </a:endParaRPr>
          </a:p>
        </p:txBody>
      </p:sp>
      <p:sp>
        <p:nvSpPr>
          <p:cNvPr id="22531" name="Espace réservé du numéro de diapositive 7"/>
          <p:cNvSpPr>
            <a:spLocks noGrp="1"/>
          </p:cNvSpPr>
          <p:nvPr>
            <p:ph type="sldNum" sz="quarter" idx="23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r>
              <a:rPr lang="fr-FR" altLang="fr-FR" sz="1100">
                <a:solidFill>
                  <a:srgbClr val="666666"/>
                </a:solidFill>
              </a:rPr>
              <a:t>|  PAGE </a:t>
            </a:r>
            <a:fld id="{FD1920A3-EF99-4592-9996-769F84A0948F}" type="slidenum">
              <a:rPr lang="fr-FR" altLang="fr-FR" sz="1100">
                <a:solidFill>
                  <a:srgbClr val="666666"/>
                </a:solidFill>
              </a:rPr>
              <a:pPr/>
              <a:t>7</a:t>
            </a:fld>
            <a:endParaRPr lang="fr-FR" altLang="fr-FR" sz="1100">
              <a:solidFill>
                <a:srgbClr val="666666"/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107950" y="936625"/>
            <a:ext cx="9613900" cy="8278813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endParaRPr lang="fr-FR" altLang="fr-FR" sz="2800"/>
          </a:p>
          <a:p>
            <a:pPr>
              <a:buFont typeface="Arial" pitchFamily="34" charset="0"/>
              <a:buChar char="•"/>
            </a:pPr>
            <a:r>
              <a:rPr lang="fr-FR" altLang="fr-FR" sz="2800"/>
              <a:t>Objectifs: développement d’une méthode robuste à la présence de données aberrantes</a:t>
            </a:r>
          </a:p>
          <a:p>
            <a:pPr>
              <a:buFont typeface="Arial" pitchFamily="34" charset="0"/>
              <a:buChar char="•"/>
            </a:pPr>
            <a:endParaRPr lang="fr-FR" altLang="fr-FR" sz="2800"/>
          </a:p>
          <a:p>
            <a:pPr>
              <a:buFont typeface="Arial" pitchFamily="34" charset="0"/>
              <a:buChar char="•"/>
            </a:pPr>
            <a:r>
              <a:rPr lang="fr-FR" altLang="fr-FR" sz="2800"/>
              <a:t>Méthode proposée: </a:t>
            </a:r>
          </a:p>
          <a:p>
            <a:pPr lvl="2" indent="0"/>
            <a:endParaRPr lang="fr-FR" altLang="fr-FR" sz="2800"/>
          </a:p>
          <a:p>
            <a:pPr lvl="2" indent="0">
              <a:buFont typeface="Wingdings" pitchFamily="2" charset="2"/>
              <a:buChar char="Ø"/>
            </a:pPr>
            <a:r>
              <a:rPr lang="fr-FR" altLang="fr-FR" sz="2800"/>
              <a:t>Exploite les différences entre les signaux et données aberrantes grâce à la parcimonie</a:t>
            </a:r>
          </a:p>
          <a:p>
            <a:pPr lvl="2" indent="0">
              <a:buFont typeface="Wingdings" pitchFamily="2" charset="2"/>
              <a:buChar char="Ø"/>
            </a:pPr>
            <a:endParaRPr lang="fr-FR" altLang="fr-FR" sz="2800"/>
          </a:p>
          <a:p>
            <a:pPr lvl="2" indent="0">
              <a:buFont typeface="Wingdings" pitchFamily="2" charset="2"/>
              <a:buChar char="Ø"/>
            </a:pPr>
            <a:r>
              <a:rPr lang="fr-FR" altLang="fr-FR" sz="2800"/>
              <a:t>Résultats encourageants sur données simulées</a:t>
            </a:r>
          </a:p>
          <a:p>
            <a:pPr lvl="2" indent="0">
              <a:buFont typeface="Wingdings" pitchFamily="2" charset="2"/>
              <a:buChar char="Ø"/>
            </a:pPr>
            <a:endParaRPr lang="fr-FR" altLang="fr-FR" sz="2800"/>
          </a:p>
          <a:p>
            <a:pPr lvl="2" indent="0">
              <a:buFont typeface="Wingdings" pitchFamily="2" charset="2"/>
              <a:buChar char="Ø"/>
            </a:pPr>
            <a:r>
              <a:rPr lang="fr-FR" altLang="fr-FR" sz="2800"/>
              <a:t>Utilisation pour de nombreux domaines :</a:t>
            </a:r>
          </a:p>
          <a:p>
            <a:pPr lvl="2" indent="0"/>
            <a:r>
              <a:rPr lang="fr-FR" altLang="fr-FR" sz="2400"/>
              <a:t>analyse multi/hyperspectral (astrophysique, remote-sensing), séparation de sources audio, biomédical …  </a:t>
            </a:r>
          </a:p>
          <a:p>
            <a:pPr lvl="2" indent="0">
              <a:buFont typeface="Wingdings" pitchFamily="2" charset="2"/>
              <a:buChar char="Ø"/>
            </a:pPr>
            <a:endParaRPr lang="fr-FR" altLang="fr-FR" sz="2800"/>
          </a:p>
          <a:p>
            <a:pPr lvl="2" indent="0"/>
            <a:endParaRPr lang="fr-FR" altLang="fr-FR" sz="2800"/>
          </a:p>
          <a:p>
            <a:pPr lvl="2" indent="0"/>
            <a:endParaRPr lang="fr-FR" altLang="fr-FR" sz="2800"/>
          </a:p>
          <a:p>
            <a:pPr>
              <a:buFont typeface="Arial" pitchFamily="34" charset="0"/>
              <a:buChar char="•"/>
            </a:pPr>
            <a:endParaRPr lang="fr-FR" altLang="fr-FR" sz="2800"/>
          </a:p>
          <a:p>
            <a:pPr>
              <a:buFont typeface="Arial" pitchFamily="34" charset="0"/>
              <a:buChar char="•"/>
            </a:pPr>
            <a:endParaRPr lang="fr-FR" altLang="fr-FR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ea">
  <a:themeElements>
    <a:clrScheme name="CEA">
      <a:dk1>
        <a:sysClr val="windowText" lastClr="000000"/>
      </a:dk1>
      <a:lt1>
        <a:sysClr val="window" lastClr="FFFFFF"/>
      </a:lt1>
      <a:dk2>
        <a:srgbClr val="DC0528"/>
      </a:dk2>
      <a:lt2>
        <a:srgbClr val="96C31E"/>
      </a:lt2>
      <a:accent1>
        <a:srgbClr val="781469"/>
      </a:accent1>
      <a:accent2>
        <a:srgbClr val="F08728"/>
      </a:accent2>
      <a:accent3>
        <a:srgbClr val="FAB45F"/>
      </a:accent3>
      <a:accent4>
        <a:srgbClr val="0091C3"/>
      </a:accent4>
      <a:accent5>
        <a:srgbClr val="006937"/>
      </a:accent5>
      <a:accent6>
        <a:srgbClr val="87000A"/>
      </a:accent6>
      <a:hlink>
        <a:srgbClr val="0000FF"/>
      </a:hlink>
      <a:folHlink>
        <a:srgbClr val="800080"/>
      </a:folHlink>
    </a:clrScheme>
    <a:fontScheme name="CE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ivil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C:\Documents and Settings\boyerl\Application Data\Microsoft\Modèles\CEA.POT</Template>
  <TotalTime>32404</TotalTime>
  <Words>236</Words>
  <Application>Microsoft Office PowerPoint</Application>
  <PresentationFormat>Personnalisé</PresentationFormat>
  <Paragraphs>80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3" baseType="lpstr">
      <vt:lpstr>Times New Roman</vt:lpstr>
      <vt:lpstr>MS PGothic</vt:lpstr>
      <vt:lpstr>Arial</vt:lpstr>
      <vt:lpstr>Arial Narrow</vt:lpstr>
      <vt:lpstr>Wingdings</vt:lpstr>
      <vt:lpstr>cea</vt:lpstr>
      <vt:lpstr>Analyse Robuste de Données Multivaluées </vt:lpstr>
      <vt:lpstr>Analyse Robuste De données Multivaluées</vt:lpstr>
      <vt:lpstr>Analyse Robuste De données Multivaluées</vt:lpstr>
      <vt:lpstr>Analyse Robuste De données Multivaluées</vt:lpstr>
      <vt:lpstr>Analyse Robuste De données Multivaluées</vt:lpstr>
      <vt:lpstr>Analyse Robuste De données Multivaluées</vt:lpstr>
      <vt:lpstr>Analyse Robuste De données Multivaluées</vt:lpstr>
    </vt:vector>
  </TitlesOfParts>
  <Company>CEA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cp125767</dc:creator>
  <cp:lastModifiedBy>PORCHERAY Christine</cp:lastModifiedBy>
  <cp:revision>733</cp:revision>
  <cp:lastPrinted>2014-03-17T06:59:56Z</cp:lastPrinted>
  <dcterms:created xsi:type="dcterms:W3CDTF">2002-09-25T12:10:24Z</dcterms:created>
  <dcterms:modified xsi:type="dcterms:W3CDTF">2015-10-06T12:11:22Z</dcterms:modified>
</cp:coreProperties>
</file>