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92" r:id="rId2"/>
    <p:sldMasterId id="2147483804" r:id="rId3"/>
  </p:sldMasterIdLst>
  <p:notesMasterIdLst>
    <p:notesMasterId r:id="rId36"/>
  </p:notesMasterIdLst>
  <p:sldIdLst>
    <p:sldId id="256" r:id="rId4"/>
    <p:sldId id="301" r:id="rId5"/>
    <p:sldId id="282" r:id="rId6"/>
    <p:sldId id="280" r:id="rId7"/>
    <p:sldId id="304" r:id="rId8"/>
    <p:sldId id="300" r:id="rId9"/>
    <p:sldId id="299" r:id="rId10"/>
    <p:sldId id="303" r:id="rId11"/>
    <p:sldId id="261" r:id="rId12"/>
    <p:sldId id="310" r:id="rId13"/>
    <p:sldId id="259" r:id="rId14"/>
    <p:sldId id="305" r:id="rId15"/>
    <p:sldId id="288" r:id="rId16"/>
    <p:sldId id="262" r:id="rId17"/>
    <p:sldId id="322" r:id="rId18"/>
    <p:sldId id="298" r:id="rId19"/>
    <p:sldId id="306" r:id="rId20"/>
    <p:sldId id="276" r:id="rId21"/>
    <p:sldId id="286" r:id="rId22"/>
    <p:sldId id="312" r:id="rId23"/>
    <p:sldId id="313" r:id="rId24"/>
    <p:sldId id="320" r:id="rId25"/>
    <p:sldId id="309" r:id="rId26"/>
    <p:sldId id="308" r:id="rId27"/>
    <p:sldId id="315" r:id="rId28"/>
    <p:sldId id="316" r:id="rId29"/>
    <p:sldId id="319" r:id="rId30"/>
    <p:sldId id="317" r:id="rId31"/>
    <p:sldId id="318" r:id="rId32"/>
    <p:sldId id="307" r:id="rId33"/>
    <p:sldId id="294" r:id="rId34"/>
    <p:sldId id="31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87668" autoAdjust="0"/>
  </p:normalViewPr>
  <p:slideViewPr>
    <p:cSldViewPr>
      <p:cViewPr varScale="1">
        <p:scale>
          <a:sx n="95" d="100"/>
          <a:sy n="95" d="100"/>
        </p:scale>
        <p:origin x="-4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Rchives\sTAGE%20qUENTIN\s&#233;rie%20SL_Nb_Sac%20%20juil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ARchives\sTAGE%20qUENTIN\s&#233;rie%20SL_Nb_Sac%20%20juil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Rchives\sTAGE%20qUENTIN\s&#233;rie%20SL_Nb_Sac%20%20juil.xls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Feuille_de_calcul_Microsoft_Excel3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ARchives\Stage%20Quentin\Classeur1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083601820098111"/>
          <c:y val="0.19938942464081719"/>
          <c:w val="0.65358553292548793"/>
          <c:h val="0.58209814059396736"/>
        </c:manualLayout>
      </c:layout>
      <c:scatterChart>
        <c:scatterStyle val="lineMarker"/>
        <c:varyColors val="0"/>
        <c:ser>
          <c:idx val="2"/>
          <c:order val="0"/>
          <c:spPr>
            <a:ln w="14179">
              <a:noFill/>
            </a:ln>
          </c:spPr>
          <c:marker>
            <c:symbol val="none"/>
          </c:marker>
          <c:xVal>
            <c:numRef>
              <c:f>'F:\ArchivesSEA\Cavite\Fichier Cavité\C115\[C115I2 t17k.xls]Feuil1'!$C$27:$C$53</c:f>
              <c:numCache>
                <c:formatCode>General</c:formatCode>
                <c:ptCount val="27"/>
                <c:pt idx="0">
                  <c:v>23.673400000000001</c:v>
                </c:pt>
                <c:pt idx="1">
                  <c:v>25.808399999999956</c:v>
                </c:pt>
                <c:pt idx="2">
                  <c:v>28.3963</c:v>
                </c:pt>
                <c:pt idx="3">
                  <c:v>29.975199999999944</c:v>
                </c:pt>
                <c:pt idx="4">
                  <c:v>33.209400000000002</c:v>
                </c:pt>
                <c:pt idx="5">
                  <c:v>35.380299999999998</c:v>
                </c:pt>
                <c:pt idx="6">
                  <c:v>37.606400000000001</c:v>
                </c:pt>
                <c:pt idx="7">
                  <c:v>39.107600000000005</c:v>
                </c:pt>
                <c:pt idx="8">
                  <c:v>39.926500000000011</c:v>
                </c:pt>
                <c:pt idx="9">
                  <c:v>40.018600000000006</c:v>
                </c:pt>
                <c:pt idx="10">
                  <c:v>36.92</c:v>
                </c:pt>
                <c:pt idx="11">
                  <c:v>32.193000000000012</c:v>
                </c:pt>
                <c:pt idx="12">
                  <c:v>29.597899999999999</c:v>
                </c:pt>
                <c:pt idx="13">
                  <c:v>27.274799999999956</c:v>
                </c:pt>
                <c:pt idx="14">
                  <c:v>24.6752</c:v>
                </c:pt>
                <c:pt idx="15">
                  <c:v>22.738499999999952</c:v>
                </c:pt>
                <c:pt idx="16">
                  <c:v>20.42969999999994</c:v>
                </c:pt>
                <c:pt idx="17">
                  <c:v>18.3553</c:v>
                </c:pt>
                <c:pt idx="18">
                  <c:v>16.47259999999994</c:v>
                </c:pt>
                <c:pt idx="19">
                  <c:v>14.9541</c:v>
                </c:pt>
                <c:pt idx="20">
                  <c:v>11.960800000000004</c:v>
                </c:pt>
                <c:pt idx="21">
                  <c:v>9.6108000000000011</c:v>
                </c:pt>
                <c:pt idx="22">
                  <c:v>7.6517999999999997</c:v>
                </c:pt>
                <c:pt idx="23">
                  <c:v>6.0362000000000107</c:v>
                </c:pt>
                <c:pt idx="24">
                  <c:v>4.8002000000000002</c:v>
                </c:pt>
                <c:pt idx="25">
                  <c:v>3.3209</c:v>
                </c:pt>
                <c:pt idx="26">
                  <c:v>2.4003000000000001</c:v>
                </c:pt>
              </c:numCache>
            </c:numRef>
          </c:xVal>
          <c:yVal>
            <c:numRef>
              <c:f>'F:\ArchivesSEA\Cavite\Fichier Cavité\C115\[C115I2 t17k.xls]Feuil1'!$D$27:$D$53</c:f>
              <c:numCache>
                <c:formatCode>General</c:formatCode>
                <c:ptCount val="27"/>
                <c:pt idx="0">
                  <c:v>68494270160.204407</c:v>
                </c:pt>
                <c:pt idx="1">
                  <c:v>61836414526.343903</c:v>
                </c:pt>
                <c:pt idx="2">
                  <c:v>54495657055.107903</c:v>
                </c:pt>
                <c:pt idx="3">
                  <c:v>48995333770.140602</c:v>
                </c:pt>
                <c:pt idx="4">
                  <c:v>40822676956.778198</c:v>
                </c:pt>
                <c:pt idx="5">
                  <c:v>34868551852.666695</c:v>
                </c:pt>
                <c:pt idx="6">
                  <c:v>28392068088.446609</c:v>
                </c:pt>
                <c:pt idx="7">
                  <c:v>23733804299.528709</c:v>
                </c:pt>
                <c:pt idx="8">
                  <c:v>20567210730.131996</c:v>
                </c:pt>
                <c:pt idx="9">
                  <c:v>19982876542.519897</c:v>
                </c:pt>
                <c:pt idx="10">
                  <c:v>29377564710.133492</c:v>
                </c:pt>
                <c:pt idx="11">
                  <c:v>40504862384.383202</c:v>
                </c:pt>
                <c:pt idx="12">
                  <c:v>46527107368.641296</c:v>
                </c:pt>
                <c:pt idx="13">
                  <c:v>52422426558.561394</c:v>
                </c:pt>
                <c:pt idx="14">
                  <c:v>59048803758.415497</c:v>
                </c:pt>
                <c:pt idx="15">
                  <c:v>63913663549.4002</c:v>
                </c:pt>
                <c:pt idx="16">
                  <c:v>69260148279.278397</c:v>
                </c:pt>
                <c:pt idx="17">
                  <c:v>74283767448.503494</c:v>
                </c:pt>
                <c:pt idx="18">
                  <c:v>78973200774.923904</c:v>
                </c:pt>
                <c:pt idx="19">
                  <c:v>83180448625.970901</c:v>
                </c:pt>
                <c:pt idx="20">
                  <c:v>88939773692.205994</c:v>
                </c:pt>
                <c:pt idx="21">
                  <c:v>90023027064.855225</c:v>
                </c:pt>
                <c:pt idx="22">
                  <c:v>92691245862.136414</c:v>
                </c:pt>
                <c:pt idx="23">
                  <c:v>90168379550.535294</c:v>
                </c:pt>
                <c:pt idx="24">
                  <c:v>87264832381.307907</c:v>
                </c:pt>
                <c:pt idx="25">
                  <c:v>80502704958.249771</c:v>
                </c:pt>
                <c:pt idx="26">
                  <c:v>71894585163.870407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87808"/>
        <c:axId val="31689344"/>
      </c:scatterChart>
      <c:valAx>
        <c:axId val="31687808"/>
        <c:scaling>
          <c:orientation val="minMax"/>
          <c:max val="60"/>
          <c:min val="0"/>
        </c:scaling>
        <c:delete val="0"/>
        <c:axPos val="b"/>
        <c:majorGridlines>
          <c:spPr>
            <a:ln>
              <a:solidFill>
                <a:srgbClr val="000000"/>
              </a:solidFill>
            </a:ln>
          </c:spPr>
        </c:majorGridlines>
        <c:numFmt formatCode="0" sourceLinked="0"/>
        <c:majorTickMark val="out"/>
        <c:minorTickMark val="out"/>
        <c:tickLblPos val="nextTo"/>
        <c:spPr>
          <a:ln w="15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1689344"/>
        <c:crosses val="autoZero"/>
        <c:crossBetween val="midCat"/>
      </c:valAx>
      <c:valAx>
        <c:axId val="31689344"/>
        <c:scaling>
          <c:logBase val="10"/>
          <c:orientation val="minMax"/>
          <c:max val="1000000000000"/>
          <c:min val="1000000000"/>
        </c:scaling>
        <c:delete val="0"/>
        <c:axPos val="l"/>
        <c:majorGridlines>
          <c:spPr>
            <a:ln w="1575">
              <a:solidFill>
                <a:srgbClr val="000000"/>
              </a:solidFill>
              <a:prstDash val="solid"/>
            </a:ln>
          </c:spPr>
        </c:majorGridlines>
        <c:minorGridlines>
          <c:spPr>
            <a:ln w="0">
              <a:solidFill>
                <a:schemeClr val="bg1"/>
              </a:solidFill>
              <a:prstDash val="sysDot"/>
            </a:ln>
          </c:spPr>
        </c:minorGridlines>
        <c:numFmt formatCode="0E+00" sourceLinked="0"/>
        <c:majorTickMark val="out"/>
        <c:minorTickMark val="none"/>
        <c:tickLblPos val="nextTo"/>
        <c:spPr>
          <a:ln w="1575">
            <a:noFill/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1687808"/>
        <c:crosses val="autoZero"/>
        <c:crossBetween val="midCat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solidFill>
        <a:srgbClr val="000000"/>
      </a:solidFill>
    </a:ln>
  </c:spPr>
  <c:txPr>
    <a:bodyPr/>
    <a:lstStyle/>
    <a:p>
      <a:pPr>
        <a:defRPr sz="89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v3</a:t>
            </a:r>
          </a:p>
        </c:rich>
      </c:tx>
      <c:layout>
        <c:manualLayout>
          <c:xMode val="edge"/>
          <c:yMode val="edge"/>
          <c:x val="0.50199948438348541"/>
          <c:y val="5.376344086021505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6200425824741358"/>
          <c:y val="0.19538989077978156"/>
          <c:w val="0.69109301878765417"/>
          <c:h val="0.5306493946321225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'2011_06_29_4'!$B$1</c:f>
              <c:strCache>
                <c:ptCount val="1"/>
                <c:pt idx="0">
                  <c:v>v3</c:v>
                </c:pt>
              </c:strCache>
            </c:strRef>
          </c:tx>
          <c:marker>
            <c:symbol val="none"/>
          </c:marker>
          <c:xVal>
            <c:numRef>
              <c:f>'2011_06_29_4'!$A$2:$A$3000</c:f>
              <c:numCache>
                <c:formatCode>General</c:formatCode>
                <c:ptCount val="2999"/>
                <c:pt idx="0">
                  <c:v>13.951000000000001</c:v>
                </c:pt>
                <c:pt idx="1">
                  <c:v>13.965</c:v>
                </c:pt>
                <c:pt idx="2">
                  <c:v>13.959</c:v>
                </c:pt>
                <c:pt idx="3">
                  <c:v>13.961</c:v>
                </c:pt>
                <c:pt idx="4">
                  <c:v>13.962</c:v>
                </c:pt>
                <c:pt idx="5">
                  <c:v>13.965</c:v>
                </c:pt>
                <c:pt idx="6">
                  <c:v>13.975</c:v>
                </c:pt>
                <c:pt idx="7">
                  <c:v>13.978</c:v>
                </c:pt>
                <c:pt idx="8">
                  <c:v>13.981</c:v>
                </c:pt>
                <c:pt idx="9">
                  <c:v>13.984</c:v>
                </c:pt>
                <c:pt idx="10">
                  <c:v>13.987</c:v>
                </c:pt>
                <c:pt idx="11">
                  <c:v>13.99</c:v>
                </c:pt>
                <c:pt idx="12">
                  <c:v>13.984</c:v>
                </c:pt>
                <c:pt idx="13">
                  <c:v>13.987</c:v>
                </c:pt>
                <c:pt idx="14">
                  <c:v>13.99</c:v>
                </c:pt>
                <c:pt idx="15">
                  <c:v>13.991</c:v>
                </c:pt>
                <c:pt idx="16">
                  <c:v>13.994</c:v>
                </c:pt>
                <c:pt idx="17">
                  <c:v>13.997</c:v>
                </c:pt>
                <c:pt idx="18">
                  <c:v>14.007</c:v>
                </c:pt>
                <c:pt idx="19">
                  <c:v>14.01</c:v>
                </c:pt>
                <c:pt idx="20">
                  <c:v>14.013</c:v>
                </c:pt>
                <c:pt idx="21">
                  <c:v>14.016</c:v>
                </c:pt>
                <c:pt idx="22">
                  <c:v>14.019</c:v>
                </c:pt>
                <c:pt idx="23">
                  <c:v>14.022</c:v>
                </c:pt>
                <c:pt idx="24">
                  <c:v>14.016999999999999</c:v>
                </c:pt>
                <c:pt idx="25">
                  <c:v>14.02</c:v>
                </c:pt>
                <c:pt idx="26">
                  <c:v>14.022</c:v>
                </c:pt>
                <c:pt idx="27">
                  <c:v>14.025</c:v>
                </c:pt>
                <c:pt idx="28">
                  <c:v>14.026</c:v>
                </c:pt>
                <c:pt idx="29">
                  <c:v>14.029</c:v>
                </c:pt>
                <c:pt idx="30">
                  <c:v>14.039</c:v>
                </c:pt>
                <c:pt idx="31">
                  <c:v>14.042</c:v>
                </c:pt>
                <c:pt idx="32">
                  <c:v>14.045</c:v>
                </c:pt>
                <c:pt idx="33">
                  <c:v>14.048</c:v>
                </c:pt>
                <c:pt idx="34">
                  <c:v>14.051</c:v>
                </c:pt>
                <c:pt idx="35">
                  <c:v>14.054</c:v>
                </c:pt>
                <c:pt idx="36">
                  <c:v>14.048999999999999</c:v>
                </c:pt>
                <c:pt idx="37">
                  <c:v>14.052</c:v>
                </c:pt>
                <c:pt idx="38">
                  <c:v>14.055</c:v>
                </c:pt>
                <c:pt idx="39">
                  <c:v>14.057</c:v>
                </c:pt>
                <c:pt idx="40">
                  <c:v>14.058</c:v>
                </c:pt>
                <c:pt idx="41">
                  <c:v>14.061</c:v>
                </c:pt>
                <c:pt idx="42">
                  <c:v>14.071</c:v>
                </c:pt>
                <c:pt idx="43">
                  <c:v>14.074</c:v>
                </c:pt>
                <c:pt idx="44">
                  <c:v>14.077</c:v>
                </c:pt>
                <c:pt idx="45">
                  <c:v>14.08</c:v>
                </c:pt>
                <c:pt idx="46">
                  <c:v>14.083</c:v>
                </c:pt>
                <c:pt idx="47">
                  <c:v>14.086</c:v>
                </c:pt>
                <c:pt idx="48">
                  <c:v>14.081</c:v>
                </c:pt>
                <c:pt idx="49">
                  <c:v>14.084</c:v>
                </c:pt>
                <c:pt idx="50">
                  <c:v>14.087</c:v>
                </c:pt>
                <c:pt idx="51">
                  <c:v>14.087999999999999</c:v>
                </c:pt>
                <c:pt idx="52">
                  <c:v>14.09</c:v>
                </c:pt>
                <c:pt idx="53">
                  <c:v>14.093</c:v>
                </c:pt>
                <c:pt idx="54">
                  <c:v>14.103</c:v>
                </c:pt>
                <c:pt idx="55">
                  <c:v>14.102</c:v>
                </c:pt>
                <c:pt idx="56">
                  <c:v>14.103</c:v>
                </c:pt>
                <c:pt idx="57">
                  <c:v>14.103</c:v>
                </c:pt>
                <c:pt idx="58">
                  <c:v>14.105</c:v>
                </c:pt>
                <c:pt idx="59">
                  <c:v>14.108000000000001</c:v>
                </c:pt>
                <c:pt idx="60">
                  <c:v>14.11</c:v>
                </c:pt>
                <c:pt idx="61">
                  <c:v>14.114000000000001</c:v>
                </c:pt>
                <c:pt idx="62">
                  <c:v>14.117000000000001</c:v>
                </c:pt>
                <c:pt idx="63">
                  <c:v>14.12</c:v>
                </c:pt>
                <c:pt idx="64">
                  <c:v>14.122999999999999</c:v>
                </c:pt>
                <c:pt idx="65">
                  <c:v>14.127000000000001</c:v>
                </c:pt>
                <c:pt idx="66">
                  <c:v>14.129</c:v>
                </c:pt>
                <c:pt idx="67">
                  <c:v>14.132</c:v>
                </c:pt>
                <c:pt idx="68">
                  <c:v>14.135</c:v>
                </c:pt>
                <c:pt idx="69">
                  <c:v>14.138</c:v>
                </c:pt>
                <c:pt idx="70">
                  <c:v>14.141</c:v>
                </c:pt>
                <c:pt idx="71">
                  <c:v>14.143000000000001</c:v>
                </c:pt>
                <c:pt idx="72">
                  <c:v>14.146000000000001</c:v>
                </c:pt>
                <c:pt idx="73">
                  <c:v>14.148</c:v>
                </c:pt>
                <c:pt idx="74">
                  <c:v>14.151</c:v>
                </c:pt>
                <c:pt idx="75">
                  <c:v>14.153</c:v>
                </c:pt>
                <c:pt idx="76">
                  <c:v>14.156000000000001</c:v>
                </c:pt>
                <c:pt idx="77">
                  <c:v>14.159000000000001</c:v>
                </c:pt>
                <c:pt idx="78">
                  <c:v>14.161</c:v>
                </c:pt>
                <c:pt idx="79">
                  <c:v>14.164</c:v>
                </c:pt>
                <c:pt idx="80">
                  <c:v>14.166</c:v>
                </c:pt>
                <c:pt idx="81">
                  <c:v>14.169</c:v>
                </c:pt>
                <c:pt idx="82">
                  <c:v>14.170999999999999</c:v>
                </c:pt>
                <c:pt idx="83">
                  <c:v>14.173999999999999</c:v>
                </c:pt>
                <c:pt idx="84">
                  <c:v>14.177</c:v>
                </c:pt>
                <c:pt idx="85">
                  <c:v>14.18</c:v>
                </c:pt>
                <c:pt idx="86">
                  <c:v>14.182</c:v>
                </c:pt>
                <c:pt idx="87">
                  <c:v>14.183999999999999</c:v>
                </c:pt>
                <c:pt idx="88">
                  <c:v>14.186999999999999</c:v>
                </c:pt>
                <c:pt idx="89">
                  <c:v>14.189</c:v>
                </c:pt>
                <c:pt idx="90">
                  <c:v>14.191000000000001</c:v>
                </c:pt>
                <c:pt idx="91">
                  <c:v>14.194000000000001</c:v>
                </c:pt>
                <c:pt idx="92">
                  <c:v>14.196999999999999</c:v>
                </c:pt>
                <c:pt idx="93">
                  <c:v>14.199</c:v>
                </c:pt>
                <c:pt idx="94">
                  <c:v>14.202</c:v>
                </c:pt>
                <c:pt idx="95">
                  <c:v>14.205</c:v>
                </c:pt>
                <c:pt idx="96">
                  <c:v>14.207000000000001</c:v>
                </c:pt>
                <c:pt idx="97">
                  <c:v>14.21</c:v>
                </c:pt>
                <c:pt idx="98">
                  <c:v>14.212999999999999</c:v>
                </c:pt>
                <c:pt idx="99">
                  <c:v>14.215999999999999</c:v>
                </c:pt>
                <c:pt idx="100">
                  <c:v>14.218</c:v>
                </c:pt>
                <c:pt idx="101">
                  <c:v>14.221</c:v>
                </c:pt>
                <c:pt idx="102">
                  <c:v>14.223000000000001</c:v>
                </c:pt>
                <c:pt idx="103">
                  <c:v>14.225</c:v>
                </c:pt>
                <c:pt idx="104">
                  <c:v>14.228</c:v>
                </c:pt>
                <c:pt idx="105">
                  <c:v>14.231</c:v>
                </c:pt>
                <c:pt idx="106">
                  <c:v>14.233000000000001</c:v>
                </c:pt>
                <c:pt idx="107">
                  <c:v>14.236000000000001</c:v>
                </c:pt>
                <c:pt idx="108">
                  <c:v>14.239000000000001</c:v>
                </c:pt>
                <c:pt idx="109">
                  <c:v>14.241</c:v>
                </c:pt>
                <c:pt idx="110">
                  <c:v>14.244</c:v>
                </c:pt>
                <c:pt idx="111">
                  <c:v>14.246</c:v>
                </c:pt>
                <c:pt idx="112">
                  <c:v>14.249000000000001</c:v>
                </c:pt>
                <c:pt idx="113">
                  <c:v>14.252000000000001</c:v>
                </c:pt>
                <c:pt idx="114">
                  <c:v>14.255000000000001</c:v>
                </c:pt>
                <c:pt idx="115">
                  <c:v>14.257</c:v>
                </c:pt>
                <c:pt idx="116">
                  <c:v>14.26</c:v>
                </c:pt>
                <c:pt idx="117">
                  <c:v>14.262</c:v>
                </c:pt>
                <c:pt idx="118">
                  <c:v>14.265000000000001</c:v>
                </c:pt>
                <c:pt idx="119">
                  <c:v>14.266999999999999</c:v>
                </c:pt>
                <c:pt idx="120">
                  <c:v>14.27</c:v>
                </c:pt>
                <c:pt idx="121">
                  <c:v>14.272</c:v>
                </c:pt>
                <c:pt idx="122">
                  <c:v>14.275</c:v>
                </c:pt>
                <c:pt idx="123">
                  <c:v>14.276999999999999</c:v>
                </c:pt>
                <c:pt idx="124">
                  <c:v>14.279</c:v>
                </c:pt>
                <c:pt idx="125">
                  <c:v>14.282</c:v>
                </c:pt>
                <c:pt idx="126">
                  <c:v>14.284000000000001</c:v>
                </c:pt>
                <c:pt idx="127">
                  <c:v>14.286</c:v>
                </c:pt>
                <c:pt idx="128">
                  <c:v>14.289</c:v>
                </c:pt>
                <c:pt idx="129">
                  <c:v>14.292</c:v>
                </c:pt>
                <c:pt idx="130">
                  <c:v>14.294</c:v>
                </c:pt>
                <c:pt idx="131">
                  <c:v>14.297000000000001</c:v>
                </c:pt>
                <c:pt idx="132">
                  <c:v>14.298999999999999</c:v>
                </c:pt>
                <c:pt idx="133">
                  <c:v>14.301</c:v>
                </c:pt>
                <c:pt idx="134">
                  <c:v>14.304</c:v>
                </c:pt>
                <c:pt idx="135">
                  <c:v>14.307</c:v>
                </c:pt>
                <c:pt idx="136">
                  <c:v>14.308999999999999</c:v>
                </c:pt>
                <c:pt idx="137">
                  <c:v>14.311999999999999</c:v>
                </c:pt>
                <c:pt idx="138">
                  <c:v>14.315</c:v>
                </c:pt>
                <c:pt idx="139">
                  <c:v>14.317</c:v>
                </c:pt>
                <c:pt idx="140">
                  <c:v>14.319000000000001</c:v>
                </c:pt>
                <c:pt idx="141">
                  <c:v>14.321999999999999</c:v>
                </c:pt>
                <c:pt idx="142">
                  <c:v>14.324</c:v>
                </c:pt>
                <c:pt idx="143">
                  <c:v>14.327</c:v>
                </c:pt>
                <c:pt idx="144">
                  <c:v>14.33</c:v>
                </c:pt>
                <c:pt idx="145">
                  <c:v>14.332000000000001</c:v>
                </c:pt>
                <c:pt idx="146">
                  <c:v>14.334</c:v>
                </c:pt>
                <c:pt idx="147">
                  <c:v>14.337</c:v>
                </c:pt>
                <c:pt idx="148">
                  <c:v>14.339</c:v>
                </c:pt>
                <c:pt idx="149">
                  <c:v>14.342000000000001</c:v>
                </c:pt>
                <c:pt idx="150">
                  <c:v>14.345000000000001</c:v>
                </c:pt>
                <c:pt idx="151">
                  <c:v>14.347</c:v>
                </c:pt>
                <c:pt idx="152">
                  <c:v>14.349</c:v>
                </c:pt>
                <c:pt idx="153">
                  <c:v>14.352</c:v>
                </c:pt>
                <c:pt idx="154">
                  <c:v>14.353999999999999</c:v>
                </c:pt>
                <c:pt idx="155">
                  <c:v>14.356999999999999</c:v>
                </c:pt>
                <c:pt idx="156">
                  <c:v>14.36</c:v>
                </c:pt>
                <c:pt idx="157">
                  <c:v>14.362</c:v>
                </c:pt>
                <c:pt idx="158">
                  <c:v>14.364000000000001</c:v>
                </c:pt>
                <c:pt idx="159">
                  <c:v>14.367000000000001</c:v>
                </c:pt>
                <c:pt idx="160">
                  <c:v>14.369</c:v>
                </c:pt>
                <c:pt idx="161">
                  <c:v>14.371</c:v>
                </c:pt>
                <c:pt idx="162">
                  <c:v>14.374000000000001</c:v>
                </c:pt>
                <c:pt idx="163">
                  <c:v>14.375999999999999</c:v>
                </c:pt>
                <c:pt idx="164">
                  <c:v>14.379</c:v>
                </c:pt>
                <c:pt idx="165">
                  <c:v>14.382</c:v>
                </c:pt>
                <c:pt idx="166">
                  <c:v>14.384</c:v>
                </c:pt>
                <c:pt idx="167">
                  <c:v>14.385999999999999</c:v>
                </c:pt>
                <c:pt idx="168">
                  <c:v>14.388999999999999</c:v>
                </c:pt>
                <c:pt idx="169">
                  <c:v>14.391</c:v>
                </c:pt>
                <c:pt idx="170">
                  <c:v>14.394</c:v>
                </c:pt>
                <c:pt idx="171">
                  <c:v>14.396000000000001</c:v>
                </c:pt>
                <c:pt idx="172">
                  <c:v>14.398999999999999</c:v>
                </c:pt>
                <c:pt idx="173">
                  <c:v>14.401</c:v>
                </c:pt>
                <c:pt idx="174">
                  <c:v>14.404</c:v>
                </c:pt>
                <c:pt idx="175">
                  <c:v>14.406000000000001</c:v>
                </c:pt>
                <c:pt idx="176">
                  <c:v>14.409000000000001</c:v>
                </c:pt>
                <c:pt idx="177">
                  <c:v>14.411</c:v>
                </c:pt>
                <c:pt idx="178">
                  <c:v>14.413</c:v>
                </c:pt>
                <c:pt idx="179">
                  <c:v>14.416</c:v>
                </c:pt>
                <c:pt idx="180">
                  <c:v>14.419</c:v>
                </c:pt>
                <c:pt idx="181">
                  <c:v>14.420999999999999</c:v>
                </c:pt>
                <c:pt idx="182">
                  <c:v>14.423</c:v>
                </c:pt>
                <c:pt idx="183">
                  <c:v>14.426</c:v>
                </c:pt>
                <c:pt idx="184">
                  <c:v>14.428000000000001</c:v>
                </c:pt>
                <c:pt idx="185">
                  <c:v>14.430999999999999</c:v>
                </c:pt>
                <c:pt idx="186">
                  <c:v>14.433</c:v>
                </c:pt>
                <c:pt idx="187">
                  <c:v>14.435</c:v>
                </c:pt>
                <c:pt idx="188">
                  <c:v>14.438000000000001</c:v>
                </c:pt>
                <c:pt idx="189">
                  <c:v>14.441000000000001</c:v>
                </c:pt>
                <c:pt idx="190">
                  <c:v>14.443</c:v>
                </c:pt>
                <c:pt idx="191">
                  <c:v>14.445</c:v>
                </c:pt>
                <c:pt idx="192">
                  <c:v>14.448</c:v>
                </c:pt>
                <c:pt idx="193">
                  <c:v>14.45</c:v>
                </c:pt>
                <c:pt idx="194">
                  <c:v>14.452999999999999</c:v>
                </c:pt>
                <c:pt idx="195">
                  <c:v>14.455</c:v>
                </c:pt>
                <c:pt idx="196">
                  <c:v>14.457000000000001</c:v>
                </c:pt>
                <c:pt idx="197">
                  <c:v>14.46</c:v>
                </c:pt>
                <c:pt idx="198">
                  <c:v>14.462</c:v>
                </c:pt>
                <c:pt idx="199">
                  <c:v>14.465</c:v>
                </c:pt>
                <c:pt idx="200">
                  <c:v>14.468</c:v>
                </c:pt>
                <c:pt idx="201">
                  <c:v>14.47</c:v>
                </c:pt>
                <c:pt idx="202">
                  <c:v>14.472</c:v>
                </c:pt>
                <c:pt idx="203">
                  <c:v>14.475</c:v>
                </c:pt>
                <c:pt idx="204">
                  <c:v>14.477</c:v>
                </c:pt>
                <c:pt idx="205">
                  <c:v>14.48</c:v>
                </c:pt>
                <c:pt idx="206">
                  <c:v>14.481999999999999</c:v>
                </c:pt>
                <c:pt idx="207">
                  <c:v>14.484999999999999</c:v>
                </c:pt>
                <c:pt idx="208">
                  <c:v>14.487</c:v>
                </c:pt>
                <c:pt idx="209">
                  <c:v>14.494</c:v>
                </c:pt>
                <c:pt idx="210">
                  <c:v>14.494</c:v>
                </c:pt>
                <c:pt idx="211">
                  <c:v>14.496</c:v>
                </c:pt>
                <c:pt idx="212">
                  <c:v>14.497999999999999</c:v>
                </c:pt>
                <c:pt idx="213">
                  <c:v>14.5</c:v>
                </c:pt>
                <c:pt idx="214">
                  <c:v>14.502000000000001</c:v>
                </c:pt>
                <c:pt idx="215">
                  <c:v>14.504</c:v>
                </c:pt>
                <c:pt idx="216">
                  <c:v>14.506</c:v>
                </c:pt>
                <c:pt idx="217">
                  <c:v>14.509</c:v>
                </c:pt>
                <c:pt idx="218">
                  <c:v>14.512</c:v>
                </c:pt>
                <c:pt idx="219">
                  <c:v>14.515000000000001</c:v>
                </c:pt>
                <c:pt idx="220">
                  <c:v>14.518000000000001</c:v>
                </c:pt>
                <c:pt idx="221">
                  <c:v>14.52</c:v>
                </c:pt>
                <c:pt idx="222">
                  <c:v>14.522</c:v>
                </c:pt>
                <c:pt idx="223">
                  <c:v>14.523999999999999</c:v>
                </c:pt>
                <c:pt idx="224">
                  <c:v>14.526999999999999</c:v>
                </c:pt>
                <c:pt idx="225">
                  <c:v>14.53</c:v>
                </c:pt>
                <c:pt idx="226">
                  <c:v>14.532</c:v>
                </c:pt>
                <c:pt idx="227">
                  <c:v>14.535</c:v>
                </c:pt>
                <c:pt idx="228">
                  <c:v>14.537000000000001</c:v>
                </c:pt>
                <c:pt idx="229">
                  <c:v>14.539</c:v>
                </c:pt>
                <c:pt idx="230">
                  <c:v>14.542</c:v>
                </c:pt>
                <c:pt idx="231">
                  <c:v>14.545</c:v>
                </c:pt>
                <c:pt idx="232">
                  <c:v>14.547000000000001</c:v>
                </c:pt>
                <c:pt idx="233">
                  <c:v>14.548999999999999</c:v>
                </c:pt>
                <c:pt idx="234">
                  <c:v>14.551</c:v>
                </c:pt>
                <c:pt idx="235">
                  <c:v>14.554</c:v>
                </c:pt>
                <c:pt idx="236">
                  <c:v>14.557</c:v>
                </c:pt>
                <c:pt idx="237">
                  <c:v>14.558999999999999</c:v>
                </c:pt>
                <c:pt idx="238">
                  <c:v>14.561</c:v>
                </c:pt>
                <c:pt idx="239">
                  <c:v>14.564</c:v>
                </c:pt>
                <c:pt idx="240">
                  <c:v>14.566000000000001</c:v>
                </c:pt>
                <c:pt idx="241">
                  <c:v>14.568</c:v>
                </c:pt>
                <c:pt idx="242">
                  <c:v>14.571</c:v>
                </c:pt>
                <c:pt idx="243">
                  <c:v>14.574</c:v>
                </c:pt>
                <c:pt idx="244">
                  <c:v>14.576000000000001</c:v>
                </c:pt>
                <c:pt idx="245">
                  <c:v>14.577999999999999</c:v>
                </c:pt>
                <c:pt idx="246">
                  <c:v>14.58</c:v>
                </c:pt>
                <c:pt idx="247">
                  <c:v>14.583</c:v>
                </c:pt>
                <c:pt idx="248">
                  <c:v>14.586</c:v>
                </c:pt>
                <c:pt idx="249">
                  <c:v>14.587999999999999</c:v>
                </c:pt>
                <c:pt idx="250">
                  <c:v>14.59</c:v>
                </c:pt>
                <c:pt idx="251">
                  <c:v>14.593</c:v>
                </c:pt>
                <c:pt idx="252">
                  <c:v>14.595000000000001</c:v>
                </c:pt>
                <c:pt idx="253">
                  <c:v>14.597</c:v>
                </c:pt>
                <c:pt idx="254">
                  <c:v>14.6</c:v>
                </c:pt>
                <c:pt idx="255">
                  <c:v>14.603</c:v>
                </c:pt>
                <c:pt idx="256">
                  <c:v>14.605</c:v>
                </c:pt>
                <c:pt idx="257">
                  <c:v>14.608000000000001</c:v>
                </c:pt>
                <c:pt idx="258">
                  <c:v>14.61</c:v>
                </c:pt>
                <c:pt idx="259">
                  <c:v>14.612</c:v>
                </c:pt>
                <c:pt idx="260">
                  <c:v>14.615</c:v>
                </c:pt>
                <c:pt idx="261">
                  <c:v>14.618</c:v>
                </c:pt>
                <c:pt idx="262">
                  <c:v>14.62</c:v>
                </c:pt>
                <c:pt idx="263">
                  <c:v>14.622</c:v>
                </c:pt>
                <c:pt idx="264">
                  <c:v>14.624000000000001</c:v>
                </c:pt>
                <c:pt idx="265">
                  <c:v>14.627000000000001</c:v>
                </c:pt>
                <c:pt idx="266">
                  <c:v>14.629</c:v>
                </c:pt>
                <c:pt idx="267">
                  <c:v>14.632</c:v>
                </c:pt>
                <c:pt idx="268">
                  <c:v>14.634</c:v>
                </c:pt>
                <c:pt idx="269">
                  <c:v>14.637</c:v>
                </c:pt>
                <c:pt idx="270">
                  <c:v>14.638999999999999</c:v>
                </c:pt>
                <c:pt idx="271">
                  <c:v>14.641</c:v>
                </c:pt>
                <c:pt idx="272">
                  <c:v>14.644</c:v>
                </c:pt>
                <c:pt idx="273">
                  <c:v>14.647</c:v>
                </c:pt>
                <c:pt idx="274">
                  <c:v>14.648999999999999</c:v>
                </c:pt>
                <c:pt idx="275">
                  <c:v>14.651</c:v>
                </c:pt>
                <c:pt idx="276">
                  <c:v>14.653</c:v>
                </c:pt>
                <c:pt idx="277">
                  <c:v>14.656000000000001</c:v>
                </c:pt>
                <c:pt idx="278">
                  <c:v>14.657999999999999</c:v>
                </c:pt>
                <c:pt idx="279">
                  <c:v>14.661</c:v>
                </c:pt>
                <c:pt idx="280">
                  <c:v>14.664</c:v>
                </c:pt>
                <c:pt idx="281">
                  <c:v>14.666</c:v>
                </c:pt>
                <c:pt idx="282">
                  <c:v>14.667999999999999</c:v>
                </c:pt>
                <c:pt idx="283">
                  <c:v>14.67</c:v>
                </c:pt>
                <c:pt idx="284">
                  <c:v>14.673</c:v>
                </c:pt>
                <c:pt idx="285">
                  <c:v>14.675000000000001</c:v>
                </c:pt>
                <c:pt idx="286">
                  <c:v>14.678000000000001</c:v>
                </c:pt>
                <c:pt idx="287">
                  <c:v>14.680999999999999</c:v>
                </c:pt>
                <c:pt idx="288">
                  <c:v>14.683</c:v>
                </c:pt>
                <c:pt idx="289">
                  <c:v>14.685</c:v>
                </c:pt>
                <c:pt idx="290">
                  <c:v>14.688000000000001</c:v>
                </c:pt>
                <c:pt idx="291">
                  <c:v>14.69</c:v>
                </c:pt>
                <c:pt idx="292">
                  <c:v>14.692</c:v>
                </c:pt>
                <c:pt idx="293">
                  <c:v>14.695</c:v>
                </c:pt>
                <c:pt idx="294">
                  <c:v>14.696999999999999</c:v>
                </c:pt>
                <c:pt idx="295">
                  <c:v>14.7</c:v>
                </c:pt>
                <c:pt idx="296">
                  <c:v>14.702</c:v>
                </c:pt>
                <c:pt idx="297">
                  <c:v>14.704000000000001</c:v>
                </c:pt>
                <c:pt idx="298">
                  <c:v>14.707000000000001</c:v>
                </c:pt>
                <c:pt idx="299">
                  <c:v>14.71</c:v>
                </c:pt>
                <c:pt idx="300">
                  <c:v>14.712</c:v>
                </c:pt>
                <c:pt idx="301">
                  <c:v>14.714</c:v>
                </c:pt>
                <c:pt idx="302">
                  <c:v>14.717000000000001</c:v>
                </c:pt>
                <c:pt idx="303">
                  <c:v>14.718999999999999</c:v>
                </c:pt>
                <c:pt idx="304">
                  <c:v>14.722</c:v>
                </c:pt>
                <c:pt idx="305">
                  <c:v>14.724</c:v>
                </c:pt>
                <c:pt idx="306">
                  <c:v>14.726000000000001</c:v>
                </c:pt>
                <c:pt idx="307">
                  <c:v>14.728999999999999</c:v>
                </c:pt>
                <c:pt idx="308">
                  <c:v>14.731999999999999</c:v>
                </c:pt>
                <c:pt idx="309">
                  <c:v>14.734</c:v>
                </c:pt>
                <c:pt idx="310">
                  <c:v>14.736000000000001</c:v>
                </c:pt>
                <c:pt idx="311">
                  <c:v>14.739000000000001</c:v>
                </c:pt>
                <c:pt idx="312">
                  <c:v>14.741</c:v>
                </c:pt>
                <c:pt idx="313">
                  <c:v>14.743</c:v>
                </c:pt>
                <c:pt idx="314">
                  <c:v>14.746</c:v>
                </c:pt>
                <c:pt idx="315">
                  <c:v>14.747999999999999</c:v>
                </c:pt>
                <c:pt idx="316">
                  <c:v>14.750999999999999</c:v>
                </c:pt>
                <c:pt idx="317">
                  <c:v>14.753</c:v>
                </c:pt>
                <c:pt idx="318">
                  <c:v>14.756</c:v>
                </c:pt>
                <c:pt idx="319">
                  <c:v>14.757999999999999</c:v>
                </c:pt>
                <c:pt idx="320">
                  <c:v>14.760999999999999</c:v>
                </c:pt>
                <c:pt idx="321">
                  <c:v>14.763</c:v>
                </c:pt>
                <c:pt idx="322">
                  <c:v>14.765000000000001</c:v>
                </c:pt>
                <c:pt idx="323">
                  <c:v>14.768000000000001</c:v>
                </c:pt>
                <c:pt idx="324">
                  <c:v>14.77</c:v>
                </c:pt>
                <c:pt idx="325">
                  <c:v>14.773</c:v>
                </c:pt>
                <c:pt idx="326">
                  <c:v>14.775</c:v>
                </c:pt>
                <c:pt idx="327">
                  <c:v>14.776999999999999</c:v>
                </c:pt>
                <c:pt idx="328">
                  <c:v>14.78</c:v>
                </c:pt>
                <c:pt idx="329">
                  <c:v>14.782999999999999</c:v>
                </c:pt>
                <c:pt idx="330">
                  <c:v>14.785</c:v>
                </c:pt>
                <c:pt idx="331">
                  <c:v>14.787000000000001</c:v>
                </c:pt>
                <c:pt idx="332">
                  <c:v>14.79</c:v>
                </c:pt>
                <c:pt idx="333">
                  <c:v>14.792</c:v>
                </c:pt>
                <c:pt idx="334">
                  <c:v>14.794</c:v>
                </c:pt>
                <c:pt idx="335">
                  <c:v>14.797000000000001</c:v>
                </c:pt>
                <c:pt idx="336">
                  <c:v>14.798999999999999</c:v>
                </c:pt>
                <c:pt idx="337">
                  <c:v>14.802</c:v>
                </c:pt>
                <c:pt idx="338">
                  <c:v>14.804</c:v>
                </c:pt>
                <c:pt idx="339">
                  <c:v>14.805999999999999</c:v>
                </c:pt>
                <c:pt idx="340">
                  <c:v>14.808999999999999</c:v>
                </c:pt>
                <c:pt idx="341">
                  <c:v>14.811999999999999</c:v>
                </c:pt>
                <c:pt idx="342">
                  <c:v>14.814</c:v>
                </c:pt>
                <c:pt idx="343">
                  <c:v>14.816000000000001</c:v>
                </c:pt>
                <c:pt idx="344">
                  <c:v>14.819000000000001</c:v>
                </c:pt>
                <c:pt idx="345">
                  <c:v>14.821</c:v>
                </c:pt>
                <c:pt idx="346">
                  <c:v>14.824</c:v>
                </c:pt>
                <c:pt idx="347">
                  <c:v>14.826000000000001</c:v>
                </c:pt>
                <c:pt idx="348">
                  <c:v>14.827999999999999</c:v>
                </c:pt>
                <c:pt idx="349">
                  <c:v>14.831</c:v>
                </c:pt>
                <c:pt idx="350">
                  <c:v>14.833</c:v>
                </c:pt>
                <c:pt idx="351">
                  <c:v>14.835000000000001</c:v>
                </c:pt>
                <c:pt idx="352">
                  <c:v>14.837999999999999</c:v>
                </c:pt>
                <c:pt idx="353">
                  <c:v>14.840999999999999</c:v>
                </c:pt>
                <c:pt idx="354">
                  <c:v>14.843</c:v>
                </c:pt>
                <c:pt idx="355">
                  <c:v>14.845000000000001</c:v>
                </c:pt>
                <c:pt idx="356">
                  <c:v>14.848000000000001</c:v>
                </c:pt>
                <c:pt idx="357">
                  <c:v>14.85</c:v>
                </c:pt>
                <c:pt idx="358">
                  <c:v>14.853</c:v>
                </c:pt>
                <c:pt idx="359">
                  <c:v>14.855</c:v>
                </c:pt>
                <c:pt idx="360">
                  <c:v>14.856999999999999</c:v>
                </c:pt>
                <c:pt idx="361">
                  <c:v>14.86</c:v>
                </c:pt>
                <c:pt idx="362">
                  <c:v>14.863</c:v>
                </c:pt>
                <c:pt idx="363">
                  <c:v>14.865</c:v>
                </c:pt>
                <c:pt idx="364">
                  <c:v>14.867000000000001</c:v>
                </c:pt>
                <c:pt idx="365">
                  <c:v>14.87</c:v>
                </c:pt>
                <c:pt idx="366">
                  <c:v>14.872</c:v>
                </c:pt>
                <c:pt idx="367">
                  <c:v>14.875</c:v>
                </c:pt>
                <c:pt idx="368">
                  <c:v>14.877000000000001</c:v>
                </c:pt>
                <c:pt idx="369">
                  <c:v>14.879</c:v>
                </c:pt>
                <c:pt idx="370">
                  <c:v>14.882</c:v>
                </c:pt>
                <c:pt idx="371">
                  <c:v>14.884</c:v>
                </c:pt>
                <c:pt idx="372">
                  <c:v>14.885999999999999</c:v>
                </c:pt>
                <c:pt idx="373">
                  <c:v>14.888999999999999</c:v>
                </c:pt>
                <c:pt idx="374">
                  <c:v>14.891999999999999</c:v>
                </c:pt>
                <c:pt idx="375">
                  <c:v>14.894</c:v>
                </c:pt>
                <c:pt idx="376">
                  <c:v>14.897</c:v>
                </c:pt>
                <c:pt idx="377">
                  <c:v>14.9</c:v>
                </c:pt>
                <c:pt idx="378">
                  <c:v>14.901999999999999</c:v>
                </c:pt>
                <c:pt idx="379">
                  <c:v>14.904999999999999</c:v>
                </c:pt>
                <c:pt idx="380">
                  <c:v>14.907999999999999</c:v>
                </c:pt>
                <c:pt idx="381">
                  <c:v>14.91</c:v>
                </c:pt>
                <c:pt idx="382">
                  <c:v>14.913</c:v>
                </c:pt>
                <c:pt idx="383">
                  <c:v>14.916</c:v>
                </c:pt>
                <c:pt idx="384">
                  <c:v>14.917999999999999</c:v>
                </c:pt>
                <c:pt idx="385">
                  <c:v>14.920999999999999</c:v>
                </c:pt>
                <c:pt idx="386">
                  <c:v>14.923</c:v>
                </c:pt>
                <c:pt idx="387">
                  <c:v>14.926</c:v>
                </c:pt>
                <c:pt idx="388">
                  <c:v>14.928000000000001</c:v>
                </c:pt>
                <c:pt idx="389">
                  <c:v>14.930999999999999</c:v>
                </c:pt>
                <c:pt idx="390">
                  <c:v>14.933</c:v>
                </c:pt>
                <c:pt idx="391">
                  <c:v>14.936</c:v>
                </c:pt>
                <c:pt idx="392">
                  <c:v>14.938000000000001</c:v>
                </c:pt>
                <c:pt idx="393">
                  <c:v>14.94</c:v>
                </c:pt>
                <c:pt idx="394">
                  <c:v>14.943</c:v>
                </c:pt>
                <c:pt idx="395">
                  <c:v>14.946</c:v>
                </c:pt>
                <c:pt idx="396">
                  <c:v>14.948</c:v>
                </c:pt>
                <c:pt idx="397">
                  <c:v>14.951000000000001</c:v>
                </c:pt>
                <c:pt idx="398">
                  <c:v>14.952999999999999</c:v>
                </c:pt>
                <c:pt idx="399">
                  <c:v>14.955</c:v>
                </c:pt>
                <c:pt idx="400">
                  <c:v>14.958</c:v>
                </c:pt>
                <c:pt idx="401">
                  <c:v>14.961</c:v>
                </c:pt>
                <c:pt idx="402">
                  <c:v>14.962999999999999</c:v>
                </c:pt>
                <c:pt idx="403">
                  <c:v>14.965999999999999</c:v>
                </c:pt>
                <c:pt idx="404">
                  <c:v>14.968</c:v>
                </c:pt>
                <c:pt idx="405">
                  <c:v>14.971</c:v>
                </c:pt>
                <c:pt idx="406">
                  <c:v>14.973000000000001</c:v>
                </c:pt>
                <c:pt idx="407">
                  <c:v>14.976000000000001</c:v>
                </c:pt>
                <c:pt idx="408">
                  <c:v>14.978</c:v>
                </c:pt>
                <c:pt idx="409">
                  <c:v>14.98</c:v>
                </c:pt>
                <c:pt idx="410">
                  <c:v>14.983000000000001</c:v>
                </c:pt>
                <c:pt idx="411">
                  <c:v>14.984999999999999</c:v>
                </c:pt>
                <c:pt idx="412">
                  <c:v>14.988</c:v>
                </c:pt>
                <c:pt idx="413">
                  <c:v>14.99</c:v>
                </c:pt>
                <c:pt idx="414">
                  <c:v>14.992000000000001</c:v>
                </c:pt>
                <c:pt idx="415">
                  <c:v>14.994999999999999</c:v>
                </c:pt>
                <c:pt idx="416">
                  <c:v>14.997999999999999</c:v>
                </c:pt>
                <c:pt idx="417">
                  <c:v>15</c:v>
                </c:pt>
                <c:pt idx="418">
                  <c:v>15.002000000000001</c:v>
                </c:pt>
                <c:pt idx="419">
                  <c:v>15.005000000000001</c:v>
                </c:pt>
                <c:pt idx="420">
                  <c:v>15.007</c:v>
                </c:pt>
                <c:pt idx="421">
                  <c:v>15.01</c:v>
                </c:pt>
                <c:pt idx="422">
                  <c:v>15.012</c:v>
                </c:pt>
                <c:pt idx="423">
                  <c:v>15.013999999999999</c:v>
                </c:pt>
                <c:pt idx="424">
                  <c:v>15.016999999999999</c:v>
                </c:pt>
                <c:pt idx="425">
                  <c:v>15.02</c:v>
                </c:pt>
                <c:pt idx="426">
                  <c:v>15.022</c:v>
                </c:pt>
                <c:pt idx="427">
                  <c:v>15.023999999999999</c:v>
                </c:pt>
                <c:pt idx="428">
                  <c:v>15.026999999999999</c:v>
                </c:pt>
                <c:pt idx="429">
                  <c:v>15.029</c:v>
                </c:pt>
                <c:pt idx="430">
                  <c:v>15.032</c:v>
                </c:pt>
                <c:pt idx="431">
                  <c:v>15.034000000000001</c:v>
                </c:pt>
                <c:pt idx="432">
                  <c:v>15.036</c:v>
                </c:pt>
                <c:pt idx="433">
                  <c:v>15.039</c:v>
                </c:pt>
                <c:pt idx="434">
                  <c:v>15.042</c:v>
                </c:pt>
                <c:pt idx="435">
                  <c:v>15.044</c:v>
                </c:pt>
                <c:pt idx="436">
                  <c:v>15.045999999999999</c:v>
                </c:pt>
                <c:pt idx="437">
                  <c:v>15.048999999999999</c:v>
                </c:pt>
                <c:pt idx="438">
                  <c:v>15.051</c:v>
                </c:pt>
                <c:pt idx="439">
                  <c:v>15.054</c:v>
                </c:pt>
                <c:pt idx="440">
                  <c:v>15.055999999999999</c:v>
                </c:pt>
                <c:pt idx="441">
                  <c:v>15.058</c:v>
                </c:pt>
                <c:pt idx="442">
                  <c:v>15.061</c:v>
                </c:pt>
                <c:pt idx="443">
                  <c:v>15.063000000000001</c:v>
                </c:pt>
                <c:pt idx="444">
                  <c:v>15.066000000000001</c:v>
                </c:pt>
                <c:pt idx="445">
                  <c:v>15.068</c:v>
                </c:pt>
                <c:pt idx="446">
                  <c:v>15.07</c:v>
                </c:pt>
                <c:pt idx="447">
                  <c:v>15.071999999999999</c:v>
                </c:pt>
                <c:pt idx="448">
                  <c:v>15.074999999999999</c:v>
                </c:pt>
                <c:pt idx="449">
                  <c:v>15.077</c:v>
                </c:pt>
                <c:pt idx="450">
                  <c:v>15.08</c:v>
                </c:pt>
                <c:pt idx="451">
                  <c:v>15.082000000000001</c:v>
                </c:pt>
                <c:pt idx="452">
                  <c:v>15.084</c:v>
                </c:pt>
                <c:pt idx="453">
                  <c:v>15.086</c:v>
                </c:pt>
                <c:pt idx="454">
                  <c:v>15.089</c:v>
                </c:pt>
                <c:pt idx="455">
                  <c:v>15.090999999999999</c:v>
                </c:pt>
                <c:pt idx="456">
                  <c:v>15.093999999999999</c:v>
                </c:pt>
                <c:pt idx="457">
                  <c:v>15.096</c:v>
                </c:pt>
                <c:pt idx="458">
                  <c:v>15.099</c:v>
                </c:pt>
                <c:pt idx="459">
                  <c:v>15.101000000000001</c:v>
                </c:pt>
                <c:pt idx="460">
                  <c:v>15.103</c:v>
                </c:pt>
                <c:pt idx="461">
                  <c:v>15.105</c:v>
                </c:pt>
                <c:pt idx="462">
                  <c:v>15.108000000000001</c:v>
                </c:pt>
                <c:pt idx="463">
                  <c:v>15.11</c:v>
                </c:pt>
                <c:pt idx="464">
                  <c:v>15.112</c:v>
                </c:pt>
                <c:pt idx="465">
                  <c:v>15.115</c:v>
                </c:pt>
                <c:pt idx="466">
                  <c:v>15.117000000000001</c:v>
                </c:pt>
                <c:pt idx="467">
                  <c:v>15.12</c:v>
                </c:pt>
                <c:pt idx="468">
                  <c:v>15.122</c:v>
                </c:pt>
                <c:pt idx="469">
                  <c:v>15.124000000000001</c:v>
                </c:pt>
                <c:pt idx="470">
                  <c:v>15.125999999999999</c:v>
                </c:pt>
                <c:pt idx="471">
                  <c:v>15.129</c:v>
                </c:pt>
                <c:pt idx="472">
                  <c:v>15.131</c:v>
                </c:pt>
                <c:pt idx="473">
                  <c:v>15.134</c:v>
                </c:pt>
                <c:pt idx="474">
                  <c:v>15.135999999999999</c:v>
                </c:pt>
                <c:pt idx="475">
                  <c:v>15.138</c:v>
                </c:pt>
                <c:pt idx="476">
                  <c:v>15.141</c:v>
                </c:pt>
                <c:pt idx="477">
                  <c:v>15.143000000000001</c:v>
                </c:pt>
                <c:pt idx="478">
                  <c:v>15.145</c:v>
                </c:pt>
                <c:pt idx="479">
                  <c:v>15.148</c:v>
                </c:pt>
                <c:pt idx="480">
                  <c:v>15.15</c:v>
                </c:pt>
                <c:pt idx="481">
                  <c:v>15.151999999999999</c:v>
                </c:pt>
                <c:pt idx="482">
                  <c:v>15.154999999999999</c:v>
                </c:pt>
                <c:pt idx="483">
                  <c:v>15.157999999999999</c:v>
                </c:pt>
                <c:pt idx="484">
                  <c:v>15.16</c:v>
                </c:pt>
                <c:pt idx="485">
                  <c:v>15.162000000000001</c:v>
                </c:pt>
                <c:pt idx="486">
                  <c:v>15.164999999999999</c:v>
                </c:pt>
                <c:pt idx="487">
                  <c:v>15.167</c:v>
                </c:pt>
                <c:pt idx="488">
                  <c:v>15.17</c:v>
                </c:pt>
                <c:pt idx="489">
                  <c:v>15.172000000000001</c:v>
                </c:pt>
                <c:pt idx="490">
                  <c:v>15.173999999999999</c:v>
                </c:pt>
                <c:pt idx="491">
                  <c:v>15.177</c:v>
                </c:pt>
                <c:pt idx="492">
                  <c:v>15.18</c:v>
                </c:pt>
                <c:pt idx="493">
                  <c:v>15.182</c:v>
                </c:pt>
                <c:pt idx="494">
                  <c:v>15.183999999999999</c:v>
                </c:pt>
                <c:pt idx="495">
                  <c:v>15.186999999999999</c:v>
                </c:pt>
                <c:pt idx="496">
                  <c:v>15.189</c:v>
                </c:pt>
                <c:pt idx="497">
                  <c:v>15.192</c:v>
                </c:pt>
                <c:pt idx="498">
                  <c:v>15.194000000000001</c:v>
                </c:pt>
                <c:pt idx="499">
                  <c:v>15.196</c:v>
                </c:pt>
                <c:pt idx="500">
                  <c:v>15.199</c:v>
                </c:pt>
                <c:pt idx="501">
                  <c:v>15.202</c:v>
                </c:pt>
                <c:pt idx="502">
                  <c:v>15.202999999999999</c:v>
                </c:pt>
                <c:pt idx="503">
                  <c:v>15.206</c:v>
                </c:pt>
                <c:pt idx="504">
                  <c:v>15.209</c:v>
                </c:pt>
                <c:pt idx="505">
                  <c:v>15.211</c:v>
                </c:pt>
                <c:pt idx="506">
                  <c:v>15.214</c:v>
                </c:pt>
                <c:pt idx="507">
                  <c:v>15.215999999999999</c:v>
                </c:pt>
                <c:pt idx="508">
                  <c:v>15.218</c:v>
                </c:pt>
                <c:pt idx="509">
                  <c:v>15.221</c:v>
                </c:pt>
                <c:pt idx="510">
                  <c:v>15.224</c:v>
                </c:pt>
                <c:pt idx="511">
                  <c:v>15.226000000000001</c:v>
                </c:pt>
                <c:pt idx="512">
                  <c:v>15.228</c:v>
                </c:pt>
                <c:pt idx="513">
                  <c:v>15.231</c:v>
                </c:pt>
                <c:pt idx="514">
                  <c:v>15.233000000000001</c:v>
                </c:pt>
                <c:pt idx="515">
                  <c:v>15.236000000000001</c:v>
                </c:pt>
                <c:pt idx="516">
                  <c:v>15.238</c:v>
                </c:pt>
                <c:pt idx="517">
                  <c:v>15.24</c:v>
                </c:pt>
                <c:pt idx="518">
                  <c:v>15.243</c:v>
                </c:pt>
                <c:pt idx="519">
                  <c:v>15.244999999999999</c:v>
                </c:pt>
                <c:pt idx="520">
                  <c:v>15.247</c:v>
                </c:pt>
                <c:pt idx="521">
                  <c:v>15.25</c:v>
                </c:pt>
                <c:pt idx="522">
                  <c:v>15.253</c:v>
                </c:pt>
                <c:pt idx="523">
                  <c:v>15.255000000000001</c:v>
                </c:pt>
                <c:pt idx="524">
                  <c:v>15.257</c:v>
                </c:pt>
                <c:pt idx="525">
                  <c:v>15.26</c:v>
                </c:pt>
                <c:pt idx="526">
                  <c:v>15.262</c:v>
                </c:pt>
                <c:pt idx="527">
                  <c:v>15.265000000000001</c:v>
                </c:pt>
                <c:pt idx="528">
                  <c:v>15.266999999999999</c:v>
                </c:pt>
                <c:pt idx="529">
                  <c:v>15.269</c:v>
                </c:pt>
                <c:pt idx="530">
                  <c:v>15.272</c:v>
                </c:pt>
                <c:pt idx="531">
                  <c:v>15.275</c:v>
                </c:pt>
                <c:pt idx="532">
                  <c:v>15.276999999999999</c:v>
                </c:pt>
                <c:pt idx="533">
                  <c:v>15.28</c:v>
                </c:pt>
                <c:pt idx="534">
                  <c:v>15.282999999999999</c:v>
                </c:pt>
                <c:pt idx="535">
                  <c:v>15.285</c:v>
                </c:pt>
                <c:pt idx="536">
                  <c:v>15.287000000000001</c:v>
                </c:pt>
                <c:pt idx="537">
                  <c:v>15.289</c:v>
                </c:pt>
                <c:pt idx="538">
                  <c:v>15.292</c:v>
                </c:pt>
                <c:pt idx="539">
                  <c:v>15.294</c:v>
                </c:pt>
                <c:pt idx="540">
                  <c:v>15.297000000000001</c:v>
                </c:pt>
                <c:pt idx="541">
                  <c:v>15.298999999999999</c:v>
                </c:pt>
                <c:pt idx="542">
                  <c:v>15.301</c:v>
                </c:pt>
                <c:pt idx="543">
                  <c:v>15.304</c:v>
                </c:pt>
                <c:pt idx="544">
                  <c:v>15.305999999999999</c:v>
                </c:pt>
                <c:pt idx="545">
                  <c:v>15.308999999999999</c:v>
                </c:pt>
                <c:pt idx="546">
                  <c:v>15.311</c:v>
                </c:pt>
                <c:pt idx="547">
                  <c:v>15.314</c:v>
                </c:pt>
                <c:pt idx="548">
                  <c:v>15.316000000000001</c:v>
                </c:pt>
                <c:pt idx="549">
                  <c:v>15.319000000000001</c:v>
                </c:pt>
                <c:pt idx="550">
                  <c:v>15.321</c:v>
                </c:pt>
                <c:pt idx="551">
                  <c:v>15.323</c:v>
                </c:pt>
                <c:pt idx="552">
                  <c:v>15.326000000000001</c:v>
                </c:pt>
                <c:pt idx="553">
                  <c:v>15.327999999999999</c:v>
                </c:pt>
                <c:pt idx="554">
                  <c:v>15.331</c:v>
                </c:pt>
                <c:pt idx="555">
                  <c:v>15.333</c:v>
                </c:pt>
                <c:pt idx="556">
                  <c:v>15.335000000000001</c:v>
                </c:pt>
                <c:pt idx="557">
                  <c:v>15.337999999999999</c:v>
                </c:pt>
                <c:pt idx="558">
                  <c:v>15.340999999999999</c:v>
                </c:pt>
                <c:pt idx="559">
                  <c:v>15.343</c:v>
                </c:pt>
                <c:pt idx="560">
                  <c:v>15.345000000000001</c:v>
                </c:pt>
                <c:pt idx="561">
                  <c:v>15.348000000000001</c:v>
                </c:pt>
                <c:pt idx="562">
                  <c:v>15.35</c:v>
                </c:pt>
                <c:pt idx="563">
                  <c:v>15.352</c:v>
                </c:pt>
                <c:pt idx="564">
                  <c:v>15.355</c:v>
                </c:pt>
                <c:pt idx="565">
                  <c:v>15.356999999999999</c:v>
                </c:pt>
                <c:pt idx="566">
                  <c:v>15.36</c:v>
                </c:pt>
                <c:pt idx="567">
                  <c:v>15.362</c:v>
                </c:pt>
                <c:pt idx="568">
                  <c:v>15.364000000000001</c:v>
                </c:pt>
                <c:pt idx="569">
                  <c:v>15.367000000000001</c:v>
                </c:pt>
                <c:pt idx="570">
                  <c:v>15.37</c:v>
                </c:pt>
                <c:pt idx="571">
                  <c:v>15.372</c:v>
                </c:pt>
                <c:pt idx="572">
                  <c:v>15.374000000000001</c:v>
                </c:pt>
                <c:pt idx="573">
                  <c:v>15.377000000000001</c:v>
                </c:pt>
                <c:pt idx="574">
                  <c:v>15.379</c:v>
                </c:pt>
                <c:pt idx="575">
                  <c:v>15.382</c:v>
                </c:pt>
                <c:pt idx="576">
                  <c:v>15.384</c:v>
                </c:pt>
                <c:pt idx="577">
                  <c:v>15.385999999999999</c:v>
                </c:pt>
                <c:pt idx="578">
                  <c:v>15.388999999999999</c:v>
                </c:pt>
                <c:pt idx="579">
                  <c:v>15.391999999999999</c:v>
                </c:pt>
                <c:pt idx="580">
                  <c:v>15.394</c:v>
                </c:pt>
                <c:pt idx="581">
                  <c:v>15.396000000000001</c:v>
                </c:pt>
                <c:pt idx="582">
                  <c:v>15.398999999999999</c:v>
                </c:pt>
                <c:pt idx="583">
                  <c:v>15.401</c:v>
                </c:pt>
                <c:pt idx="584">
                  <c:v>15.403</c:v>
                </c:pt>
                <c:pt idx="585">
                  <c:v>15.406000000000001</c:v>
                </c:pt>
                <c:pt idx="586">
                  <c:v>15.409000000000001</c:v>
                </c:pt>
                <c:pt idx="587">
                  <c:v>15.411</c:v>
                </c:pt>
                <c:pt idx="588">
                  <c:v>15.413</c:v>
                </c:pt>
                <c:pt idx="589">
                  <c:v>15.414999999999999</c:v>
                </c:pt>
                <c:pt idx="590">
                  <c:v>15.417999999999999</c:v>
                </c:pt>
                <c:pt idx="591">
                  <c:v>15.420999999999999</c:v>
                </c:pt>
                <c:pt idx="592">
                  <c:v>15.423</c:v>
                </c:pt>
                <c:pt idx="593">
                  <c:v>15.425000000000001</c:v>
                </c:pt>
                <c:pt idx="594">
                  <c:v>15.428000000000001</c:v>
                </c:pt>
                <c:pt idx="595">
                  <c:v>15.43</c:v>
                </c:pt>
                <c:pt idx="596">
                  <c:v>15.433</c:v>
                </c:pt>
                <c:pt idx="597">
                  <c:v>15.435</c:v>
                </c:pt>
                <c:pt idx="598">
                  <c:v>15.436999999999999</c:v>
                </c:pt>
                <c:pt idx="599">
                  <c:v>15.44</c:v>
                </c:pt>
                <c:pt idx="600">
                  <c:v>15.442</c:v>
                </c:pt>
                <c:pt idx="601">
                  <c:v>15.445</c:v>
                </c:pt>
                <c:pt idx="602">
                  <c:v>15.446999999999999</c:v>
                </c:pt>
                <c:pt idx="603">
                  <c:v>15.45</c:v>
                </c:pt>
                <c:pt idx="604">
                  <c:v>15.452</c:v>
                </c:pt>
                <c:pt idx="605">
                  <c:v>15.455</c:v>
                </c:pt>
                <c:pt idx="606">
                  <c:v>15.457000000000001</c:v>
                </c:pt>
                <c:pt idx="607">
                  <c:v>15.459</c:v>
                </c:pt>
                <c:pt idx="608">
                  <c:v>15.462</c:v>
                </c:pt>
                <c:pt idx="609">
                  <c:v>15.464</c:v>
                </c:pt>
                <c:pt idx="610">
                  <c:v>15.465999999999999</c:v>
                </c:pt>
                <c:pt idx="611">
                  <c:v>15.468999999999999</c:v>
                </c:pt>
                <c:pt idx="612">
                  <c:v>15.472</c:v>
                </c:pt>
                <c:pt idx="613">
                  <c:v>15.474</c:v>
                </c:pt>
                <c:pt idx="614">
                  <c:v>15.476000000000001</c:v>
                </c:pt>
                <c:pt idx="615">
                  <c:v>15.478999999999999</c:v>
                </c:pt>
                <c:pt idx="616">
                  <c:v>15.481</c:v>
                </c:pt>
                <c:pt idx="617">
                  <c:v>15.484</c:v>
                </c:pt>
                <c:pt idx="618">
                  <c:v>15.486000000000001</c:v>
                </c:pt>
                <c:pt idx="619">
                  <c:v>15.488</c:v>
                </c:pt>
                <c:pt idx="620">
                  <c:v>15.491</c:v>
                </c:pt>
                <c:pt idx="621">
                  <c:v>15.494</c:v>
                </c:pt>
                <c:pt idx="622">
                  <c:v>15.496</c:v>
                </c:pt>
                <c:pt idx="623">
                  <c:v>15.497999999999999</c:v>
                </c:pt>
                <c:pt idx="624">
                  <c:v>15.500999999999999</c:v>
                </c:pt>
                <c:pt idx="625">
                  <c:v>15.503</c:v>
                </c:pt>
                <c:pt idx="626">
                  <c:v>15.506</c:v>
                </c:pt>
                <c:pt idx="627">
                  <c:v>15.507999999999999</c:v>
                </c:pt>
                <c:pt idx="628">
                  <c:v>15.51</c:v>
                </c:pt>
                <c:pt idx="629">
                  <c:v>15.513</c:v>
                </c:pt>
                <c:pt idx="630">
                  <c:v>15.516</c:v>
                </c:pt>
                <c:pt idx="631">
                  <c:v>15.518000000000001</c:v>
                </c:pt>
                <c:pt idx="632">
                  <c:v>15.52</c:v>
                </c:pt>
                <c:pt idx="633">
                  <c:v>15.523</c:v>
                </c:pt>
                <c:pt idx="634">
                  <c:v>15.525</c:v>
                </c:pt>
                <c:pt idx="635">
                  <c:v>15.528</c:v>
                </c:pt>
                <c:pt idx="636">
                  <c:v>15.53</c:v>
                </c:pt>
                <c:pt idx="637">
                  <c:v>15.532</c:v>
                </c:pt>
                <c:pt idx="638">
                  <c:v>15.535</c:v>
                </c:pt>
                <c:pt idx="639">
                  <c:v>15.537000000000001</c:v>
                </c:pt>
                <c:pt idx="640">
                  <c:v>15.539</c:v>
                </c:pt>
                <c:pt idx="641">
                  <c:v>15.542</c:v>
                </c:pt>
                <c:pt idx="642">
                  <c:v>15.545</c:v>
                </c:pt>
                <c:pt idx="643">
                  <c:v>15.547000000000001</c:v>
                </c:pt>
                <c:pt idx="644">
                  <c:v>15.548999999999999</c:v>
                </c:pt>
                <c:pt idx="645">
                  <c:v>15.552</c:v>
                </c:pt>
                <c:pt idx="646">
                  <c:v>15.554</c:v>
                </c:pt>
                <c:pt idx="647">
                  <c:v>15.557</c:v>
                </c:pt>
                <c:pt idx="648">
                  <c:v>15.558999999999999</c:v>
                </c:pt>
                <c:pt idx="649">
                  <c:v>15.561</c:v>
                </c:pt>
                <c:pt idx="650">
                  <c:v>15.564</c:v>
                </c:pt>
                <c:pt idx="651">
                  <c:v>15.566000000000001</c:v>
                </c:pt>
                <c:pt idx="652">
                  <c:v>15.569000000000001</c:v>
                </c:pt>
                <c:pt idx="653">
                  <c:v>15.571999999999999</c:v>
                </c:pt>
                <c:pt idx="654">
                  <c:v>15.574</c:v>
                </c:pt>
                <c:pt idx="655">
                  <c:v>15.577</c:v>
                </c:pt>
                <c:pt idx="656">
                  <c:v>15.58</c:v>
                </c:pt>
                <c:pt idx="657">
                  <c:v>15.583</c:v>
                </c:pt>
                <c:pt idx="658">
                  <c:v>15.586</c:v>
                </c:pt>
                <c:pt idx="659">
                  <c:v>15.587999999999999</c:v>
                </c:pt>
                <c:pt idx="660">
                  <c:v>15.59</c:v>
                </c:pt>
                <c:pt idx="661">
                  <c:v>15.590999999999999</c:v>
                </c:pt>
                <c:pt idx="662">
                  <c:v>15.593</c:v>
                </c:pt>
                <c:pt idx="663">
                  <c:v>15.595000000000001</c:v>
                </c:pt>
                <c:pt idx="664">
                  <c:v>15.597</c:v>
                </c:pt>
                <c:pt idx="665">
                  <c:v>15.6</c:v>
                </c:pt>
                <c:pt idx="666">
                  <c:v>15.602</c:v>
                </c:pt>
                <c:pt idx="667">
                  <c:v>15.603999999999999</c:v>
                </c:pt>
                <c:pt idx="668">
                  <c:v>15.606999999999999</c:v>
                </c:pt>
                <c:pt idx="669">
                  <c:v>15.609</c:v>
                </c:pt>
                <c:pt idx="670">
                  <c:v>15.611000000000001</c:v>
                </c:pt>
                <c:pt idx="671">
                  <c:v>15.614000000000001</c:v>
                </c:pt>
                <c:pt idx="672">
                  <c:v>15.616</c:v>
                </c:pt>
                <c:pt idx="673">
                  <c:v>15.619</c:v>
                </c:pt>
                <c:pt idx="674">
                  <c:v>15.622</c:v>
                </c:pt>
                <c:pt idx="675">
                  <c:v>15.624000000000001</c:v>
                </c:pt>
                <c:pt idx="676">
                  <c:v>15.625999999999999</c:v>
                </c:pt>
                <c:pt idx="677">
                  <c:v>15.629</c:v>
                </c:pt>
                <c:pt idx="678">
                  <c:v>15.631</c:v>
                </c:pt>
                <c:pt idx="679">
                  <c:v>15.634</c:v>
                </c:pt>
                <c:pt idx="680">
                  <c:v>15.635999999999999</c:v>
                </c:pt>
                <c:pt idx="681">
                  <c:v>15.638</c:v>
                </c:pt>
                <c:pt idx="682">
                  <c:v>15.641</c:v>
                </c:pt>
                <c:pt idx="683">
                  <c:v>15.644</c:v>
                </c:pt>
                <c:pt idx="684">
                  <c:v>15.646000000000001</c:v>
                </c:pt>
                <c:pt idx="685">
                  <c:v>15.648</c:v>
                </c:pt>
                <c:pt idx="686">
                  <c:v>15.651</c:v>
                </c:pt>
                <c:pt idx="687">
                  <c:v>15.653</c:v>
                </c:pt>
                <c:pt idx="688">
                  <c:v>15.656000000000001</c:v>
                </c:pt>
                <c:pt idx="689">
                  <c:v>15.657999999999999</c:v>
                </c:pt>
                <c:pt idx="690">
                  <c:v>15.66</c:v>
                </c:pt>
                <c:pt idx="691">
                  <c:v>15.663</c:v>
                </c:pt>
                <c:pt idx="692">
                  <c:v>15.666</c:v>
                </c:pt>
                <c:pt idx="693">
                  <c:v>15.667</c:v>
                </c:pt>
                <c:pt idx="694">
                  <c:v>15.67</c:v>
                </c:pt>
                <c:pt idx="695">
                  <c:v>15.673</c:v>
                </c:pt>
                <c:pt idx="696">
                  <c:v>15.675000000000001</c:v>
                </c:pt>
                <c:pt idx="697">
                  <c:v>15.677</c:v>
                </c:pt>
                <c:pt idx="698">
                  <c:v>15.68</c:v>
                </c:pt>
                <c:pt idx="699">
                  <c:v>15.682</c:v>
                </c:pt>
                <c:pt idx="700">
                  <c:v>15.685</c:v>
                </c:pt>
                <c:pt idx="701">
                  <c:v>15.686999999999999</c:v>
                </c:pt>
                <c:pt idx="702">
                  <c:v>15.689</c:v>
                </c:pt>
                <c:pt idx="703">
                  <c:v>15.692</c:v>
                </c:pt>
                <c:pt idx="704">
                  <c:v>15.694000000000001</c:v>
                </c:pt>
                <c:pt idx="705">
                  <c:v>15.696999999999999</c:v>
                </c:pt>
                <c:pt idx="706">
                  <c:v>15.699</c:v>
                </c:pt>
                <c:pt idx="707">
                  <c:v>15.702</c:v>
                </c:pt>
                <c:pt idx="708">
                  <c:v>15.704000000000001</c:v>
                </c:pt>
                <c:pt idx="709">
                  <c:v>15.706</c:v>
                </c:pt>
                <c:pt idx="710">
                  <c:v>15.709</c:v>
                </c:pt>
                <c:pt idx="711">
                  <c:v>15.711</c:v>
                </c:pt>
                <c:pt idx="712">
                  <c:v>15.714</c:v>
                </c:pt>
                <c:pt idx="713">
                  <c:v>15.715999999999999</c:v>
                </c:pt>
                <c:pt idx="714">
                  <c:v>15.718</c:v>
                </c:pt>
                <c:pt idx="715">
                  <c:v>15.721</c:v>
                </c:pt>
                <c:pt idx="716">
                  <c:v>15.724</c:v>
                </c:pt>
                <c:pt idx="717">
                  <c:v>15.726000000000001</c:v>
                </c:pt>
                <c:pt idx="718">
                  <c:v>15.728</c:v>
                </c:pt>
                <c:pt idx="719">
                  <c:v>15.731</c:v>
                </c:pt>
                <c:pt idx="720">
                  <c:v>15.734</c:v>
                </c:pt>
                <c:pt idx="721">
                  <c:v>15.736000000000001</c:v>
                </c:pt>
                <c:pt idx="722">
                  <c:v>15.738</c:v>
                </c:pt>
                <c:pt idx="723">
                  <c:v>15.74</c:v>
                </c:pt>
                <c:pt idx="724">
                  <c:v>15.743</c:v>
                </c:pt>
                <c:pt idx="725">
                  <c:v>15.746</c:v>
                </c:pt>
                <c:pt idx="726">
                  <c:v>15.747999999999999</c:v>
                </c:pt>
                <c:pt idx="727">
                  <c:v>15.75</c:v>
                </c:pt>
                <c:pt idx="728">
                  <c:v>15.753</c:v>
                </c:pt>
                <c:pt idx="729">
                  <c:v>15.755000000000001</c:v>
                </c:pt>
                <c:pt idx="730">
                  <c:v>15.757</c:v>
                </c:pt>
                <c:pt idx="731">
                  <c:v>15.76</c:v>
                </c:pt>
                <c:pt idx="732">
                  <c:v>15.763</c:v>
                </c:pt>
                <c:pt idx="733">
                  <c:v>15.765000000000001</c:v>
                </c:pt>
                <c:pt idx="734">
                  <c:v>15.766999999999999</c:v>
                </c:pt>
                <c:pt idx="735">
                  <c:v>15.77</c:v>
                </c:pt>
                <c:pt idx="736">
                  <c:v>15.772</c:v>
                </c:pt>
                <c:pt idx="737">
                  <c:v>15.775</c:v>
                </c:pt>
                <c:pt idx="738">
                  <c:v>15.776999999999999</c:v>
                </c:pt>
                <c:pt idx="739">
                  <c:v>15.779</c:v>
                </c:pt>
                <c:pt idx="740">
                  <c:v>15.782</c:v>
                </c:pt>
                <c:pt idx="741">
                  <c:v>15.784000000000001</c:v>
                </c:pt>
                <c:pt idx="742">
                  <c:v>15.787000000000001</c:v>
                </c:pt>
                <c:pt idx="743">
                  <c:v>15.789</c:v>
                </c:pt>
                <c:pt idx="744">
                  <c:v>15.791</c:v>
                </c:pt>
                <c:pt idx="745">
                  <c:v>15.794</c:v>
                </c:pt>
                <c:pt idx="746">
                  <c:v>15.795999999999999</c:v>
                </c:pt>
                <c:pt idx="747">
                  <c:v>15.798</c:v>
                </c:pt>
                <c:pt idx="748">
                  <c:v>15.801</c:v>
                </c:pt>
                <c:pt idx="749">
                  <c:v>15.804</c:v>
                </c:pt>
                <c:pt idx="750">
                  <c:v>15.805999999999999</c:v>
                </c:pt>
                <c:pt idx="751">
                  <c:v>15.808</c:v>
                </c:pt>
                <c:pt idx="752">
                  <c:v>15.811</c:v>
                </c:pt>
                <c:pt idx="753">
                  <c:v>15.813000000000001</c:v>
                </c:pt>
                <c:pt idx="754">
                  <c:v>15.816000000000001</c:v>
                </c:pt>
                <c:pt idx="755">
                  <c:v>15.818</c:v>
                </c:pt>
                <c:pt idx="756">
                  <c:v>15.82</c:v>
                </c:pt>
                <c:pt idx="757">
                  <c:v>15.823</c:v>
                </c:pt>
                <c:pt idx="758">
                  <c:v>15.826000000000001</c:v>
                </c:pt>
                <c:pt idx="759">
                  <c:v>15.827999999999999</c:v>
                </c:pt>
                <c:pt idx="760">
                  <c:v>15.83</c:v>
                </c:pt>
                <c:pt idx="761">
                  <c:v>15.833</c:v>
                </c:pt>
                <c:pt idx="762">
                  <c:v>15.835000000000001</c:v>
                </c:pt>
                <c:pt idx="763">
                  <c:v>15.837999999999999</c:v>
                </c:pt>
                <c:pt idx="764">
                  <c:v>15.84</c:v>
                </c:pt>
                <c:pt idx="765">
                  <c:v>15.842000000000001</c:v>
                </c:pt>
                <c:pt idx="766">
                  <c:v>15.845000000000001</c:v>
                </c:pt>
                <c:pt idx="767">
                  <c:v>15.848000000000001</c:v>
                </c:pt>
                <c:pt idx="768">
                  <c:v>15.85</c:v>
                </c:pt>
                <c:pt idx="769">
                  <c:v>15.852</c:v>
                </c:pt>
                <c:pt idx="770">
                  <c:v>15.855</c:v>
                </c:pt>
                <c:pt idx="771">
                  <c:v>15.856999999999999</c:v>
                </c:pt>
                <c:pt idx="772">
                  <c:v>15.859</c:v>
                </c:pt>
                <c:pt idx="773">
                  <c:v>15.862</c:v>
                </c:pt>
                <c:pt idx="774">
                  <c:v>15.864000000000001</c:v>
                </c:pt>
                <c:pt idx="775">
                  <c:v>15.867000000000001</c:v>
                </c:pt>
                <c:pt idx="776">
                  <c:v>15.869</c:v>
                </c:pt>
                <c:pt idx="777">
                  <c:v>15.871</c:v>
                </c:pt>
                <c:pt idx="778">
                  <c:v>15.874000000000001</c:v>
                </c:pt>
                <c:pt idx="779">
                  <c:v>15.877000000000001</c:v>
                </c:pt>
                <c:pt idx="780">
                  <c:v>15.879</c:v>
                </c:pt>
                <c:pt idx="781">
                  <c:v>15.881</c:v>
                </c:pt>
                <c:pt idx="782">
                  <c:v>15.884</c:v>
                </c:pt>
                <c:pt idx="783">
                  <c:v>15.885999999999999</c:v>
                </c:pt>
                <c:pt idx="784">
                  <c:v>15.888999999999999</c:v>
                </c:pt>
                <c:pt idx="785">
                  <c:v>15.891</c:v>
                </c:pt>
                <c:pt idx="786">
                  <c:v>15.893000000000001</c:v>
                </c:pt>
                <c:pt idx="787">
                  <c:v>15.896000000000001</c:v>
                </c:pt>
                <c:pt idx="788">
                  <c:v>15.898</c:v>
                </c:pt>
                <c:pt idx="789">
                  <c:v>15.9</c:v>
                </c:pt>
                <c:pt idx="790">
                  <c:v>15.903</c:v>
                </c:pt>
                <c:pt idx="791">
                  <c:v>15.906000000000001</c:v>
                </c:pt>
                <c:pt idx="792">
                  <c:v>15.907999999999999</c:v>
                </c:pt>
                <c:pt idx="793">
                  <c:v>15.91</c:v>
                </c:pt>
                <c:pt idx="794">
                  <c:v>15.913</c:v>
                </c:pt>
                <c:pt idx="795">
                  <c:v>15.914999999999999</c:v>
                </c:pt>
                <c:pt idx="796">
                  <c:v>15.917999999999999</c:v>
                </c:pt>
                <c:pt idx="797">
                  <c:v>15.92</c:v>
                </c:pt>
                <c:pt idx="798">
                  <c:v>15.922000000000001</c:v>
                </c:pt>
                <c:pt idx="799">
                  <c:v>15.925000000000001</c:v>
                </c:pt>
                <c:pt idx="800">
                  <c:v>15.928000000000001</c:v>
                </c:pt>
                <c:pt idx="801">
                  <c:v>15.93</c:v>
                </c:pt>
                <c:pt idx="802">
                  <c:v>15.932</c:v>
                </c:pt>
                <c:pt idx="803">
                  <c:v>15.935</c:v>
                </c:pt>
                <c:pt idx="804">
                  <c:v>15.936999999999999</c:v>
                </c:pt>
                <c:pt idx="805">
                  <c:v>15.94</c:v>
                </c:pt>
                <c:pt idx="806">
                  <c:v>15.942</c:v>
                </c:pt>
                <c:pt idx="807">
                  <c:v>15.944000000000001</c:v>
                </c:pt>
                <c:pt idx="808">
                  <c:v>15.946999999999999</c:v>
                </c:pt>
                <c:pt idx="809">
                  <c:v>15.949</c:v>
                </c:pt>
                <c:pt idx="810">
                  <c:v>15.951000000000001</c:v>
                </c:pt>
                <c:pt idx="811">
                  <c:v>15.954000000000001</c:v>
                </c:pt>
                <c:pt idx="812">
                  <c:v>15.957000000000001</c:v>
                </c:pt>
                <c:pt idx="813">
                  <c:v>15.959</c:v>
                </c:pt>
                <c:pt idx="814">
                  <c:v>15.961</c:v>
                </c:pt>
                <c:pt idx="815">
                  <c:v>15.964</c:v>
                </c:pt>
                <c:pt idx="816">
                  <c:v>15.965999999999999</c:v>
                </c:pt>
                <c:pt idx="817">
                  <c:v>15.968999999999999</c:v>
                </c:pt>
                <c:pt idx="818">
                  <c:v>15.971</c:v>
                </c:pt>
                <c:pt idx="819">
                  <c:v>15.973000000000001</c:v>
                </c:pt>
                <c:pt idx="820">
                  <c:v>15.976000000000001</c:v>
                </c:pt>
                <c:pt idx="821">
                  <c:v>15.978999999999999</c:v>
                </c:pt>
                <c:pt idx="822">
                  <c:v>15.981</c:v>
                </c:pt>
                <c:pt idx="823">
                  <c:v>15.983000000000001</c:v>
                </c:pt>
                <c:pt idx="824">
                  <c:v>15.986000000000001</c:v>
                </c:pt>
                <c:pt idx="825">
                  <c:v>15.988</c:v>
                </c:pt>
                <c:pt idx="826">
                  <c:v>15.991</c:v>
                </c:pt>
                <c:pt idx="827">
                  <c:v>15.993</c:v>
                </c:pt>
                <c:pt idx="828">
                  <c:v>15.994999999999999</c:v>
                </c:pt>
                <c:pt idx="829">
                  <c:v>15.997999999999999</c:v>
                </c:pt>
                <c:pt idx="830">
                  <c:v>16.001000000000001</c:v>
                </c:pt>
                <c:pt idx="831">
                  <c:v>16.004000000000001</c:v>
                </c:pt>
                <c:pt idx="832">
                  <c:v>16.007000000000001</c:v>
                </c:pt>
                <c:pt idx="833">
                  <c:v>16.009</c:v>
                </c:pt>
                <c:pt idx="834">
                  <c:v>16.012</c:v>
                </c:pt>
                <c:pt idx="835">
                  <c:v>16.013999999999999</c:v>
                </c:pt>
                <c:pt idx="836">
                  <c:v>16.016999999999999</c:v>
                </c:pt>
                <c:pt idx="837">
                  <c:v>16.018999999999998</c:v>
                </c:pt>
                <c:pt idx="838">
                  <c:v>16.021999999999998</c:v>
                </c:pt>
                <c:pt idx="839">
                  <c:v>16.024999999999999</c:v>
                </c:pt>
                <c:pt idx="840">
                  <c:v>16.027000000000001</c:v>
                </c:pt>
                <c:pt idx="841">
                  <c:v>16.029</c:v>
                </c:pt>
                <c:pt idx="842">
                  <c:v>16.032</c:v>
                </c:pt>
                <c:pt idx="843">
                  <c:v>16.033999999999999</c:v>
                </c:pt>
                <c:pt idx="844">
                  <c:v>16.036999999999999</c:v>
                </c:pt>
                <c:pt idx="845">
                  <c:v>16.04</c:v>
                </c:pt>
                <c:pt idx="846">
                  <c:v>16.042000000000002</c:v>
                </c:pt>
                <c:pt idx="847">
                  <c:v>16.044</c:v>
                </c:pt>
                <c:pt idx="848">
                  <c:v>16.047000000000001</c:v>
                </c:pt>
                <c:pt idx="849">
                  <c:v>16.05</c:v>
                </c:pt>
                <c:pt idx="850">
                  <c:v>16.052</c:v>
                </c:pt>
                <c:pt idx="851">
                  <c:v>16.055</c:v>
                </c:pt>
                <c:pt idx="852">
                  <c:v>16.058</c:v>
                </c:pt>
                <c:pt idx="853">
                  <c:v>16.059999999999999</c:v>
                </c:pt>
                <c:pt idx="854">
                  <c:v>16.062000000000001</c:v>
                </c:pt>
                <c:pt idx="855">
                  <c:v>16.065000000000001</c:v>
                </c:pt>
                <c:pt idx="856">
                  <c:v>16.067</c:v>
                </c:pt>
                <c:pt idx="857">
                  <c:v>16.07</c:v>
                </c:pt>
                <c:pt idx="858">
                  <c:v>16.071999999999999</c:v>
                </c:pt>
                <c:pt idx="859">
                  <c:v>16.074000000000002</c:v>
                </c:pt>
                <c:pt idx="860">
                  <c:v>16.077000000000002</c:v>
                </c:pt>
                <c:pt idx="861">
                  <c:v>16.079999999999998</c:v>
                </c:pt>
                <c:pt idx="862">
                  <c:v>16.082000000000001</c:v>
                </c:pt>
                <c:pt idx="863">
                  <c:v>16.084</c:v>
                </c:pt>
                <c:pt idx="864">
                  <c:v>16.087</c:v>
                </c:pt>
                <c:pt idx="865">
                  <c:v>16.088999999999999</c:v>
                </c:pt>
                <c:pt idx="866">
                  <c:v>16.091999999999999</c:v>
                </c:pt>
                <c:pt idx="867">
                  <c:v>16.094000000000001</c:v>
                </c:pt>
                <c:pt idx="868">
                  <c:v>16.097000000000001</c:v>
                </c:pt>
                <c:pt idx="869">
                  <c:v>16.099</c:v>
                </c:pt>
                <c:pt idx="870">
                  <c:v>16.102</c:v>
                </c:pt>
                <c:pt idx="871">
                  <c:v>16.103999999999999</c:v>
                </c:pt>
                <c:pt idx="872">
                  <c:v>16.106000000000002</c:v>
                </c:pt>
                <c:pt idx="873">
                  <c:v>16.109000000000002</c:v>
                </c:pt>
                <c:pt idx="874">
                  <c:v>16.111000000000001</c:v>
                </c:pt>
                <c:pt idx="875">
                  <c:v>16.114000000000001</c:v>
                </c:pt>
                <c:pt idx="876">
                  <c:v>16.116</c:v>
                </c:pt>
                <c:pt idx="877">
                  <c:v>16.119</c:v>
                </c:pt>
                <c:pt idx="878">
                  <c:v>16.120999999999999</c:v>
                </c:pt>
                <c:pt idx="879">
                  <c:v>16.123999999999999</c:v>
                </c:pt>
                <c:pt idx="880">
                  <c:v>16.126000000000001</c:v>
                </c:pt>
                <c:pt idx="881">
                  <c:v>16.128</c:v>
                </c:pt>
                <c:pt idx="882">
                  <c:v>16.131</c:v>
                </c:pt>
                <c:pt idx="883">
                  <c:v>16.132999999999999</c:v>
                </c:pt>
                <c:pt idx="884">
                  <c:v>16.135999999999999</c:v>
                </c:pt>
                <c:pt idx="885">
                  <c:v>16.138000000000002</c:v>
                </c:pt>
                <c:pt idx="886">
                  <c:v>16.14</c:v>
                </c:pt>
                <c:pt idx="887">
                  <c:v>16.143000000000001</c:v>
                </c:pt>
                <c:pt idx="888">
                  <c:v>16.146000000000001</c:v>
                </c:pt>
                <c:pt idx="889">
                  <c:v>16.148</c:v>
                </c:pt>
                <c:pt idx="890">
                  <c:v>16.149999999999999</c:v>
                </c:pt>
                <c:pt idx="891">
                  <c:v>16.152999999999999</c:v>
                </c:pt>
                <c:pt idx="892">
                  <c:v>16.155000000000001</c:v>
                </c:pt>
                <c:pt idx="893">
                  <c:v>16.158000000000001</c:v>
                </c:pt>
                <c:pt idx="894">
                  <c:v>16.16</c:v>
                </c:pt>
                <c:pt idx="895">
                  <c:v>16.161999999999999</c:v>
                </c:pt>
                <c:pt idx="896">
                  <c:v>16.164999999999999</c:v>
                </c:pt>
                <c:pt idx="897">
                  <c:v>16.167999999999999</c:v>
                </c:pt>
                <c:pt idx="898">
                  <c:v>16.170000000000002</c:v>
                </c:pt>
                <c:pt idx="899">
                  <c:v>16.172000000000001</c:v>
                </c:pt>
                <c:pt idx="900">
                  <c:v>16.175000000000001</c:v>
                </c:pt>
                <c:pt idx="901">
                  <c:v>16.178000000000001</c:v>
                </c:pt>
                <c:pt idx="902">
                  <c:v>16.18</c:v>
                </c:pt>
                <c:pt idx="903">
                  <c:v>16.181999999999999</c:v>
                </c:pt>
                <c:pt idx="904">
                  <c:v>16.184999999999999</c:v>
                </c:pt>
                <c:pt idx="905">
                  <c:v>16.187000000000001</c:v>
                </c:pt>
                <c:pt idx="906">
                  <c:v>16.189</c:v>
                </c:pt>
                <c:pt idx="907">
                  <c:v>16.192</c:v>
                </c:pt>
                <c:pt idx="908">
                  <c:v>16.193999999999999</c:v>
                </c:pt>
                <c:pt idx="909">
                  <c:v>16.196999999999999</c:v>
                </c:pt>
                <c:pt idx="910">
                  <c:v>16.199000000000002</c:v>
                </c:pt>
                <c:pt idx="911">
                  <c:v>16.201000000000001</c:v>
                </c:pt>
                <c:pt idx="912">
                  <c:v>16.202999999999999</c:v>
                </c:pt>
                <c:pt idx="913">
                  <c:v>16.206</c:v>
                </c:pt>
                <c:pt idx="914">
                  <c:v>16.209</c:v>
                </c:pt>
                <c:pt idx="915">
                  <c:v>16.212</c:v>
                </c:pt>
                <c:pt idx="916">
                  <c:v>16.213999999999999</c:v>
                </c:pt>
                <c:pt idx="917">
                  <c:v>16.216000000000001</c:v>
                </c:pt>
                <c:pt idx="918">
                  <c:v>16.218</c:v>
                </c:pt>
                <c:pt idx="919">
                  <c:v>16.221</c:v>
                </c:pt>
                <c:pt idx="920">
                  <c:v>16.224</c:v>
                </c:pt>
                <c:pt idx="921">
                  <c:v>16.225999999999999</c:v>
                </c:pt>
                <c:pt idx="922">
                  <c:v>16.228000000000002</c:v>
                </c:pt>
                <c:pt idx="923">
                  <c:v>16.231000000000002</c:v>
                </c:pt>
                <c:pt idx="924">
                  <c:v>16.233000000000001</c:v>
                </c:pt>
                <c:pt idx="925">
                  <c:v>16.234999999999999</c:v>
                </c:pt>
                <c:pt idx="926">
                  <c:v>16.238</c:v>
                </c:pt>
                <c:pt idx="927">
                  <c:v>16.241</c:v>
                </c:pt>
                <c:pt idx="928">
                  <c:v>16.242999999999999</c:v>
                </c:pt>
                <c:pt idx="929">
                  <c:v>16.245000000000001</c:v>
                </c:pt>
                <c:pt idx="930">
                  <c:v>16.247</c:v>
                </c:pt>
                <c:pt idx="931">
                  <c:v>16.25</c:v>
                </c:pt>
                <c:pt idx="932">
                  <c:v>16.253</c:v>
                </c:pt>
                <c:pt idx="933">
                  <c:v>16.254999999999999</c:v>
                </c:pt>
                <c:pt idx="934">
                  <c:v>16.257000000000001</c:v>
                </c:pt>
                <c:pt idx="935">
                  <c:v>16.260000000000002</c:v>
                </c:pt>
                <c:pt idx="936">
                  <c:v>16.262</c:v>
                </c:pt>
                <c:pt idx="937">
                  <c:v>16.265000000000001</c:v>
                </c:pt>
                <c:pt idx="938">
                  <c:v>16.266999999999999</c:v>
                </c:pt>
                <c:pt idx="939">
                  <c:v>16.27</c:v>
                </c:pt>
                <c:pt idx="940">
                  <c:v>16.271999999999998</c:v>
                </c:pt>
                <c:pt idx="941">
                  <c:v>16.274999999999999</c:v>
                </c:pt>
                <c:pt idx="942">
                  <c:v>16.277000000000001</c:v>
                </c:pt>
                <c:pt idx="943">
                  <c:v>16.279</c:v>
                </c:pt>
                <c:pt idx="944">
                  <c:v>16.282</c:v>
                </c:pt>
                <c:pt idx="945">
                  <c:v>16.283999999999999</c:v>
                </c:pt>
                <c:pt idx="946">
                  <c:v>16.286999999999999</c:v>
                </c:pt>
                <c:pt idx="947">
                  <c:v>16.289000000000001</c:v>
                </c:pt>
                <c:pt idx="948">
                  <c:v>16.291</c:v>
                </c:pt>
                <c:pt idx="949">
                  <c:v>16.294</c:v>
                </c:pt>
                <c:pt idx="950">
                  <c:v>16.295999999999999</c:v>
                </c:pt>
                <c:pt idx="951">
                  <c:v>16.298999999999999</c:v>
                </c:pt>
                <c:pt idx="952">
                  <c:v>16.300999999999998</c:v>
                </c:pt>
                <c:pt idx="953">
                  <c:v>16.303999999999998</c:v>
                </c:pt>
                <c:pt idx="954">
                  <c:v>16.306000000000001</c:v>
                </c:pt>
                <c:pt idx="955">
                  <c:v>16.308</c:v>
                </c:pt>
                <c:pt idx="956">
                  <c:v>16.311</c:v>
                </c:pt>
                <c:pt idx="957">
                  <c:v>16.314</c:v>
                </c:pt>
                <c:pt idx="958">
                  <c:v>16.315999999999999</c:v>
                </c:pt>
                <c:pt idx="959">
                  <c:v>16.318000000000001</c:v>
                </c:pt>
                <c:pt idx="960">
                  <c:v>16.32</c:v>
                </c:pt>
                <c:pt idx="961">
                  <c:v>16.323</c:v>
                </c:pt>
                <c:pt idx="962">
                  <c:v>16.326000000000001</c:v>
                </c:pt>
                <c:pt idx="963">
                  <c:v>16.327999999999999</c:v>
                </c:pt>
                <c:pt idx="964">
                  <c:v>16.329999999999998</c:v>
                </c:pt>
                <c:pt idx="965">
                  <c:v>16.332999999999998</c:v>
                </c:pt>
                <c:pt idx="966">
                  <c:v>16.335000000000001</c:v>
                </c:pt>
                <c:pt idx="967">
                  <c:v>16.338000000000001</c:v>
                </c:pt>
                <c:pt idx="968">
                  <c:v>16.34</c:v>
                </c:pt>
                <c:pt idx="969">
                  <c:v>16.343</c:v>
                </c:pt>
                <c:pt idx="970">
                  <c:v>16.344999999999999</c:v>
                </c:pt>
                <c:pt idx="971">
                  <c:v>16.347999999999999</c:v>
                </c:pt>
                <c:pt idx="972">
                  <c:v>16.350000000000001</c:v>
                </c:pt>
                <c:pt idx="973">
                  <c:v>16.352</c:v>
                </c:pt>
                <c:pt idx="974">
                  <c:v>16.355</c:v>
                </c:pt>
                <c:pt idx="975">
                  <c:v>16.356999999999999</c:v>
                </c:pt>
                <c:pt idx="976">
                  <c:v>16.359000000000002</c:v>
                </c:pt>
                <c:pt idx="977">
                  <c:v>16.361999999999998</c:v>
                </c:pt>
                <c:pt idx="978">
                  <c:v>16.364999999999998</c:v>
                </c:pt>
                <c:pt idx="979">
                  <c:v>16.367000000000001</c:v>
                </c:pt>
                <c:pt idx="980">
                  <c:v>16.369</c:v>
                </c:pt>
                <c:pt idx="981">
                  <c:v>16.370999999999999</c:v>
                </c:pt>
                <c:pt idx="982">
                  <c:v>16.373999999999999</c:v>
                </c:pt>
                <c:pt idx="983">
                  <c:v>16.376999999999999</c:v>
                </c:pt>
                <c:pt idx="984">
                  <c:v>16.379000000000001</c:v>
                </c:pt>
                <c:pt idx="985">
                  <c:v>16.382000000000001</c:v>
                </c:pt>
                <c:pt idx="986">
                  <c:v>16.385000000000002</c:v>
                </c:pt>
                <c:pt idx="987">
                  <c:v>16.387</c:v>
                </c:pt>
                <c:pt idx="988">
                  <c:v>16.388999999999999</c:v>
                </c:pt>
                <c:pt idx="989">
                  <c:v>16.391999999999999</c:v>
                </c:pt>
                <c:pt idx="990">
                  <c:v>16.395</c:v>
                </c:pt>
                <c:pt idx="991">
                  <c:v>16.396999999999998</c:v>
                </c:pt>
                <c:pt idx="992">
                  <c:v>16.399999999999999</c:v>
                </c:pt>
                <c:pt idx="993">
                  <c:v>16.402000000000001</c:v>
                </c:pt>
                <c:pt idx="994">
                  <c:v>16.405000000000001</c:v>
                </c:pt>
                <c:pt idx="995">
                  <c:v>16.405999999999999</c:v>
                </c:pt>
                <c:pt idx="996">
                  <c:v>16.408999999999999</c:v>
                </c:pt>
                <c:pt idx="997">
                  <c:v>16.411000000000001</c:v>
                </c:pt>
                <c:pt idx="998">
                  <c:v>16.414000000000001</c:v>
                </c:pt>
                <c:pt idx="999">
                  <c:v>16.416</c:v>
                </c:pt>
                <c:pt idx="1000">
                  <c:v>16.417999999999999</c:v>
                </c:pt>
                <c:pt idx="1001">
                  <c:v>16.420000000000002</c:v>
                </c:pt>
                <c:pt idx="1002">
                  <c:v>16.422999999999998</c:v>
                </c:pt>
                <c:pt idx="1003">
                  <c:v>16.425000000000001</c:v>
                </c:pt>
                <c:pt idx="1004">
                  <c:v>16.428000000000001</c:v>
                </c:pt>
                <c:pt idx="1005">
                  <c:v>16.43</c:v>
                </c:pt>
                <c:pt idx="1006">
                  <c:v>16.431999999999999</c:v>
                </c:pt>
                <c:pt idx="1007">
                  <c:v>16.434999999999999</c:v>
                </c:pt>
                <c:pt idx="1008">
                  <c:v>16.437000000000001</c:v>
                </c:pt>
                <c:pt idx="1009">
                  <c:v>16.440000000000001</c:v>
                </c:pt>
                <c:pt idx="1010">
                  <c:v>16.442</c:v>
                </c:pt>
                <c:pt idx="1011">
                  <c:v>16.443999999999999</c:v>
                </c:pt>
                <c:pt idx="1012">
                  <c:v>16.446999999999999</c:v>
                </c:pt>
                <c:pt idx="1013">
                  <c:v>16.45</c:v>
                </c:pt>
                <c:pt idx="1014">
                  <c:v>16.452000000000002</c:v>
                </c:pt>
                <c:pt idx="1015">
                  <c:v>16.454000000000001</c:v>
                </c:pt>
                <c:pt idx="1016">
                  <c:v>16.457000000000001</c:v>
                </c:pt>
                <c:pt idx="1017">
                  <c:v>16.459</c:v>
                </c:pt>
                <c:pt idx="1018">
                  <c:v>16.460999999999999</c:v>
                </c:pt>
                <c:pt idx="1019">
                  <c:v>16.463999999999999</c:v>
                </c:pt>
                <c:pt idx="1020">
                  <c:v>16.466000000000001</c:v>
                </c:pt>
                <c:pt idx="1021">
                  <c:v>16.469000000000001</c:v>
                </c:pt>
                <c:pt idx="1022">
                  <c:v>16.471</c:v>
                </c:pt>
                <c:pt idx="1023">
                  <c:v>16.472999999999999</c:v>
                </c:pt>
                <c:pt idx="1024">
                  <c:v>16.475999999999999</c:v>
                </c:pt>
                <c:pt idx="1025">
                  <c:v>16.478000000000002</c:v>
                </c:pt>
                <c:pt idx="1026">
                  <c:v>16.481000000000002</c:v>
                </c:pt>
                <c:pt idx="1027">
                  <c:v>16.483000000000001</c:v>
                </c:pt>
                <c:pt idx="1028">
                  <c:v>16.486000000000001</c:v>
                </c:pt>
                <c:pt idx="1029">
                  <c:v>16.488</c:v>
                </c:pt>
                <c:pt idx="1030">
                  <c:v>16.489999999999998</c:v>
                </c:pt>
                <c:pt idx="1031">
                  <c:v>16.492999999999999</c:v>
                </c:pt>
                <c:pt idx="1032">
                  <c:v>16.495000000000001</c:v>
                </c:pt>
                <c:pt idx="1033">
                  <c:v>16.498000000000001</c:v>
                </c:pt>
                <c:pt idx="1034">
                  <c:v>16.501000000000001</c:v>
                </c:pt>
                <c:pt idx="1035">
                  <c:v>16.501999999999999</c:v>
                </c:pt>
                <c:pt idx="1036">
                  <c:v>16.504999999999999</c:v>
                </c:pt>
                <c:pt idx="1037">
                  <c:v>16.507999999999999</c:v>
                </c:pt>
                <c:pt idx="1038">
                  <c:v>16.510000000000002</c:v>
                </c:pt>
                <c:pt idx="1039">
                  <c:v>16.512</c:v>
                </c:pt>
                <c:pt idx="1040">
                  <c:v>16.515000000000001</c:v>
                </c:pt>
                <c:pt idx="1041">
                  <c:v>16.516999999999999</c:v>
                </c:pt>
                <c:pt idx="1042">
                  <c:v>16.518999999999998</c:v>
                </c:pt>
                <c:pt idx="1043">
                  <c:v>16.521999999999998</c:v>
                </c:pt>
                <c:pt idx="1044">
                  <c:v>16.524000000000001</c:v>
                </c:pt>
                <c:pt idx="1045">
                  <c:v>16.527000000000001</c:v>
                </c:pt>
                <c:pt idx="1046">
                  <c:v>16.529</c:v>
                </c:pt>
                <c:pt idx="1047">
                  <c:v>16.530999999999999</c:v>
                </c:pt>
                <c:pt idx="1048">
                  <c:v>16.533999999999999</c:v>
                </c:pt>
                <c:pt idx="1049">
                  <c:v>16.536999999999999</c:v>
                </c:pt>
                <c:pt idx="1050">
                  <c:v>16.538</c:v>
                </c:pt>
                <c:pt idx="1051">
                  <c:v>16.541</c:v>
                </c:pt>
                <c:pt idx="1052">
                  <c:v>16.544</c:v>
                </c:pt>
                <c:pt idx="1053">
                  <c:v>16.545999999999999</c:v>
                </c:pt>
                <c:pt idx="1054">
                  <c:v>16.548999999999999</c:v>
                </c:pt>
                <c:pt idx="1055">
                  <c:v>16.550999999999998</c:v>
                </c:pt>
                <c:pt idx="1056">
                  <c:v>16.553000000000001</c:v>
                </c:pt>
                <c:pt idx="1057">
                  <c:v>16.556000000000001</c:v>
                </c:pt>
                <c:pt idx="1058">
                  <c:v>16.558</c:v>
                </c:pt>
                <c:pt idx="1059">
                  <c:v>16.559999999999999</c:v>
                </c:pt>
                <c:pt idx="1060">
                  <c:v>16.562999999999999</c:v>
                </c:pt>
                <c:pt idx="1061">
                  <c:v>16.565999999999999</c:v>
                </c:pt>
                <c:pt idx="1062">
                  <c:v>16.568000000000001</c:v>
                </c:pt>
                <c:pt idx="1063">
                  <c:v>16.57</c:v>
                </c:pt>
                <c:pt idx="1064">
                  <c:v>16.573</c:v>
                </c:pt>
                <c:pt idx="1065">
                  <c:v>16.574999999999999</c:v>
                </c:pt>
                <c:pt idx="1066">
                  <c:v>16.577999999999999</c:v>
                </c:pt>
                <c:pt idx="1067">
                  <c:v>16.579999999999998</c:v>
                </c:pt>
                <c:pt idx="1068">
                  <c:v>16.582000000000001</c:v>
                </c:pt>
                <c:pt idx="1069">
                  <c:v>16.585000000000001</c:v>
                </c:pt>
                <c:pt idx="1070">
                  <c:v>16.588000000000001</c:v>
                </c:pt>
                <c:pt idx="1071">
                  <c:v>16.588999999999999</c:v>
                </c:pt>
                <c:pt idx="1072">
                  <c:v>16.591999999999999</c:v>
                </c:pt>
                <c:pt idx="1073">
                  <c:v>16.594999999999999</c:v>
                </c:pt>
                <c:pt idx="1074">
                  <c:v>16.597000000000001</c:v>
                </c:pt>
                <c:pt idx="1075">
                  <c:v>16.599</c:v>
                </c:pt>
                <c:pt idx="1076">
                  <c:v>16.600999999999999</c:v>
                </c:pt>
                <c:pt idx="1077">
                  <c:v>16.603999999999999</c:v>
                </c:pt>
                <c:pt idx="1078">
                  <c:v>16.606999999999999</c:v>
                </c:pt>
                <c:pt idx="1079">
                  <c:v>16.609000000000002</c:v>
                </c:pt>
                <c:pt idx="1080">
                  <c:v>16.611999999999998</c:v>
                </c:pt>
                <c:pt idx="1081">
                  <c:v>16.614999999999998</c:v>
                </c:pt>
                <c:pt idx="1082">
                  <c:v>16.617000000000001</c:v>
                </c:pt>
                <c:pt idx="1083">
                  <c:v>16.62</c:v>
                </c:pt>
                <c:pt idx="1084">
                  <c:v>16.622</c:v>
                </c:pt>
                <c:pt idx="1085">
                  <c:v>16.623999999999999</c:v>
                </c:pt>
                <c:pt idx="1086">
                  <c:v>16.626999999999999</c:v>
                </c:pt>
                <c:pt idx="1087">
                  <c:v>16.63</c:v>
                </c:pt>
                <c:pt idx="1088">
                  <c:v>16.632000000000001</c:v>
                </c:pt>
                <c:pt idx="1089">
                  <c:v>16.634</c:v>
                </c:pt>
                <c:pt idx="1090">
                  <c:v>16.637</c:v>
                </c:pt>
                <c:pt idx="1091">
                  <c:v>16.638999999999999</c:v>
                </c:pt>
                <c:pt idx="1092">
                  <c:v>16.641999999999999</c:v>
                </c:pt>
                <c:pt idx="1093">
                  <c:v>16.643999999999998</c:v>
                </c:pt>
                <c:pt idx="1094">
                  <c:v>16.646000000000001</c:v>
                </c:pt>
                <c:pt idx="1095">
                  <c:v>16.649000000000001</c:v>
                </c:pt>
                <c:pt idx="1096">
                  <c:v>16.651</c:v>
                </c:pt>
                <c:pt idx="1097">
                  <c:v>16.654</c:v>
                </c:pt>
                <c:pt idx="1098">
                  <c:v>16.655999999999999</c:v>
                </c:pt>
                <c:pt idx="1099">
                  <c:v>16.658000000000001</c:v>
                </c:pt>
                <c:pt idx="1100">
                  <c:v>16.661000000000001</c:v>
                </c:pt>
                <c:pt idx="1101">
                  <c:v>16.663</c:v>
                </c:pt>
                <c:pt idx="1102">
                  <c:v>16.666</c:v>
                </c:pt>
                <c:pt idx="1103">
                  <c:v>16.667999999999999</c:v>
                </c:pt>
                <c:pt idx="1104">
                  <c:v>16.670000000000002</c:v>
                </c:pt>
                <c:pt idx="1105">
                  <c:v>16.672000000000001</c:v>
                </c:pt>
                <c:pt idx="1106">
                  <c:v>16.675000000000001</c:v>
                </c:pt>
                <c:pt idx="1107">
                  <c:v>16.677</c:v>
                </c:pt>
                <c:pt idx="1108">
                  <c:v>16.68</c:v>
                </c:pt>
                <c:pt idx="1109">
                  <c:v>16.681999999999999</c:v>
                </c:pt>
                <c:pt idx="1110">
                  <c:v>16.684000000000001</c:v>
                </c:pt>
                <c:pt idx="1111">
                  <c:v>16.687000000000001</c:v>
                </c:pt>
                <c:pt idx="1112">
                  <c:v>16.689</c:v>
                </c:pt>
                <c:pt idx="1113">
                  <c:v>16.690999999999999</c:v>
                </c:pt>
                <c:pt idx="1114">
                  <c:v>16.693999999999999</c:v>
                </c:pt>
                <c:pt idx="1115">
                  <c:v>16.696999999999999</c:v>
                </c:pt>
                <c:pt idx="1116">
                  <c:v>16.699000000000002</c:v>
                </c:pt>
                <c:pt idx="1117">
                  <c:v>16.701000000000001</c:v>
                </c:pt>
                <c:pt idx="1118">
                  <c:v>16.704000000000001</c:v>
                </c:pt>
                <c:pt idx="1119">
                  <c:v>16.706</c:v>
                </c:pt>
                <c:pt idx="1120">
                  <c:v>16.707999999999998</c:v>
                </c:pt>
                <c:pt idx="1121">
                  <c:v>16.710999999999999</c:v>
                </c:pt>
                <c:pt idx="1122">
                  <c:v>16.713000000000001</c:v>
                </c:pt>
                <c:pt idx="1123">
                  <c:v>16.716000000000001</c:v>
                </c:pt>
                <c:pt idx="1124">
                  <c:v>16.718</c:v>
                </c:pt>
                <c:pt idx="1125">
                  <c:v>16.72</c:v>
                </c:pt>
                <c:pt idx="1126">
                  <c:v>16.722999999999999</c:v>
                </c:pt>
                <c:pt idx="1127">
                  <c:v>16.725999999999999</c:v>
                </c:pt>
                <c:pt idx="1128">
                  <c:v>16.728000000000002</c:v>
                </c:pt>
                <c:pt idx="1129">
                  <c:v>16.73</c:v>
                </c:pt>
                <c:pt idx="1130">
                  <c:v>16.733000000000001</c:v>
                </c:pt>
                <c:pt idx="1131">
                  <c:v>16.734999999999999</c:v>
                </c:pt>
                <c:pt idx="1132">
                  <c:v>16.738</c:v>
                </c:pt>
                <c:pt idx="1133">
                  <c:v>16.739999999999998</c:v>
                </c:pt>
                <c:pt idx="1134">
                  <c:v>16.742000000000001</c:v>
                </c:pt>
                <c:pt idx="1135">
                  <c:v>16.745000000000001</c:v>
                </c:pt>
                <c:pt idx="1136">
                  <c:v>16.748000000000001</c:v>
                </c:pt>
                <c:pt idx="1137">
                  <c:v>16.748999999999999</c:v>
                </c:pt>
                <c:pt idx="1138">
                  <c:v>16.751999999999999</c:v>
                </c:pt>
                <c:pt idx="1139">
                  <c:v>16.754999999999999</c:v>
                </c:pt>
                <c:pt idx="1140">
                  <c:v>16.757000000000001</c:v>
                </c:pt>
                <c:pt idx="1141">
                  <c:v>16.759</c:v>
                </c:pt>
                <c:pt idx="1142">
                  <c:v>16.762</c:v>
                </c:pt>
                <c:pt idx="1143">
                  <c:v>16.763999999999999</c:v>
                </c:pt>
                <c:pt idx="1144">
                  <c:v>16.766999999999999</c:v>
                </c:pt>
                <c:pt idx="1145">
                  <c:v>16.768999999999998</c:v>
                </c:pt>
                <c:pt idx="1146">
                  <c:v>16.771000000000001</c:v>
                </c:pt>
                <c:pt idx="1147">
                  <c:v>16.773</c:v>
                </c:pt>
                <c:pt idx="1148">
                  <c:v>16.776</c:v>
                </c:pt>
                <c:pt idx="1149">
                  <c:v>16.777999999999999</c:v>
                </c:pt>
                <c:pt idx="1150">
                  <c:v>16.780999999999999</c:v>
                </c:pt>
                <c:pt idx="1151">
                  <c:v>16.782</c:v>
                </c:pt>
                <c:pt idx="1152">
                  <c:v>16.785</c:v>
                </c:pt>
                <c:pt idx="1153">
                  <c:v>16.788</c:v>
                </c:pt>
                <c:pt idx="1154">
                  <c:v>16.79</c:v>
                </c:pt>
                <c:pt idx="1155">
                  <c:v>16.792000000000002</c:v>
                </c:pt>
                <c:pt idx="1156">
                  <c:v>16.795000000000002</c:v>
                </c:pt>
                <c:pt idx="1157">
                  <c:v>16.797000000000001</c:v>
                </c:pt>
                <c:pt idx="1158">
                  <c:v>16.8</c:v>
                </c:pt>
                <c:pt idx="1159">
                  <c:v>16.802</c:v>
                </c:pt>
                <c:pt idx="1160">
                  <c:v>16.803999999999998</c:v>
                </c:pt>
                <c:pt idx="1161">
                  <c:v>16.806999999999999</c:v>
                </c:pt>
                <c:pt idx="1162">
                  <c:v>16.809000000000001</c:v>
                </c:pt>
                <c:pt idx="1163">
                  <c:v>16.812000000000001</c:v>
                </c:pt>
                <c:pt idx="1164">
                  <c:v>16.814</c:v>
                </c:pt>
                <c:pt idx="1165">
                  <c:v>16.815999999999999</c:v>
                </c:pt>
                <c:pt idx="1166">
                  <c:v>16.818000000000001</c:v>
                </c:pt>
                <c:pt idx="1167">
                  <c:v>16.821000000000002</c:v>
                </c:pt>
                <c:pt idx="1168">
                  <c:v>16.823</c:v>
                </c:pt>
                <c:pt idx="1169">
                  <c:v>16.826000000000001</c:v>
                </c:pt>
                <c:pt idx="1170">
                  <c:v>16.827999999999999</c:v>
                </c:pt>
                <c:pt idx="1171">
                  <c:v>16.829999999999998</c:v>
                </c:pt>
                <c:pt idx="1172">
                  <c:v>16.832000000000001</c:v>
                </c:pt>
                <c:pt idx="1173">
                  <c:v>16.835000000000001</c:v>
                </c:pt>
                <c:pt idx="1174">
                  <c:v>16.837</c:v>
                </c:pt>
                <c:pt idx="1175">
                  <c:v>16.838999999999999</c:v>
                </c:pt>
                <c:pt idx="1176">
                  <c:v>16.841000000000001</c:v>
                </c:pt>
                <c:pt idx="1177">
                  <c:v>16.844000000000001</c:v>
                </c:pt>
                <c:pt idx="1178">
                  <c:v>16.846</c:v>
                </c:pt>
                <c:pt idx="1179">
                  <c:v>16.849</c:v>
                </c:pt>
                <c:pt idx="1180">
                  <c:v>16.850999999999999</c:v>
                </c:pt>
                <c:pt idx="1181">
                  <c:v>16.853000000000002</c:v>
                </c:pt>
                <c:pt idx="1182">
                  <c:v>16.856000000000002</c:v>
                </c:pt>
                <c:pt idx="1183">
                  <c:v>16.858000000000001</c:v>
                </c:pt>
                <c:pt idx="1184">
                  <c:v>16.86</c:v>
                </c:pt>
                <c:pt idx="1185">
                  <c:v>16.863</c:v>
                </c:pt>
                <c:pt idx="1186">
                  <c:v>16.866</c:v>
                </c:pt>
                <c:pt idx="1187">
                  <c:v>16.867999999999999</c:v>
                </c:pt>
                <c:pt idx="1188">
                  <c:v>16.87</c:v>
                </c:pt>
                <c:pt idx="1189">
                  <c:v>16.873000000000001</c:v>
                </c:pt>
                <c:pt idx="1190">
                  <c:v>16.875</c:v>
                </c:pt>
                <c:pt idx="1191">
                  <c:v>16.878</c:v>
                </c:pt>
                <c:pt idx="1192">
                  <c:v>16.88</c:v>
                </c:pt>
                <c:pt idx="1193">
                  <c:v>16.882999999999999</c:v>
                </c:pt>
                <c:pt idx="1194">
                  <c:v>16.885000000000002</c:v>
                </c:pt>
                <c:pt idx="1195">
                  <c:v>16.888000000000002</c:v>
                </c:pt>
                <c:pt idx="1196">
                  <c:v>16.89</c:v>
                </c:pt>
                <c:pt idx="1197">
                  <c:v>16.891999999999999</c:v>
                </c:pt>
                <c:pt idx="1198">
                  <c:v>16.895</c:v>
                </c:pt>
                <c:pt idx="1199">
                  <c:v>16.896999999999998</c:v>
                </c:pt>
                <c:pt idx="1200">
                  <c:v>16.899000000000001</c:v>
                </c:pt>
                <c:pt idx="1201">
                  <c:v>16.902000000000001</c:v>
                </c:pt>
                <c:pt idx="1202">
                  <c:v>16.904</c:v>
                </c:pt>
                <c:pt idx="1203">
                  <c:v>16.907</c:v>
                </c:pt>
                <c:pt idx="1204">
                  <c:v>16.91</c:v>
                </c:pt>
                <c:pt idx="1205">
                  <c:v>16.911999999999999</c:v>
                </c:pt>
                <c:pt idx="1206">
                  <c:v>16.914000000000001</c:v>
                </c:pt>
                <c:pt idx="1207">
                  <c:v>16.917000000000002</c:v>
                </c:pt>
                <c:pt idx="1208">
                  <c:v>16.919</c:v>
                </c:pt>
                <c:pt idx="1209">
                  <c:v>16.922000000000001</c:v>
                </c:pt>
                <c:pt idx="1210">
                  <c:v>16.923999999999999</c:v>
                </c:pt>
                <c:pt idx="1211">
                  <c:v>16.925999999999998</c:v>
                </c:pt>
                <c:pt idx="1212">
                  <c:v>16.928999999999998</c:v>
                </c:pt>
                <c:pt idx="1213">
                  <c:v>16.931000000000001</c:v>
                </c:pt>
                <c:pt idx="1214">
                  <c:v>16.933</c:v>
                </c:pt>
                <c:pt idx="1215">
                  <c:v>16.936</c:v>
                </c:pt>
                <c:pt idx="1216">
                  <c:v>16.939</c:v>
                </c:pt>
                <c:pt idx="1217">
                  <c:v>16.940999999999999</c:v>
                </c:pt>
                <c:pt idx="1218">
                  <c:v>16.943000000000001</c:v>
                </c:pt>
                <c:pt idx="1219">
                  <c:v>16.946000000000002</c:v>
                </c:pt>
                <c:pt idx="1220">
                  <c:v>16.949000000000002</c:v>
                </c:pt>
                <c:pt idx="1221">
                  <c:v>16.951000000000001</c:v>
                </c:pt>
                <c:pt idx="1222">
                  <c:v>16.952999999999999</c:v>
                </c:pt>
                <c:pt idx="1223">
                  <c:v>16.956</c:v>
                </c:pt>
                <c:pt idx="1224">
                  <c:v>16.957999999999998</c:v>
                </c:pt>
                <c:pt idx="1225">
                  <c:v>16.960999999999999</c:v>
                </c:pt>
                <c:pt idx="1226">
                  <c:v>16.963000000000001</c:v>
                </c:pt>
                <c:pt idx="1227">
                  <c:v>16.966000000000001</c:v>
                </c:pt>
                <c:pt idx="1228">
                  <c:v>16.968</c:v>
                </c:pt>
                <c:pt idx="1229">
                  <c:v>16.97</c:v>
                </c:pt>
                <c:pt idx="1230">
                  <c:v>16.972000000000001</c:v>
                </c:pt>
                <c:pt idx="1231">
                  <c:v>16.975000000000001</c:v>
                </c:pt>
                <c:pt idx="1232">
                  <c:v>16.977</c:v>
                </c:pt>
                <c:pt idx="1233">
                  <c:v>16.98</c:v>
                </c:pt>
                <c:pt idx="1234">
                  <c:v>16.981999999999999</c:v>
                </c:pt>
                <c:pt idx="1235">
                  <c:v>16.984000000000002</c:v>
                </c:pt>
                <c:pt idx="1236">
                  <c:v>16.986999999999998</c:v>
                </c:pt>
                <c:pt idx="1237">
                  <c:v>16.989999999999998</c:v>
                </c:pt>
                <c:pt idx="1238">
                  <c:v>16.992000000000001</c:v>
                </c:pt>
                <c:pt idx="1239">
                  <c:v>16.995000000000001</c:v>
                </c:pt>
                <c:pt idx="1240">
                  <c:v>16.997</c:v>
                </c:pt>
                <c:pt idx="1241">
                  <c:v>17</c:v>
                </c:pt>
                <c:pt idx="1242">
                  <c:v>17.003</c:v>
                </c:pt>
                <c:pt idx="1243">
                  <c:v>17.006</c:v>
                </c:pt>
                <c:pt idx="1244">
                  <c:v>17.007999999999999</c:v>
                </c:pt>
                <c:pt idx="1245">
                  <c:v>17.010999999999999</c:v>
                </c:pt>
                <c:pt idx="1246">
                  <c:v>17.013000000000002</c:v>
                </c:pt>
                <c:pt idx="1247">
                  <c:v>17.015000000000001</c:v>
                </c:pt>
                <c:pt idx="1248">
                  <c:v>17.018000000000001</c:v>
                </c:pt>
                <c:pt idx="1249">
                  <c:v>17.021000000000001</c:v>
                </c:pt>
                <c:pt idx="1250">
                  <c:v>17.023</c:v>
                </c:pt>
                <c:pt idx="1251">
                  <c:v>17.026</c:v>
                </c:pt>
                <c:pt idx="1252">
                  <c:v>17.029</c:v>
                </c:pt>
                <c:pt idx="1253">
                  <c:v>17.030999999999999</c:v>
                </c:pt>
                <c:pt idx="1254">
                  <c:v>17.033999999999999</c:v>
                </c:pt>
                <c:pt idx="1255">
                  <c:v>17.036000000000001</c:v>
                </c:pt>
                <c:pt idx="1256">
                  <c:v>17.038</c:v>
                </c:pt>
                <c:pt idx="1257">
                  <c:v>17.041</c:v>
                </c:pt>
                <c:pt idx="1258">
                  <c:v>17.044</c:v>
                </c:pt>
                <c:pt idx="1259">
                  <c:v>17.045999999999999</c:v>
                </c:pt>
                <c:pt idx="1260">
                  <c:v>17.047999999999998</c:v>
                </c:pt>
                <c:pt idx="1261">
                  <c:v>17.050999999999998</c:v>
                </c:pt>
                <c:pt idx="1262">
                  <c:v>17.053000000000001</c:v>
                </c:pt>
                <c:pt idx="1263">
                  <c:v>17.056000000000001</c:v>
                </c:pt>
                <c:pt idx="1264">
                  <c:v>17.058</c:v>
                </c:pt>
                <c:pt idx="1265">
                  <c:v>17.059999999999999</c:v>
                </c:pt>
                <c:pt idx="1266">
                  <c:v>17.062999999999999</c:v>
                </c:pt>
                <c:pt idx="1267">
                  <c:v>17.065999999999999</c:v>
                </c:pt>
                <c:pt idx="1268">
                  <c:v>17.068000000000001</c:v>
                </c:pt>
                <c:pt idx="1269">
                  <c:v>17.07</c:v>
                </c:pt>
                <c:pt idx="1270">
                  <c:v>17.073</c:v>
                </c:pt>
                <c:pt idx="1271">
                  <c:v>17.074999999999999</c:v>
                </c:pt>
                <c:pt idx="1272">
                  <c:v>17.077999999999999</c:v>
                </c:pt>
                <c:pt idx="1273">
                  <c:v>17.079999999999998</c:v>
                </c:pt>
                <c:pt idx="1274">
                  <c:v>17.082000000000001</c:v>
                </c:pt>
                <c:pt idx="1275">
                  <c:v>17.085000000000001</c:v>
                </c:pt>
                <c:pt idx="1276">
                  <c:v>17.088000000000001</c:v>
                </c:pt>
                <c:pt idx="1277">
                  <c:v>17.09</c:v>
                </c:pt>
                <c:pt idx="1278">
                  <c:v>17.093</c:v>
                </c:pt>
                <c:pt idx="1279">
                  <c:v>17.094999999999999</c:v>
                </c:pt>
                <c:pt idx="1280">
                  <c:v>17.097000000000001</c:v>
                </c:pt>
                <c:pt idx="1281">
                  <c:v>17.100000000000001</c:v>
                </c:pt>
                <c:pt idx="1282">
                  <c:v>17.103000000000002</c:v>
                </c:pt>
                <c:pt idx="1283">
                  <c:v>17.105</c:v>
                </c:pt>
                <c:pt idx="1284">
                  <c:v>17.106999999999999</c:v>
                </c:pt>
                <c:pt idx="1285">
                  <c:v>17.11</c:v>
                </c:pt>
                <c:pt idx="1286">
                  <c:v>17.111999999999998</c:v>
                </c:pt>
                <c:pt idx="1287">
                  <c:v>17.114000000000001</c:v>
                </c:pt>
                <c:pt idx="1288">
                  <c:v>17.117000000000001</c:v>
                </c:pt>
                <c:pt idx="1289">
                  <c:v>17.119</c:v>
                </c:pt>
                <c:pt idx="1290">
                  <c:v>17.122</c:v>
                </c:pt>
                <c:pt idx="1291">
                  <c:v>17.123999999999999</c:v>
                </c:pt>
                <c:pt idx="1292">
                  <c:v>17.126999999999999</c:v>
                </c:pt>
                <c:pt idx="1293">
                  <c:v>17.129000000000001</c:v>
                </c:pt>
                <c:pt idx="1294">
                  <c:v>17.132000000000001</c:v>
                </c:pt>
                <c:pt idx="1295">
                  <c:v>17.134</c:v>
                </c:pt>
                <c:pt idx="1296">
                  <c:v>17.135999999999999</c:v>
                </c:pt>
                <c:pt idx="1297">
                  <c:v>17.138999999999999</c:v>
                </c:pt>
                <c:pt idx="1298">
                  <c:v>17.140999999999998</c:v>
                </c:pt>
                <c:pt idx="1299">
                  <c:v>17.143999999999998</c:v>
                </c:pt>
                <c:pt idx="1300">
                  <c:v>17.146000000000001</c:v>
                </c:pt>
                <c:pt idx="1301">
                  <c:v>17.149000000000001</c:v>
                </c:pt>
                <c:pt idx="1302">
                  <c:v>17.151</c:v>
                </c:pt>
                <c:pt idx="1303">
                  <c:v>17.154</c:v>
                </c:pt>
                <c:pt idx="1304">
                  <c:v>17.155999999999999</c:v>
                </c:pt>
                <c:pt idx="1305">
                  <c:v>17.158000000000001</c:v>
                </c:pt>
                <c:pt idx="1306">
                  <c:v>17.161000000000001</c:v>
                </c:pt>
                <c:pt idx="1307">
                  <c:v>17.163</c:v>
                </c:pt>
                <c:pt idx="1308">
                  <c:v>17.166</c:v>
                </c:pt>
                <c:pt idx="1309">
                  <c:v>17.167999999999999</c:v>
                </c:pt>
                <c:pt idx="1310">
                  <c:v>17.170000000000002</c:v>
                </c:pt>
                <c:pt idx="1311">
                  <c:v>17.172999999999998</c:v>
                </c:pt>
                <c:pt idx="1312">
                  <c:v>17.175000000000001</c:v>
                </c:pt>
                <c:pt idx="1313">
                  <c:v>17.178000000000001</c:v>
                </c:pt>
                <c:pt idx="1314">
                  <c:v>17.18</c:v>
                </c:pt>
                <c:pt idx="1315">
                  <c:v>17.183</c:v>
                </c:pt>
                <c:pt idx="1316">
                  <c:v>17.184999999999999</c:v>
                </c:pt>
                <c:pt idx="1317">
                  <c:v>17.187000000000001</c:v>
                </c:pt>
                <c:pt idx="1318">
                  <c:v>17.190000000000001</c:v>
                </c:pt>
                <c:pt idx="1319">
                  <c:v>17.192</c:v>
                </c:pt>
                <c:pt idx="1320">
                  <c:v>17.195</c:v>
                </c:pt>
                <c:pt idx="1321">
                  <c:v>17.196999999999999</c:v>
                </c:pt>
                <c:pt idx="1322">
                  <c:v>17.199000000000002</c:v>
                </c:pt>
                <c:pt idx="1323">
                  <c:v>17.202000000000002</c:v>
                </c:pt>
                <c:pt idx="1324">
                  <c:v>17.204999999999998</c:v>
                </c:pt>
                <c:pt idx="1325">
                  <c:v>17.207000000000001</c:v>
                </c:pt>
                <c:pt idx="1326">
                  <c:v>17.209</c:v>
                </c:pt>
                <c:pt idx="1327">
                  <c:v>17.212</c:v>
                </c:pt>
                <c:pt idx="1328">
                  <c:v>17.213999999999999</c:v>
                </c:pt>
                <c:pt idx="1329">
                  <c:v>17.216999999999999</c:v>
                </c:pt>
                <c:pt idx="1330">
                  <c:v>17.219000000000001</c:v>
                </c:pt>
                <c:pt idx="1331">
                  <c:v>17.221</c:v>
                </c:pt>
                <c:pt idx="1332">
                  <c:v>17.224</c:v>
                </c:pt>
                <c:pt idx="1333">
                  <c:v>17.227</c:v>
                </c:pt>
                <c:pt idx="1334">
                  <c:v>17.228999999999999</c:v>
                </c:pt>
                <c:pt idx="1335">
                  <c:v>17.231000000000002</c:v>
                </c:pt>
                <c:pt idx="1336">
                  <c:v>17.234000000000002</c:v>
                </c:pt>
                <c:pt idx="1337">
                  <c:v>17.236000000000001</c:v>
                </c:pt>
                <c:pt idx="1338">
                  <c:v>17.239000000000001</c:v>
                </c:pt>
                <c:pt idx="1339">
                  <c:v>17.241</c:v>
                </c:pt>
                <c:pt idx="1340">
                  <c:v>17.244</c:v>
                </c:pt>
                <c:pt idx="1341">
                  <c:v>17.245999999999999</c:v>
                </c:pt>
                <c:pt idx="1342">
                  <c:v>17.248000000000001</c:v>
                </c:pt>
                <c:pt idx="1343">
                  <c:v>17.251000000000001</c:v>
                </c:pt>
                <c:pt idx="1344">
                  <c:v>17.253</c:v>
                </c:pt>
                <c:pt idx="1345">
                  <c:v>17.256</c:v>
                </c:pt>
                <c:pt idx="1346">
                  <c:v>17.257999999999999</c:v>
                </c:pt>
                <c:pt idx="1347">
                  <c:v>17.260000000000002</c:v>
                </c:pt>
                <c:pt idx="1348">
                  <c:v>17.263000000000002</c:v>
                </c:pt>
                <c:pt idx="1349">
                  <c:v>17.265000000000001</c:v>
                </c:pt>
                <c:pt idx="1350">
                  <c:v>17.266999999999999</c:v>
                </c:pt>
                <c:pt idx="1351">
                  <c:v>17.27</c:v>
                </c:pt>
                <c:pt idx="1352">
                  <c:v>17.271999999999998</c:v>
                </c:pt>
                <c:pt idx="1353">
                  <c:v>17.274999999999999</c:v>
                </c:pt>
                <c:pt idx="1354">
                  <c:v>17.277000000000001</c:v>
                </c:pt>
                <c:pt idx="1355">
                  <c:v>17.280999999999999</c:v>
                </c:pt>
                <c:pt idx="1356">
                  <c:v>17.283999999999999</c:v>
                </c:pt>
                <c:pt idx="1357">
                  <c:v>17.286999999999999</c:v>
                </c:pt>
                <c:pt idx="1358">
                  <c:v>17.29</c:v>
                </c:pt>
                <c:pt idx="1359">
                  <c:v>17.292000000000002</c:v>
                </c:pt>
                <c:pt idx="1360">
                  <c:v>17.292999999999999</c:v>
                </c:pt>
                <c:pt idx="1361">
                  <c:v>17.295000000000002</c:v>
                </c:pt>
                <c:pt idx="1362">
                  <c:v>17.295999999999999</c:v>
                </c:pt>
                <c:pt idx="1363">
                  <c:v>17.297999999999998</c:v>
                </c:pt>
                <c:pt idx="1364">
                  <c:v>17.3</c:v>
                </c:pt>
                <c:pt idx="1365">
                  <c:v>17.303000000000001</c:v>
                </c:pt>
                <c:pt idx="1366">
                  <c:v>17.305</c:v>
                </c:pt>
                <c:pt idx="1367">
                  <c:v>17.306999999999999</c:v>
                </c:pt>
                <c:pt idx="1368">
                  <c:v>17.309999999999999</c:v>
                </c:pt>
                <c:pt idx="1369">
                  <c:v>17.312000000000001</c:v>
                </c:pt>
                <c:pt idx="1370">
                  <c:v>17.315000000000001</c:v>
                </c:pt>
                <c:pt idx="1371">
                  <c:v>17.318000000000001</c:v>
                </c:pt>
                <c:pt idx="1372">
                  <c:v>17.32</c:v>
                </c:pt>
                <c:pt idx="1373">
                  <c:v>17.323</c:v>
                </c:pt>
                <c:pt idx="1374">
                  <c:v>17.324999999999999</c:v>
                </c:pt>
                <c:pt idx="1375">
                  <c:v>17.327000000000002</c:v>
                </c:pt>
                <c:pt idx="1376">
                  <c:v>17.329999999999998</c:v>
                </c:pt>
                <c:pt idx="1377">
                  <c:v>17.332999999999998</c:v>
                </c:pt>
                <c:pt idx="1378">
                  <c:v>17.335000000000001</c:v>
                </c:pt>
                <c:pt idx="1379">
                  <c:v>17.337</c:v>
                </c:pt>
                <c:pt idx="1380">
                  <c:v>17.34</c:v>
                </c:pt>
                <c:pt idx="1381">
                  <c:v>17.341999999999999</c:v>
                </c:pt>
                <c:pt idx="1382">
                  <c:v>17.344999999999999</c:v>
                </c:pt>
                <c:pt idx="1383">
                  <c:v>17.347000000000001</c:v>
                </c:pt>
                <c:pt idx="1384">
                  <c:v>17.349</c:v>
                </c:pt>
                <c:pt idx="1385">
                  <c:v>17.352</c:v>
                </c:pt>
                <c:pt idx="1386">
                  <c:v>17.355</c:v>
                </c:pt>
                <c:pt idx="1387">
                  <c:v>17.356999999999999</c:v>
                </c:pt>
                <c:pt idx="1388">
                  <c:v>17.359000000000002</c:v>
                </c:pt>
                <c:pt idx="1389">
                  <c:v>17.361999999999998</c:v>
                </c:pt>
                <c:pt idx="1390">
                  <c:v>17.364000000000001</c:v>
                </c:pt>
                <c:pt idx="1391">
                  <c:v>17.366</c:v>
                </c:pt>
                <c:pt idx="1392">
                  <c:v>17.369</c:v>
                </c:pt>
                <c:pt idx="1393">
                  <c:v>17.370999999999999</c:v>
                </c:pt>
                <c:pt idx="1394">
                  <c:v>17.373999999999999</c:v>
                </c:pt>
                <c:pt idx="1395">
                  <c:v>17.376000000000001</c:v>
                </c:pt>
                <c:pt idx="1396">
                  <c:v>17.378</c:v>
                </c:pt>
                <c:pt idx="1397">
                  <c:v>17.381</c:v>
                </c:pt>
                <c:pt idx="1398">
                  <c:v>17.384</c:v>
                </c:pt>
                <c:pt idx="1399">
                  <c:v>17.385999999999999</c:v>
                </c:pt>
                <c:pt idx="1400">
                  <c:v>17.388000000000002</c:v>
                </c:pt>
                <c:pt idx="1401">
                  <c:v>17.390999999999998</c:v>
                </c:pt>
                <c:pt idx="1402">
                  <c:v>17.393000000000001</c:v>
                </c:pt>
                <c:pt idx="1403">
                  <c:v>17.396000000000001</c:v>
                </c:pt>
                <c:pt idx="1404">
                  <c:v>17.398</c:v>
                </c:pt>
                <c:pt idx="1405">
                  <c:v>17.399999999999999</c:v>
                </c:pt>
                <c:pt idx="1406">
                  <c:v>17.402999999999999</c:v>
                </c:pt>
                <c:pt idx="1407">
                  <c:v>17.405999999999999</c:v>
                </c:pt>
                <c:pt idx="1408">
                  <c:v>17.408000000000001</c:v>
                </c:pt>
                <c:pt idx="1409">
                  <c:v>17.41</c:v>
                </c:pt>
                <c:pt idx="1410">
                  <c:v>17.413</c:v>
                </c:pt>
                <c:pt idx="1411">
                  <c:v>17.414999999999999</c:v>
                </c:pt>
                <c:pt idx="1412">
                  <c:v>17.417000000000002</c:v>
                </c:pt>
                <c:pt idx="1413">
                  <c:v>17.420000000000002</c:v>
                </c:pt>
                <c:pt idx="1414">
                  <c:v>17.422999999999998</c:v>
                </c:pt>
                <c:pt idx="1415">
                  <c:v>17.425000000000001</c:v>
                </c:pt>
                <c:pt idx="1416">
                  <c:v>17.428000000000001</c:v>
                </c:pt>
                <c:pt idx="1417">
                  <c:v>17.43</c:v>
                </c:pt>
                <c:pt idx="1418">
                  <c:v>17.433</c:v>
                </c:pt>
                <c:pt idx="1419">
                  <c:v>17.436</c:v>
                </c:pt>
                <c:pt idx="1420">
                  <c:v>17.439</c:v>
                </c:pt>
                <c:pt idx="1421">
                  <c:v>17.440999999999999</c:v>
                </c:pt>
                <c:pt idx="1422">
                  <c:v>17.443000000000001</c:v>
                </c:pt>
                <c:pt idx="1423">
                  <c:v>17.445</c:v>
                </c:pt>
                <c:pt idx="1424">
                  <c:v>17.448</c:v>
                </c:pt>
                <c:pt idx="1425">
                  <c:v>17.45</c:v>
                </c:pt>
                <c:pt idx="1426">
                  <c:v>17.452000000000002</c:v>
                </c:pt>
                <c:pt idx="1427">
                  <c:v>17.454000000000001</c:v>
                </c:pt>
                <c:pt idx="1428">
                  <c:v>17.457000000000001</c:v>
                </c:pt>
                <c:pt idx="1429">
                  <c:v>17.459</c:v>
                </c:pt>
                <c:pt idx="1430">
                  <c:v>17.460999999999999</c:v>
                </c:pt>
                <c:pt idx="1431">
                  <c:v>17.463999999999999</c:v>
                </c:pt>
                <c:pt idx="1432">
                  <c:v>17.466999999999999</c:v>
                </c:pt>
                <c:pt idx="1433">
                  <c:v>17.469000000000001</c:v>
                </c:pt>
                <c:pt idx="1434">
                  <c:v>17.471</c:v>
                </c:pt>
                <c:pt idx="1435">
                  <c:v>17.474</c:v>
                </c:pt>
                <c:pt idx="1436">
                  <c:v>17.475999999999999</c:v>
                </c:pt>
                <c:pt idx="1437">
                  <c:v>17.478999999999999</c:v>
                </c:pt>
                <c:pt idx="1438">
                  <c:v>17.481000000000002</c:v>
                </c:pt>
                <c:pt idx="1439">
                  <c:v>17.483000000000001</c:v>
                </c:pt>
                <c:pt idx="1440">
                  <c:v>17.486000000000001</c:v>
                </c:pt>
                <c:pt idx="1441">
                  <c:v>17.489000000000001</c:v>
                </c:pt>
                <c:pt idx="1442">
                  <c:v>17.491</c:v>
                </c:pt>
                <c:pt idx="1443">
                  <c:v>17.492999999999999</c:v>
                </c:pt>
                <c:pt idx="1444">
                  <c:v>17.495999999999999</c:v>
                </c:pt>
                <c:pt idx="1445">
                  <c:v>17.498000000000001</c:v>
                </c:pt>
                <c:pt idx="1446">
                  <c:v>17.501000000000001</c:v>
                </c:pt>
                <c:pt idx="1447">
                  <c:v>17.503</c:v>
                </c:pt>
                <c:pt idx="1448">
                  <c:v>17.504999999999999</c:v>
                </c:pt>
                <c:pt idx="1449">
                  <c:v>17.507999999999999</c:v>
                </c:pt>
                <c:pt idx="1450">
                  <c:v>17.510000000000002</c:v>
                </c:pt>
                <c:pt idx="1451">
                  <c:v>17.512</c:v>
                </c:pt>
                <c:pt idx="1452">
                  <c:v>17.515000000000001</c:v>
                </c:pt>
                <c:pt idx="1453">
                  <c:v>17.518000000000001</c:v>
                </c:pt>
                <c:pt idx="1454">
                  <c:v>17.52</c:v>
                </c:pt>
                <c:pt idx="1455">
                  <c:v>17.521999999999998</c:v>
                </c:pt>
                <c:pt idx="1456">
                  <c:v>17.524999999999999</c:v>
                </c:pt>
                <c:pt idx="1457">
                  <c:v>17.527000000000001</c:v>
                </c:pt>
                <c:pt idx="1458">
                  <c:v>17.529</c:v>
                </c:pt>
                <c:pt idx="1459">
                  <c:v>17.532</c:v>
                </c:pt>
                <c:pt idx="1460">
                  <c:v>17.533999999999999</c:v>
                </c:pt>
                <c:pt idx="1461">
                  <c:v>17.536999999999999</c:v>
                </c:pt>
                <c:pt idx="1462">
                  <c:v>17.54</c:v>
                </c:pt>
                <c:pt idx="1463">
                  <c:v>17.542000000000002</c:v>
                </c:pt>
                <c:pt idx="1464">
                  <c:v>17.544</c:v>
                </c:pt>
                <c:pt idx="1465">
                  <c:v>17.547000000000001</c:v>
                </c:pt>
                <c:pt idx="1466">
                  <c:v>17.548999999999999</c:v>
                </c:pt>
                <c:pt idx="1467">
                  <c:v>17.550999999999998</c:v>
                </c:pt>
                <c:pt idx="1468">
                  <c:v>17.553999999999998</c:v>
                </c:pt>
                <c:pt idx="1469">
                  <c:v>17.556000000000001</c:v>
                </c:pt>
                <c:pt idx="1470">
                  <c:v>17.559000000000001</c:v>
                </c:pt>
                <c:pt idx="1471">
                  <c:v>17.561</c:v>
                </c:pt>
                <c:pt idx="1472">
                  <c:v>17.562999999999999</c:v>
                </c:pt>
                <c:pt idx="1473">
                  <c:v>17.565999999999999</c:v>
                </c:pt>
                <c:pt idx="1474">
                  <c:v>17.568999999999999</c:v>
                </c:pt>
                <c:pt idx="1475">
                  <c:v>17.571000000000002</c:v>
                </c:pt>
                <c:pt idx="1476">
                  <c:v>17.574000000000002</c:v>
                </c:pt>
                <c:pt idx="1477">
                  <c:v>17.577000000000002</c:v>
                </c:pt>
                <c:pt idx="1478">
                  <c:v>17.579000000000001</c:v>
                </c:pt>
                <c:pt idx="1479">
                  <c:v>17.582000000000001</c:v>
                </c:pt>
                <c:pt idx="1480">
                  <c:v>17.584</c:v>
                </c:pt>
                <c:pt idx="1481">
                  <c:v>17.585999999999999</c:v>
                </c:pt>
                <c:pt idx="1482">
                  <c:v>17.588000000000001</c:v>
                </c:pt>
                <c:pt idx="1483">
                  <c:v>17.591000000000001</c:v>
                </c:pt>
                <c:pt idx="1484">
                  <c:v>17.594000000000001</c:v>
                </c:pt>
                <c:pt idx="1485">
                  <c:v>17.596</c:v>
                </c:pt>
                <c:pt idx="1486">
                  <c:v>17.597999999999999</c:v>
                </c:pt>
                <c:pt idx="1487">
                  <c:v>17.600000000000001</c:v>
                </c:pt>
                <c:pt idx="1488">
                  <c:v>17.603000000000002</c:v>
                </c:pt>
                <c:pt idx="1489">
                  <c:v>17.605</c:v>
                </c:pt>
                <c:pt idx="1490">
                  <c:v>17.608000000000001</c:v>
                </c:pt>
                <c:pt idx="1491">
                  <c:v>17.61</c:v>
                </c:pt>
                <c:pt idx="1492">
                  <c:v>17.611999999999998</c:v>
                </c:pt>
                <c:pt idx="1493">
                  <c:v>17.614000000000001</c:v>
                </c:pt>
                <c:pt idx="1494">
                  <c:v>17.617000000000001</c:v>
                </c:pt>
                <c:pt idx="1495">
                  <c:v>17.62</c:v>
                </c:pt>
                <c:pt idx="1496">
                  <c:v>17.622</c:v>
                </c:pt>
                <c:pt idx="1497">
                  <c:v>17.623999999999999</c:v>
                </c:pt>
                <c:pt idx="1498">
                  <c:v>17.626999999999999</c:v>
                </c:pt>
                <c:pt idx="1499">
                  <c:v>17.629000000000001</c:v>
                </c:pt>
                <c:pt idx="1500">
                  <c:v>17.631</c:v>
                </c:pt>
                <c:pt idx="1501">
                  <c:v>17.634</c:v>
                </c:pt>
                <c:pt idx="1502">
                  <c:v>17.635999999999999</c:v>
                </c:pt>
                <c:pt idx="1503">
                  <c:v>17.638999999999999</c:v>
                </c:pt>
                <c:pt idx="1504">
                  <c:v>17.640999999999998</c:v>
                </c:pt>
                <c:pt idx="1505">
                  <c:v>17.643000000000001</c:v>
                </c:pt>
                <c:pt idx="1506">
                  <c:v>17.646000000000001</c:v>
                </c:pt>
                <c:pt idx="1507">
                  <c:v>17.649000000000001</c:v>
                </c:pt>
                <c:pt idx="1508">
                  <c:v>17.651</c:v>
                </c:pt>
                <c:pt idx="1509">
                  <c:v>17.652999999999999</c:v>
                </c:pt>
                <c:pt idx="1510">
                  <c:v>17.655999999999999</c:v>
                </c:pt>
                <c:pt idx="1511">
                  <c:v>17.658000000000001</c:v>
                </c:pt>
                <c:pt idx="1512">
                  <c:v>17.66</c:v>
                </c:pt>
                <c:pt idx="1513">
                  <c:v>17.663</c:v>
                </c:pt>
                <c:pt idx="1514">
                  <c:v>17.664999999999999</c:v>
                </c:pt>
                <c:pt idx="1515">
                  <c:v>17.667999999999999</c:v>
                </c:pt>
                <c:pt idx="1516">
                  <c:v>17.670000000000002</c:v>
                </c:pt>
                <c:pt idx="1517">
                  <c:v>17.672000000000001</c:v>
                </c:pt>
                <c:pt idx="1518">
                  <c:v>17.675000000000001</c:v>
                </c:pt>
                <c:pt idx="1519">
                  <c:v>17.678000000000001</c:v>
                </c:pt>
                <c:pt idx="1520">
                  <c:v>17.68</c:v>
                </c:pt>
                <c:pt idx="1521">
                  <c:v>17.681999999999999</c:v>
                </c:pt>
                <c:pt idx="1522">
                  <c:v>17.684999999999999</c:v>
                </c:pt>
                <c:pt idx="1523">
                  <c:v>17.687000000000001</c:v>
                </c:pt>
                <c:pt idx="1524">
                  <c:v>17.689</c:v>
                </c:pt>
                <c:pt idx="1525">
                  <c:v>17.692</c:v>
                </c:pt>
                <c:pt idx="1526">
                  <c:v>17.693999999999999</c:v>
                </c:pt>
                <c:pt idx="1527">
                  <c:v>17.696999999999999</c:v>
                </c:pt>
                <c:pt idx="1528">
                  <c:v>17.699000000000002</c:v>
                </c:pt>
                <c:pt idx="1529">
                  <c:v>17.701000000000001</c:v>
                </c:pt>
                <c:pt idx="1530">
                  <c:v>17.704000000000001</c:v>
                </c:pt>
                <c:pt idx="1531">
                  <c:v>17.707000000000001</c:v>
                </c:pt>
                <c:pt idx="1532">
                  <c:v>17.709</c:v>
                </c:pt>
                <c:pt idx="1533">
                  <c:v>17.710999999999999</c:v>
                </c:pt>
                <c:pt idx="1534">
                  <c:v>17.713999999999999</c:v>
                </c:pt>
                <c:pt idx="1535">
                  <c:v>17.716000000000001</c:v>
                </c:pt>
                <c:pt idx="1536">
                  <c:v>17.719000000000001</c:v>
                </c:pt>
                <c:pt idx="1537">
                  <c:v>17.721</c:v>
                </c:pt>
                <c:pt idx="1538">
                  <c:v>17.722999999999999</c:v>
                </c:pt>
                <c:pt idx="1539">
                  <c:v>17.725999999999999</c:v>
                </c:pt>
                <c:pt idx="1540">
                  <c:v>17.728999999999999</c:v>
                </c:pt>
                <c:pt idx="1541">
                  <c:v>17.731000000000002</c:v>
                </c:pt>
                <c:pt idx="1542">
                  <c:v>17.733000000000001</c:v>
                </c:pt>
                <c:pt idx="1543">
                  <c:v>17.736000000000001</c:v>
                </c:pt>
                <c:pt idx="1544">
                  <c:v>17.738</c:v>
                </c:pt>
                <c:pt idx="1545">
                  <c:v>17.741</c:v>
                </c:pt>
                <c:pt idx="1546">
                  <c:v>17.742999999999999</c:v>
                </c:pt>
                <c:pt idx="1547">
                  <c:v>17.745000000000001</c:v>
                </c:pt>
                <c:pt idx="1548">
                  <c:v>17.748000000000001</c:v>
                </c:pt>
                <c:pt idx="1549">
                  <c:v>17.75</c:v>
                </c:pt>
                <c:pt idx="1550">
                  <c:v>17.751999999999999</c:v>
                </c:pt>
                <c:pt idx="1551">
                  <c:v>17.754999999999999</c:v>
                </c:pt>
                <c:pt idx="1552">
                  <c:v>17.757999999999999</c:v>
                </c:pt>
                <c:pt idx="1553">
                  <c:v>17.760000000000002</c:v>
                </c:pt>
                <c:pt idx="1554">
                  <c:v>17.762</c:v>
                </c:pt>
                <c:pt idx="1555">
                  <c:v>17.765000000000001</c:v>
                </c:pt>
                <c:pt idx="1556">
                  <c:v>17.766999999999999</c:v>
                </c:pt>
                <c:pt idx="1557">
                  <c:v>17.77</c:v>
                </c:pt>
                <c:pt idx="1558">
                  <c:v>17.771999999999998</c:v>
                </c:pt>
                <c:pt idx="1559">
                  <c:v>17.774000000000001</c:v>
                </c:pt>
                <c:pt idx="1560">
                  <c:v>17.777000000000001</c:v>
                </c:pt>
                <c:pt idx="1561">
                  <c:v>17.78</c:v>
                </c:pt>
                <c:pt idx="1562">
                  <c:v>17.780999999999999</c:v>
                </c:pt>
                <c:pt idx="1563">
                  <c:v>17.783999999999999</c:v>
                </c:pt>
                <c:pt idx="1564">
                  <c:v>17.786999999999999</c:v>
                </c:pt>
                <c:pt idx="1565">
                  <c:v>17.789000000000001</c:v>
                </c:pt>
                <c:pt idx="1566">
                  <c:v>17.791</c:v>
                </c:pt>
                <c:pt idx="1567">
                  <c:v>17.794</c:v>
                </c:pt>
                <c:pt idx="1568">
                  <c:v>17.795999999999999</c:v>
                </c:pt>
                <c:pt idx="1569">
                  <c:v>17.797999999999998</c:v>
                </c:pt>
                <c:pt idx="1570">
                  <c:v>17.800999999999998</c:v>
                </c:pt>
                <c:pt idx="1571">
                  <c:v>17.803000000000001</c:v>
                </c:pt>
                <c:pt idx="1572">
                  <c:v>17.806000000000001</c:v>
                </c:pt>
                <c:pt idx="1573">
                  <c:v>17.808</c:v>
                </c:pt>
                <c:pt idx="1574">
                  <c:v>17.809999999999999</c:v>
                </c:pt>
                <c:pt idx="1575">
                  <c:v>17.812999999999999</c:v>
                </c:pt>
                <c:pt idx="1576">
                  <c:v>17.815999999999999</c:v>
                </c:pt>
                <c:pt idx="1577">
                  <c:v>17.818000000000001</c:v>
                </c:pt>
                <c:pt idx="1578">
                  <c:v>17.82</c:v>
                </c:pt>
                <c:pt idx="1579">
                  <c:v>17.823</c:v>
                </c:pt>
                <c:pt idx="1580">
                  <c:v>17.824999999999999</c:v>
                </c:pt>
                <c:pt idx="1581">
                  <c:v>17.827999999999999</c:v>
                </c:pt>
                <c:pt idx="1582">
                  <c:v>17.829999999999998</c:v>
                </c:pt>
                <c:pt idx="1583">
                  <c:v>17.832999999999998</c:v>
                </c:pt>
                <c:pt idx="1584">
                  <c:v>17.835000000000001</c:v>
                </c:pt>
                <c:pt idx="1585">
                  <c:v>17.837</c:v>
                </c:pt>
                <c:pt idx="1586">
                  <c:v>17.84</c:v>
                </c:pt>
                <c:pt idx="1587">
                  <c:v>17.841999999999999</c:v>
                </c:pt>
                <c:pt idx="1588">
                  <c:v>17.844000000000001</c:v>
                </c:pt>
                <c:pt idx="1589">
                  <c:v>17.847000000000001</c:v>
                </c:pt>
                <c:pt idx="1590">
                  <c:v>17.849</c:v>
                </c:pt>
                <c:pt idx="1591">
                  <c:v>17.852</c:v>
                </c:pt>
                <c:pt idx="1592">
                  <c:v>17.853999999999999</c:v>
                </c:pt>
                <c:pt idx="1593">
                  <c:v>17.856999999999999</c:v>
                </c:pt>
                <c:pt idx="1594">
                  <c:v>17.859000000000002</c:v>
                </c:pt>
                <c:pt idx="1595">
                  <c:v>17.861000000000001</c:v>
                </c:pt>
                <c:pt idx="1596">
                  <c:v>17.864000000000001</c:v>
                </c:pt>
                <c:pt idx="1597">
                  <c:v>17.867000000000001</c:v>
                </c:pt>
                <c:pt idx="1598">
                  <c:v>17.869</c:v>
                </c:pt>
                <c:pt idx="1599">
                  <c:v>17.870999999999999</c:v>
                </c:pt>
                <c:pt idx="1600">
                  <c:v>17.873000000000001</c:v>
                </c:pt>
                <c:pt idx="1601">
                  <c:v>17.876000000000001</c:v>
                </c:pt>
                <c:pt idx="1602">
                  <c:v>17.879000000000001</c:v>
                </c:pt>
                <c:pt idx="1603">
                  <c:v>17.881</c:v>
                </c:pt>
                <c:pt idx="1604">
                  <c:v>17.882999999999999</c:v>
                </c:pt>
                <c:pt idx="1605">
                  <c:v>17.885999999999999</c:v>
                </c:pt>
                <c:pt idx="1606">
                  <c:v>17.888000000000002</c:v>
                </c:pt>
                <c:pt idx="1607">
                  <c:v>17.890999999999998</c:v>
                </c:pt>
                <c:pt idx="1608">
                  <c:v>17.893000000000001</c:v>
                </c:pt>
                <c:pt idx="1609">
                  <c:v>17.896000000000001</c:v>
                </c:pt>
                <c:pt idx="1610">
                  <c:v>17.898</c:v>
                </c:pt>
                <c:pt idx="1611">
                  <c:v>17.901</c:v>
                </c:pt>
                <c:pt idx="1612">
                  <c:v>17.902999999999999</c:v>
                </c:pt>
                <c:pt idx="1613">
                  <c:v>17.905000000000001</c:v>
                </c:pt>
                <c:pt idx="1614">
                  <c:v>17.908000000000001</c:v>
                </c:pt>
                <c:pt idx="1615">
                  <c:v>17.911000000000001</c:v>
                </c:pt>
                <c:pt idx="1616">
                  <c:v>17.913</c:v>
                </c:pt>
                <c:pt idx="1617">
                  <c:v>17.914999999999999</c:v>
                </c:pt>
                <c:pt idx="1618">
                  <c:v>17.917000000000002</c:v>
                </c:pt>
                <c:pt idx="1619">
                  <c:v>17.920000000000002</c:v>
                </c:pt>
                <c:pt idx="1620">
                  <c:v>17.922999999999998</c:v>
                </c:pt>
                <c:pt idx="1621">
                  <c:v>17.925000000000001</c:v>
                </c:pt>
                <c:pt idx="1622">
                  <c:v>17.927</c:v>
                </c:pt>
                <c:pt idx="1623">
                  <c:v>17.93</c:v>
                </c:pt>
                <c:pt idx="1624">
                  <c:v>17.931999999999999</c:v>
                </c:pt>
                <c:pt idx="1625">
                  <c:v>17.934000000000001</c:v>
                </c:pt>
                <c:pt idx="1626">
                  <c:v>17.937000000000001</c:v>
                </c:pt>
                <c:pt idx="1627">
                  <c:v>17.940000000000001</c:v>
                </c:pt>
                <c:pt idx="1628">
                  <c:v>17.942</c:v>
                </c:pt>
                <c:pt idx="1629">
                  <c:v>17.945</c:v>
                </c:pt>
                <c:pt idx="1630">
                  <c:v>17.948</c:v>
                </c:pt>
                <c:pt idx="1631">
                  <c:v>17.95</c:v>
                </c:pt>
                <c:pt idx="1632">
                  <c:v>17.952000000000002</c:v>
                </c:pt>
                <c:pt idx="1633">
                  <c:v>17.954000000000001</c:v>
                </c:pt>
                <c:pt idx="1634">
                  <c:v>17.957000000000001</c:v>
                </c:pt>
                <c:pt idx="1635">
                  <c:v>17.959</c:v>
                </c:pt>
                <c:pt idx="1636">
                  <c:v>17.960999999999999</c:v>
                </c:pt>
                <c:pt idx="1637">
                  <c:v>17.963000000000001</c:v>
                </c:pt>
                <c:pt idx="1638">
                  <c:v>17.966000000000001</c:v>
                </c:pt>
                <c:pt idx="1639">
                  <c:v>17.969000000000001</c:v>
                </c:pt>
                <c:pt idx="1640">
                  <c:v>17.971</c:v>
                </c:pt>
                <c:pt idx="1641">
                  <c:v>17.974</c:v>
                </c:pt>
                <c:pt idx="1642">
                  <c:v>17.975999999999999</c:v>
                </c:pt>
                <c:pt idx="1643">
                  <c:v>17.977</c:v>
                </c:pt>
                <c:pt idx="1644">
                  <c:v>17.978999999999999</c:v>
                </c:pt>
                <c:pt idx="1645">
                  <c:v>17.981000000000002</c:v>
                </c:pt>
                <c:pt idx="1646">
                  <c:v>17.981999999999999</c:v>
                </c:pt>
                <c:pt idx="1647">
                  <c:v>17.984000000000002</c:v>
                </c:pt>
                <c:pt idx="1648">
                  <c:v>17.984999999999999</c:v>
                </c:pt>
                <c:pt idx="1649">
                  <c:v>17.986999999999998</c:v>
                </c:pt>
                <c:pt idx="1650">
                  <c:v>17.988</c:v>
                </c:pt>
                <c:pt idx="1651">
                  <c:v>17.989000000000001</c:v>
                </c:pt>
                <c:pt idx="1652">
                  <c:v>17.989999999999998</c:v>
                </c:pt>
                <c:pt idx="1653">
                  <c:v>17.991</c:v>
                </c:pt>
                <c:pt idx="1654">
                  <c:v>17.991</c:v>
                </c:pt>
                <c:pt idx="1655">
                  <c:v>17.992000000000001</c:v>
                </c:pt>
                <c:pt idx="1656">
                  <c:v>17.992999999999999</c:v>
                </c:pt>
                <c:pt idx="1657">
                  <c:v>17.994</c:v>
                </c:pt>
                <c:pt idx="1658">
                  <c:v>17.994</c:v>
                </c:pt>
                <c:pt idx="1659">
                  <c:v>17.995000000000001</c:v>
                </c:pt>
                <c:pt idx="1660">
                  <c:v>17.995000000000001</c:v>
                </c:pt>
                <c:pt idx="1661">
                  <c:v>17.995999999999999</c:v>
                </c:pt>
                <c:pt idx="1662">
                  <c:v>17.995999999999999</c:v>
                </c:pt>
                <c:pt idx="1663">
                  <c:v>17.997</c:v>
                </c:pt>
                <c:pt idx="1664">
                  <c:v>17.997</c:v>
                </c:pt>
                <c:pt idx="1665">
                  <c:v>17.998000000000001</c:v>
                </c:pt>
                <c:pt idx="1666">
                  <c:v>17.998000000000001</c:v>
                </c:pt>
                <c:pt idx="1667">
                  <c:v>17.998000000000001</c:v>
                </c:pt>
                <c:pt idx="1668">
                  <c:v>17.998999999999999</c:v>
                </c:pt>
                <c:pt idx="1669">
                  <c:v>17.998999999999999</c:v>
                </c:pt>
                <c:pt idx="1670">
                  <c:v>17.998999999999999</c:v>
                </c:pt>
                <c:pt idx="1671">
                  <c:v>17.998999999999999</c:v>
                </c:pt>
                <c:pt idx="1672">
                  <c:v>17.998999999999999</c:v>
                </c:pt>
                <c:pt idx="1673">
                  <c:v>18</c:v>
                </c:pt>
                <c:pt idx="1674">
                  <c:v>18</c:v>
                </c:pt>
                <c:pt idx="1675">
                  <c:v>18</c:v>
                </c:pt>
                <c:pt idx="1676">
                  <c:v>18</c:v>
                </c:pt>
                <c:pt idx="1677">
                  <c:v>18.001000000000001</c:v>
                </c:pt>
                <c:pt idx="1678">
                  <c:v>18.001000000000001</c:v>
                </c:pt>
                <c:pt idx="1679">
                  <c:v>18.001000000000001</c:v>
                </c:pt>
                <c:pt idx="1680">
                  <c:v>18.001000000000001</c:v>
                </c:pt>
                <c:pt idx="1681">
                  <c:v>18.001000000000001</c:v>
                </c:pt>
                <c:pt idx="1682">
                  <c:v>18.001000000000001</c:v>
                </c:pt>
                <c:pt idx="1683">
                  <c:v>18.001000000000001</c:v>
                </c:pt>
                <c:pt idx="1684">
                  <c:v>18.001000000000001</c:v>
                </c:pt>
                <c:pt idx="1685">
                  <c:v>18.001000000000001</c:v>
                </c:pt>
                <c:pt idx="1686">
                  <c:v>18.001000000000001</c:v>
                </c:pt>
                <c:pt idx="1687">
                  <c:v>18.001000000000001</c:v>
                </c:pt>
                <c:pt idx="1688">
                  <c:v>18.001000000000001</c:v>
                </c:pt>
                <c:pt idx="1689">
                  <c:v>18.001000000000001</c:v>
                </c:pt>
                <c:pt idx="1690">
                  <c:v>18.001999999999999</c:v>
                </c:pt>
                <c:pt idx="1691">
                  <c:v>18.001999999999999</c:v>
                </c:pt>
                <c:pt idx="1692">
                  <c:v>18.001999999999999</c:v>
                </c:pt>
              </c:numCache>
            </c:numRef>
          </c:xVal>
          <c:yVal>
            <c:numRef>
              <c:f>'2011_06_29_4'!$B$2:$B$3000</c:f>
              <c:numCache>
                <c:formatCode>General</c:formatCode>
                <c:ptCount val="2999"/>
                <c:pt idx="0">
                  <c:v>3.9000000000000002E-7</c:v>
                </c:pt>
                <c:pt idx="1">
                  <c:v>1.3400000000000001E-6</c:v>
                </c:pt>
                <c:pt idx="2">
                  <c:v>1.5799999999999999E-6</c:v>
                </c:pt>
                <c:pt idx="3">
                  <c:v>1.4500000000000001E-6</c:v>
                </c:pt>
                <c:pt idx="4">
                  <c:v>2.26E-6</c:v>
                </c:pt>
                <c:pt idx="5">
                  <c:v>1.11E-6</c:v>
                </c:pt>
                <c:pt idx="6">
                  <c:v>1.28E-6</c:v>
                </c:pt>
                <c:pt idx="7">
                  <c:v>1.86E-6</c:v>
                </c:pt>
                <c:pt idx="8">
                  <c:v>1.37E-6</c:v>
                </c:pt>
                <c:pt idx="9">
                  <c:v>1.46E-6</c:v>
                </c:pt>
                <c:pt idx="10">
                  <c:v>1.48E-6</c:v>
                </c:pt>
                <c:pt idx="11">
                  <c:v>9.2999999999999999E-7</c:v>
                </c:pt>
                <c:pt idx="12">
                  <c:v>1.1799999999999999E-6</c:v>
                </c:pt>
                <c:pt idx="13">
                  <c:v>1.7099999999999999E-6</c:v>
                </c:pt>
                <c:pt idx="14">
                  <c:v>1.1999999999999999E-6</c:v>
                </c:pt>
                <c:pt idx="15">
                  <c:v>1.6300000000000001E-6</c:v>
                </c:pt>
                <c:pt idx="16">
                  <c:v>1.5600000000000001E-6</c:v>
                </c:pt>
                <c:pt idx="17">
                  <c:v>1.11E-6</c:v>
                </c:pt>
                <c:pt idx="18">
                  <c:v>1.28E-6</c:v>
                </c:pt>
                <c:pt idx="19">
                  <c:v>1.1799999999999999E-6</c:v>
                </c:pt>
                <c:pt idx="20">
                  <c:v>8.9999999999999996E-7</c:v>
                </c:pt>
                <c:pt idx="21">
                  <c:v>1.77E-6</c:v>
                </c:pt>
                <c:pt idx="22">
                  <c:v>1.7400000000000001E-6</c:v>
                </c:pt>
                <c:pt idx="23">
                  <c:v>9.7999999999999993E-7</c:v>
                </c:pt>
                <c:pt idx="24">
                  <c:v>1.61E-6</c:v>
                </c:pt>
                <c:pt idx="25">
                  <c:v>7.4000000000000001E-7</c:v>
                </c:pt>
                <c:pt idx="26">
                  <c:v>9.1999999999999998E-7</c:v>
                </c:pt>
                <c:pt idx="27">
                  <c:v>1.7799999999999999E-6</c:v>
                </c:pt>
                <c:pt idx="28">
                  <c:v>6.4000000000000001E-7</c:v>
                </c:pt>
                <c:pt idx="29">
                  <c:v>9.0999999999999997E-7</c:v>
                </c:pt>
                <c:pt idx="30">
                  <c:v>1.39E-6</c:v>
                </c:pt>
                <c:pt idx="31">
                  <c:v>7.6000000000000003E-7</c:v>
                </c:pt>
                <c:pt idx="32">
                  <c:v>8.5000000000000001E-7</c:v>
                </c:pt>
                <c:pt idx="33">
                  <c:v>8.7000000000000003E-7</c:v>
                </c:pt>
                <c:pt idx="34">
                  <c:v>1.17E-6</c:v>
                </c:pt>
                <c:pt idx="35">
                  <c:v>1.31E-6</c:v>
                </c:pt>
                <c:pt idx="36">
                  <c:v>6.3E-7</c:v>
                </c:pt>
                <c:pt idx="37">
                  <c:v>6.3E-7</c:v>
                </c:pt>
                <c:pt idx="38">
                  <c:v>1.19E-6</c:v>
                </c:pt>
                <c:pt idx="39">
                  <c:v>8.4E-7</c:v>
                </c:pt>
                <c:pt idx="40">
                  <c:v>1.13E-6</c:v>
                </c:pt>
                <c:pt idx="41">
                  <c:v>8.4E-7</c:v>
                </c:pt>
                <c:pt idx="42">
                  <c:v>1.31E-6</c:v>
                </c:pt>
                <c:pt idx="43">
                  <c:v>1.39E-6</c:v>
                </c:pt>
                <c:pt idx="44">
                  <c:v>1.2300000000000001E-6</c:v>
                </c:pt>
                <c:pt idx="45">
                  <c:v>3.7E-7</c:v>
                </c:pt>
                <c:pt idx="46">
                  <c:v>1.1599999999999999E-6</c:v>
                </c:pt>
                <c:pt idx="47">
                  <c:v>1.5200000000000001E-6</c:v>
                </c:pt>
                <c:pt idx="48">
                  <c:v>1.0899999999999999E-6</c:v>
                </c:pt>
                <c:pt idx="49">
                  <c:v>1.1799999999999999E-6</c:v>
                </c:pt>
                <c:pt idx="50">
                  <c:v>9.7000000000000003E-7</c:v>
                </c:pt>
                <c:pt idx="51">
                  <c:v>1.15E-6</c:v>
                </c:pt>
                <c:pt idx="52">
                  <c:v>6.4000000000000001E-7</c:v>
                </c:pt>
                <c:pt idx="53">
                  <c:v>1.15E-6</c:v>
                </c:pt>
                <c:pt idx="54">
                  <c:v>1.5400000000000001E-6</c:v>
                </c:pt>
                <c:pt idx="55">
                  <c:v>1.0100000000000001E-6</c:v>
                </c:pt>
                <c:pt idx="56">
                  <c:v>1.11E-6</c:v>
                </c:pt>
                <c:pt idx="57">
                  <c:v>1.1000000000000001E-6</c:v>
                </c:pt>
                <c:pt idx="58">
                  <c:v>1.0699999999999999E-6</c:v>
                </c:pt>
                <c:pt idx="59">
                  <c:v>1.3200000000000001E-6</c:v>
                </c:pt>
                <c:pt idx="60">
                  <c:v>1.4100000000000001E-6</c:v>
                </c:pt>
                <c:pt idx="61">
                  <c:v>7.5000000000000002E-7</c:v>
                </c:pt>
                <c:pt idx="62">
                  <c:v>5.8999999999999996E-7</c:v>
                </c:pt>
                <c:pt idx="63">
                  <c:v>7.7000000000000004E-7</c:v>
                </c:pt>
                <c:pt idx="64">
                  <c:v>1.11E-6</c:v>
                </c:pt>
                <c:pt idx="65">
                  <c:v>1.3E-6</c:v>
                </c:pt>
                <c:pt idx="66">
                  <c:v>9.5000000000000001E-7</c:v>
                </c:pt>
                <c:pt idx="67">
                  <c:v>1.9099999999999999E-6</c:v>
                </c:pt>
                <c:pt idx="68">
                  <c:v>8.1999999999999998E-7</c:v>
                </c:pt>
                <c:pt idx="69">
                  <c:v>1.1599999999999999E-6</c:v>
                </c:pt>
                <c:pt idx="70">
                  <c:v>6.6000000000000003E-7</c:v>
                </c:pt>
                <c:pt idx="71">
                  <c:v>8.6000000000000002E-7</c:v>
                </c:pt>
                <c:pt idx="72">
                  <c:v>1.0699999999999999E-6</c:v>
                </c:pt>
                <c:pt idx="73">
                  <c:v>1.6700000000000001E-6</c:v>
                </c:pt>
                <c:pt idx="74">
                  <c:v>1.72E-6</c:v>
                </c:pt>
                <c:pt idx="75">
                  <c:v>1.3E-6</c:v>
                </c:pt>
                <c:pt idx="76">
                  <c:v>9.5999999999999991E-7</c:v>
                </c:pt>
                <c:pt idx="77">
                  <c:v>9.4E-7</c:v>
                </c:pt>
                <c:pt idx="78">
                  <c:v>1.2300000000000001E-6</c:v>
                </c:pt>
                <c:pt idx="79">
                  <c:v>1.5799999999999999E-6</c:v>
                </c:pt>
                <c:pt idx="80">
                  <c:v>1.3599999999999999E-6</c:v>
                </c:pt>
                <c:pt idx="81">
                  <c:v>8.0999999999999997E-7</c:v>
                </c:pt>
                <c:pt idx="82">
                  <c:v>7.9999999999999996E-7</c:v>
                </c:pt>
                <c:pt idx="83">
                  <c:v>1.0300000000000001E-6</c:v>
                </c:pt>
                <c:pt idx="84">
                  <c:v>1.42E-6</c:v>
                </c:pt>
                <c:pt idx="85">
                  <c:v>8.8000000000000004E-7</c:v>
                </c:pt>
                <c:pt idx="86">
                  <c:v>1.1999999999999999E-6</c:v>
                </c:pt>
                <c:pt idx="87">
                  <c:v>9.2999999999999999E-7</c:v>
                </c:pt>
                <c:pt idx="88">
                  <c:v>1.1000000000000001E-6</c:v>
                </c:pt>
                <c:pt idx="89">
                  <c:v>7.9999999999999996E-7</c:v>
                </c:pt>
                <c:pt idx="90">
                  <c:v>8.2999999999999999E-7</c:v>
                </c:pt>
                <c:pt idx="91">
                  <c:v>6.7000000000000004E-7</c:v>
                </c:pt>
                <c:pt idx="92">
                  <c:v>1.2300000000000001E-6</c:v>
                </c:pt>
                <c:pt idx="93">
                  <c:v>1.2100000000000001E-6</c:v>
                </c:pt>
                <c:pt idx="94">
                  <c:v>6.9999999999999997E-7</c:v>
                </c:pt>
                <c:pt idx="95">
                  <c:v>1.4100000000000001E-6</c:v>
                </c:pt>
                <c:pt idx="96">
                  <c:v>1.5600000000000001E-6</c:v>
                </c:pt>
                <c:pt idx="97">
                  <c:v>6.3E-7</c:v>
                </c:pt>
                <c:pt idx="98">
                  <c:v>1.08E-6</c:v>
                </c:pt>
                <c:pt idx="99">
                  <c:v>4.9999999999999998E-7</c:v>
                </c:pt>
                <c:pt idx="100">
                  <c:v>8.8999999999999995E-7</c:v>
                </c:pt>
                <c:pt idx="101">
                  <c:v>8.8999999999999995E-7</c:v>
                </c:pt>
                <c:pt idx="102">
                  <c:v>1.1799999999999999E-6</c:v>
                </c:pt>
                <c:pt idx="103">
                  <c:v>1.4300000000000001E-6</c:v>
                </c:pt>
                <c:pt idx="104">
                  <c:v>1.3400000000000001E-6</c:v>
                </c:pt>
                <c:pt idx="105">
                  <c:v>8.0999999999999997E-7</c:v>
                </c:pt>
                <c:pt idx="106">
                  <c:v>5.7000000000000005E-7</c:v>
                </c:pt>
                <c:pt idx="107">
                  <c:v>6.7000000000000004E-7</c:v>
                </c:pt>
                <c:pt idx="108">
                  <c:v>1.1400000000000001E-6</c:v>
                </c:pt>
                <c:pt idx="109">
                  <c:v>8.2999999999999999E-7</c:v>
                </c:pt>
                <c:pt idx="110">
                  <c:v>4.4000000000000002E-7</c:v>
                </c:pt>
                <c:pt idx="111">
                  <c:v>1.4899999999999999E-6</c:v>
                </c:pt>
                <c:pt idx="112">
                  <c:v>9.7000000000000003E-7</c:v>
                </c:pt>
                <c:pt idx="113">
                  <c:v>7.7000000000000004E-7</c:v>
                </c:pt>
                <c:pt idx="114">
                  <c:v>1.33E-6</c:v>
                </c:pt>
                <c:pt idx="115">
                  <c:v>4.8999999999999997E-7</c:v>
                </c:pt>
                <c:pt idx="116">
                  <c:v>7.3E-7</c:v>
                </c:pt>
                <c:pt idx="117">
                  <c:v>7.0999999999999998E-7</c:v>
                </c:pt>
                <c:pt idx="118">
                  <c:v>1.26E-6</c:v>
                </c:pt>
                <c:pt idx="119">
                  <c:v>4.4999999999999998E-7</c:v>
                </c:pt>
                <c:pt idx="120">
                  <c:v>1.24E-6</c:v>
                </c:pt>
                <c:pt idx="121">
                  <c:v>9.4E-7</c:v>
                </c:pt>
                <c:pt idx="122">
                  <c:v>7.0999999999999998E-7</c:v>
                </c:pt>
                <c:pt idx="123">
                  <c:v>1.17E-6</c:v>
                </c:pt>
                <c:pt idx="124">
                  <c:v>1.33E-6</c:v>
                </c:pt>
                <c:pt idx="125">
                  <c:v>1.3999999999999999E-6</c:v>
                </c:pt>
                <c:pt idx="126">
                  <c:v>1.1599999999999999E-6</c:v>
                </c:pt>
                <c:pt idx="127">
                  <c:v>1.55E-6</c:v>
                </c:pt>
                <c:pt idx="128">
                  <c:v>6.4000000000000001E-7</c:v>
                </c:pt>
                <c:pt idx="129">
                  <c:v>1.31E-6</c:v>
                </c:pt>
                <c:pt idx="130">
                  <c:v>1.5400000000000001E-6</c:v>
                </c:pt>
                <c:pt idx="131">
                  <c:v>9.5000000000000001E-7</c:v>
                </c:pt>
                <c:pt idx="132">
                  <c:v>2.4999999999999999E-7</c:v>
                </c:pt>
                <c:pt idx="133">
                  <c:v>6.1999999999999999E-7</c:v>
                </c:pt>
                <c:pt idx="134">
                  <c:v>9.5000000000000001E-7</c:v>
                </c:pt>
                <c:pt idx="135">
                  <c:v>5.6000000000000004E-7</c:v>
                </c:pt>
                <c:pt idx="136">
                  <c:v>1.4500000000000001E-6</c:v>
                </c:pt>
                <c:pt idx="137">
                  <c:v>6.9999999999999997E-7</c:v>
                </c:pt>
                <c:pt idx="138">
                  <c:v>1.39E-6</c:v>
                </c:pt>
                <c:pt idx="139">
                  <c:v>1.3799999999999999E-6</c:v>
                </c:pt>
                <c:pt idx="140">
                  <c:v>1.1200000000000001E-6</c:v>
                </c:pt>
                <c:pt idx="141">
                  <c:v>1.46E-6</c:v>
                </c:pt>
                <c:pt idx="142">
                  <c:v>8.6000000000000002E-7</c:v>
                </c:pt>
                <c:pt idx="143">
                  <c:v>1.2899999999999999E-6</c:v>
                </c:pt>
                <c:pt idx="144">
                  <c:v>7.8999999999999995E-7</c:v>
                </c:pt>
                <c:pt idx="145">
                  <c:v>1.3400000000000001E-6</c:v>
                </c:pt>
                <c:pt idx="146">
                  <c:v>1.4899999999999999E-6</c:v>
                </c:pt>
                <c:pt idx="147">
                  <c:v>9.5000000000000001E-7</c:v>
                </c:pt>
                <c:pt idx="148">
                  <c:v>1.1999999999999999E-6</c:v>
                </c:pt>
                <c:pt idx="149">
                  <c:v>1.02E-6</c:v>
                </c:pt>
                <c:pt idx="150">
                  <c:v>9.4E-7</c:v>
                </c:pt>
                <c:pt idx="151">
                  <c:v>1.2899999999999999E-6</c:v>
                </c:pt>
                <c:pt idx="152">
                  <c:v>4.5999999999999999E-7</c:v>
                </c:pt>
                <c:pt idx="153">
                  <c:v>1.13E-6</c:v>
                </c:pt>
                <c:pt idx="154">
                  <c:v>1.66E-6</c:v>
                </c:pt>
                <c:pt idx="155">
                  <c:v>1.64E-6</c:v>
                </c:pt>
                <c:pt idx="156">
                  <c:v>1.15E-6</c:v>
                </c:pt>
                <c:pt idx="157">
                  <c:v>1.4300000000000001E-6</c:v>
                </c:pt>
                <c:pt idx="158">
                  <c:v>1.4899999999999999E-6</c:v>
                </c:pt>
                <c:pt idx="159">
                  <c:v>1.0699999999999999E-6</c:v>
                </c:pt>
                <c:pt idx="160">
                  <c:v>7.9999999999999996E-7</c:v>
                </c:pt>
                <c:pt idx="161">
                  <c:v>1.22E-6</c:v>
                </c:pt>
                <c:pt idx="162">
                  <c:v>9.7999999999999993E-7</c:v>
                </c:pt>
                <c:pt idx="163">
                  <c:v>1.9800000000000001E-6</c:v>
                </c:pt>
                <c:pt idx="164">
                  <c:v>1.0899999999999999E-6</c:v>
                </c:pt>
                <c:pt idx="165">
                  <c:v>9.7000000000000003E-7</c:v>
                </c:pt>
                <c:pt idx="166">
                  <c:v>1.13E-6</c:v>
                </c:pt>
                <c:pt idx="167">
                  <c:v>5.4000000000000002E-7</c:v>
                </c:pt>
                <c:pt idx="168">
                  <c:v>1.04E-6</c:v>
                </c:pt>
                <c:pt idx="169">
                  <c:v>8.5000000000000001E-7</c:v>
                </c:pt>
                <c:pt idx="170">
                  <c:v>3.1E-7</c:v>
                </c:pt>
                <c:pt idx="171">
                  <c:v>7.3E-7</c:v>
                </c:pt>
                <c:pt idx="172">
                  <c:v>6.3E-7</c:v>
                </c:pt>
                <c:pt idx="173">
                  <c:v>1.42E-6</c:v>
                </c:pt>
                <c:pt idx="174">
                  <c:v>1.5799999999999999E-6</c:v>
                </c:pt>
                <c:pt idx="175">
                  <c:v>1.64E-6</c:v>
                </c:pt>
                <c:pt idx="176">
                  <c:v>7.7000000000000004E-7</c:v>
                </c:pt>
                <c:pt idx="177">
                  <c:v>9.9000000000000005E-7</c:v>
                </c:pt>
                <c:pt idx="178">
                  <c:v>1.2899999999999999E-6</c:v>
                </c:pt>
                <c:pt idx="179">
                  <c:v>1.2300000000000001E-6</c:v>
                </c:pt>
                <c:pt idx="180">
                  <c:v>1.59E-6</c:v>
                </c:pt>
                <c:pt idx="181">
                  <c:v>1.24E-6</c:v>
                </c:pt>
                <c:pt idx="182">
                  <c:v>1.0499999999999999E-6</c:v>
                </c:pt>
                <c:pt idx="183">
                  <c:v>1.5099999999999999E-6</c:v>
                </c:pt>
                <c:pt idx="184">
                  <c:v>1.3E-6</c:v>
                </c:pt>
                <c:pt idx="185">
                  <c:v>6.1999999999999999E-7</c:v>
                </c:pt>
                <c:pt idx="186">
                  <c:v>8.5000000000000001E-7</c:v>
                </c:pt>
                <c:pt idx="187">
                  <c:v>1.5200000000000001E-6</c:v>
                </c:pt>
                <c:pt idx="188">
                  <c:v>1.11E-6</c:v>
                </c:pt>
                <c:pt idx="189">
                  <c:v>1.37E-6</c:v>
                </c:pt>
                <c:pt idx="190">
                  <c:v>9.1999999999999998E-7</c:v>
                </c:pt>
                <c:pt idx="191">
                  <c:v>7.8999999999999995E-7</c:v>
                </c:pt>
                <c:pt idx="192">
                  <c:v>1.3E-6</c:v>
                </c:pt>
                <c:pt idx="193">
                  <c:v>1.11E-6</c:v>
                </c:pt>
                <c:pt idx="194">
                  <c:v>7.8999999999999995E-7</c:v>
                </c:pt>
                <c:pt idx="195">
                  <c:v>7.1999999999999999E-7</c:v>
                </c:pt>
                <c:pt idx="196">
                  <c:v>1.68E-6</c:v>
                </c:pt>
                <c:pt idx="197">
                  <c:v>1.4699999999999999E-6</c:v>
                </c:pt>
                <c:pt idx="198">
                  <c:v>9.7999999999999993E-7</c:v>
                </c:pt>
                <c:pt idx="199">
                  <c:v>5.5000000000000003E-7</c:v>
                </c:pt>
                <c:pt idx="200">
                  <c:v>6.8999999999999996E-7</c:v>
                </c:pt>
                <c:pt idx="201">
                  <c:v>1.73E-6</c:v>
                </c:pt>
                <c:pt idx="202">
                  <c:v>9.4E-7</c:v>
                </c:pt>
                <c:pt idx="203">
                  <c:v>1.11E-6</c:v>
                </c:pt>
                <c:pt idx="204">
                  <c:v>1.4100000000000001E-6</c:v>
                </c:pt>
                <c:pt idx="205">
                  <c:v>1.4699999999999999E-6</c:v>
                </c:pt>
                <c:pt idx="206">
                  <c:v>1.1400000000000001E-6</c:v>
                </c:pt>
                <c:pt idx="207">
                  <c:v>1.3599999999999999E-6</c:v>
                </c:pt>
                <c:pt idx="208">
                  <c:v>1.31E-6</c:v>
                </c:pt>
                <c:pt idx="209">
                  <c:v>3.0800000000000002E-6</c:v>
                </c:pt>
                <c:pt idx="210">
                  <c:v>1.5999999999999999E-6</c:v>
                </c:pt>
                <c:pt idx="211">
                  <c:v>1.3E-6</c:v>
                </c:pt>
                <c:pt idx="212">
                  <c:v>1.4500000000000001E-6</c:v>
                </c:pt>
                <c:pt idx="213">
                  <c:v>1.1200000000000001E-6</c:v>
                </c:pt>
                <c:pt idx="214">
                  <c:v>1.2500000000000001E-6</c:v>
                </c:pt>
                <c:pt idx="215">
                  <c:v>7.9999999999999996E-7</c:v>
                </c:pt>
                <c:pt idx="216">
                  <c:v>1.2500000000000001E-6</c:v>
                </c:pt>
                <c:pt idx="217">
                  <c:v>1.3999999999999999E-6</c:v>
                </c:pt>
                <c:pt idx="218">
                  <c:v>1.59E-6</c:v>
                </c:pt>
                <c:pt idx="219">
                  <c:v>8.0999999999999997E-7</c:v>
                </c:pt>
                <c:pt idx="220">
                  <c:v>6.7999999999999995E-7</c:v>
                </c:pt>
                <c:pt idx="221">
                  <c:v>1.1200000000000001E-6</c:v>
                </c:pt>
                <c:pt idx="222">
                  <c:v>7.7000000000000004E-7</c:v>
                </c:pt>
                <c:pt idx="223">
                  <c:v>1.3799999999999999E-6</c:v>
                </c:pt>
                <c:pt idx="224">
                  <c:v>1.72E-6</c:v>
                </c:pt>
                <c:pt idx="225">
                  <c:v>1.1000000000000001E-6</c:v>
                </c:pt>
                <c:pt idx="226">
                  <c:v>8.8999999999999995E-7</c:v>
                </c:pt>
                <c:pt idx="227">
                  <c:v>5.3000000000000001E-7</c:v>
                </c:pt>
                <c:pt idx="228">
                  <c:v>1.1400000000000001E-6</c:v>
                </c:pt>
                <c:pt idx="229">
                  <c:v>1.3599999999999999E-6</c:v>
                </c:pt>
                <c:pt idx="230">
                  <c:v>1.3E-6</c:v>
                </c:pt>
                <c:pt idx="231">
                  <c:v>6.1999999999999999E-7</c:v>
                </c:pt>
                <c:pt idx="232">
                  <c:v>8.8000000000000004E-7</c:v>
                </c:pt>
                <c:pt idx="233">
                  <c:v>8.1999999999999998E-7</c:v>
                </c:pt>
                <c:pt idx="234">
                  <c:v>8.0999999999999997E-7</c:v>
                </c:pt>
                <c:pt idx="235">
                  <c:v>1.31E-6</c:v>
                </c:pt>
                <c:pt idx="236">
                  <c:v>2.4999999999999999E-7</c:v>
                </c:pt>
                <c:pt idx="237">
                  <c:v>1.53E-6</c:v>
                </c:pt>
                <c:pt idx="238">
                  <c:v>1.0499999999999999E-6</c:v>
                </c:pt>
                <c:pt idx="239">
                  <c:v>1.11E-6</c:v>
                </c:pt>
                <c:pt idx="240">
                  <c:v>1.0699999999999999E-6</c:v>
                </c:pt>
                <c:pt idx="241">
                  <c:v>1.0899999999999999E-6</c:v>
                </c:pt>
                <c:pt idx="242">
                  <c:v>1.1000000000000001E-6</c:v>
                </c:pt>
                <c:pt idx="243">
                  <c:v>9.9000000000000005E-7</c:v>
                </c:pt>
                <c:pt idx="244">
                  <c:v>1.3799999999999999E-6</c:v>
                </c:pt>
                <c:pt idx="245">
                  <c:v>7.7000000000000004E-7</c:v>
                </c:pt>
                <c:pt idx="246">
                  <c:v>1.1400000000000001E-6</c:v>
                </c:pt>
                <c:pt idx="247">
                  <c:v>5.6000000000000004E-7</c:v>
                </c:pt>
                <c:pt idx="248">
                  <c:v>8.8999999999999995E-7</c:v>
                </c:pt>
                <c:pt idx="249">
                  <c:v>5.2E-7</c:v>
                </c:pt>
                <c:pt idx="250">
                  <c:v>1.3E-6</c:v>
                </c:pt>
                <c:pt idx="251">
                  <c:v>1.3400000000000001E-6</c:v>
                </c:pt>
                <c:pt idx="252">
                  <c:v>3.9000000000000002E-7</c:v>
                </c:pt>
                <c:pt idx="253">
                  <c:v>9.1999999999999998E-7</c:v>
                </c:pt>
                <c:pt idx="254">
                  <c:v>1.02E-6</c:v>
                </c:pt>
                <c:pt idx="255">
                  <c:v>1.02E-6</c:v>
                </c:pt>
                <c:pt idx="256">
                  <c:v>1.02E-6</c:v>
                </c:pt>
                <c:pt idx="257">
                  <c:v>7.9999999999999996E-7</c:v>
                </c:pt>
                <c:pt idx="258">
                  <c:v>1.61E-6</c:v>
                </c:pt>
                <c:pt idx="259">
                  <c:v>1.2300000000000001E-6</c:v>
                </c:pt>
                <c:pt idx="260">
                  <c:v>1.15E-6</c:v>
                </c:pt>
                <c:pt idx="261">
                  <c:v>3.9000000000000002E-7</c:v>
                </c:pt>
                <c:pt idx="262">
                  <c:v>9.5999999999999991E-7</c:v>
                </c:pt>
                <c:pt idx="263">
                  <c:v>1.1000000000000001E-6</c:v>
                </c:pt>
                <c:pt idx="264">
                  <c:v>1.17E-6</c:v>
                </c:pt>
                <c:pt idx="265">
                  <c:v>1.39E-6</c:v>
                </c:pt>
                <c:pt idx="266">
                  <c:v>1.4699999999999999E-6</c:v>
                </c:pt>
                <c:pt idx="267">
                  <c:v>9.9000000000000005E-7</c:v>
                </c:pt>
                <c:pt idx="268">
                  <c:v>9.4E-7</c:v>
                </c:pt>
                <c:pt idx="269">
                  <c:v>1.1799999999999999E-6</c:v>
                </c:pt>
                <c:pt idx="270">
                  <c:v>6.7999999999999995E-7</c:v>
                </c:pt>
                <c:pt idx="271">
                  <c:v>1.17E-6</c:v>
                </c:pt>
                <c:pt idx="272">
                  <c:v>6.9999999999999997E-7</c:v>
                </c:pt>
                <c:pt idx="273">
                  <c:v>1.75E-6</c:v>
                </c:pt>
                <c:pt idx="274">
                  <c:v>1.13E-6</c:v>
                </c:pt>
                <c:pt idx="275">
                  <c:v>1.3E-6</c:v>
                </c:pt>
                <c:pt idx="276">
                  <c:v>6.4000000000000001E-7</c:v>
                </c:pt>
                <c:pt idx="277">
                  <c:v>6.7000000000000004E-7</c:v>
                </c:pt>
                <c:pt idx="278">
                  <c:v>1.46E-6</c:v>
                </c:pt>
                <c:pt idx="279">
                  <c:v>1.9E-6</c:v>
                </c:pt>
                <c:pt idx="280">
                  <c:v>1.5E-6</c:v>
                </c:pt>
                <c:pt idx="281">
                  <c:v>1.46E-6</c:v>
                </c:pt>
                <c:pt idx="282">
                  <c:v>1.0300000000000001E-6</c:v>
                </c:pt>
                <c:pt idx="283">
                  <c:v>8.9999999999999996E-7</c:v>
                </c:pt>
                <c:pt idx="284">
                  <c:v>1.55E-6</c:v>
                </c:pt>
                <c:pt idx="285">
                  <c:v>1.3599999999999999E-6</c:v>
                </c:pt>
                <c:pt idx="286">
                  <c:v>9.9999999999999995E-7</c:v>
                </c:pt>
                <c:pt idx="287">
                  <c:v>1.11E-6</c:v>
                </c:pt>
                <c:pt idx="288">
                  <c:v>1.0899999999999999E-6</c:v>
                </c:pt>
                <c:pt idx="289">
                  <c:v>1.7400000000000001E-6</c:v>
                </c:pt>
                <c:pt idx="290">
                  <c:v>1.4500000000000001E-6</c:v>
                </c:pt>
                <c:pt idx="291">
                  <c:v>1.1200000000000001E-6</c:v>
                </c:pt>
                <c:pt idx="292">
                  <c:v>1.0499999999999999E-6</c:v>
                </c:pt>
                <c:pt idx="293">
                  <c:v>1.3999999999999999E-6</c:v>
                </c:pt>
                <c:pt idx="294">
                  <c:v>1.33E-6</c:v>
                </c:pt>
                <c:pt idx="295">
                  <c:v>1.02E-6</c:v>
                </c:pt>
                <c:pt idx="296">
                  <c:v>1.3200000000000001E-6</c:v>
                </c:pt>
                <c:pt idx="297">
                  <c:v>1.46E-6</c:v>
                </c:pt>
                <c:pt idx="298">
                  <c:v>8.9999999999999996E-7</c:v>
                </c:pt>
                <c:pt idx="299">
                  <c:v>9.9999999999999995E-7</c:v>
                </c:pt>
                <c:pt idx="300">
                  <c:v>6.4000000000000001E-7</c:v>
                </c:pt>
                <c:pt idx="301">
                  <c:v>1.2300000000000001E-6</c:v>
                </c:pt>
                <c:pt idx="302">
                  <c:v>9.9000000000000005E-7</c:v>
                </c:pt>
                <c:pt idx="303">
                  <c:v>1.1000000000000001E-6</c:v>
                </c:pt>
                <c:pt idx="304">
                  <c:v>1.0499999999999999E-6</c:v>
                </c:pt>
                <c:pt idx="305">
                  <c:v>2.2000000000000001E-7</c:v>
                </c:pt>
                <c:pt idx="306">
                  <c:v>8.1999999999999998E-7</c:v>
                </c:pt>
                <c:pt idx="307">
                  <c:v>1.17E-6</c:v>
                </c:pt>
                <c:pt idx="308">
                  <c:v>9.1999999999999998E-7</c:v>
                </c:pt>
                <c:pt idx="309">
                  <c:v>1.7400000000000001E-6</c:v>
                </c:pt>
                <c:pt idx="310">
                  <c:v>1.08E-6</c:v>
                </c:pt>
                <c:pt idx="311">
                  <c:v>1.7E-6</c:v>
                </c:pt>
                <c:pt idx="312">
                  <c:v>1.39E-6</c:v>
                </c:pt>
                <c:pt idx="313">
                  <c:v>9.1999999999999998E-7</c:v>
                </c:pt>
                <c:pt idx="314">
                  <c:v>1.33E-6</c:v>
                </c:pt>
                <c:pt idx="315">
                  <c:v>1.5E-6</c:v>
                </c:pt>
                <c:pt idx="316">
                  <c:v>1.5999999999999999E-6</c:v>
                </c:pt>
                <c:pt idx="317">
                  <c:v>1.3400000000000001E-6</c:v>
                </c:pt>
                <c:pt idx="318">
                  <c:v>1.33E-6</c:v>
                </c:pt>
                <c:pt idx="319">
                  <c:v>6.0999999999999998E-7</c:v>
                </c:pt>
                <c:pt idx="320">
                  <c:v>1.5999999999999999E-6</c:v>
                </c:pt>
                <c:pt idx="321">
                  <c:v>1.5200000000000001E-6</c:v>
                </c:pt>
                <c:pt idx="322">
                  <c:v>1.3400000000000001E-6</c:v>
                </c:pt>
                <c:pt idx="323">
                  <c:v>1.22E-6</c:v>
                </c:pt>
                <c:pt idx="324">
                  <c:v>9.9000000000000005E-7</c:v>
                </c:pt>
                <c:pt idx="325">
                  <c:v>8.4E-7</c:v>
                </c:pt>
                <c:pt idx="326">
                  <c:v>1.17E-6</c:v>
                </c:pt>
                <c:pt idx="327">
                  <c:v>4.5999999999999999E-7</c:v>
                </c:pt>
                <c:pt idx="328">
                  <c:v>9.9000000000000005E-7</c:v>
                </c:pt>
                <c:pt idx="329">
                  <c:v>9.9000000000000005E-7</c:v>
                </c:pt>
                <c:pt idx="330">
                  <c:v>1.4699999999999999E-6</c:v>
                </c:pt>
                <c:pt idx="331">
                  <c:v>1.1799999999999999E-6</c:v>
                </c:pt>
                <c:pt idx="332">
                  <c:v>4.4999999999999998E-7</c:v>
                </c:pt>
                <c:pt idx="333">
                  <c:v>1.3200000000000001E-6</c:v>
                </c:pt>
                <c:pt idx="334">
                  <c:v>1.48E-6</c:v>
                </c:pt>
                <c:pt idx="335">
                  <c:v>1.1999999999999999E-6</c:v>
                </c:pt>
                <c:pt idx="336">
                  <c:v>9.7999999999999993E-7</c:v>
                </c:pt>
                <c:pt idx="337">
                  <c:v>1.35E-6</c:v>
                </c:pt>
                <c:pt idx="338">
                  <c:v>1.33E-6</c:v>
                </c:pt>
                <c:pt idx="339">
                  <c:v>1.0699999999999999E-6</c:v>
                </c:pt>
                <c:pt idx="340">
                  <c:v>1.5099999999999999E-6</c:v>
                </c:pt>
                <c:pt idx="341">
                  <c:v>8.1999999999999998E-7</c:v>
                </c:pt>
                <c:pt idx="342">
                  <c:v>9.7000000000000003E-7</c:v>
                </c:pt>
                <c:pt idx="343">
                  <c:v>8.2999999999999999E-7</c:v>
                </c:pt>
                <c:pt idx="344">
                  <c:v>9.5000000000000001E-7</c:v>
                </c:pt>
                <c:pt idx="345">
                  <c:v>6.7000000000000004E-7</c:v>
                </c:pt>
                <c:pt idx="346">
                  <c:v>9.2999999999999999E-7</c:v>
                </c:pt>
                <c:pt idx="347">
                  <c:v>9.0999999999999997E-7</c:v>
                </c:pt>
                <c:pt idx="348">
                  <c:v>1.2699999999999999E-6</c:v>
                </c:pt>
                <c:pt idx="349">
                  <c:v>1.4899999999999999E-6</c:v>
                </c:pt>
                <c:pt idx="350">
                  <c:v>1.2699999999999999E-6</c:v>
                </c:pt>
                <c:pt idx="351">
                  <c:v>1.24E-6</c:v>
                </c:pt>
                <c:pt idx="352">
                  <c:v>9.9000000000000005E-7</c:v>
                </c:pt>
                <c:pt idx="353">
                  <c:v>1.3200000000000001E-6</c:v>
                </c:pt>
                <c:pt idx="354">
                  <c:v>1.4300000000000001E-6</c:v>
                </c:pt>
                <c:pt idx="355">
                  <c:v>1.2100000000000001E-6</c:v>
                </c:pt>
                <c:pt idx="356">
                  <c:v>5.9999999999999997E-7</c:v>
                </c:pt>
                <c:pt idx="357">
                  <c:v>9.9999999999999995E-8</c:v>
                </c:pt>
                <c:pt idx="358">
                  <c:v>1.2100000000000001E-6</c:v>
                </c:pt>
                <c:pt idx="359">
                  <c:v>1.11E-6</c:v>
                </c:pt>
                <c:pt idx="360">
                  <c:v>1.33E-6</c:v>
                </c:pt>
                <c:pt idx="361">
                  <c:v>6.4000000000000001E-7</c:v>
                </c:pt>
                <c:pt idx="362">
                  <c:v>1.13E-6</c:v>
                </c:pt>
                <c:pt idx="363">
                  <c:v>8.9999999999999996E-7</c:v>
                </c:pt>
                <c:pt idx="364">
                  <c:v>9.5000000000000001E-7</c:v>
                </c:pt>
                <c:pt idx="365">
                  <c:v>1.3599999999999999E-6</c:v>
                </c:pt>
                <c:pt idx="366">
                  <c:v>8.4E-7</c:v>
                </c:pt>
                <c:pt idx="367">
                  <c:v>1.06E-6</c:v>
                </c:pt>
                <c:pt idx="368">
                  <c:v>6.4000000000000001E-7</c:v>
                </c:pt>
                <c:pt idx="369">
                  <c:v>6.3E-7</c:v>
                </c:pt>
                <c:pt idx="370">
                  <c:v>1.4699999999999999E-6</c:v>
                </c:pt>
                <c:pt idx="371">
                  <c:v>8.1999999999999998E-7</c:v>
                </c:pt>
                <c:pt idx="372">
                  <c:v>1.04E-6</c:v>
                </c:pt>
                <c:pt idx="373">
                  <c:v>1.61E-6</c:v>
                </c:pt>
                <c:pt idx="374">
                  <c:v>1.13E-6</c:v>
                </c:pt>
                <c:pt idx="375">
                  <c:v>1.3E-6</c:v>
                </c:pt>
                <c:pt idx="376">
                  <c:v>1.64E-6</c:v>
                </c:pt>
                <c:pt idx="377">
                  <c:v>1.53E-6</c:v>
                </c:pt>
                <c:pt idx="378">
                  <c:v>9.9000000000000005E-7</c:v>
                </c:pt>
                <c:pt idx="379">
                  <c:v>1.0699999999999999E-6</c:v>
                </c:pt>
                <c:pt idx="380">
                  <c:v>7.7000000000000004E-7</c:v>
                </c:pt>
                <c:pt idx="381">
                  <c:v>1.6700000000000001E-6</c:v>
                </c:pt>
                <c:pt idx="382">
                  <c:v>1.1400000000000001E-6</c:v>
                </c:pt>
                <c:pt idx="383">
                  <c:v>1.33E-6</c:v>
                </c:pt>
                <c:pt idx="384">
                  <c:v>8.0999999999999997E-7</c:v>
                </c:pt>
                <c:pt idx="385">
                  <c:v>1.2300000000000001E-6</c:v>
                </c:pt>
                <c:pt idx="386">
                  <c:v>1.6700000000000001E-6</c:v>
                </c:pt>
                <c:pt idx="387">
                  <c:v>2.3099999999999999E-6</c:v>
                </c:pt>
                <c:pt idx="388">
                  <c:v>4.4000000000000002E-7</c:v>
                </c:pt>
                <c:pt idx="389">
                  <c:v>9.5999999999999991E-7</c:v>
                </c:pt>
                <c:pt idx="390">
                  <c:v>9.7999999999999993E-7</c:v>
                </c:pt>
                <c:pt idx="391">
                  <c:v>1.08E-6</c:v>
                </c:pt>
                <c:pt idx="392">
                  <c:v>1.04E-6</c:v>
                </c:pt>
                <c:pt idx="393">
                  <c:v>1.4000000000000001E-7</c:v>
                </c:pt>
                <c:pt idx="394">
                  <c:v>5.7000000000000005E-7</c:v>
                </c:pt>
                <c:pt idx="395">
                  <c:v>9.5000000000000001E-7</c:v>
                </c:pt>
                <c:pt idx="396">
                  <c:v>7.8999999999999995E-7</c:v>
                </c:pt>
                <c:pt idx="397">
                  <c:v>9.7000000000000003E-7</c:v>
                </c:pt>
                <c:pt idx="398">
                  <c:v>1.13E-6</c:v>
                </c:pt>
                <c:pt idx="399">
                  <c:v>9.0999999999999997E-7</c:v>
                </c:pt>
                <c:pt idx="400">
                  <c:v>1.2899999999999999E-6</c:v>
                </c:pt>
                <c:pt idx="401">
                  <c:v>7.8000000000000005E-7</c:v>
                </c:pt>
                <c:pt idx="402">
                  <c:v>1.04E-6</c:v>
                </c:pt>
                <c:pt idx="403">
                  <c:v>1.06E-6</c:v>
                </c:pt>
                <c:pt idx="404">
                  <c:v>1.5200000000000001E-6</c:v>
                </c:pt>
                <c:pt idx="405">
                  <c:v>1.24E-6</c:v>
                </c:pt>
                <c:pt idx="406">
                  <c:v>1.4500000000000001E-6</c:v>
                </c:pt>
                <c:pt idx="407">
                  <c:v>6.8999999999999996E-7</c:v>
                </c:pt>
                <c:pt idx="408">
                  <c:v>1.46E-6</c:v>
                </c:pt>
                <c:pt idx="409">
                  <c:v>1.4300000000000001E-6</c:v>
                </c:pt>
                <c:pt idx="410">
                  <c:v>7.8000000000000005E-7</c:v>
                </c:pt>
                <c:pt idx="411">
                  <c:v>9.4E-7</c:v>
                </c:pt>
                <c:pt idx="412">
                  <c:v>1.1799999999999999E-6</c:v>
                </c:pt>
                <c:pt idx="413">
                  <c:v>1.0300000000000001E-6</c:v>
                </c:pt>
                <c:pt idx="414">
                  <c:v>1.39E-6</c:v>
                </c:pt>
                <c:pt idx="415">
                  <c:v>1.0899999999999999E-6</c:v>
                </c:pt>
                <c:pt idx="416">
                  <c:v>1.0899999999999999E-6</c:v>
                </c:pt>
                <c:pt idx="417">
                  <c:v>1.19E-6</c:v>
                </c:pt>
                <c:pt idx="418">
                  <c:v>1.9700000000000002E-6</c:v>
                </c:pt>
                <c:pt idx="419">
                  <c:v>1.2300000000000001E-6</c:v>
                </c:pt>
                <c:pt idx="420">
                  <c:v>1.3599999999999999E-6</c:v>
                </c:pt>
                <c:pt idx="421">
                  <c:v>1.46E-6</c:v>
                </c:pt>
                <c:pt idx="422">
                  <c:v>9.4E-7</c:v>
                </c:pt>
                <c:pt idx="423">
                  <c:v>1.1599999999999999E-6</c:v>
                </c:pt>
                <c:pt idx="424">
                  <c:v>1.61E-6</c:v>
                </c:pt>
                <c:pt idx="425">
                  <c:v>9.4E-7</c:v>
                </c:pt>
                <c:pt idx="426">
                  <c:v>1.31E-6</c:v>
                </c:pt>
                <c:pt idx="427">
                  <c:v>1.3799999999999999E-6</c:v>
                </c:pt>
                <c:pt idx="428">
                  <c:v>1.1000000000000001E-6</c:v>
                </c:pt>
                <c:pt idx="429">
                  <c:v>1.6500000000000001E-6</c:v>
                </c:pt>
                <c:pt idx="430">
                  <c:v>1.4699999999999999E-6</c:v>
                </c:pt>
                <c:pt idx="431">
                  <c:v>1.3E-6</c:v>
                </c:pt>
                <c:pt idx="432">
                  <c:v>1.19E-6</c:v>
                </c:pt>
                <c:pt idx="433">
                  <c:v>3.3999999999999997E-7</c:v>
                </c:pt>
                <c:pt idx="434">
                  <c:v>1.3200000000000001E-6</c:v>
                </c:pt>
                <c:pt idx="435">
                  <c:v>1.3999999999999999E-6</c:v>
                </c:pt>
                <c:pt idx="436">
                  <c:v>1.1999999999999999E-6</c:v>
                </c:pt>
                <c:pt idx="437">
                  <c:v>7.5000000000000002E-7</c:v>
                </c:pt>
                <c:pt idx="438">
                  <c:v>2.2000000000000001E-7</c:v>
                </c:pt>
                <c:pt idx="439">
                  <c:v>1.42E-6</c:v>
                </c:pt>
                <c:pt idx="440">
                  <c:v>1.15E-6</c:v>
                </c:pt>
                <c:pt idx="441">
                  <c:v>3.8000000000000001E-7</c:v>
                </c:pt>
                <c:pt idx="442">
                  <c:v>1.72E-6</c:v>
                </c:pt>
                <c:pt idx="443">
                  <c:v>1.59E-6</c:v>
                </c:pt>
                <c:pt idx="444">
                  <c:v>1.46E-6</c:v>
                </c:pt>
                <c:pt idx="445">
                  <c:v>1.04E-6</c:v>
                </c:pt>
                <c:pt idx="446">
                  <c:v>1.4899999999999999E-6</c:v>
                </c:pt>
                <c:pt idx="447">
                  <c:v>9.9000000000000005E-7</c:v>
                </c:pt>
                <c:pt idx="448">
                  <c:v>5.9999999999999997E-7</c:v>
                </c:pt>
                <c:pt idx="449">
                  <c:v>1.02E-6</c:v>
                </c:pt>
                <c:pt idx="450">
                  <c:v>1.2100000000000001E-6</c:v>
                </c:pt>
                <c:pt idx="451">
                  <c:v>1.2100000000000001E-6</c:v>
                </c:pt>
                <c:pt idx="452">
                  <c:v>9.7000000000000003E-7</c:v>
                </c:pt>
                <c:pt idx="453">
                  <c:v>1.4500000000000001E-6</c:v>
                </c:pt>
                <c:pt idx="454">
                  <c:v>7.0000000000000005E-8</c:v>
                </c:pt>
                <c:pt idx="455">
                  <c:v>1.24E-6</c:v>
                </c:pt>
                <c:pt idx="456">
                  <c:v>9.7999999999999993E-7</c:v>
                </c:pt>
                <c:pt idx="457">
                  <c:v>1.08E-6</c:v>
                </c:pt>
                <c:pt idx="458">
                  <c:v>8.7000000000000003E-7</c:v>
                </c:pt>
                <c:pt idx="459">
                  <c:v>7.9999999999999996E-7</c:v>
                </c:pt>
                <c:pt idx="460">
                  <c:v>7.1999999999999999E-7</c:v>
                </c:pt>
                <c:pt idx="461">
                  <c:v>1.3999999999999999E-6</c:v>
                </c:pt>
                <c:pt idx="462">
                  <c:v>5.9999999999999997E-7</c:v>
                </c:pt>
                <c:pt idx="463">
                  <c:v>1.3200000000000001E-6</c:v>
                </c:pt>
                <c:pt idx="464">
                  <c:v>8.7000000000000003E-7</c:v>
                </c:pt>
                <c:pt idx="465">
                  <c:v>1.3400000000000001E-6</c:v>
                </c:pt>
                <c:pt idx="466">
                  <c:v>1.02E-6</c:v>
                </c:pt>
                <c:pt idx="467">
                  <c:v>1.6300000000000001E-6</c:v>
                </c:pt>
                <c:pt idx="468">
                  <c:v>1.2300000000000001E-6</c:v>
                </c:pt>
                <c:pt idx="469">
                  <c:v>8.2999999999999999E-7</c:v>
                </c:pt>
                <c:pt idx="470">
                  <c:v>1.08E-6</c:v>
                </c:pt>
                <c:pt idx="471">
                  <c:v>1.4699999999999999E-6</c:v>
                </c:pt>
                <c:pt idx="472">
                  <c:v>5.4000000000000002E-7</c:v>
                </c:pt>
                <c:pt idx="473">
                  <c:v>8.0999999999999997E-7</c:v>
                </c:pt>
                <c:pt idx="474">
                  <c:v>1.2500000000000001E-6</c:v>
                </c:pt>
                <c:pt idx="475">
                  <c:v>9.5999999999999991E-7</c:v>
                </c:pt>
                <c:pt idx="476">
                  <c:v>9.1999999999999998E-7</c:v>
                </c:pt>
                <c:pt idx="477">
                  <c:v>1.5E-6</c:v>
                </c:pt>
                <c:pt idx="478">
                  <c:v>5.6000000000000004E-7</c:v>
                </c:pt>
                <c:pt idx="479">
                  <c:v>1.75E-6</c:v>
                </c:pt>
                <c:pt idx="480">
                  <c:v>1.3200000000000001E-6</c:v>
                </c:pt>
                <c:pt idx="481">
                  <c:v>1.0100000000000001E-6</c:v>
                </c:pt>
                <c:pt idx="482">
                  <c:v>1.4300000000000001E-6</c:v>
                </c:pt>
                <c:pt idx="483">
                  <c:v>1.4699999999999999E-6</c:v>
                </c:pt>
                <c:pt idx="484">
                  <c:v>1.3599999999999999E-6</c:v>
                </c:pt>
                <c:pt idx="485">
                  <c:v>9.5999999999999991E-7</c:v>
                </c:pt>
                <c:pt idx="486">
                  <c:v>1.3200000000000001E-6</c:v>
                </c:pt>
                <c:pt idx="487">
                  <c:v>9.1999999999999998E-7</c:v>
                </c:pt>
                <c:pt idx="488">
                  <c:v>1.1400000000000001E-6</c:v>
                </c:pt>
                <c:pt idx="489">
                  <c:v>1.3999999999999999E-6</c:v>
                </c:pt>
                <c:pt idx="490">
                  <c:v>1.33E-6</c:v>
                </c:pt>
                <c:pt idx="491">
                  <c:v>8.8000000000000004E-7</c:v>
                </c:pt>
                <c:pt idx="492">
                  <c:v>8.4E-7</c:v>
                </c:pt>
                <c:pt idx="493">
                  <c:v>1.46E-6</c:v>
                </c:pt>
                <c:pt idx="494">
                  <c:v>2.03E-6</c:v>
                </c:pt>
                <c:pt idx="495">
                  <c:v>1.5099999999999999E-6</c:v>
                </c:pt>
                <c:pt idx="496">
                  <c:v>9.9000000000000005E-7</c:v>
                </c:pt>
                <c:pt idx="497">
                  <c:v>1.5799999999999999E-6</c:v>
                </c:pt>
                <c:pt idx="498">
                  <c:v>1.17E-6</c:v>
                </c:pt>
                <c:pt idx="499">
                  <c:v>1.1200000000000001E-6</c:v>
                </c:pt>
                <c:pt idx="500">
                  <c:v>1.68E-6</c:v>
                </c:pt>
                <c:pt idx="501">
                  <c:v>1.4899999999999999E-6</c:v>
                </c:pt>
                <c:pt idx="502">
                  <c:v>1.5099999999999999E-6</c:v>
                </c:pt>
                <c:pt idx="503">
                  <c:v>1.46E-6</c:v>
                </c:pt>
                <c:pt idx="504">
                  <c:v>1.6199999999999999E-6</c:v>
                </c:pt>
                <c:pt idx="505">
                  <c:v>1.1599999999999999E-6</c:v>
                </c:pt>
                <c:pt idx="506">
                  <c:v>9.5000000000000001E-7</c:v>
                </c:pt>
                <c:pt idx="507">
                  <c:v>1.1599999999999999E-6</c:v>
                </c:pt>
                <c:pt idx="508">
                  <c:v>1.3599999999999999E-6</c:v>
                </c:pt>
                <c:pt idx="509">
                  <c:v>1.3E-6</c:v>
                </c:pt>
                <c:pt idx="510">
                  <c:v>1.26E-6</c:v>
                </c:pt>
                <c:pt idx="511">
                  <c:v>1.33E-6</c:v>
                </c:pt>
                <c:pt idx="512">
                  <c:v>1.1200000000000001E-6</c:v>
                </c:pt>
                <c:pt idx="513">
                  <c:v>1.26E-6</c:v>
                </c:pt>
                <c:pt idx="514">
                  <c:v>1.11E-6</c:v>
                </c:pt>
                <c:pt idx="515">
                  <c:v>5.7000000000000005E-7</c:v>
                </c:pt>
                <c:pt idx="516">
                  <c:v>1.75E-6</c:v>
                </c:pt>
                <c:pt idx="517">
                  <c:v>1.3799999999999999E-6</c:v>
                </c:pt>
                <c:pt idx="518">
                  <c:v>7.8000000000000005E-7</c:v>
                </c:pt>
                <c:pt idx="519">
                  <c:v>1.3E-7</c:v>
                </c:pt>
                <c:pt idx="520">
                  <c:v>1.3E-6</c:v>
                </c:pt>
                <c:pt idx="521">
                  <c:v>2.17E-6</c:v>
                </c:pt>
                <c:pt idx="522">
                  <c:v>9.7999999999999993E-7</c:v>
                </c:pt>
                <c:pt idx="523">
                  <c:v>1.5799999999999999E-6</c:v>
                </c:pt>
                <c:pt idx="524">
                  <c:v>3.9999999999999998E-7</c:v>
                </c:pt>
                <c:pt idx="525">
                  <c:v>1.02E-6</c:v>
                </c:pt>
                <c:pt idx="526">
                  <c:v>1.4899999999999999E-6</c:v>
                </c:pt>
                <c:pt idx="527">
                  <c:v>1.55E-6</c:v>
                </c:pt>
                <c:pt idx="528">
                  <c:v>1.66E-6</c:v>
                </c:pt>
                <c:pt idx="529">
                  <c:v>7.8000000000000005E-7</c:v>
                </c:pt>
                <c:pt idx="530">
                  <c:v>6.6000000000000003E-7</c:v>
                </c:pt>
                <c:pt idx="531">
                  <c:v>2.04E-6</c:v>
                </c:pt>
                <c:pt idx="532">
                  <c:v>1.5200000000000001E-6</c:v>
                </c:pt>
                <c:pt idx="533">
                  <c:v>8.4E-7</c:v>
                </c:pt>
                <c:pt idx="534">
                  <c:v>6.4000000000000001E-7</c:v>
                </c:pt>
                <c:pt idx="535">
                  <c:v>1.2300000000000001E-6</c:v>
                </c:pt>
                <c:pt idx="536">
                  <c:v>7.4000000000000001E-7</c:v>
                </c:pt>
                <c:pt idx="537">
                  <c:v>1.2100000000000001E-6</c:v>
                </c:pt>
                <c:pt idx="538">
                  <c:v>1.4500000000000001E-6</c:v>
                </c:pt>
                <c:pt idx="539">
                  <c:v>1.3599999999999999E-6</c:v>
                </c:pt>
                <c:pt idx="540">
                  <c:v>1.5099999999999999E-6</c:v>
                </c:pt>
                <c:pt idx="541">
                  <c:v>4.7E-7</c:v>
                </c:pt>
                <c:pt idx="542">
                  <c:v>1.3599999999999999E-6</c:v>
                </c:pt>
                <c:pt idx="543">
                  <c:v>9.4E-7</c:v>
                </c:pt>
                <c:pt idx="544">
                  <c:v>1.04E-6</c:v>
                </c:pt>
                <c:pt idx="545">
                  <c:v>7.6000000000000003E-7</c:v>
                </c:pt>
                <c:pt idx="546">
                  <c:v>8.7000000000000003E-7</c:v>
                </c:pt>
                <c:pt idx="547">
                  <c:v>1.5200000000000001E-6</c:v>
                </c:pt>
                <c:pt idx="548">
                  <c:v>1.0100000000000001E-6</c:v>
                </c:pt>
                <c:pt idx="549">
                  <c:v>1.7E-6</c:v>
                </c:pt>
                <c:pt idx="550">
                  <c:v>9.0999999999999997E-7</c:v>
                </c:pt>
                <c:pt idx="551">
                  <c:v>1.0499999999999999E-6</c:v>
                </c:pt>
                <c:pt idx="552">
                  <c:v>1.02E-6</c:v>
                </c:pt>
                <c:pt idx="553">
                  <c:v>1.0499999999999999E-6</c:v>
                </c:pt>
                <c:pt idx="554">
                  <c:v>1.11E-6</c:v>
                </c:pt>
                <c:pt idx="555">
                  <c:v>1.0100000000000001E-6</c:v>
                </c:pt>
                <c:pt idx="556">
                  <c:v>9.7999999999999993E-7</c:v>
                </c:pt>
                <c:pt idx="557">
                  <c:v>1.86E-6</c:v>
                </c:pt>
                <c:pt idx="558">
                  <c:v>1.37E-6</c:v>
                </c:pt>
                <c:pt idx="559">
                  <c:v>1.19E-6</c:v>
                </c:pt>
                <c:pt idx="560">
                  <c:v>1.3200000000000001E-6</c:v>
                </c:pt>
                <c:pt idx="561">
                  <c:v>9.5999999999999991E-7</c:v>
                </c:pt>
                <c:pt idx="562">
                  <c:v>5.6000000000000004E-7</c:v>
                </c:pt>
                <c:pt idx="563">
                  <c:v>8.6000000000000002E-7</c:v>
                </c:pt>
                <c:pt idx="564">
                  <c:v>1.0499999999999999E-6</c:v>
                </c:pt>
                <c:pt idx="565">
                  <c:v>1.0499999999999999E-6</c:v>
                </c:pt>
                <c:pt idx="566">
                  <c:v>5.4000000000000002E-7</c:v>
                </c:pt>
                <c:pt idx="567">
                  <c:v>1.1799999999999999E-6</c:v>
                </c:pt>
                <c:pt idx="568">
                  <c:v>1.28E-6</c:v>
                </c:pt>
                <c:pt idx="569">
                  <c:v>1.2500000000000001E-6</c:v>
                </c:pt>
                <c:pt idx="570">
                  <c:v>9.5000000000000001E-7</c:v>
                </c:pt>
                <c:pt idx="571">
                  <c:v>7.0999999999999998E-7</c:v>
                </c:pt>
                <c:pt idx="572">
                  <c:v>6.5000000000000002E-7</c:v>
                </c:pt>
                <c:pt idx="573">
                  <c:v>1.81E-6</c:v>
                </c:pt>
                <c:pt idx="574">
                  <c:v>1.48E-6</c:v>
                </c:pt>
                <c:pt idx="575">
                  <c:v>1.11E-6</c:v>
                </c:pt>
                <c:pt idx="576">
                  <c:v>1.2699999999999999E-6</c:v>
                </c:pt>
                <c:pt idx="577">
                  <c:v>9.9999999999999995E-7</c:v>
                </c:pt>
                <c:pt idx="578">
                  <c:v>9.7999999999999993E-7</c:v>
                </c:pt>
                <c:pt idx="579">
                  <c:v>7.7000000000000004E-7</c:v>
                </c:pt>
                <c:pt idx="580">
                  <c:v>9.2999999999999999E-7</c:v>
                </c:pt>
                <c:pt idx="581">
                  <c:v>1.5400000000000001E-6</c:v>
                </c:pt>
                <c:pt idx="582">
                  <c:v>1.35E-6</c:v>
                </c:pt>
                <c:pt idx="583">
                  <c:v>1.5799999999999999E-6</c:v>
                </c:pt>
                <c:pt idx="584">
                  <c:v>1.08E-6</c:v>
                </c:pt>
                <c:pt idx="585">
                  <c:v>1.48E-6</c:v>
                </c:pt>
                <c:pt idx="586">
                  <c:v>1.1999999999999999E-6</c:v>
                </c:pt>
                <c:pt idx="587">
                  <c:v>7.5000000000000002E-7</c:v>
                </c:pt>
                <c:pt idx="588">
                  <c:v>9.9999999999999995E-7</c:v>
                </c:pt>
                <c:pt idx="589">
                  <c:v>1.55E-6</c:v>
                </c:pt>
                <c:pt idx="590">
                  <c:v>1.4300000000000001E-6</c:v>
                </c:pt>
                <c:pt idx="591">
                  <c:v>1.1599999999999999E-6</c:v>
                </c:pt>
                <c:pt idx="592">
                  <c:v>1.4100000000000001E-6</c:v>
                </c:pt>
                <c:pt idx="593">
                  <c:v>1.0699999999999999E-6</c:v>
                </c:pt>
                <c:pt idx="594">
                  <c:v>1.72E-6</c:v>
                </c:pt>
                <c:pt idx="595">
                  <c:v>9.0999999999999997E-7</c:v>
                </c:pt>
                <c:pt idx="596">
                  <c:v>7.6000000000000003E-7</c:v>
                </c:pt>
                <c:pt idx="597">
                  <c:v>1.3599999999999999E-6</c:v>
                </c:pt>
                <c:pt idx="598">
                  <c:v>1.3599999999999999E-6</c:v>
                </c:pt>
                <c:pt idx="599">
                  <c:v>1.0699999999999999E-6</c:v>
                </c:pt>
                <c:pt idx="600">
                  <c:v>5.8999999999999996E-7</c:v>
                </c:pt>
                <c:pt idx="601">
                  <c:v>1.5799999999999999E-6</c:v>
                </c:pt>
                <c:pt idx="602">
                  <c:v>9.5999999999999991E-7</c:v>
                </c:pt>
                <c:pt idx="603">
                  <c:v>1.26E-6</c:v>
                </c:pt>
                <c:pt idx="604">
                  <c:v>1.5200000000000001E-6</c:v>
                </c:pt>
                <c:pt idx="605">
                  <c:v>1.3400000000000001E-6</c:v>
                </c:pt>
                <c:pt idx="606">
                  <c:v>6.1999999999999999E-7</c:v>
                </c:pt>
                <c:pt idx="607">
                  <c:v>9.7999999999999993E-7</c:v>
                </c:pt>
                <c:pt idx="608">
                  <c:v>1.15E-6</c:v>
                </c:pt>
                <c:pt idx="609">
                  <c:v>1.4100000000000001E-6</c:v>
                </c:pt>
                <c:pt idx="610">
                  <c:v>8.9999999999999996E-7</c:v>
                </c:pt>
                <c:pt idx="611">
                  <c:v>6.4000000000000001E-7</c:v>
                </c:pt>
                <c:pt idx="612">
                  <c:v>1.46E-6</c:v>
                </c:pt>
                <c:pt idx="613">
                  <c:v>8.5000000000000001E-7</c:v>
                </c:pt>
                <c:pt idx="614">
                  <c:v>1.57E-6</c:v>
                </c:pt>
                <c:pt idx="615">
                  <c:v>1.39E-6</c:v>
                </c:pt>
                <c:pt idx="616">
                  <c:v>8.1999999999999998E-7</c:v>
                </c:pt>
                <c:pt idx="617">
                  <c:v>1.11E-6</c:v>
                </c:pt>
                <c:pt idx="618">
                  <c:v>1.46E-6</c:v>
                </c:pt>
                <c:pt idx="619">
                  <c:v>1.3400000000000001E-6</c:v>
                </c:pt>
                <c:pt idx="620">
                  <c:v>1.13E-6</c:v>
                </c:pt>
                <c:pt idx="621">
                  <c:v>1.06E-6</c:v>
                </c:pt>
                <c:pt idx="622">
                  <c:v>8.4E-7</c:v>
                </c:pt>
                <c:pt idx="623">
                  <c:v>1.5200000000000001E-6</c:v>
                </c:pt>
                <c:pt idx="624">
                  <c:v>1.2100000000000001E-6</c:v>
                </c:pt>
                <c:pt idx="625">
                  <c:v>1.0499999999999999E-6</c:v>
                </c:pt>
                <c:pt idx="626">
                  <c:v>8.1999999999999998E-7</c:v>
                </c:pt>
                <c:pt idx="627">
                  <c:v>9.5000000000000001E-7</c:v>
                </c:pt>
                <c:pt idx="628">
                  <c:v>1.2300000000000001E-6</c:v>
                </c:pt>
                <c:pt idx="629">
                  <c:v>9.7999999999999993E-7</c:v>
                </c:pt>
                <c:pt idx="630">
                  <c:v>1.11E-6</c:v>
                </c:pt>
                <c:pt idx="631">
                  <c:v>1.2699999999999999E-6</c:v>
                </c:pt>
                <c:pt idx="632">
                  <c:v>1.0499999999999999E-6</c:v>
                </c:pt>
                <c:pt idx="633">
                  <c:v>1.13E-6</c:v>
                </c:pt>
                <c:pt idx="634">
                  <c:v>1.31E-6</c:v>
                </c:pt>
                <c:pt idx="635">
                  <c:v>4.7E-7</c:v>
                </c:pt>
                <c:pt idx="636">
                  <c:v>1.9000000000000001E-7</c:v>
                </c:pt>
                <c:pt idx="637">
                  <c:v>4.8999999999999997E-7</c:v>
                </c:pt>
                <c:pt idx="638">
                  <c:v>8.8999999999999995E-7</c:v>
                </c:pt>
                <c:pt idx="639">
                  <c:v>5.8999999999999996E-7</c:v>
                </c:pt>
                <c:pt idx="640">
                  <c:v>6.1999999999999999E-7</c:v>
                </c:pt>
                <c:pt idx="641">
                  <c:v>7.5000000000000002E-7</c:v>
                </c:pt>
                <c:pt idx="642">
                  <c:v>8.8000000000000004E-7</c:v>
                </c:pt>
                <c:pt idx="643">
                  <c:v>1.1200000000000001E-6</c:v>
                </c:pt>
                <c:pt idx="644">
                  <c:v>6.1999999999999999E-7</c:v>
                </c:pt>
                <c:pt idx="645">
                  <c:v>9.1999999999999998E-7</c:v>
                </c:pt>
                <c:pt idx="646">
                  <c:v>1.3599999999999999E-6</c:v>
                </c:pt>
                <c:pt idx="647">
                  <c:v>1.1400000000000001E-6</c:v>
                </c:pt>
                <c:pt idx="648">
                  <c:v>1.86E-6</c:v>
                </c:pt>
                <c:pt idx="649">
                  <c:v>5.4000000000000002E-7</c:v>
                </c:pt>
                <c:pt idx="650">
                  <c:v>6.5000000000000002E-7</c:v>
                </c:pt>
                <c:pt idx="651">
                  <c:v>9.5000000000000001E-7</c:v>
                </c:pt>
                <c:pt idx="652">
                  <c:v>1.1200000000000001E-6</c:v>
                </c:pt>
                <c:pt idx="653">
                  <c:v>1.88E-6</c:v>
                </c:pt>
                <c:pt idx="654">
                  <c:v>1.19E-6</c:v>
                </c:pt>
                <c:pt idx="655">
                  <c:v>1.4300000000000001E-6</c:v>
                </c:pt>
                <c:pt idx="656">
                  <c:v>1.02E-6</c:v>
                </c:pt>
                <c:pt idx="657">
                  <c:v>1.0499999999999999E-6</c:v>
                </c:pt>
                <c:pt idx="658">
                  <c:v>1.3999999999999999E-6</c:v>
                </c:pt>
                <c:pt idx="659">
                  <c:v>9.5999999999999991E-7</c:v>
                </c:pt>
                <c:pt idx="660">
                  <c:v>6.3E-7</c:v>
                </c:pt>
                <c:pt idx="661">
                  <c:v>1.11E-6</c:v>
                </c:pt>
                <c:pt idx="662">
                  <c:v>6.4000000000000001E-7</c:v>
                </c:pt>
                <c:pt idx="663">
                  <c:v>1.04E-6</c:v>
                </c:pt>
                <c:pt idx="664">
                  <c:v>8.8999999999999995E-7</c:v>
                </c:pt>
                <c:pt idx="665">
                  <c:v>1.9999999999999999E-7</c:v>
                </c:pt>
                <c:pt idx="666">
                  <c:v>3.8000000000000001E-7</c:v>
                </c:pt>
                <c:pt idx="667">
                  <c:v>1.8300000000000001E-6</c:v>
                </c:pt>
                <c:pt idx="668">
                  <c:v>1.4899999999999999E-6</c:v>
                </c:pt>
                <c:pt idx="669">
                  <c:v>1.3200000000000001E-6</c:v>
                </c:pt>
                <c:pt idx="670">
                  <c:v>1.2899999999999999E-6</c:v>
                </c:pt>
                <c:pt idx="671">
                  <c:v>8.4E-7</c:v>
                </c:pt>
                <c:pt idx="672">
                  <c:v>6.6000000000000003E-7</c:v>
                </c:pt>
                <c:pt idx="673">
                  <c:v>5.7000000000000005E-7</c:v>
                </c:pt>
                <c:pt idx="674">
                  <c:v>9.4E-7</c:v>
                </c:pt>
                <c:pt idx="675">
                  <c:v>6.9999999999999997E-7</c:v>
                </c:pt>
                <c:pt idx="676">
                  <c:v>6.6000000000000003E-7</c:v>
                </c:pt>
                <c:pt idx="677">
                  <c:v>1.19E-6</c:v>
                </c:pt>
                <c:pt idx="678">
                  <c:v>1.0899999999999999E-6</c:v>
                </c:pt>
                <c:pt idx="679">
                  <c:v>6.0999999999999998E-7</c:v>
                </c:pt>
                <c:pt idx="680">
                  <c:v>6.3E-7</c:v>
                </c:pt>
                <c:pt idx="681">
                  <c:v>8.7000000000000003E-7</c:v>
                </c:pt>
                <c:pt idx="682">
                  <c:v>1.0300000000000001E-6</c:v>
                </c:pt>
                <c:pt idx="683">
                  <c:v>7.3E-7</c:v>
                </c:pt>
                <c:pt idx="684">
                  <c:v>8.8999999999999995E-7</c:v>
                </c:pt>
                <c:pt idx="685">
                  <c:v>5.7000000000000005E-7</c:v>
                </c:pt>
                <c:pt idx="686">
                  <c:v>7.6000000000000003E-7</c:v>
                </c:pt>
                <c:pt idx="687">
                  <c:v>1.0100000000000001E-6</c:v>
                </c:pt>
                <c:pt idx="688">
                  <c:v>9.9000000000000005E-7</c:v>
                </c:pt>
                <c:pt idx="689">
                  <c:v>5.9999999999999997E-7</c:v>
                </c:pt>
                <c:pt idx="690">
                  <c:v>1.0100000000000001E-6</c:v>
                </c:pt>
                <c:pt idx="691">
                  <c:v>1.7099999999999999E-6</c:v>
                </c:pt>
                <c:pt idx="692">
                  <c:v>1.1400000000000001E-6</c:v>
                </c:pt>
                <c:pt idx="693">
                  <c:v>1.17E-6</c:v>
                </c:pt>
                <c:pt idx="694">
                  <c:v>1.11E-6</c:v>
                </c:pt>
                <c:pt idx="695">
                  <c:v>1.7600000000000001E-6</c:v>
                </c:pt>
                <c:pt idx="696">
                  <c:v>1.61E-6</c:v>
                </c:pt>
                <c:pt idx="697">
                  <c:v>5.9999999999999997E-7</c:v>
                </c:pt>
                <c:pt idx="698">
                  <c:v>1.1000000000000001E-6</c:v>
                </c:pt>
                <c:pt idx="699">
                  <c:v>9.0999999999999997E-7</c:v>
                </c:pt>
                <c:pt idx="700">
                  <c:v>1.1400000000000001E-6</c:v>
                </c:pt>
                <c:pt idx="701">
                  <c:v>1.33E-6</c:v>
                </c:pt>
                <c:pt idx="702">
                  <c:v>1.1400000000000001E-6</c:v>
                </c:pt>
                <c:pt idx="703">
                  <c:v>3.4999999999999998E-7</c:v>
                </c:pt>
                <c:pt idx="704">
                  <c:v>1.2100000000000001E-6</c:v>
                </c:pt>
                <c:pt idx="705">
                  <c:v>1.88E-6</c:v>
                </c:pt>
                <c:pt idx="706">
                  <c:v>5.7999999999999995E-7</c:v>
                </c:pt>
                <c:pt idx="707">
                  <c:v>8.9999999999999996E-7</c:v>
                </c:pt>
                <c:pt idx="708">
                  <c:v>1.22E-6</c:v>
                </c:pt>
                <c:pt idx="709">
                  <c:v>8.8000000000000004E-7</c:v>
                </c:pt>
                <c:pt idx="710">
                  <c:v>7.5000000000000002E-7</c:v>
                </c:pt>
                <c:pt idx="711">
                  <c:v>1.4699999999999999E-6</c:v>
                </c:pt>
                <c:pt idx="712">
                  <c:v>1.6500000000000001E-6</c:v>
                </c:pt>
                <c:pt idx="713">
                  <c:v>1.1000000000000001E-6</c:v>
                </c:pt>
                <c:pt idx="714">
                  <c:v>1.2300000000000001E-6</c:v>
                </c:pt>
                <c:pt idx="715">
                  <c:v>1.5099999999999999E-6</c:v>
                </c:pt>
                <c:pt idx="716">
                  <c:v>1.3200000000000001E-6</c:v>
                </c:pt>
                <c:pt idx="717">
                  <c:v>1.2100000000000001E-6</c:v>
                </c:pt>
                <c:pt idx="718">
                  <c:v>7.1999999999999999E-7</c:v>
                </c:pt>
                <c:pt idx="719">
                  <c:v>8.5000000000000001E-7</c:v>
                </c:pt>
                <c:pt idx="720">
                  <c:v>1.04E-6</c:v>
                </c:pt>
                <c:pt idx="721">
                  <c:v>7.6000000000000003E-7</c:v>
                </c:pt>
                <c:pt idx="722">
                  <c:v>1.48E-6</c:v>
                </c:pt>
                <c:pt idx="723">
                  <c:v>1.02E-6</c:v>
                </c:pt>
                <c:pt idx="724">
                  <c:v>1.39E-6</c:v>
                </c:pt>
                <c:pt idx="725">
                  <c:v>1.1999999999999999E-6</c:v>
                </c:pt>
                <c:pt idx="726">
                  <c:v>9.9000000000000005E-7</c:v>
                </c:pt>
                <c:pt idx="727">
                  <c:v>1.44E-6</c:v>
                </c:pt>
                <c:pt idx="728">
                  <c:v>5.9999999999999997E-7</c:v>
                </c:pt>
                <c:pt idx="729">
                  <c:v>6.8999999999999996E-7</c:v>
                </c:pt>
                <c:pt idx="730">
                  <c:v>1.68E-6</c:v>
                </c:pt>
                <c:pt idx="731">
                  <c:v>5.0999999999999999E-7</c:v>
                </c:pt>
                <c:pt idx="732">
                  <c:v>1.2699999999999999E-6</c:v>
                </c:pt>
                <c:pt idx="733">
                  <c:v>1.72E-6</c:v>
                </c:pt>
                <c:pt idx="734">
                  <c:v>1.6300000000000001E-6</c:v>
                </c:pt>
                <c:pt idx="735">
                  <c:v>1.3799999999999999E-6</c:v>
                </c:pt>
                <c:pt idx="736">
                  <c:v>1.4899999999999999E-6</c:v>
                </c:pt>
                <c:pt idx="737">
                  <c:v>1.42E-6</c:v>
                </c:pt>
                <c:pt idx="738">
                  <c:v>1.46E-6</c:v>
                </c:pt>
                <c:pt idx="739">
                  <c:v>1.04E-6</c:v>
                </c:pt>
                <c:pt idx="740">
                  <c:v>9.9999999999999995E-7</c:v>
                </c:pt>
                <c:pt idx="741">
                  <c:v>9.5000000000000001E-7</c:v>
                </c:pt>
                <c:pt idx="742">
                  <c:v>1.5600000000000001E-6</c:v>
                </c:pt>
                <c:pt idx="743">
                  <c:v>1.28E-6</c:v>
                </c:pt>
                <c:pt idx="744">
                  <c:v>8.6000000000000002E-7</c:v>
                </c:pt>
                <c:pt idx="745">
                  <c:v>8.6000000000000002E-7</c:v>
                </c:pt>
                <c:pt idx="746">
                  <c:v>1.95E-6</c:v>
                </c:pt>
                <c:pt idx="747">
                  <c:v>6.5000000000000002E-7</c:v>
                </c:pt>
                <c:pt idx="748">
                  <c:v>9.2999999999999999E-7</c:v>
                </c:pt>
                <c:pt idx="749">
                  <c:v>9.7999999999999993E-7</c:v>
                </c:pt>
                <c:pt idx="750">
                  <c:v>8.0999999999999997E-7</c:v>
                </c:pt>
                <c:pt idx="751">
                  <c:v>9.5999999999999991E-7</c:v>
                </c:pt>
                <c:pt idx="752">
                  <c:v>5.4000000000000002E-7</c:v>
                </c:pt>
                <c:pt idx="753">
                  <c:v>1.3400000000000001E-6</c:v>
                </c:pt>
                <c:pt idx="754">
                  <c:v>1.1799999999999999E-6</c:v>
                </c:pt>
                <c:pt idx="755">
                  <c:v>5.8999999999999996E-7</c:v>
                </c:pt>
                <c:pt idx="756">
                  <c:v>9.4E-7</c:v>
                </c:pt>
                <c:pt idx="757">
                  <c:v>1.24E-6</c:v>
                </c:pt>
                <c:pt idx="758">
                  <c:v>1.2699999999999999E-6</c:v>
                </c:pt>
                <c:pt idx="759">
                  <c:v>9.2999999999999999E-7</c:v>
                </c:pt>
                <c:pt idx="760">
                  <c:v>1.0699999999999999E-6</c:v>
                </c:pt>
                <c:pt idx="761">
                  <c:v>8.6000000000000002E-7</c:v>
                </c:pt>
                <c:pt idx="762">
                  <c:v>1.1799999999999999E-6</c:v>
                </c:pt>
                <c:pt idx="763">
                  <c:v>7.3E-7</c:v>
                </c:pt>
                <c:pt idx="764">
                  <c:v>1.2899999999999999E-6</c:v>
                </c:pt>
                <c:pt idx="765">
                  <c:v>1.5400000000000001E-6</c:v>
                </c:pt>
                <c:pt idx="766">
                  <c:v>1.1400000000000001E-6</c:v>
                </c:pt>
                <c:pt idx="767">
                  <c:v>8.2999999999999999E-7</c:v>
                </c:pt>
                <c:pt idx="768">
                  <c:v>1.48E-6</c:v>
                </c:pt>
                <c:pt idx="769">
                  <c:v>1.2699999999999999E-6</c:v>
                </c:pt>
                <c:pt idx="770">
                  <c:v>1.4100000000000001E-6</c:v>
                </c:pt>
                <c:pt idx="771">
                  <c:v>9.4E-7</c:v>
                </c:pt>
                <c:pt idx="772">
                  <c:v>1.3999999999999999E-6</c:v>
                </c:pt>
                <c:pt idx="773">
                  <c:v>5.6000000000000004E-7</c:v>
                </c:pt>
                <c:pt idx="774">
                  <c:v>8.6000000000000002E-7</c:v>
                </c:pt>
                <c:pt idx="775">
                  <c:v>6.7000000000000004E-7</c:v>
                </c:pt>
                <c:pt idx="776">
                  <c:v>1.4500000000000001E-6</c:v>
                </c:pt>
                <c:pt idx="777">
                  <c:v>1.28E-6</c:v>
                </c:pt>
                <c:pt idx="778">
                  <c:v>7.5000000000000002E-7</c:v>
                </c:pt>
                <c:pt idx="779">
                  <c:v>1.48E-6</c:v>
                </c:pt>
                <c:pt idx="780">
                  <c:v>1.6500000000000001E-6</c:v>
                </c:pt>
                <c:pt idx="781">
                  <c:v>1.11E-6</c:v>
                </c:pt>
                <c:pt idx="782">
                  <c:v>1.9400000000000001E-6</c:v>
                </c:pt>
                <c:pt idx="783">
                  <c:v>1.11E-6</c:v>
                </c:pt>
                <c:pt idx="784">
                  <c:v>6.6000000000000003E-7</c:v>
                </c:pt>
                <c:pt idx="785">
                  <c:v>1.3599999999999999E-6</c:v>
                </c:pt>
                <c:pt idx="786">
                  <c:v>1.2100000000000001E-6</c:v>
                </c:pt>
                <c:pt idx="787">
                  <c:v>5.0999999999999999E-7</c:v>
                </c:pt>
                <c:pt idx="788">
                  <c:v>1.75E-6</c:v>
                </c:pt>
                <c:pt idx="789">
                  <c:v>1.26E-6</c:v>
                </c:pt>
                <c:pt idx="790">
                  <c:v>1.06E-6</c:v>
                </c:pt>
                <c:pt idx="791">
                  <c:v>1.06E-6</c:v>
                </c:pt>
                <c:pt idx="792">
                  <c:v>1.53E-6</c:v>
                </c:pt>
                <c:pt idx="793">
                  <c:v>2.4899999999999999E-6</c:v>
                </c:pt>
                <c:pt idx="794">
                  <c:v>1.28E-6</c:v>
                </c:pt>
                <c:pt idx="795">
                  <c:v>1.1000000000000001E-6</c:v>
                </c:pt>
                <c:pt idx="796">
                  <c:v>1.55E-6</c:v>
                </c:pt>
                <c:pt idx="797">
                  <c:v>1.15E-6</c:v>
                </c:pt>
                <c:pt idx="798">
                  <c:v>8.1999999999999998E-7</c:v>
                </c:pt>
                <c:pt idx="799">
                  <c:v>1.3400000000000001E-6</c:v>
                </c:pt>
                <c:pt idx="800">
                  <c:v>1.2500000000000001E-6</c:v>
                </c:pt>
                <c:pt idx="801">
                  <c:v>1.2300000000000001E-6</c:v>
                </c:pt>
                <c:pt idx="802">
                  <c:v>9.2999999999999999E-7</c:v>
                </c:pt>
                <c:pt idx="803">
                  <c:v>1.13E-6</c:v>
                </c:pt>
                <c:pt idx="804">
                  <c:v>1.4500000000000001E-6</c:v>
                </c:pt>
                <c:pt idx="805">
                  <c:v>1.7400000000000001E-6</c:v>
                </c:pt>
                <c:pt idx="806">
                  <c:v>1.77E-6</c:v>
                </c:pt>
                <c:pt idx="807">
                  <c:v>1.57E-6</c:v>
                </c:pt>
                <c:pt idx="808">
                  <c:v>1.44E-6</c:v>
                </c:pt>
                <c:pt idx="809">
                  <c:v>1.06E-6</c:v>
                </c:pt>
                <c:pt idx="810">
                  <c:v>2.03E-6</c:v>
                </c:pt>
                <c:pt idx="811">
                  <c:v>1.02E-6</c:v>
                </c:pt>
                <c:pt idx="812">
                  <c:v>1.2899999999999999E-6</c:v>
                </c:pt>
                <c:pt idx="813">
                  <c:v>1.4300000000000001E-6</c:v>
                </c:pt>
                <c:pt idx="814">
                  <c:v>8.2999999999999999E-7</c:v>
                </c:pt>
                <c:pt idx="815">
                  <c:v>1.8700000000000001E-6</c:v>
                </c:pt>
                <c:pt idx="816">
                  <c:v>1.9E-6</c:v>
                </c:pt>
                <c:pt idx="817">
                  <c:v>1.1799999999999999E-6</c:v>
                </c:pt>
                <c:pt idx="818">
                  <c:v>1.15E-6</c:v>
                </c:pt>
                <c:pt idx="819">
                  <c:v>1.5E-6</c:v>
                </c:pt>
                <c:pt idx="820">
                  <c:v>9.9000000000000005E-7</c:v>
                </c:pt>
                <c:pt idx="821">
                  <c:v>2.0200000000000001E-6</c:v>
                </c:pt>
                <c:pt idx="822">
                  <c:v>2.1399999999999998E-6</c:v>
                </c:pt>
                <c:pt idx="823">
                  <c:v>2.03E-6</c:v>
                </c:pt>
                <c:pt idx="824">
                  <c:v>1.5099999999999999E-6</c:v>
                </c:pt>
                <c:pt idx="825">
                  <c:v>1.7E-6</c:v>
                </c:pt>
                <c:pt idx="826">
                  <c:v>1.79E-6</c:v>
                </c:pt>
                <c:pt idx="827">
                  <c:v>1.2300000000000001E-6</c:v>
                </c:pt>
                <c:pt idx="828">
                  <c:v>9.7000000000000003E-7</c:v>
                </c:pt>
                <c:pt idx="829">
                  <c:v>1.28E-6</c:v>
                </c:pt>
                <c:pt idx="830">
                  <c:v>1.99E-6</c:v>
                </c:pt>
                <c:pt idx="831">
                  <c:v>1.64E-6</c:v>
                </c:pt>
                <c:pt idx="832">
                  <c:v>1.7E-6</c:v>
                </c:pt>
                <c:pt idx="833">
                  <c:v>1.8500000000000001E-6</c:v>
                </c:pt>
                <c:pt idx="834">
                  <c:v>1.4300000000000001E-6</c:v>
                </c:pt>
                <c:pt idx="835">
                  <c:v>1.06E-6</c:v>
                </c:pt>
                <c:pt idx="836">
                  <c:v>9.0999999999999997E-7</c:v>
                </c:pt>
                <c:pt idx="837">
                  <c:v>1.9300000000000002E-6</c:v>
                </c:pt>
                <c:pt idx="838">
                  <c:v>2.03E-6</c:v>
                </c:pt>
                <c:pt idx="839">
                  <c:v>2.1500000000000002E-6</c:v>
                </c:pt>
                <c:pt idx="840">
                  <c:v>1.7099999999999999E-6</c:v>
                </c:pt>
                <c:pt idx="841">
                  <c:v>2.2500000000000001E-6</c:v>
                </c:pt>
                <c:pt idx="842">
                  <c:v>2.21E-6</c:v>
                </c:pt>
                <c:pt idx="843">
                  <c:v>2.0600000000000002E-6</c:v>
                </c:pt>
                <c:pt idx="844">
                  <c:v>1.9E-6</c:v>
                </c:pt>
                <c:pt idx="845">
                  <c:v>2.3099999999999999E-6</c:v>
                </c:pt>
                <c:pt idx="846">
                  <c:v>2.1900000000000002E-6</c:v>
                </c:pt>
                <c:pt idx="847">
                  <c:v>1.9700000000000002E-6</c:v>
                </c:pt>
                <c:pt idx="848">
                  <c:v>1.9700000000000002E-6</c:v>
                </c:pt>
                <c:pt idx="849">
                  <c:v>2.7E-6</c:v>
                </c:pt>
                <c:pt idx="850">
                  <c:v>2.0700000000000001E-6</c:v>
                </c:pt>
                <c:pt idx="851">
                  <c:v>2.3999999999999999E-6</c:v>
                </c:pt>
                <c:pt idx="852">
                  <c:v>2.1299999999999999E-6</c:v>
                </c:pt>
                <c:pt idx="853">
                  <c:v>2.0600000000000002E-6</c:v>
                </c:pt>
                <c:pt idx="854">
                  <c:v>1.8500000000000001E-6</c:v>
                </c:pt>
                <c:pt idx="855">
                  <c:v>1.99E-6</c:v>
                </c:pt>
                <c:pt idx="856">
                  <c:v>2.2000000000000001E-6</c:v>
                </c:pt>
                <c:pt idx="857">
                  <c:v>2.8399999999999999E-6</c:v>
                </c:pt>
                <c:pt idx="858">
                  <c:v>2.0899999999999999E-6</c:v>
                </c:pt>
                <c:pt idx="859">
                  <c:v>2.1900000000000002E-6</c:v>
                </c:pt>
                <c:pt idx="860">
                  <c:v>2.4200000000000001E-6</c:v>
                </c:pt>
                <c:pt idx="861">
                  <c:v>2.4499999999999998E-6</c:v>
                </c:pt>
                <c:pt idx="862">
                  <c:v>2.2400000000000002E-6</c:v>
                </c:pt>
                <c:pt idx="863">
                  <c:v>2.5600000000000001E-6</c:v>
                </c:pt>
                <c:pt idx="864">
                  <c:v>2.6000000000000001E-6</c:v>
                </c:pt>
                <c:pt idx="865">
                  <c:v>2.5799999999999999E-6</c:v>
                </c:pt>
                <c:pt idx="866">
                  <c:v>2.61E-6</c:v>
                </c:pt>
                <c:pt idx="867">
                  <c:v>2.03E-6</c:v>
                </c:pt>
                <c:pt idx="868">
                  <c:v>3.0400000000000001E-6</c:v>
                </c:pt>
                <c:pt idx="869">
                  <c:v>2.8499999999999998E-6</c:v>
                </c:pt>
                <c:pt idx="870">
                  <c:v>3.18E-6</c:v>
                </c:pt>
                <c:pt idx="871">
                  <c:v>2.2000000000000001E-6</c:v>
                </c:pt>
                <c:pt idx="872">
                  <c:v>2.6199999999999999E-6</c:v>
                </c:pt>
                <c:pt idx="873">
                  <c:v>3.41E-6</c:v>
                </c:pt>
                <c:pt idx="874">
                  <c:v>2.96E-6</c:v>
                </c:pt>
                <c:pt idx="875">
                  <c:v>3.0699999999999998E-6</c:v>
                </c:pt>
                <c:pt idx="876">
                  <c:v>3.45E-6</c:v>
                </c:pt>
                <c:pt idx="877">
                  <c:v>3.7400000000000002E-6</c:v>
                </c:pt>
                <c:pt idx="878">
                  <c:v>2.6699999999999998E-6</c:v>
                </c:pt>
                <c:pt idx="879">
                  <c:v>3.32E-6</c:v>
                </c:pt>
                <c:pt idx="880">
                  <c:v>3.3400000000000002E-6</c:v>
                </c:pt>
                <c:pt idx="881">
                  <c:v>3.01E-6</c:v>
                </c:pt>
                <c:pt idx="882">
                  <c:v>2.48E-6</c:v>
                </c:pt>
                <c:pt idx="883">
                  <c:v>3.2899999999999998E-6</c:v>
                </c:pt>
                <c:pt idx="884">
                  <c:v>3.1300000000000001E-6</c:v>
                </c:pt>
                <c:pt idx="885">
                  <c:v>3.0900000000000001E-6</c:v>
                </c:pt>
                <c:pt idx="886">
                  <c:v>3.36E-6</c:v>
                </c:pt>
                <c:pt idx="887">
                  <c:v>2.48E-6</c:v>
                </c:pt>
                <c:pt idx="888">
                  <c:v>2.3199999999999998E-6</c:v>
                </c:pt>
                <c:pt idx="889">
                  <c:v>2.3499999999999999E-6</c:v>
                </c:pt>
                <c:pt idx="890">
                  <c:v>3.2899999999999998E-6</c:v>
                </c:pt>
                <c:pt idx="891">
                  <c:v>3.8600000000000003E-6</c:v>
                </c:pt>
                <c:pt idx="892">
                  <c:v>2.88E-6</c:v>
                </c:pt>
                <c:pt idx="893">
                  <c:v>3.8299999999999998E-6</c:v>
                </c:pt>
                <c:pt idx="894">
                  <c:v>3.32E-6</c:v>
                </c:pt>
                <c:pt idx="895">
                  <c:v>4.0500000000000002E-6</c:v>
                </c:pt>
                <c:pt idx="896">
                  <c:v>3.8099999999999999E-6</c:v>
                </c:pt>
                <c:pt idx="897">
                  <c:v>4.0999999999999997E-6</c:v>
                </c:pt>
                <c:pt idx="898">
                  <c:v>4.4100000000000001E-6</c:v>
                </c:pt>
                <c:pt idx="899">
                  <c:v>3.7000000000000002E-6</c:v>
                </c:pt>
                <c:pt idx="900">
                  <c:v>4.1400000000000002E-6</c:v>
                </c:pt>
                <c:pt idx="901">
                  <c:v>3.9700000000000001E-6</c:v>
                </c:pt>
                <c:pt idx="902">
                  <c:v>4.0300000000000004E-6</c:v>
                </c:pt>
                <c:pt idx="903">
                  <c:v>3.6100000000000002E-6</c:v>
                </c:pt>
                <c:pt idx="904">
                  <c:v>3.8700000000000002E-6</c:v>
                </c:pt>
                <c:pt idx="905">
                  <c:v>3.67E-6</c:v>
                </c:pt>
                <c:pt idx="906">
                  <c:v>3.8E-6</c:v>
                </c:pt>
                <c:pt idx="907">
                  <c:v>4.6999999999999999E-6</c:v>
                </c:pt>
                <c:pt idx="908">
                  <c:v>4.5000000000000001E-6</c:v>
                </c:pt>
                <c:pt idx="909">
                  <c:v>4.1099999999999996E-6</c:v>
                </c:pt>
                <c:pt idx="910">
                  <c:v>4.0099999999999997E-6</c:v>
                </c:pt>
                <c:pt idx="911">
                  <c:v>4.3000000000000003E-6</c:v>
                </c:pt>
                <c:pt idx="912">
                  <c:v>4.25E-6</c:v>
                </c:pt>
                <c:pt idx="913">
                  <c:v>4.2400000000000001E-6</c:v>
                </c:pt>
                <c:pt idx="914">
                  <c:v>4.2699999999999998E-6</c:v>
                </c:pt>
                <c:pt idx="915">
                  <c:v>4.4900000000000002E-6</c:v>
                </c:pt>
                <c:pt idx="916">
                  <c:v>4.1899999999999997E-6</c:v>
                </c:pt>
                <c:pt idx="917">
                  <c:v>5.2599999999999996E-6</c:v>
                </c:pt>
                <c:pt idx="918">
                  <c:v>4.4100000000000001E-6</c:v>
                </c:pt>
                <c:pt idx="919">
                  <c:v>4.8600000000000001E-6</c:v>
                </c:pt>
                <c:pt idx="920">
                  <c:v>4.8199999999999996E-6</c:v>
                </c:pt>
                <c:pt idx="921">
                  <c:v>5.1499999999999998E-6</c:v>
                </c:pt>
                <c:pt idx="922">
                  <c:v>5.5099999999999998E-6</c:v>
                </c:pt>
                <c:pt idx="923">
                  <c:v>4.69E-6</c:v>
                </c:pt>
                <c:pt idx="924">
                  <c:v>5.4399999999999996E-6</c:v>
                </c:pt>
                <c:pt idx="925">
                  <c:v>5.3000000000000001E-6</c:v>
                </c:pt>
                <c:pt idx="926">
                  <c:v>4.8400000000000002E-6</c:v>
                </c:pt>
                <c:pt idx="927">
                  <c:v>5.4700000000000001E-6</c:v>
                </c:pt>
                <c:pt idx="928">
                  <c:v>5.5199999999999997E-6</c:v>
                </c:pt>
                <c:pt idx="929">
                  <c:v>5.9100000000000002E-6</c:v>
                </c:pt>
                <c:pt idx="930">
                  <c:v>5.3900000000000001E-6</c:v>
                </c:pt>
                <c:pt idx="931">
                  <c:v>5.1200000000000001E-6</c:v>
                </c:pt>
                <c:pt idx="932">
                  <c:v>4.9799999999999998E-6</c:v>
                </c:pt>
                <c:pt idx="933">
                  <c:v>5.5600000000000001E-6</c:v>
                </c:pt>
                <c:pt idx="934">
                  <c:v>5.8300000000000001E-6</c:v>
                </c:pt>
                <c:pt idx="935">
                  <c:v>5.9800000000000003E-6</c:v>
                </c:pt>
                <c:pt idx="936">
                  <c:v>5.5899999999999998E-6</c:v>
                </c:pt>
                <c:pt idx="937">
                  <c:v>5.8699999999999997E-6</c:v>
                </c:pt>
                <c:pt idx="938">
                  <c:v>6.7399999999999998E-6</c:v>
                </c:pt>
                <c:pt idx="939">
                  <c:v>6.2500000000000003E-6</c:v>
                </c:pt>
                <c:pt idx="940">
                  <c:v>6.5799999999999997E-6</c:v>
                </c:pt>
                <c:pt idx="941">
                  <c:v>5.9599999999999997E-6</c:v>
                </c:pt>
                <c:pt idx="942">
                  <c:v>6.3600000000000001E-6</c:v>
                </c:pt>
                <c:pt idx="943">
                  <c:v>6.1600000000000003E-6</c:v>
                </c:pt>
                <c:pt idx="944">
                  <c:v>6.1700000000000002E-6</c:v>
                </c:pt>
                <c:pt idx="945">
                  <c:v>5.8900000000000004E-6</c:v>
                </c:pt>
                <c:pt idx="946">
                  <c:v>6.6200000000000001E-6</c:v>
                </c:pt>
                <c:pt idx="947">
                  <c:v>7.1799999999999999E-6</c:v>
                </c:pt>
                <c:pt idx="948">
                  <c:v>7.5399999999999998E-6</c:v>
                </c:pt>
                <c:pt idx="949">
                  <c:v>6.5200000000000003E-6</c:v>
                </c:pt>
                <c:pt idx="950">
                  <c:v>6.4500000000000001E-6</c:v>
                </c:pt>
                <c:pt idx="951">
                  <c:v>7.2799999999999998E-6</c:v>
                </c:pt>
                <c:pt idx="952">
                  <c:v>7.0500000000000003E-6</c:v>
                </c:pt>
                <c:pt idx="953">
                  <c:v>7.5000000000000002E-6</c:v>
                </c:pt>
                <c:pt idx="954">
                  <c:v>7.5499999999999997E-6</c:v>
                </c:pt>
                <c:pt idx="955">
                  <c:v>7.7500000000000003E-6</c:v>
                </c:pt>
                <c:pt idx="956">
                  <c:v>7.2799999999999998E-6</c:v>
                </c:pt>
                <c:pt idx="957">
                  <c:v>8.0800000000000006E-6</c:v>
                </c:pt>
                <c:pt idx="958">
                  <c:v>6.8900000000000001E-6</c:v>
                </c:pt>
                <c:pt idx="959">
                  <c:v>7.9300000000000003E-6</c:v>
                </c:pt>
                <c:pt idx="960">
                  <c:v>8.0800000000000006E-6</c:v>
                </c:pt>
                <c:pt idx="961">
                  <c:v>7.9899999999999997E-6</c:v>
                </c:pt>
                <c:pt idx="962">
                  <c:v>7.9300000000000003E-6</c:v>
                </c:pt>
                <c:pt idx="963">
                  <c:v>7.4499999999999998E-6</c:v>
                </c:pt>
                <c:pt idx="964">
                  <c:v>8.4400000000000005E-6</c:v>
                </c:pt>
                <c:pt idx="965">
                  <c:v>8.49E-6</c:v>
                </c:pt>
                <c:pt idx="966">
                  <c:v>8.5199999999999997E-6</c:v>
                </c:pt>
                <c:pt idx="967">
                  <c:v>8.4500000000000004E-6</c:v>
                </c:pt>
                <c:pt idx="968">
                  <c:v>8.0399999999999993E-6</c:v>
                </c:pt>
                <c:pt idx="969">
                  <c:v>7.96E-6</c:v>
                </c:pt>
                <c:pt idx="970">
                  <c:v>8.2300000000000008E-6</c:v>
                </c:pt>
                <c:pt idx="971">
                  <c:v>8.14E-6</c:v>
                </c:pt>
                <c:pt idx="972">
                  <c:v>8.9099999999999994E-6</c:v>
                </c:pt>
                <c:pt idx="973">
                  <c:v>8.2500000000000006E-6</c:v>
                </c:pt>
                <c:pt idx="974">
                  <c:v>9.1900000000000001E-6</c:v>
                </c:pt>
                <c:pt idx="975">
                  <c:v>9.0299999999999999E-6</c:v>
                </c:pt>
                <c:pt idx="976">
                  <c:v>9.3200000000000006E-6</c:v>
                </c:pt>
                <c:pt idx="977">
                  <c:v>9.3200000000000006E-6</c:v>
                </c:pt>
                <c:pt idx="978">
                  <c:v>9.1900000000000001E-6</c:v>
                </c:pt>
                <c:pt idx="979">
                  <c:v>8.6899999999999998E-6</c:v>
                </c:pt>
                <c:pt idx="980">
                  <c:v>8.49E-6</c:v>
                </c:pt>
                <c:pt idx="981">
                  <c:v>9.2499999999999995E-6</c:v>
                </c:pt>
                <c:pt idx="982">
                  <c:v>9.4099999999999997E-6</c:v>
                </c:pt>
                <c:pt idx="983">
                  <c:v>9.9399999999999997E-6</c:v>
                </c:pt>
                <c:pt idx="984">
                  <c:v>1.0509999999999999E-5</c:v>
                </c:pt>
                <c:pt idx="985">
                  <c:v>1.0349999999999999E-5</c:v>
                </c:pt>
                <c:pt idx="986">
                  <c:v>9.7599999999999997E-6</c:v>
                </c:pt>
                <c:pt idx="987">
                  <c:v>1.0010000000000001E-5</c:v>
                </c:pt>
                <c:pt idx="988">
                  <c:v>1.0169999999999999E-5</c:v>
                </c:pt>
                <c:pt idx="989">
                  <c:v>1.044E-5</c:v>
                </c:pt>
                <c:pt idx="990">
                  <c:v>1.0530000000000001E-5</c:v>
                </c:pt>
                <c:pt idx="991">
                  <c:v>9.6900000000000004E-6</c:v>
                </c:pt>
                <c:pt idx="992">
                  <c:v>1.022E-5</c:v>
                </c:pt>
                <c:pt idx="993">
                  <c:v>1.096E-5</c:v>
                </c:pt>
                <c:pt idx="994">
                  <c:v>1.1080000000000001E-5</c:v>
                </c:pt>
                <c:pt idx="995">
                  <c:v>1.0679999999999999E-5</c:v>
                </c:pt>
                <c:pt idx="996">
                  <c:v>1.0859999999999999E-5</c:v>
                </c:pt>
                <c:pt idx="997">
                  <c:v>1.048E-5</c:v>
                </c:pt>
                <c:pt idx="998">
                  <c:v>1.045E-5</c:v>
                </c:pt>
                <c:pt idx="999">
                  <c:v>1.076E-5</c:v>
                </c:pt>
                <c:pt idx="1000">
                  <c:v>1.079E-5</c:v>
                </c:pt>
                <c:pt idx="1001">
                  <c:v>1.182E-5</c:v>
                </c:pt>
                <c:pt idx="1002">
                  <c:v>1.114E-5</c:v>
                </c:pt>
                <c:pt idx="1003">
                  <c:v>1.1240000000000001E-5</c:v>
                </c:pt>
                <c:pt idx="1004">
                  <c:v>1.0509999999999999E-5</c:v>
                </c:pt>
                <c:pt idx="1005">
                  <c:v>1.129E-5</c:v>
                </c:pt>
                <c:pt idx="1006">
                  <c:v>1.135E-5</c:v>
                </c:pt>
                <c:pt idx="1007">
                  <c:v>1.201E-5</c:v>
                </c:pt>
                <c:pt idx="1008">
                  <c:v>1.129E-5</c:v>
                </c:pt>
                <c:pt idx="1009">
                  <c:v>1.1270000000000001E-5</c:v>
                </c:pt>
                <c:pt idx="1010">
                  <c:v>1.1970000000000001E-5</c:v>
                </c:pt>
                <c:pt idx="1011">
                  <c:v>1.1929999999999999E-5</c:v>
                </c:pt>
                <c:pt idx="1012">
                  <c:v>1.203E-5</c:v>
                </c:pt>
                <c:pt idx="1013">
                  <c:v>1.1430000000000001E-5</c:v>
                </c:pt>
                <c:pt idx="1014">
                  <c:v>1.2E-5</c:v>
                </c:pt>
                <c:pt idx="1015">
                  <c:v>1.223E-5</c:v>
                </c:pt>
                <c:pt idx="1016">
                  <c:v>1.198E-5</c:v>
                </c:pt>
                <c:pt idx="1017">
                  <c:v>1.2510000000000001E-5</c:v>
                </c:pt>
                <c:pt idx="1018">
                  <c:v>1.2680000000000001E-5</c:v>
                </c:pt>
                <c:pt idx="1019">
                  <c:v>1.2819999999999999E-5</c:v>
                </c:pt>
                <c:pt idx="1020">
                  <c:v>1.182E-5</c:v>
                </c:pt>
                <c:pt idx="1021">
                  <c:v>1.203E-5</c:v>
                </c:pt>
                <c:pt idx="1022">
                  <c:v>1.3030000000000001E-5</c:v>
                </c:pt>
                <c:pt idx="1023">
                  <c:v>1.27E-5</c:v>
                </c:pt>
                <c:pt idx="1024">
                  <c:v>1.27E-5</c:v>
                </c:pt>
                <c:pt idx="1025">
                  <c:v>1.2649999999999999E-5</c:v>
                </c:pt>
                <c:pt idx="1026">
                  <c:v>1.254E-5</c:v>
                </c:pt>
                <c:pt idx="1027">
                  <c:v>1.314E-5</c:v>
                </c:pt>
                <c:pt idx="1028">
                  <c:v>1.221E-5</c:v>
                </c:pt>
                <c:pt idx="1029">
                  <c:v>1.2809999999999999E-5</c:v>
                </c:pt>
                <c:pt idx="1030">
                  <c:v>1.242E-5</c:v>
                </c:pt>
                <c:pt idx="1031">
                  <c:v>1.2999999999999999E-5</c:v>
                </c:pt>
                <c:pt idx="1032">
                  <c:v>1.296E-5</c:v>
                </c:pt>
                <c:pt idx="1033">
                  <c:v>1.255E-5</c:v>
                </c:pt>
                <c:pt idx="1034">
                  <c:v>1.295E-5</c:v>
                </c:pt>
                <c:pt idx="1035">
                  <c:v>1.3519999999999999E-5</c:v>
                </c:pt>
                <c:pt idx="1036">
                  <c:v>1.347E-5</c:v>
                </c:pt>
                <c:pt idx="1037">
                  <c:v>1.3380000000000001E-5</c:v>
                </c:pt>
                <c:pt idx="1038">
                  <c:v>1.3169999999999999E-5</c:v>
                </c:pt>
                <c:pt idx="1039">
                  <c:v>1.327E-5</c:v>
                </c:pt>
                <c:pt idx="1040">
                  <c:v>1.34E-5</c:v>
                </c:pt>
                <c:pt idx="1041">
                  <c:v>1.346E-5</c:v>
                </c:pt>
                <c:pt idx="1042">
                  <c:v>1.3689999999999999E-5</c:v>
                </c:pt>
                <c:pt idx="1043">
                  <c:v>1.2979999999999999E-5</c:v>
                </c:pt>
                <c:pt idx="1044">
                  <c:v>1.403E-5</c:v>
                </c:pt>
                <c:pt idx="1045">
                  <c:v>1.097E-5</c:v>
                </c:pt>
                <c:pt idx="1046">
                  <c:v>1.208E-5</c:v>
                </c:pt>
                <c:pt idx="1047">
                  <c:v>1.412E-5</c:v>
                </c:pt>
                <c:pt idx="1048">
                  <c:v>1.377E-5</c:v>
                </c:pt>
                <c:pt idx="1049">
                  <c:v>1.3169999999999999E-5</c:v>
                </c:pt>
                <c:pt idx="1050">
                  <c:v>1.332E-5</c:v>
                </c:pt>
                <c:pt idx="1051">
                  <c:v>1.375E-5</c:v>
                </c:pt>
                <c:pt idx="1052">
                  <c:v>1.36E-5</c:v>
                </c:pt>
                <c:pt idx="1053">
                  <c:v>1.3149999999999999E-5</c:v>
                </c:pt>
                <c:pt idx="1054">
                  <c:v>1.342E-5</c:v>
                </c:pt>
                <c:pt idx="1055">
                  <c:v>1.411E-5</c:v>
                </c:pt>
                <c:pt idx="1056">
                  <c:v>1.45E-5</c:v>
                </c:pt>
                <c:pt idx="1057">
                  <c:v>1.347E-5</c:v>
                </c:pt>
                <c:pt idx="1058">
                  <c:v>1.4039999999999999E-5</c:v>
                </c:pt>
                <c:pt idx="1059">
                  <c:v>1.429E-5</c:v>
                </c:pt>
                <c:pt idx="1060">
                  <c:v>1.397E-5</c:v>
                </c:pt>
                <c:pt idx="1061">
                  <c:v>1.4090000000000001E-5</c:v>
                </c:pt>
                <c:pt idx="1062">
                  <c:v>1.419E-5</c:v>
                </c:pt>
                <c:pt idx="1063">
                  <c:v>1.3869999999999999E-5</c:v>
                </c:pt>
                <c:pt idx="1064">
                  <c:v>1.428E-5</c:v>
                </c:pt>
                <c:pt idx="1065">
                  <c:v>1.384E-5</c:v>
                </c:pt>
                <c:pt idx="1066">
                  <c:v>1.436E-5</c:v>
                </c:pt>
                <c:pt idx="1067">
                  <c:v>1.434E-5</c:v>
                </c:pt>
                <c:pt idx="1068">
                  <c:v>1.381E-5</c:v>
                </c:pt>
                <c:pt idx="1069">
                  <c:v>1.3730000000000001E-5</c:v>
                </c:pt>
                <c:pt idx="1070">
                  <c:v>1.4100000000000001E-5</c:v>
                </c:pt>
                <c:pt idx="1071">
                  <c:v>1.414E-5</c:v>
                </c:pt>
                <c:pt idx="1072">
                  <c:v>1.436E-5</c:v>
                </c:pt>
                <c:pt idx="1073">
                  <c:v>1.466E-5</c:v>
                </c:pt>
                <c:pt idx="1074">
                  <c:v>1.4440000000000001E-5</c:v>
                </c:pt>
                <c:pt idx="1075">
                  <c:v>1.381E-5</c:v>
                </c:pt>
                <c:pt idx="1076">
                  <c:v>1.3519999999999999E-5</c:v>
                </c:pt>
                <c:pt idx="1077">
                  <c:v>1.413E-5</c:v>
                </c:pt>
                <c:pt idx="1078">
                  <c:v>1.3689999999999999E-5</c:v>
                </c:pt>
                <c:pt idx="1079">
                  <c:v>1.396E-5</c:v>
                </c:pt>
                <c:pt idx="1080">
                  <c:v>1.4250000000000001E-5</c:v>
                </c:pt>
                <c:pt idx="1081">
                  <c:v>1.434E-5</c:v>
                </c:pt>
                <c:pt idx="1082">
                  <c:v>1.4039999999999999E-5</c:v>
                </c:pt>
                <c:pt idx="1083">
                  <c:v>1.365E-5</c:v>
                </c:pt>
                <c:pt idx="1084">
                  <c:v>1.4569999999999999E-5</c:v>
                </c:pt>
                <c:pt idx="1085">
                  <c:v>1.487E-5</c:v>
                </c:pt>
                <c:pt idx="1086">
                  <c:v>1.4250000000000001E-5</c:v>
                </c:pt>
                <c:pt idx="1087">
                  <c:v>1.384E-5</c:v>
                </c:pt>
                <c:pt idx="1088">
                  <c:v>1.4919999999999999E-5</c:v>
                </c:pt>
                <c:pt idx="1089">
                  <c:v>1.4100000000000001E-5</c:v>
                </c:pt>
                <c:pt idx="1090">
                  <c:v>1.398E-5</c:v>
                </c:pt>
                <c:pt idx="1091">
                  <c:v>1.4229999999999999E-5</c:v>
                </c:pt>
                <c:pt idx="1092">
                  <c:v>1.3509999999999999E-5</c:v>
                </c:pt>
                <c:pt idx="1093">
                  <c:v>1.4440000000000001E-5</c:v>
                </c:pt>
                <c:pt idx="1094">
                  <c:v>1.434E-5</c:v>
                </c:pt>
                <c:pt idx="1095">
                  <c:v>1.395E-5</c:v>
                </c:pt>
                <c:pt idx="1096">
                  <c:v>1.429E-5</c:v>
                </c:pt>
                <c:pt idx="1097">
                  <c:v>1.394E-5</c:v>
                </c:pt>
                <c:pt idx="1098">
                  <c:v>1.4039999999999999E-5</c:v>
                </c:pt>
                <c:pt idx="1099">
                  <c:v>1.3900000000000001E-5</c:v>
                </c:pt>
                <c:pt idx="1100">
                  <c:v>1.4070000000000001E-5</c:v>
                </c:pt>
                <c:pt idx="1101">
                  <c:v>1.349E-5</c:v>
                </c:pt>
                <c:pt idx="1102">
                  <c:v>1.3879999999999999E-5</c:v>
                </c:pt>
                <c:pt idx="1103">
                  <c:v>1.376E-5</c:v>
                </c:pt>
                <c:pt idx="1104">
                  <c:v>1.379E-5</c:v>
                </c:pt>
                <c:pt idx="1105">
                  <c:v>1.349E-5</c:v>
                </c:pt>
                <c:pt idx="1106">
                  <c:v>1.3859999999999999E-5</c:v>
                </c:pt>
                <c:pt idx="1107">
                  <c:v>1.433E-5</c:v>
                </c:pt>
                <c:pt idx="1108">
                  <c:v>1.3709999999999999E-5</c:v>
                </c:pt>
                <c:pt idx="1109">
                  <c:v>1.3519999999999999E-5</c:v>
                </c:pt>
                <c:pt idx="1110">
                  <c:v>1.3349999999999999E-5</c:v>
                </c:pt>
                <c:pt idx="1111">
                  <c:v>1.3730000000000001E-5</c:v>
                </c:pt>
                <c:pt idx="1112">
                  <c:v>1.344E-5</c:v>
                </c:pt>
                <c:pt idx="1113">
                  <c:v>1.3179999999999999E-5</c:v>
                </c:pt>
                <c:pt idx="1114">
                  <c:v>1.395E-5</c:v>
                </c:pt>
                <c:pt idx="1115">
                  <c:v>1.3740000000000001E-5</c:v>
                </c:pt>
                <c:pt idx="1116">
                  <c:v>1.331E-5</c:v>
                </c:pt>
                <c:pt idx="1117">
                  <c:v>1.33E-5</c:v>
                </c:pt>
                <c:pt idx="1118">
                  <c:v>1.241E-5</c:v>
                </c:pt>
                <c:pt idx="1119">
                  <c:v>1.3210000000000001E-5</c:v>
                </c:pt>
                <c:pt idx="1120">
                  <c:v>1.3360000000000001E-5</c:v>
                </c:pt>
                <c:pt idx="1121">
                  <c:v>1.253E-5</c:v>
                </c:pt>
                <c:pt idx="1122">
                  <c:v>1.3190000000000001E-5</c:v>
                </c:pt>
                <c:pt idx="1123">
                  <c:v>1.362E-5</c:v>
                </c:pt>
                <c:pt idx="1124">
                  <c:v>1.33E-5</c:v>
                </c:pt>
                <c:pt idx="1125">
                  <c:v>1.3349999999999999E-5</c:v>
                </c:pt>
                <c:pt idx="1126">
                  <c:v>1.2439999999999999E-5</c:v>
                </c:pt>
                <c:pt idx="1127">
                  <c:v>1.278E-5</c:v>
                </c:pt>
                <c:pt idx="1128">
                  <c:v>1.332E-5</c:v>
                </c:pt>
                <c:pt idx="1129">
                  <c:v>1.295E-5</c:v>
                </c:pt>
                <c:pt idx="1130">
                  <c:v>1.2330000000000001E-5</c:v>
                </c:pt>
                <c:pt idx="1131">
                  <c:v>1.276E-5</c:v>
                </c:pt>
                <c:pt idx="1132">
                  <c:v>1.2629999999999999E-5</c:v>
                </c:pt>
                <c:pt idx="1133">
                  <c:v>1.2289999999999999E-5</c:v>
                </c:pt>
                <c:pt idx="1134">
                  <c:v>1.313E-5</c:v>
                </c:pt>
                <c:pt idx="1135">
                  <c:v>1.29E-5</c:v>
                </c:pt>
                <c:pt idx="1136">
                  <c:v>1.201E-5</c:v>
                </c:pt>
                <c:pt idx="1137">
                  <c:v>1.1389999999999999E-5</c:v>
                </c:pt>
                <c:pt idx="1138">
                  <c:v>1.17E-5</c:v>
                </c:pt>
                <c:pt idx="1139">
                  <c:v>1.1780000000000001E-5</c:v>
                </c:pt>
                <c:pt idx="1140">
                  <c:v>1.216E-5</c:v>
                </c:pt>
                <c:pt idx="1141">
                  <c:v>1.1770000000000001E-5</c:v>
                </c:pt>
                <c:pt idx="1142">
                  <c:v>1.2649999999999999E-5</c:v>
                </c:pt>
                <c:pt idx="1143">
                  <c:v>1.166E-5</c:v>
                </c:pt>
                <c:pt idx="1144">
                  <c:v>1.2E-5</c:v>
                </c:pt>
                <c:pt idx="1145">
                  <c:v>1.1909999999999999E-5</c:v>
                </c:pt>
                <c:pt idx="1146">
                  <c:v>1.203E-5</c:v>
                </c:pt>
                <c:pt idx="1147">
                  <c:v>1.172E-5</c:v>
                </c:pt>
                <c:pt idx="1148">
                  <c:v>1.1270000000000001E-5</c:v>
                </c:pt>
                <c:pt idx="1149">
                  <c:v>1.184E-5</c:v>
                </c:pt>
                <c:pt idx="1150">
                  <c:v>1.181E-5</c:v>
                </c:pt>
                <c:pt idx="1151">
                  <c:v>1.148E-5</c:v>
                </c:pt>
                <c:pt idx="1152">
                  <c:v>1.129E-5</c:v>
                </c:pt>
                <c:pt idx="1153">
                  <c:v>1.1620000000000001E-5</c:v>
                </c:pt>
                <c:pt idx="1154">
                  <c:v>1.128E-5</c:v>
                </c:pt>
                <c:pt idx="1155">
                  <c:v>1.06E-5</c:v>
                </c:pt>
                <c:pt idx="1156">
                  <c:v>1.1379999999999999E-5</c:v>
                </c:pt>
                <c:pt idx="1157">
                  <c:v>1.083E-5</c:v>
                </c:pt>
                <c:pt idx="1158">
                  <c:v>1.077E-5</c:v>
                </c:pt>
                <c:pt idx="1159">
                  <c:v>1.081E-5</c:v>
                </c:pt>
                <c:pt idx="1160">
                  <c:v>1.13E-5</c:v>
                </c:pt>
                <c:pt idx="1161">
                  <c:v>1.1049999999999999E-5</c:v>
                </c:pt>
                <c:pt idx="1162">
                  <c:v>1.1209999999999999E-5</c:v>
                </c:pt>
                <c:pt idx="1163">
                  <c:v>1.098E-5</c:v>
                </c:pt>
                <c:pt idx="1164">
                  <c:v>1.0679999999999999E-5</c:v>
                </c:pt>
                <c:pt idx="1165">
                  <c:v>9.9599999999999995E-6</c:v>
                </c:pt>
                <c:pt idx="1166">
                  <c:v>1.1250000000000001E-5</c:v>
                </c:pt>
                <c:pt idx="1167">
                  <c:v>1.111E-5</c:v>
                </c:pt>
                <c:pt idx="1168">
                  <c:v>1.115E-5</c:v>
                </c:pt>
                <c:pt idx="1169">
                  <c:v>1.024E-5</c:v>
                </c:pt>
                <c:pt idx="1170">
                  <c:v>1.066E-5</c:v>
                </c:pt>
                <c:pt idx="1171">
                  <c:v>1.0710000000000001E-5</c:v>
                </c:pt>
                <c:pt idx="1172">
                  <c:v>9.5999999999999996E-6</c:v>
                </c:pt>
                <c:pt idx="1173">
                  <c:v>1.012E-5</c:v>
                </c:pt>
                <c:pt idx="1174">
                  <c:v>1.007E-5</c:v>
                </c:pt>
                <c:pt idx="1175">
                  <c:v>1.005E-5</c:v>
                </c:pt>
                <c:pt idx="1176">
                  <c:v>1.006E-5</c:v>
                </c:pt>
                <c:pt idx="1177">
                  <c:v>1.03E-5</c:v>
                </c:pt>
                <c:pt idx="1178">
                  <c:v>9.9899999999999992E-6</c:v>
                </c:pt>
                <c:pt idx="1179">
                  <c:v>9.5899999999999997E-6</c:v>
                </c:pt>
                <c:pt idx="1180">
                  <c:v>1.022E-5</c:v>
                </c:pt>
                <c:pt idx="1181">
                  <c:v>9.9599999999999995E-6</c:v>
                </c:pt>
                <c:pt idx="1182">
                  <c:v>9.3999999999999998E-6</c:v>
                </c:pt>
                <c:pt idx="1183">
                  <c:v>9.6299999999999993E-6</c:v>
                </c:pt>
                <c:pt idx="1184">
                  <c:v>9.0000000000000002E-6</c:v>
                </c:pt>
                <c:pt idx="1185">
                  <c:v>9.9499999999999996E-6</c:v>
                </c:pt>
                <c:pt idx="1186">
                  <c:v>9.4499999999999993E-6</c:v>
                </c:pt>
                <c:pt idx="1187">
                  <c:v>9.7499999999999998E-6</c:v>
                </c:pt>
                <c:pt idx="1188">
                  <c:v>9.38E-6</c:v>
                </c:pt>
                <c:pt idx="1189">
                  <c:v>9.4399999999999994E-6</c:v>
                </c:pt>
                <c:pt idx="1190">
                  <c:v>8.0399999999999993E-6</c:v>
                </c:pt>
                <c:pt idx="1191">
                  <c:v>8.7099999999999996E-6</c:v>
                </c:pt>
                <c:pt idx="1192">
                  <c:v>8.3499999999999997E-6</c:v>
                </c:pt>
                <c:pt idx="1193">
                  <c:v>8.0900000000000005E-6</c:v>
                </c:pt>
                <c:pt idx="1194">
                  <c:v>8.8000000000000004E-6</c:v>
                </c:pt>
                <c:pt idx="1195">
                  <c:v>9.4399999999999994E-6</c:v>
                </c:pt>
                <c:pt idx="1196">
                  <c:v>8.6000000000000007E-6</c:v>
                </c:pt>
                <c:pt idx="1197">
                  <c:v>8.14E-6</c:v>
                </c:pt>
                <c:pt idx="1198">
                  <c:v>8.7600000000000008E-6</c:v>
                </c:pt>
                <c:pt idx="1199">
                  <c:v>9.0799999999999995E-6</c:v>
                </c:pt>
                <c:pt idx="1200">
                  <c:v>8.8799999999999997E-6</c:v>
                </c:pt>
                <c:pt idx="1201">
                  <c:v>8.3100000000000001E-6</c:v>
                </c:pt>
                <c:pt idx="1202">
                  <c:v>8.2500000000000006E-6</c:v>
                </c:pt>
                <c:pt idx="1203">
                  <c:v>8.2199999999999992E-6</c:v>
                </c:pt>
                <c:pt idx="1204">
                  <c:v>8.14E-6</c:v>
                </c:pt>
                <c:pt idx="1205">
                  <c:v>8.4999999999999999E-6</c:v>
                </c:pt>
                <c:pt idx="1206">
                  <c:v>7.5100000000000001E-6</c:v>
                </c:pt>
                <c:pt idx="1207">
                  <c:v>7.9200000000000004E-6</c:v>
                </c:pt>
                <c:pt idx="1208">
                  <c:v>8.3799999999999994E-6</c:v>
                </c:pt>
                <c:pt idx="1209">
                  <c:v>7.0500000000000003E-6</c:v>
                </c:pt>
                <c:pt idx="1210">
                  <c:v>7.6499999999999996E-6</c:v>
                </c:pt>
                <c:pt idx="1211">
                  <c:v>7.3499999999999999E-6</c:v>
                </c:pt>
                <c:pt idx="1212">
                  <c:v>7.3599999999999998E-6</c:v>
                </c:pt>
                <c:pt idx="1213">
                  <c:v>7.3000000000000004E-6</c:v>
                </c:pt>
                <c:pt idx="1214">
                  <c:v>7.1799999999999999E-6</c:v>
                </c:pt>
                <c:pt idx="1215">
                  <c:v>7.0299999999999996E-6</c:v>
                </c:pt>
                <c:pt idx="1216">
                  <c:v>7.0099999999999998E-6</c:v>
                </c:pt>
                <c:pt idx="1217">
                  <c:v>6.7499999999999997E-6</c:v>
                </c:pt>
                <c:pt idx="1218">
                  <c:v>6.9299999999999997E-6</c:v>
                </c:pt>
                <c:pt idx="1219">
                  <c:v>6.3899999999999998E-6</c:v>
                </c:pt>
                <c:pt idx="1220">
                  <c:v>6.5100000000000004E-6</c:v>
                </c:pt>
                <c:pt idx="1221">
                  <c:v>6.4400000000000002E-6</c:v>
                </c:pt>
                <c:pt idx="1222">
                  <c:v>6.02E-6</c:v>
                </c:pt>
                <c:pt idx="1223">
                  <c:v>6.6100000000000002E-6</c:v>
                </c:pt>
                <c:pt idx="1224">
                  <c:v>6.5599999999999999E-6</c:v>
                </c:pt>
                <c:pt idx="1225">
                  <c:v>5.5999999999999997E-6</c:v>
                </c:pt>
                <c:pt idx="1226">
                  <c:v>6.28E-6</c:v>
                </c:pt>
                <c:pt idx="1227">
                  <c:v>6.19E-6</c:v>
                </c:pt>
                <c:pt idx="1228">
                  <c:v>6.28E-6</c:v>
                </c:pt>
                <c:pt idx="1229">
                  <c:v>6.2700000000000001E-6</c:v>
                </c:pt>
                <c:pt idx="1230">
                  <c:v>6.0599999999999996E-6</c:v>
                </c:pt>
                <c:pt idx="1231">
                  <c:v>6.2299999999999996E-6</c:v>
                </c:pt>
                <c:pt idx="1232">
                  <c:v>5.5899999999999998E-6</c:v>
                </c:pt>
                <c:pt idx="1233">
                  <c:v>5.7200000000000003E-6</c:v>
                </c:pt>
                <c:pt idx="1234">
                  <c:v>5.3800000000000002E-6</c:v>
                </c:pt>
                <c:pt idx="1235">
                  <c:v>5.5300000000000004E-6</c:v>
                </c:pt>
                <c:pt idx="1236">
                  <c:v>5.6999999999999996E-6</c:v>
                </c:pt>
                <c:pt idx="1237">
                  <c:v>5.48E-6</c:v>
                </c:pt>
                <c:pt idx="1238">
                  <c:v>5.3199999999999999E-6</c:v>
                </c:pt>
                <c:pt idx="1239">
                  <c:v>5.5799999999999999E-6</c:v>
                </c:pt>
                <c:pt idx="1240">
                  <c:v>4.95E-6</c:v>
                </c:pt>
                <c:pt idx="1241">
                  <c:v>5.3499999999999996E-6</c:v>
                </c:pt>
                <c:pt idx="1242">
                  <c:v>5.1000000000000003E-6</c:v>
                </c:pt>
                <c:pt idx="1243">
                  <c:v>4.7899999999999999E-6</c:v>
                </c:pt>
                <c:pt idx="1244">
                  <c:v>4.1799999999999998E-6</c:v>
                </c:pt>
                <c:pt idx="1245">
                  <c:v>4.9799999999999998E-6</c:v>
                </c:pt>
                <c:pt idx="1246">
                  <c:v>4.7899999999999999E-6</c:v>
                </c:pt>
                <c:pt idx="1247">
                  <c:v>4.7099999999999998E-6</c:v>
                </c:pt>
                <c:pt idx="1248">
                  <c:v>4.0799999999999999E-6</c:v>
                </c:pt>
                <c:pt idx="1249">
                  <c:v>3.9999999999999998E-6</c:v>
                </c:pt>
                <c:pt idx="1250">
                  <c:v>3.7000000000000002E-6</c:v>
                </c:pt>
                <c:pt idx="1251">
                  <c:v>4.4700000000000004E-6</c:v>
                </c:pt>
                <c:pt idx="1252">
                  <c:v>4.5399999999999997E-6</c:v>
                </c:pt>
                <c:pt idx="1253">
                  <c:v>4.4499999999999997E-6</c:v>
                </c:pt>
                <c:pt idx="1254">
                  <c:v>4.4299999999999999E-6</c:v>
                </c:pt>
                <c:pt idx="1255">
                  <c:v>4.2400000000000001E-6</c:v>
                </c:pt>
                <c:pt idx="1256">
                  <c:v>4.0099999999999997E-6</c:v>
                </c:pt>
                <c:pt idx="1257">
                  <c:v>3.54E-6</c:v>
                </c:pt>
                <c:pt idx="1258">
                  <c:v>3.6200000000000001E-6</c:v>
                </c:pt>
                <c:pt idx="1259">
                  <c:v>3.7799999999999998E-6</c:v>
                </c:pt>
                <c:pt idx="1260">
                  <c:v>3.3799999999999998E-6</c:v>
                </c:pt>
                <c:pt idx="1261">
                  <c:v>3.3400000000000002E-6</c:v>
                </c:pt>
                <c:pt idx="1262">
                  <c:v>3.8299999999999998E-6</c:v>
                </c:pt>
                <c:pt idx="1263">
                  <c:v>3.9600000000000002E-6</c:v>
                </c:pt>
                <c:pt idx="1264">
                  <c:v>3.4999999999999999E-6</c:v>
                </c:pt>
                <c:pt idx="1265">
                  <c:v>3.49E-6</c:v>
                </c:pt>
                <c:pt idx="1266">
                  <c:v>3.2399999999999999E-6</c:v>
                </c:pt>
                <c:pt idx="1267">
                  <c:v>3.3500000000000001E-6</c:v>
                </c:pt>
                <c:pt idx="1268">
                  <c:v>3.7000000000000002E-6</c:v>
                </c:pt>
                <c:pt idx="1269">
                  <c:v>4.0400000000000003E-6</c:v>
                </c:pt>
                <c:pt idx="1270">
                  <c:v>3.8700000000000002E-6</c:v>
                </c:pt>
                <c:pt idx="1271">
                  <c:v>3.18E-6</c:v>
                </c:pt>
                <c:pt idx="1272">
                  <c:v>2.9699999999999999E-6</c:v>
                </c:pt>
                <c:pt idx="1273">
                  <c:v>2.65E-6</c:v>
                </c:pt>
                <c:pt idx="1274">
                  <c:v>3.1700000000000001E-6</c:v>
                </c:pt>
                <c:pt idx="1275">
                  <c:v>3.3000000000000002E-6</c:v>
                </c:pt>
                <c:pt idx="1276">
                  <c:v>3.1E-6</c:v>
                </c:pt>
                <c:pt idx="1277">
                  <c:v>2.8499999999999998E-6</c:v>
                </c:pt>
                <c:pt idx="1278">
                  <c:v>2.2900000000000001E-6</c:v>
                </c:pt>
                <c:pt idx="1279">
                  <c:v>2.5799999999999999E-6</c:v>
                </c:pt>
                <c:pt idx="1280">
                  <c:v>3.0800000000000002E-6</c:v>
                </c:pt>
                <c:pt idx="1281">
                  <c:v>2.7800000000000001E-6</c:v>
                </c:pt>
                <c:pt idx="1282">
                  <c:v>2.5900000000000002E-6</c:v>
                </c:pt>
                <c:pt idx="1283">
                  <c:v>2.1799999999999999E-6</c:v>
                </c:pt>
                <c:pt idx="1284">
                  <c:v>3.1300000000000001E-6</c:v>
                </c:pt>
                <c:pt idx="1285">
                  <c:v>2.0700000000000001E-6</c:v>
                </c:pt>
                <c:pt idx="1286">
                  <c:v>2.2699999999999999E-6</c:v>
                </c:pt>
                <c:pt idx="1287">
                  <c:v>2.6199999999999999E-6</c:v>
                </c:pt>
                <c:pt idx="1288">
                  <c:v>2.7300000000000001E-6</c:v>
                </c:pt>
                <c:pt idx="1289">
                  <c:v>2.5000000000000002E-6</c:v>
                </c:pt>
                <c:pt idx="1290">
                  <c:v>2.2299999999999998E-6</c:v>
                </c:pt>
                <c:pt idx="1291">
                  <c:v>2.7999999999999999E-6</c:v>
                </c:pt>
                <c:pt idx="1292">
                  <c:v>2.17E-6</c:v>
                </c:pt>
                <c:pt idx="1293">
                  <c:v>2.3800000000000001E-6</c:v>
                </c:pt>
                <c:pt idx="1294">
                  <c:v>2.8200000000000001E-6</c:v>
                </c:pt>
                <c:pt idx="1295">
                  <c:v>2.3999999999999999E-6</c:v>
                </c:pt>
                <c:pt idx="1296">
                  <c:v>1.6500000000000001E-6</c:v>
                </c:pt>
                <c:pt idx="1297">
                  <c:v>1.86E-6</c:v>
                </c:pt>
                <c:pt idx="1298">
                  <c:v>2.0200000000000001E-6</c:v>
                </c:pt>
                <c:pt idx="1299">
                  <c:v>1.77E-6</c:v>
                </c:pt>
                <c:pt idx="1300">
                  <c:v>1.55E-6</c:v>
                </c:pt>
                <c:pt idx="1301">
                  <c:v>1.9599999999999999E-6</c:v>
                </c:pt>
                <c:pt idx="1302">
                  <c:v>1.57E-6</c:v>
                </c:pt>
                <c:pt idx="1303">
                  <c:v>1.33E-6</c:v>
                </c:pt>
                <c:pt idx="1304">
                  <c:v>1.5200000000000001E-6</c:v>
                </c:pt>
                <c:pt idx="1305">
                  <c:v>1.7099999999999999E-6</c:v>
                </c:pt>
                <c:pt idx="1306">
                  <c:v>9.5000000000000001E-7</c:v>
                </c:pt>
                <c:pt idx="1307">
                  <c:v>1.64E-6</c:v>
                </c:pt>
                <c:pt idx="1308">
                  <c:v>1.7400000000000001E-6</c:v>
                </c:pt>
                <c:pt idx="1309">
                  <c:v>1.8700000000000001E-6</c:v>
                </c:pt>
                <c:pt idx="1310">
                  <c:v>1.8300000000000001E-6</c:v>
                </c:pt>
                <c:pt idx="1311">
                  <c:v>1.7400000000000001E-6</c:v>
                </c:pt>
                <c:pt idx="1312">
                  <c:v>1.1200000000000001E-6</c:v>
                </c:pt>
                <c:pt idx="1313">
                  <c:v>1.39E-6</c:v>
                </c:pt>
                <c:pt idx="1314">
                  <c:v>1.6700000000000001E-6</c:v>
                </c:pt>
                <c:pt idx="1315">
                  <c:v>6.1999999999999999E-7</c:v>
                </c:pt>
                <c:pt idx="1316">
                  <c:v>9.2999999999999999E-7</c:v>
                </c:pt>
                <c:pt idx="1317">
                  <c:v>9.7000000000000003E-7</c:v>
                </c:pt>
                <c:pt idx="1318">
                  <c:v>1.0100000000000001E-6</c:v>
                </c:pt>
                <c:pt idx="1319">
                  <c:v>1.37E-6</c:v>
                </c:pt>
                <c:pt idx="1320">
                  <c:v>1.61E-6</c:v>
                </c:pt>
                <c:pt idx="1321">
                  <c:v>5.7000000000000005E-7</c:v>
                </c:pt>
                <c:pt idx="1322">
                  <c:v>1.0300000000000001E-6</c:v>
                </c:pt>
                <c:pt idx="1323">
                  <c:v>1.3599999999999999E-6</c:v>
                </c:pt>
                <c:pt idx="1324">
                  <c:v>1.31E-6</c:v>
                </c:pt>
                <c:pt idx="1325">
                  <c:v>1.2899999999999999E-6</c:v>
                </c:pt>
                <c:pt idx="1326">
                  <c:v>1.1999999999999999E-6</c:v>
                </c:pt>
                <c:pt idx="1327">
                  <c:v>5.9999999999999997E-7</c:v>
                </c:pt>
                <c:pt idx="1328">
                  <c:v>1.8300000000000001E-6</c:v>
                </c:pt>
                <c:pt idx="1329">
                  <c:v>1.31E-6</c:v>
                </c:pt>
                <c:pt idx="1330">
                  <c:v>1.17E-6</c:v>
                </c:pt>
                <c:pt idx="1331">
                  <c:v>1.46E-6</c:v>
                </c:pt>
                <c:pt idx="1332">
                  <c:v>4.7999999999999996E-7</c:v>
                </c:pt>
                <c:pt idx="1333">
                  <c:v>9.5000000000000001E-7</c:v>
                </c:pt>
                <c:pt idx="1334">
                  <c:v>1.0100000000000001E-6</c:v>
                </c:pt>
                <c:pt idx="1335">
                  <c:v>1.33E-6</c:v>
                </c:pt>
                <c:pt idx="1336">
                  <c:v>5.7999999999999995E-7</c:v>
                </c:pt>
                <c:pt idx="1337">
                  <c:v>6.4000000000000001E-7</c:v>
                </c:pt>
                <c:pt idx="1338">
                  <c:v>1.0699999999999999E-6</c:v>
                </c:pt>
                <c:pt idx="1339">
                  <c:v>1.1799999999999999E-6</c:v>
                </c:pt>
                <c:pt idx="1340">
                  <c:v>8.9999999999999996E-7</c:v>
                </c:pt>
                <c:pt idx="1341">
                  <c:v>9.9999999999999995E-7</c:v>
                </c:pt>
                <c:pt idx="1342">
                  <c:v>1.42E-6</c:v>
                </c:pt>
                <c:pt idx="1343">
                  <c:v>1.48E-6</c:v>
                </c:pt>
                <c:pt idx="1344">
                  <c:v>1.1400000000000001E-6</c:v>
                </c:pt>
                <c:pt idx="1345">
                  <c:v>8.7000000000000003E-7</c:v>
                </c:pt>
                <c:pt idx="1346">
                  <c:v>1.2699999999999999E-6</c:v>
                </c:pt>
                <c:pt idx="1347">
                  <c:v>7.1999999999999999E-7</c:v>
                </c:pt>
                <c:pt idx="1348">
                  <c:v>1.39E-6</c:v>
                </c:pt>
                <c:pt idx="1349">
                  <c:v>1.1599999999999999E-6</c:v>
                </c:pt>
                <c:pt idx="1350">
                  <c:v>9.5000000000000001E-7</c:v>
                </c:pt>
                <c:pt idx="1351">
                  <c:v>7.6000000000000003E-7</c:v>
                </c:pt>
                <c:pt idx="1352">
                  <c:v>6.7000000000000004E-7</c:v>
                </c:pt>
                <c:pt idx="1353">
                  <c:v>4.3000000000000001E-7</c:v>
                </c:pt>
                <c:pt idx="1354">
                  <c:v>9.7999999999999993E-7</c:v>
                </c:pt>
                <c:pt idx="1355">
                  <c:v>7.8000000000000005E-7</c:v>
                </c:pt>
                <c:pt idx="1356">
                  <c:v>1.3999999999999999E-6</c:v>
                </c:pt>
                <c:pt idx="1357">
                  <c:v>1.3400000000000001E-6</c:v>
                </c:pt>
                <c:pt idx="1358">
                  <c:v>8.5000000000000001E-7</c:v>
                </c:pt>
                <c:pt idx="1359">
                  <c:v>1.1799999999999999E-6</c:v>
                </c:pt>
                <c:pt idx="1360">
                  <c:v>1.1200000000000001E-6</c:v>
                </c:pt>
                <c:pt idx="1361">
                  <c:v>1.02E-6</c:v>
                </c:pt>
                <c:pt idx="1362">
                  <c:v>7.7000000000000004E-7</c:v>
                </c:pt>
                <c:pt idx="1363">
                  <c:v>9.7999999999999993E-7</c:v>
                </c:pt>
                <c:pt idx="1364">
                  <c:v>1.3200000000000001E-6</c:v>
                </c:pt>
                <c:pt idx="1365">
                  <c:v>1.24E-6</c:v>
                </c:pt>
                <c:pt idx="1366">
                  <c:v>8.5000000000000001E-7</c:v>
                </c:pt>
                <c:pt idx="1367">
                  <c:v>4.8999999999999997E-7</c:v>
                </c:pt>
                <c:pt idx="1368">
                  <c:v>1.37E-6</c:v>
                </c:pt>
                <c:pt idx="1369">
                  <c:v>6.9999999999999997E-7</c:v>
                </c:pt>
                <c:pt idx="1370">
                  <c:v>5.7000000000000005E-7</c:v>
                </c:pt>
                <c:pt idx="1371">
                  <c:v>1.2100000000000001E-6</c:v>
                </c:pt>
                <c:pt idx="1372">
                  <c:v>9.1999999999999998E-7</c:v>
                </c:pt>
                <c:pt idx="1373">
                  <c:v>9.4E-7</c:v>
                </c:pt>
                <c:pt idx="1374">
                  <c:v>1.28E-6</c:v>
                </c:pt>
                <c:pt idx="1375">
                  <c:v>8.5000000000000001E-7</c:v>
                </c:pt>
                <c:pt idx="1376">
                  <c:v>8.7000000000000003E-7</c:v>
                </c:pt>
                <c:pt idx="1377">
                  <c:v>1.1799999999999999E-6</c:v>
                </c:pt>
                <c:pt idx="1378">
                  <c:v>6.0999999999999998E-7</c:v>
                </c:pt>
                <c:pt idx="1379">
                  <c:v>1.33E-6</c:v>
                </c:pt>
                <c:pt idx="1380">
                  <c:v>1.2500000000000001E-6</c:v>
                </c:pt>
                <c:pt idx="1381">
                  <c:v>1.0499999999999999E-6</c:v>
                </c:pt>
                <c:pt idx="1382">
                  <c:v>1.3599999999999999E-6</c:v>
                </c:pt>
                <c:pt idx="1383">
                  <c:v>5.7999999999999995E-7</c:v>
                </c:pt>
                <c:pt idx="1384">
                  <c:v>1.3599999999999999E-6</c:v>
                </c:pt>
                <c:pt idx="1385">
                  <c:v>1.5400000000000001E-6</c:v>
                </c:pt>
                <c:pt idx="1386">
                  <c:v>1.1200000000000001E-6</c:v>
                </c:pt>
                <c:pt idx="1387">
                  <c:v>1.2899999999999999E-6</c:v>
                </c:pt>
                <c:pt idx="1388">
                  <c:v>9.1999999999999998E-7</c:v>
                </c:pt>
                <c:pt idx="1389">
                  <c:v>5.4000000000000002E-7</c:v>
                </c:pt>
                <c:pt idx="1390">
                  <c:v>7.4000000000000001E-7</c:v>
                </c:pt>
                <c:pt idx="1391">
                  <c:v>1.37E-6</c:v>
                </c:pt>
                <c:pt idx="1392">
                  <c:v>1.7400000000000001E-6</c:v>
                </c:pt>
                <c:pt idx="1393">
                  <c:v>7.8999999999999995E-7</c:v>
                </c:pt>
                <c:pt idx="1394">
                  <c:v>3.1E-7</c:v>
                </c:pt>
                <c:pt idx="1395">
                  <c:v>9.5000000000000001E-7</c:v>
                </c:pt>
                <c:pt idx="1396">
                  <c:v>1.31E-6</c:v>
                </c:pt>
                <c:pt idx="1397">
                  <c:v>5.6000000000000004E-7</c:v>
                </c:pt>
                <c:pt idx="1398">
                  <c:v>1.04E-6</c:v>
                </c:pt>
                <c:pt idx="1399">
                  <c:v>1.39E-6</c:v>
                </c:pt>
                <c:pt idx="1400">
                  <c:v>5.9999999999999997E-7</c:v>
                </c:pt>
                <c:pt idx="1401">
                  <c:v>1.55E-6</c:v>
                </c:pt>
                <c:pt idx="1402">
                  <c:v>1.33E-6</c:v>
                </c:pt>
                <c:pt idx="1403">
                  <c:v>1.3400000000000001E-6</c:v>
                </c:pt>
                <c:pt idx="1404">
                  <c:v>1.33E-6</c:v>
                </c:pt>
                <c:pt idx="1405">
                  <c:v>7.6000000000000003E-7</c:v>
                </c:pt>
                <c:pt idx="1406">
                  <c:v>9.4E-7</c:v>
                </c:pt>
                <c:pt idx="1407">
                  <c:v>1.06E-6</c:v>
                </c:pt>
                <c:pt idx="1408">
                  <c:v>9.7999999999999993E-7</c:v>
                </c:pt>
                <c:pt idx="1409">
                  <c:v>5.2E-7</c:v>
                </c:pt>
                <c:pt idx="1410">
                  <c:v>5.9999999999999997E-7</c:v>
                </c:pt>
                <c:pt idx="1411">
                  <c:v>9.1999999999999998E-7</c:v>
                </c:pt>
                <c:pt idx="1412">
                  <c:v>1.2100000000000001E-6</c:v>
                </c:pt>
                <c:pt idx="1413">
                  <c:v>1.77E-6</c:v>
                </c:pt>
                <c:pt idx="1414">
                  <c:v>1.48E-6</c:v>
                </c:pt>
                <c:pt idx="1415">
                  <c:v>1.08E-6</c:v>
                </c:pt>
                <c:pt idx="1416">
                  <c:v>1.0100000000000001E-6</c:v>
                </c:pt>
                <c:pt idx="1417">
                  <c:v>9.5000000000000001E-7</c:v>
                </c:pt>
                <c:pt idx="1418">
                  <c:v>1.5400000000000001E-6</c:v>
                </c:pt>
                <c:pt idx="1419">
                  <c:v>1.08E-6</c:v>
                </c:pt>
                <c:pt idx="1420">
                  <c:v>9.0999999999999997E-7</c:v>
                </c:pt>
                <c:pt idx="1421">
                  <c:v>3.1E-7</c:v>
                </c:pt>
                <c:pt idx="1422">
                  <c:v>1.0100000000000001E-6</c:v>
                </c:pt>
                <c:pt idx="1423">
                  <c:v>1.1400000000000001E-6</c:v>
                </c:pt>
                <c:pt idx="1424">
                  <c:v>1.48E-6</c:v>
                </c:pt>
                <c:pt idx="1425">
                  <c:v>1.3200000000000001E-6</c:v>
                </c:pt>
                <c:pt idx="1426">
                  <c:v>1.3E-6</c:v>
                </c:pt>
                <c:pt idx="1427">
                  <c:v>1.8700000000000001E-6</c:v>
                </c:pt>
                <c:pt idx="1428">
                  <c:v>1.2699999999999999E-6</c:v>
                </c:pt>
                <c:pt idx="1429">
                  <c:v>8.4E-7</c:v>
                </c:pt>
                <c:pt idx="1430">
                  <c:v>9.9999999999999995E-7</c:v>
                </c:pt>
                <c:pt idx="1431">
                  <c:v>5.6000000000000004E-7</c:v>
                </c:pt>
                <c:pt idx="1432">
                  <c:v>1.1999999999999999E-6</c:v>
                </c:pt>
                <c:pt idx="1433">
                  <c:v>8.7000000000000003E-7</c:v>
                </c:pt>
                <c:pt idx="1434">
                  <c:v>1.28E-6</c:v>
                </c:pt>
                <c:pt idx="1435">
                  <c:v>7.0999999999999998E-7</c:v>
                </c:pt>
                <c:pt idx="1436">
                  <c:v>1.31E-6</c:v>
                </c:pt>
                <c:pt idx="1437">
                  <c:v>1.4500000000000001E-6</c:v>
                </c:pt>
                <c:pt idx="1438">
                  <c:v>9.5000000000000001E-7</c:v>
                </c:pt>
                <c:pt idx="1439">
                  <c:v>3.1E-7</c:v>
                </c:pt>
                <c:pt idx="1440">
                  <c:v>7.4000000000000001E-7</c:v>
                </c:pt>
                <c:pt idx="1441">
                  <c:v>8.2999999999999999E-7</c:v>
                </c:pt>
                <c:pt idx="1442">
                  <c:v>1.3799999999999999E-6</c:v>
                </c:pt>
                <c:pt idx="1443">
                  <c:v>1.39E-6</c:v>
                </c:pt>
                <c:pt idx="1444">
                  <c:v>8.6000000000000002E-7</c:v>
                </c:pt>
                <c:pt idx="1445">
                  <c:v>1.08E-6</c:v>
                </c:pt>
                <c:pt idx="1446">
                  <c:v>1.26E-6</c:v>
                </c:pt>
                <c:pt idx="1447">
                  <c:v>6.3E-7</c:v>
                </c:pt>
                <c:pt idx="1448">
                  <c:v>1.02E-6</c:v>
                </c:pt>
                <c:pt idx="1449">
                  <c:v>1.37E-6</c:v>
                </c:pt>
                <c:pt idx="1450">
                  <c:v>5.7999999999999995E-7</c:v>
                </c:pt>
                <c:pt idx="1451">
                  <c:v>6.3E-7</c:v>
                </c:pt>
                <c:pt idx="1452">
                  <c:v>5.2E-7</c:v>
                </c:pt>
                <c:pt idx="1453">
                  <c:v>1.35E-6</c:v>
                </c:pt>
                <c:pt idx="1454">
                  <c:v>1.17E-6</c:v>
                </c:pt>
                <c:pt idx="1455">
                  <c:v>1.17E-6</c:v>
                </c:pt>
                <c:pt idx="1456">
                  <c:v>1.5400000000000001E-6</c:v>
                </c:pt>
                <c:pt idx="1457">
                  <c:v>1.0300000000000001E-6</c:v>
                </c:pt>
                <c:pt idx="1458">
                  <c:v>5.7999999999999995E-7</c:v>
                </c:pt>
                <c:pt idx="1459">
                  <c:v>8.8999999999999995E-7</c:v>
                </c:pt>
                <c:pt idx="1460">
                  <c:v>1.5200000000000001E-6</c:v>
                </c:pt>
                <c:pt idx="1461">
                  <c:v>1.5600000000000001E-6</c:v>
                </c:pt>
                <c:pt idx="1462">
                  <c:v>1.8300000000000001E-6</c:v>
                </c:pt>
                <c:pt idx="1463">
                  <c:v>1.4100000000000001E-6</c:v>
                </c:pt>
                <c:pt idx="1464">
                  <c:v>8.8000000000000004E-7</c:v>
                </c:pt>
                <c:pt idx="1465">
                  <c:v>6.3E-7</c:v>
                </c:pt>
                <c:pt idx="1466">
                  <c:v>1.4899999999999999E-6</c:v>
                </c:pt>
                <c:pt idx="1467">
                  <c:v>1.6300000000000001E-6</c:v>
                </c:pt>
                <c:pt idx="1468">
                  <c:v>7.9999999999999996E-7</c:v>
                </c:pt>
                <c:pt idx="1469">
                  <c:v>1.33E-6</c:v>
                </c:pt>
                <c:pt idx="1470">
                  <c:v>1.3599999999999999E-6</c:v>
                </c:pt>
                <c:pt idx="1471">
                  <c:v>1.6199999999999999E-6</c:v>
                </c:pt>
                <c:pt idx="1472">
                  <c:v>7.6000000000000003E-7</c:v>
                </c:pt>
                <c:pt idx="1473">
                  <c:v>7.1999999999999999E-7</c:v>
                </c:pt>
                <c:pt idx="1474">
                  <c:v>1.08E-6</c:v>
                </c:pt>
                <c:pt idx="1475">
                  <c:v>6.9999999999999997E-7</c:v>
                </c:pt>
                <c:pt idx="1476">
                  <c:v>1.9800000000000001E-6</c:v>
                </c:pt>
                <c:pt idx="1477">
                  <c:v>1.0699999999999999E-6</c:v>
                </c:pt>
                <c:pt idx="1478">
                  <c:v>9.7999999999999993E-7</c:v>
                </c:pt>
                <c:pt idx="1479">
                  <c:v>1.55E-6</c:v>
                </c:pt>
                <c:pt idx="1480">
                  <c:v>7.7000000000000004E-7</c:v>
                </c:pt>
                <c:pt idx="1481">
                  <c:v>8.9999999999999996E-7</c:v>
                </c:pt>
                <c:pt idx="1482">
                  <c:v>5.4000000000000002E-7</c:v>
                </c:pt>
                <c:pt idx="1483">
                  <c:v>7.5000000000000002E-7</c:v>
                </c:pt>
                <c:pt idx="1484">
                  <c:v>4.5999999999999999E-7</c:v>
                </c:pt>
                <c:pt idx="1485">
                  <c:v>1.1599999999999999E-6</c:v>
                </c:pt>
                <c:pt idx="1486">
                  <c:v>5.6000000000000004E-7</c:v>
                </c:pt>
                <c:pt idx="1487">
                  <c:v>8.4E-7</c:v>
                </c:pt>
                <c:pt idx="1488">
                  <c:v>6.7999999999999995E-7</c:v>
                </c:pt>
                <c:pt idx="1489">
                  <c:v>1.17E-6</c:v>
                </c:pt>
                <c:pt idx="1490">
                  <c:v>1.59E-6</c:v>
                </c:pt>
                <c:pt idx="1491">
                  <c:v>6.9999999999999997E-7</c:v>
                </c:pt>
                <c:pt idx="1492">
                  <c:v>6.7999999999999995E-7</c:v>
                </c:pt>
                <c:pt idx="1493">
                  <c:v>1.08E-6</c:v>
                </c:pt>
                <c:pt idx="1494">
                  <c:v>1.11E-6</c:v>
                </c:pt>
                <c:pt idx="1495">
                  <c:v>1.37E-6</c:v>
                </c:pt>
                <c:pt idx="1496">
                  <c:v>1.46E-6</c:v>
                </c:pt>
                <c:pt idx="1497">
                  <c:v>9.4E-7</c:v>
                </c:pt>
                <c:pt idx="1498">
                  <c:v>1.1400000000000001E-6</c:v>
                </c:pt>
                <c:pt idx="1499">
                  <c:v>1.1999999999999999E-6</c:v>
                </c:pt>
                <c:pt idx="1500">
                  <c:v>1.55E-6</c:v>
                </c:pt>
                <c:pt idx="1501">
                  <c:v>1.2899999999999999E-6</c:v>
                </c:pt>
                <c:pt idx="1502">
                  <c:v>1.5200000000000001E-6</c:v>
                </c:pt>
                <c:pt idx="1503">
                  <c:v>3.1E-7</c:v>
                </c:pt>
                <c:pt idx="1504">
                  <c:v>1.11E-6</c:v>
                </c:pt>
                <c:pt idx="1505">
                  <c:v>1.4100000000000001E-6</c:v>
                </c:pt>
                <c:pt idx="1506">
                  <c:v>8.5000000000000001E-7</c:v>
                </c:pt>
                <c:pt idx="1507">
                  <c:v>1.3599999999999999E-6</c:v>
                </c:pt>
                <c:pt idx="1508">
                  <c:v>1.37E-6</c:v>
                </c:pt>
                <c:pt idx="1509">
                  <c:v>8.8000000000000004E-7</c:v>
                </c:pt>
                <c:pt idx="1510">
                  <c:v>9.1999999999999998E-7</c:v>
                </c:pt>
                <c:pt idx="1511">
                  <c:v>7.6000000000000003E-7</c:v>
                </c:pt>
                <c:pt idx="1512">
                  <c:v>9.9999999999999995E-7</c:v>
                </c:pt>
                <c:pt idx="1513">
                  <c:v>8.5000000000000001E-7</c:v>
                </c:pt>
                <c:pt idx="1514">
                  <c:v>1.5099999999999999E-6</c:v>
                </c:pt>
                <c:pt idx="1515">
                  <c:v>1.1400000000000001E-6</c:v>
                </c:pt>
                <c:pt idx="1516">
                  <c:v>7.3E-7</c:v>
                </c:pt>
                <c:pt idx="1517">
                  <c:v>1.04E-6</c:v>
                </c:pt>
                <c:pt idx="1518">
                  <c:v>1.19E-6</c:v>
                </c:pt>
                <c:pt idx="1519">
                  <c:v>1.79E-6</c:v>
                </c:pt>
                <c:pt idx="1520">
                  <c:v>1.3999999999999999E-6</c:v>
                </c:pt>
                <c:pt idx="1521">
                  <c:v>1.31E-6</c:v>
                </c:pt>
                <c:pt idx="1522">
                  <c:v>1.08E-6</c:v>
                </c:pt>
                <c:pt idx="1523">
                  <c:v>7.0999999999999998E-7</c:v>
                </c:pt>
                <c:pt idx="1524">
                  <c:v>1.26E-6</c:v>
                </c:pt>
                <c:pt idx="1525">
                  <c:v>7.9999999999999996E-7</c:v>
                </c:pt>
                <c:pt idx="1526">
                  <c:v>1.2300000000000001E-6</c:v>
                </c:pt>
                <c:pt idx="1527">
                  <c:v>3.8000000000000001E-7</c:v>
                </c:pt>
                <c:pt idx="1528">
                  <c:v>3.9999999999999998E-7</c:v>
                </c:pt>
                <c:pt idx="1529">
                  <c:v>9.4E-7</c:v>
                </c:pt>
                <c:pt idx="1530">
                  <c:v>6.4000000000000001E-7</c:v>
                </c:pt>
                <c:pt idx="1531">
                  <c:v>1.1000000000000001E-6</c:v>
                </c:pt>
                <c:pt idx="1532">
                  <c:v>8.6000000000000002E-7</c:v>
                </c:pt>
                <c:pt idx="1533">
                  <c:v>1.39E-6</c:v>
                </c:pt>
                <c:pt idx="1534">
                  <c:v>1.08E-6</c:v>
                </c:pt>
                <c:pt idx="1535">
                  <c:v>8.6000000000000002E-7</c:v>
                </c:pt>
                <c:pt idx="1536">
                  <c:v>9.2999999999999999E-7</c:v>
                </c:pt>
                <c:pt idx="1537">
                  <c:v>8.6000000000000002E-7</c:v>
                </c:pt>
                <c:pt idx="1538">
                  <c:v>5.8999999999999996E-7</c:v>
                </c:pt>
                <c:pt idx="1539">
                  <c:v>1.17E-6</c:v>
                </c:pt>
                <c:pt idx="1540">
                  <c:v>1.9099999999999999E-6</c:v>
                </c:pt>
                <c:pt idx="1541">
                  <c:v>1.4899999999999999E-6</c:v>
                </c:pt>
                <c:pt idx="1542">
                  <c:v>9.4E-7</c:v>
                </c:pt>
                <c:pt idx="1543">
                  <c:v>2.4999999999999999E-7</c:v>
                </c:pt>
                <c:pt idx="1544">
                  <c:v>1.04E-6</c:v>
                </c:pt>
                <c:pt idx="1545">
                  <c:v>1.57E-6</c:v>
                </c:pt>
                <c:pt idx="1546">
                  <c:v>4.4000000000000002E-7</c:v>
                </c:pt>
                <c:pt idx="1547">
                  <c:v>5.9999999999999997E-7</c:v>
                </c:pt>
                <c:pt idx="1548">
                  <c:v>4.7999999999999996E-7</c:v>
                </c:pt>
                <c:pt idx="1549">
                  <c:v>8.1999999999999998E-7</c:v>
                </c:pt>
                <c:pt idx="1550">
                  <c:v>5.7999999999999995E-7</c:v>
                </c:pt>
                <c:pt idx="1551">
                  <c:v>7.3E-7</c:v>
                </c:pt>
                <c:pt idx="1552">
                  <c:v>5.7000000000000005E-7</c:v>
                </c:pt>
                <c:pt idx="1553">
                  <c:v>1.2899999999999999E-6</c:v>
                </c:pt>
                <c:pt idx="1554">
                  <c:v>1.22E-6</c:v>
                </c:pt>
                <c:pt idx="1555">
                  <c:v>1.5E-6</c:v>
                </c:pt>
                <c:pt idx="1556">
                  <c:v>7.8999999999999995E-7</c:v>
                </c:pt>
                <c:pt idx="1557">
                  <c:v>7.3E-7</c:v>
                </c:pt>
                <c:pt idx="1558">
                  <c:v>2.2000000000000001E-7</c:v>
                </c:pt>
                <c:pt idx="1559">
                  <c:v>8.2999999999999999E-7</c:v>
                </c:pt>
                <c:pt idx="1560">
                  <c:v>6.3E-7</c:v>
                </c:pt>
                <c:pt idx="1561">
                  <c:v>5.0999999999999999E-7</c:v>
                </c:pt>
                <c:pt idx="1562">
                  <c:v>8.1999999999999998E-7</c:v>
                </c:pt>
                <c:pt idx="1563">
                  <c:v>1.2899999999999999E-6</c:v>
                </c:pt>
                <c:pt idx="1564">
                  <c:v>1.46E-6</c:v>
                </c:pt>
                <c:pt idx="1565">
                  <c:v>1.6300000000000001E-6</c:v>
                </c:pt>
                <c:pt idx="1566">
                  <c:v>1.2300000000000001E-6</c:v>
                </c:pt>
                <c:pt idx="1567">
                  <c:v>1.4300000000000001E-6</c:v>
                </c:pt>
                <c:pt idx="1568">
                  <c:v>1.2300000000000001E-6</c:v>
                </c:pt>
                <c:pt idx="1569">
                  <c:v>1.7099999999999999E-6</c:v>
                </c:pt>
                <c:pt idx="1570">
                  <c:v>4.4999999999999998E-7</c:v>
                </c:pt>
                <c:pt idx="1571">
                  <c:v>1.0699999999999999E-6</c:v>
                </c:pt>
                <c:pt idx="1572">
                  <c:v>9.1999999999999998E-7</c:v>
                </c:pt>
                <c:pt idx="1573">
                  <c:v>8.2999999999999999E-7</c:v>
                </c:pt>
                <c:pt idx="1574">
                  <c:v>4.3000000000000001E-7</c:v>
                </c:pt>
                <c:pt idx="1575">
                  <c:v>7.3E-7</c:v>
                </c:pt>
                <c:pt idx="1576">
                  <c:v>1.77E-6</c:v>
                </c:pt>
                <c:pt idx="1577">
                  <c:v>1.44E-6</c:v>
                </c:pt>
                <c:pt idx="1578">
                  <c:v>9.9999999999999995E-7</c:v>
                </c:pt>
                <c:pt idx="1579">
                  <c:v>1.7E-6</c:v>
                </c:pt>
                <c:pt idx="1580">
                  <c:v>1.3200000000000001E-6</c:v>
                </c:pt>
                <c:pt idx="1581">
                  <c:v>9.9999999999999995E-7</c:v>
                </c:pt>
                <c:pt idx="1582">
                  <c:v>9.7000000000000003E-7</c:v>
                </c:pt>
                <c:pt idx="1583">
                  <c:v>1.6700000000000001E-6</c:v>
                </c:pt>
                <c:pt idx="1584">
                  <c:v>1.2699999999999999E-6</c:v>
                </c:pt>
                <c:pt idx="1585">
                  <c:v>9.0999999999999997E-7</c:v>
                </c:pt>
                <c:pt idx="1586">
                  <c:v>6.6000000000000003E-7</c:v>
                </c:pt>
                <c:pt idx="1587">
                  <c:v>5.9999999999999997E-7</c:v>
                </c:pt>
                <c:pt idx="1588">
                  <c:v>1.0100000000000001E-6</c:v>
                </c:pt>
                <c:pt idx="1589">
                  <c:v>1.1200000000000001E-6</c:v>
                </c:pt>
                <c:pt idx="1590">
                  <c:v>1.42E-6</c:v>
                </c:pt>
                <c:pt idx="1591">
                  <c:v>1.1400000000000001E-6</c:v>
                </c:pt>
                <c:pt idx="1592">
                  <c:v>8.8000000000000004E-7</c:v>
                </c:pt>
                <c:pt idx="1593">
                  <c:v>1.06E-6</c:v>
                </c:pt>
                <c:pt idx="1594">
                  <c:v>1.19E-6</c:v>
                </c:pt>
                <c:pt idx="1595">
                  <c:v>1.2899999999999999E-6</c:v>
                </c:pt>
                <c:pt idx="1596">
                  <c:v>1.26E-6</c:v>
                </c:pt>
                <c:pt idx="1597">
                  <c:v>1.1200000000000001E-6</c:v>
                </c:pt>
                <c:pt idx="1598">
                  <c:v>1.1400000000000001E-6</c:v>
                </c:pt>
                <c:pt idx="1599">
                  <c:v>6.3E-7</c:v>
                </c:pt>
                <c:pt idx="1600">
                  <c:v>1.5400000000000001E-6</c:v>
                </c:pt>
                <c:pt idx="1601">
                  <c:v>1.35E-6</c:v>
                </c:pt>
                <c:pt idx="1602">
                  <c:v>1.15E-6</c:v>
                </c:pt>
                <c:pt idx="1603">
                  <c:v>1.08E-6</c:v>
                </c:pt>
                <c:pt idx="1604">
                  <c:v>1.3599999999999999E-6</c:v>
                </c:pt>
                <c:pt idx="1605">
                  <c:v>9.5000000000000001E-7</c:v>
                </c:pt>
                <c:pt idx="1606">
                  <c:v>6.7000000000000004E-7</c:v>
                </c:pt>
                <c:pt idx="1607">
                  <c:v>7.8000000000000005E-7</c:v>
                </c:pt>
                <c:pt idx="1608">
                  <c:v>1.11E-6</c:v>
                </c:pt>
                <c:pt idx="1609">
                  <c:v>1.1400000000000001E-6</c:v>
                </c:pt>
                <c:pt idx="1610">
                  <c:v>1.5099999999999999E-6</c:v>
                </c:pt>
                <c:pt idx="1611">
                  <c:v>9.1999999999999998E-7</c:v>
                </c:pt>
                <c:pt idx="1612">
                  <c:v>1.64E-6</c:v>
                </c:pt>
                <c:pt idx="1613">
                  <c:v>9.5000000000000001E-7</c:v>
                </c:pt>
                <c:pt idx="1614">
                  <c:v>1.6199999999999999E-6</c:v>
                </c:pt>
                <c:pt idx="1615">
                  <c:v>6.3E-7</c:v>
                </c:pt>
                <c:pt idx="1616">
                  <c:v>1.1200000000000001E-6</c:v>
                </c:pt>
                <c:pt idx="1617">
                  <c:v>1.44E-6</c:v>
                </c:pt>
                <c:pt idx="1618">
                  <c:v>1.55E-6</c:v>
                </c:pt>
                <c:pt idx="1619">
                  <c:v>1.55E-6</c:v>
                </c:pt>
                <c:pt idx="1620">
                  <c:v>7.3E-7</c:v>
                </c:pt>
                <c:pt idx="1621">
                  <c:v>1.3799999999999999E-6</c:v>
                </c:pt>
                <c:pt idx="1622">
                  <c:v>1.1599999999999999E-6</c:v>
                </c:pt>
                <c:pt idx="1623">
                  <c:v>1.17E-6</c:v>
                </c:pt>
                <c:pt idx="1624">
                  <c:v>1.5400000000000001E-6</c:v>
                </c:pt>
                <c:pt idx="1625">
                  <c:v>5.8999999999999996E-7</c:v>
                </c:pt>
                <c:pt idx="1626">
                  <c:v>8.1999999999999998E-7</c:v>
                </c:pt>
                <c:pt idx="1627">
                  <c:v>9.0999999999999997E-7</c:v>
                </c:pt>
                <c:pt idx="1628">
                  <c:v>6.8999999999999996E-7</c:v>
                </c:pt>
                <c:pt idx="1629">
                  <c:v>1.1000000000000001E-6</c:v>
                </c:pt>
                <c:pt idx="1630">
                  <c:v>7.7000000000000004E-7</c:v>
                </c:pt>
                <c:pt idx="1631">
                  <c:v>8.8000000000000004E-7</c:v>
                </c:pt>
                <c:pt idx="1632">
                  <c:v>1.33E-6</c:v>
                </c:pt>
                <c:pt idx="1633">
                  <c:v>9.0999999999999997E-7</c:v>
                </c:pt>
                <c:pt idx="1634">
                  <c:v>1.57E-6</c:v>
                </c:pt>
                <c:pt idx="1635">
                  <c:v>1.4100000000000001E-6</c:v>
                </c:pt>
                <c:pt idx="1636">
                  <c:v>1.55E-6</c:v>
                </c:pt>
                <c:pt idx="1637">
                  <c:v>1.1999999999999999E-6</c:v>
                </c:pt>
                <c:pt idx="1638">
                  <c:v>1.08E-6</c:v>
                </c:pt>
                <c:pt idx="1639">
                  <c:v>1.0499999999999999E-6</c:v>
                </c:pt>
                <c:pt idx="1640">
                  <c:v>7.9999999999999996E-7</c:v>
                </c:pt>
                <c:pt idx="1641">
                  <c:v>1.9400000000000001E-6</c:v>
                </c:pt>
                <c:pt idx="1642">
                  <c:v>1.5E-6</c:v>
                </c:pt>
                <c:pt idx="1643">
                  <c:v>1.6500000000000001E-6</c:v>
                </c:pt>
                <c:pt idx="1644">
                  <c:v>1.2300000000000001E-6</c:v>
                </c:pt>
                <c:pt idx="1645">
                  <c:v>1.44E-6</c:v>
                </c:pt>
                <c:pt idx="1646">
                  <c:v>8.6000000000000002E-7</c:v>
                </c:pt>
                <c:pt idx="1647">
                  <c:v>2.2500000000000001E-6</c:v>
                </c:pt>
                <c:pt idx="1648">
                  <c:v>1.7099999999999999E-6</c:v>
                </c:pt>
                <c:pt idx="1649">
                  <c:v>5.0999999999999999E-7</c:v>
                </c:pt>
                <c:pt idx="1650">
                  <c:v>1.6500000000000001E-6</c:v>
                </c:pt>
                <c:pt idx="1651">
                  <c:v>6.8999999999999996E-7</c:v>
                </c:pt>
                <c:pt idx="1652">
                  <c:v>2.4399999999999999E-6</c:v>
                </c:pt>
                <c:pt idx="1653">
                  <c:v>1.2100000000000001E-6</c:v>
                </c:pt>
                <c:pt idx="1654">
                  <c:v>1.3200000000000001E-6</c:v>
                </c:pt>
                <c:pt idx="1655">
                  <c:v>8.7000000000000003E-7</c:v>
                </c:pt>
                <c:pt idx="1656">
                  <c:v>1.84E-6</c:v>
                </c:pt>
                <c:pt idx="1657">
                  <c:v>9.9000000000000005E-7</c:v>
                </c:pt>
                <c:pt idx="1658">
                  <c:v>9.4E-7</c:v>
                </c:pt>
                <c:pt idx="1659">
                  <c:v>1.13E-6</c:v>
                </c:pt>
                <c:pt idx="1660">
                  <c:v>8.5000000000000001E-7</c:v>
                </c:pt>
                <c:pt idx="1661">
                  <c:v>1.1000000000000001E-6</c:v>
                </c:pt>
                <c:pt idx="1662">
                  <c:v>8.0999999999999997E-7</c:v>
                </c:pt>
                <c:pt idx="1663">
                  <c:v>9.9000000000000005E-7</c:v>
                </c:pt>
                <c:pt idx="1664">
                  <c:v>5.6000000000000004E-7</c:v>
                </c:pt>
                <c:pt idx="1665">
                  <c:v>1.06E-6</c:v>
                </c:pt>
                <c:pt idx="1666">
                  <c:v>4.4999999999999998E-7</c:v>
                </c:pt>
                <c:pt idx="1667">
                  <c:v>1.1400000000000001E-6</c:v>
                </c:pt>
                <c:pt idx="1668">
                  <c:v>1.5999999999999999E-6</c:v>
                </c:pt>
                <c:pt idx="1669">
                  <c:v>1.81E-6</c:v>
                </c:pt>
                <c:pt idx="1670">
                  <c:v>9.7999999999999993E-7</c:v>
                </c:pt>
                <c:pt idx="1671">
                  <c:v>1.22E-6</c:v>
                </c:pt>
                <c:pt idx="1672">
                  <c:v>1.1799999999999999E-6</c:v>
                </c:pt>
                <c:pt idx="1673">
                  <c:v>1.68E-6</c:v>
                </c:pt>
                <c:pt idx="1674">
                  <c:v>9.5999999999999991E-7</c:v>
                </c:pt>
                <c:pt idx="1675">
                  <c:v>1.22E-6</c:v>
                </c:pt>
                <c:pt idx="1676">
                  <c:v>2.1399999999999998E-6</c:v>
                </c:pt>
                <c:pt idx="1677">
                  <c:v>1.2500000000000001E-6</c:v>
                </c:pt>
                <c:pt idx="1678">
                  <c:v>8.4E-7</c:v>
                </c:pt>
                <c:pt idx="1679">
                  <c:v>1.35E-6</c:v>
                </c:pt>
                <c:pt idx="1680">
                  <c:v>1.1999999999999999E-6</c:v>
                </c:pt>
                <c:pt idx="1681">
                  <c:v>1.2300000000000001E-6</c:v>
                </c:pt>
                <c:pt idx="1682">
                  <c:v>5.9999999999999997E-7</c:v>
                </c:pt>
                <c:pt idx="1683">
                  <c:v>5.3000000000000001E-7</c:v>
                </c:pt>
                <c:pt idx="1684">
                  <c:v>1.3E-6</c:v>
                </c:pt>
                <c:pt idx="1685">
                  <c:v>1.2699999999999999E-6</c:v>
                </c:pt>
                <c:pt idx="1686">
                  <c:v>3.8000000000000001E-7</c:v>
                </c:pt>
                <c:pt idx="1687">
                  <c:v>1.13E-6</c:v>
                </c:pt>
                <c:pt idx="1688">
                  <c:v>9.2999999999999999E-7</c:v>
                </c:pt>
                <c:pt idx="1689">
                  <c:v>1.0300000000000001E-6</c:v>
                </c:pt>
                <c:pt idx="1690">
                  <c:v>7.4000000000000001E-7</c:v>
                </c:pt>
                <c:pt idx="1691">
                  <c:v>7.6000000000000003E-7</c:v>
                </c:pt>
                <c:pt idx="1692">
                  <c:v>1.3E-6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962048"/>
        <c:axId val="74963968"/>
      </c:scatterChart>
      <c:valAx>
        <c:axId val="74962048"/>
        <c:scaling>
          <c:orientation val="minMax"/>
          <c:max val="18"/>
          <c:min val="14"/>
        </c:scaling>
        <c:delete val="0"/>
        <c:axPos val="b"/>
        <c:title>
          <c:tx>
            <c:rich>
              <a:bodyPr/>
              <a:lstStyle/>
              <a:p>
                <a:pPr>
                  <a:defRPr sz="1050"/>
                </a:pPr>
                <a:r>
                  <a:rPr lang="fr-FR" sz="1050"/>
                  <a:t>Température (K)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74963968"/>
        <c:crosses val="autoZero"/>
        <c:crossBetween val="midCat"/>
      </c:valAx>
      <c:valAx>
        <c:axId val="749639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Tension V3 (V)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fr-FR"/>
          </a:p>
        </c:txPr>
        <c:crossAx val="74962048"/>
        <c:crosses val="autoZero"/>
        <c:crossBetween val="midCat"/>
      </c:valAx>
      <c:spPr>
        <a:gradFill>
          <a:gsLst>
            <a:gs pos="0">
              <a:schemeClr val="accent1">
                <a:tint val="66000"/>
                <a:satMod val="160000"/>
                <a:alpha val="46000"/>
              </a:schemeClr>
            </a:gs>
            <a:gs pos="50000">
              <a:schemeClr val="accent1">
                <a:tint val="44500"/>
                <a:satMod val="160000"/>
                <a:alpha val="47000"/>
              </a:schemeClr>
            </a:gs>
            <a:gs pos="100000">
              <a:schemeClr val="accent1">
                <a:tint val="23500"/>
                <a:satMod val="160000"/>
                <a:alpha val="15000"/>
              </a:schemeClr>
            </a:gs>
          </a:gsLst>
          <a:lin ang="5400000" scaled="0"/>
        </a:gradFill>
        <a:ln>
          <a:solidFill>
            <a:srgbClr val="000000"/>
          </a:solidFill>
        </a:ln>
      </c:spPr>
    </c:plotArea>
    <c:plotVisOnly val="1"/>
    <c:dispBlanksAs val="gap"/>
    <c:showDLblsOverMax val="0"/>
  </c:chart>
  <c:spPr>
    <a:ln>
      <a:solidFill>
        <a:srgbClr val="000000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n-US"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phase</a:t>
            </a:r>
          </a:p>
        </c:rich>
      </c:tx>
      <c:layout>
        <c:manualLayout>
          <c:xMode val="edge"/>
          <c:yMode val="edge"/>
          <c:x val="0.4187653589417362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6482413990813219"/>
          <c:y val="0.15641404199475065"/>
          <c:w val="0.67963911043200487"/>
          <c:h val="0.62840445347557361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'2011_06_29_4'!$C$1</c:f>
              <c:strCache>
                <c:ptCount val="1"/>
                <c:pt idx="0">
                  <c:v>phase</c:v>
                </c:pt>
              </c:strCache>
            </c:strRef>
          </c:tx>
          <c:spPr>
            <a:ln w="9525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'2011_06_29_4'!$A$2:$A$3000</c:f>
              <c:numCache>
                <c:formatCode>General</c:formatCode>
                <c:ptCount val="2999"/>
                <c:pt idx="0">
                  <c:v>13.951000000000001</c:v>
                </c:pt>
                <c:pt idx="1">
                  <c:v>13.965</c:v>
                </c:pt>
                <c:pt idx="2">
                  <c:v>13.959</c:v>
                </c:pt>
                <c:pt idx="3">
                  <c:v>13.961</c:v>
                </c:pt>
                <c:pt idx="4">
                  <c:v>13.962</c:v>
                </c:pt>
                <c:pt idx="5">
                  <c:v>13.965</c:v>
                </c:pt>
                <c:pt idx="6">
                  <c:v>13.975</c:v>
                </c:pt>
                <c:pt idx="7">
                  <c:v>13.978</c:v>
                </c:pt>
                <c:pt idx="8">
                  <c:v>13.981</c:v>
                </c:pt>
                <c:pt idx="9">
                  <c:v>13.984</c:v>
                </c:pt>
                <c:pt idx="10">
                  <c:v>13.987</c:v>
                </c:pt>
                <c:pt idx="11">
                  <c:v>13.99</c:v>
                </c:pt>
                <c:pt idx="12">
                  <c:v>13.984</c:v>
                </c:pt>
                <c:pt idx="13">
                  <c:v>13.987</c:v>
                </c:pt>
                <c:pt idx="14">
                  <c:v>13.99</c:v>
                </c:pt>
                <c:pt idx="15">
                  <c:v>13.991</c:v>
                </c:pt>
                <c:pt idx="16">
                  <c:v>13.994</c:v>
                </c:pt>
                <c:pt idx="17">
                  <c:v>13.997</c:v>
                </c:pt>
                <c:pt idx="18">
                  <c:v>14.007</c:v>
                </c:pt>
                <c:pt idx="19">
                  <c:v>14.01</c:v>
                </c:pt>
                <c:pt idx="20">
                  <c:v>14.013</c:v>
                </c:pt>
                <c:pt idx="21">
                  <c:v>14.016</c:v>
                </c:pt>
                <c:pt idx="22">
                  <c:v>14.019</c:v>
                </c:pt>
                <c:pt idx="23">
                  <c:v>14.022</c:v>
                </c:pt>
                <c:pt idx="24">
                  <c:v>14.016999999999999</c:v>
                </c:pt>
                <c:pt idx="25">
                  <c:v>14.02</c:v>
                </c:pt>
                <c:pt idx="26">
                  <c:v>14.022</c:v>
                </c:pt>
                <c:pt idx="27">
                  <c:v>14.025</c:v>
                </c:pt>
                <c:pt idx="28">
                  <c:v>14.026</c:v>
                </c:pt>
                <c:pt idx="29">
                  <c:v>14.029</c:v>
                </c:pt>
                <c:pt idx="30">
                  <c:v>14.039</c:v>
                </c:pt>
                <c:pt idx="31">
                  <c:v>14.042</c:v>
                </c:pt>
                <c:pt idx="32">
                  <c:v>14.045</c:v>
                </c:pt>
                <c:pt idx="33">
                  <c:v>14.048</c:v>
                </c:pt>
                <c:pt idx="34">
                  <c:v>14.051</c:v>
                </c:pt>
                <c:pt idx="35">
                  <c:v>14.054</c:v>
                </c:pt>
                <c:pt idx="36">
                  <c:v>14.048999999999999</c:v>
                </c:pt>
                <c:pt idx="37">
                  <c:v>14.052</c:v>
                </c:pt>
                <c:pt idx="38">
                  <c:v>14.055</c:v>
                </c:pt>
                <c:pt idx="39">
                  <c:v>14.057</c:v>
                </c:pt>
                <c:pt idx="40">
                  <c:v>14.058</c:v>
                </c:pt>
                <c:pt idx="41">
                  <c:v>14.061</c:v>
                </c:pt>
                <c:pt idx="42">
                  <c:v>14.071</c:v>
                </c:pt>
                <c:pt idx="43">
                  <c:v>14.074</c:v>
                </c:pt>
                <c:pt idx="44">
                  <c:v>14.077</c:v>
                </c:pt>
                <c:pt idx="45">
                  <c:v>14.08</c:v>
                </c:pt>
                <c:pt idx="46">
                  <c:v>14.083</c:v>
                </c:pt>
                <c:pt idx="47">
                  <c:v>14.086</c:v>
                </c:pt>
                <c:pt idx="48">
                  <c:v>14.081</c:v>
                </c:pt>
                <c:pt idx="49">
                  <c:v>14.084</c:v>
                </c:pt>
                <c:pt idx="50">
                  <c:v>14.087</c:v>
                </c:pt>
                <c:pt idx="51">
                  <c:v>14.087999999999999</c:v>
                </c:pt>
                <c:pt idx="52">
                  <c:v>14.09</c:v>
                </c:pt>
                <c:pt idx="53">
                  <c:v>14.093</c:v>
                </c:pt>
                <c:pt idx="54">
                  <c:v>14.103</c:v>
                </c:pt>
                <c:pt idx="55">
                  <c:v>14.102</c:v>
                </c:pt>
                <c:pt idx="56">
                  <c:v>14.103</c:v>
                </c:pt>
                <c:pt idx="57">
                  <c:v>14.103</c:v>
                </c:pt>
                <c:pt idx="58">
                  <c:v>14.105</c:v>
                </c:pt>
                <c:pt idx="59">
                  <c:v>14.108000000000001</c:v>
                </c:pt>
                <c:pt idx="60">
                  <c:v>14.11</c:v>
                </c:pt>
                <c:pt idx="61">
                  <c:v>14.114000000000001</c:v>
                </c:pt>
                <c:pt idx="62">
                  <c:v>14.117000000000001</c:v>
                </c:pt>
                <c:pt idx="63">
                  <c:v>14.12</c:v>
                </c:pt>
                <c:pt idx="64">
                  <c:v>14.122999999999999</c:v>
                </c:pt>
                <c:pt idx="65">
                  <c:v>14.127000000000001</c:v>
                </c:pt>
                <c:pt idx="66">
                  <c:v>14.129</c:v>
                </c:pt>
                <c:pt idx="67">
                  <c:v>14.132</c:v>
                </c:pt>
                <c:pt idx="68">
                  <c:v>14.135</c:v>
                </c:pt>
                <c:pt idx="69">
                  <c:v>14.138</c:v>
                </c:pt>
                <c:pt idx="70">
                  <c:v>14.141</c:v>
                </c:pt>
                <c:pt idx="71">
                  <c:v>14.143000000000001</c:v>
                </c:pt>
                <c:pt idx="72">
                  <c:v>14.146000000000001</c:v>
                </c:pt>
                <c:pt idx="73">
                  <c:v>14.148</c:v>
                </c:pt>
                <c:pt idx="74">
                  <c:v>14.151</c:v>
                </c:pt>
                <c:pt idx="75">
                  <c:v>14.153</c:v>
                </c:pt>
                <c:pt idx="76">
                  <c:v>14.156000000000001</c:v>
                </c:pt>
                <c:pt idx="77">
                  <c:v>14.159000000000001</c:v>
                </c:pt>
                <c:pt idx="78">
                  <c:v>14.161</c:v>
                </c:pt>
                <c:pt idx="79">
                  <c:v>14.164</c:v>
                </c:pt>
                <c:pt idx="80">
                  <c:v>14.166</c:v>
                </c:pt>
                <c:pt idx="81">
                  <c:v>14.169</c:v>
                </c:pt>
                <c:pt idx="82">
                  <c:v>14.170999999999999</c:v>
                </c:pt>
                <c:pt idx="83">
                  <c:v>14.173999999999999</c:v>
                </c:pt>
                <c:pt idx="84">
                  <c:v>14.177</c:v>
                </c:pt>
                <c:pt idx="85">
                  <c:v>14.18</c:v>
                </c:pt>
                <c:pt idx="86">
                  <c:v>14.182</c:v>
                </c:pt>
                <c:pt idx="87">
                  <c:v>14.183999999999999</c:v>
                </c:pt>
                <c:pt idx="88">
                  <c:v>14.186999999999999</c:v>
                </c:pt>
                <c:pt idx="89">
                  <c:v>14.189</c:v>
                </c:pt>
                <c:pt idx="90">
                  <c:v>14.191000000000001</c:v>
                </c:pt>
                <c:pt idx="91">
                  <c:v>14.194000000000001</c:v>
                </c:pt>
                <c:pt idx="92">
                  <c:v>14.196999999999999</c:v>
                </c:pt>
                <c:pt idx="93">
                  <c:v>14.199</c:v>
                </c:pt>
                <c:pt idx="94">
                  <c:v>14.202</c:v>
                </c:pt>
                <c:pt idx="95">
                  <c:v>14.205</c:v>
                </c:pt>
                <c:pt idx="96">
                  <c:v>14.207000000000001</c:v>
                </c:pt>
                <c:pt idx="97">
                  <c:v>14.21</c:v>
                </c:pt>
                <c:pt idx="98">
                  <c:v>14.212999999999999</c:v>
                </c:pt>
                <c:pt idx="99">
                  <c:v>14.215999999999999</c:v>
                </c:pt>
                <c:pt idx="100">
                  <c:v>14.218</c:v>
                </c:pt>
                <c:pt idx="101">
                  <c:v>14.221</c:v>
                </c:pt>
                <c:pt idx="102">
                  <c:v>14.223000000000001</c:v>
                </c:pt>
                <c:pt idx="103">
                  <c:v>14.225</c:v>
                </c:pt>
                <c:pt idx="104">
                  <c:v>14.228</c:v>
                </c:pt>
                <c:pt idx="105">
                  <c:v>14.231</c:v>
                </c:pt>
                <c:pt idx="106">
                  <c:v>14.233000000000001</c:v>
                </c:pt>
                <c:pt idx="107">
                  <c:v>14.236000000000001</c:v>
                </c:pt>
                <c:pt idx="108">
                  <c:v>14.239000000000001</c:v>
                </c:pt>
                <c:pt idx="109">
                  <c:v>14.241</c:v>
                </c:pt>
                <c:pt idx="110">
                  <c:v>14.244</c:v>
                </c:pt>
                <c:pt idx="111">
                  <c:v>14.246</c:v>
                </c:pt>
                <c:pt idx="112">
                  <c:v>14.249000000000001</c:v>
                </c:pt>
                <c:pt idx="113">
                  <c:v>14.252000000000001</c:v>
                </c:pt>
                <c:pt idx="114">
                  <c:v>14.255000000000001</c:v>
                </c:pt>
                <c:pt idx="115">
                  <c:v>14.257</c:v>
                </c:pt>
                <c:pt idx="116">
                  <c:v>14.26</c:v>
                </c:pt>
                <c:pt idx="117">
                  <c:v>14.262</c:v>
                </c:pt>
                <c:pt idx="118">
                  <c:v>14.265000000000001</c:v>
                </c:pt>
                <c:pt idx="119">
                  <c:v>14.266999999999999</c:v>
                </c:pt>
                <c:pt idx="120">
                  <c:v>14.27</c:v>
                </c:pt>
                <c:pt idx="121">
                  <c:v>14.272</c:v>
                </c:pt>
                <c:pt idx="122">
                  <c:v>14.275</c:v>
                </c:pt>
                <c:pt idx="123">
                  <c:v>14.276999999999999</c:v>
                </c:pt>
                <c:pt idx="124">
                  <c:v>14.279</c:v>
                </c:pt>
                <c:pt idx="125">
                  <c:v>14.282</c:v>
                </c:pt>
                <c:pt idx="126">
                  <c:v>14.284000000000001</c:v>
                </c:pt>
                <c:pt idx="127">
                  <c:v>14.286</c:v>
                </c:pt>
                <c:pt idx="128">
                  <c:v>14.289</c:v>
                </c:pt>
                <c:pt idx="129">
                  <c:v>14.292</c:v>
                </c:pt>
                <c:pt idx="130">
                  <c:v>14.294</c:v>
                </c:pt>
                <c:pt idx="131">
                  <c:v>14.297000000000001</c:v>
                </c:pt>
                <c:pt idx="132">
                  <c:v>14.298999999999999</c:v>
                </c:pt>
                <c:pt idx="133">
                  <c:v>14.301</c:v>
                </c:pt>
                <c:pt idx="134">
                  <c:v>14.304</c:v>
                </c:pt>
                <c:pt idx="135">
                  <c:v>14.307</c:v>
                </c:pt>
                <c:pt idx="136">
                  <c:v>14.308999999999999</c:v>
                </c:pt>
                <c:pt idx="137">
                  <c:v>14.311999999999999</c:v>
                </c:pt>
                <c:pt idx="138">
                  <c:v>14.315</c:v>
                </c:pt>
                <c:pt idx="139">
                  <c:v>14.317</c:v>
                </c:pt>
                <c:pt idx="140">
                  <c:v>14.319000000000001</c:v>
                </c:pt>
                <c:pt idx="141">
                  <c:v>14.321999999999999</c:v>
                </c:pt>
                <c:pt idx="142">
                  <c:v>14.324</c:v>
                </c:pt>
                <c:pt idx="143">
                  <c:v>14.327</c:v>
                </c:pt>
                <c:pt idx="144">
                  <c:v>14.33</c:v>
                </c:pt>
                <c:pt idx="145">
                  <c:v>14.332000000000001</c:v>
                </c:pt>
                <c:pt idx="146">
                  <c:v>14.334</c:v>
                </c:pt>
                <c:pt idx="147">
                  <c:v>14.337</c:v>
                </c:pt>
                <c:pt idx="148">
                  <c:v>14.339</c:v>
                </c:pt>
                <c:pt idx="149">
                  <c:v>14.342000000000001</c:v>
                </c:pt>
                <c:pt idx="150">
                  <c:v>14.345000000000001</c:v>
                </c:pt>
                <c:pt idx="151">
                  <c:v>14.347</c:v>
                </c:pt>
                <c:pt idx="152">
                  <c:v>14.349</c:v>
                </c:pt>
                <c:pt idx="153">
                  <c:v>14.352</c:v>
                </c:pt>
                <c:pt idx="154">
                  <c:v>14.353999999999999</c:v>
                </c:pt>
                <c:pt idx="155">
                  <c:v>14.356999999999999</c:v>
                </c:pt>
                <c:pt idx="156">
                  <c:v>14.36</c:v>
                </c:pt>
                <c:pt idx="157">
                  <c:v>14.362</c:v>
                </c:pt>
                <c:pt idx="158">
                  <c:v>14.364000000000001</c:v>
                </c:pt>
                <c:pt idx="159">
                  <c:v>14.367000000000001</c:v>
                </c:pt>
                <c:pt idx="160">
                  <c:v>14.369</c:v>
                </c:pt>
                <c:pt idx="161">
                  <c:v>14.371</c:v>
                </c:pt>
                <c:pt idx="162">
                  <c:v>14.374000000000001</c:v>
                </c:pt>
                <c:pt idx="163">
                  <c:v>14.375999999999999</c:v>
                </c:pt>
                <c:pt idx="164">
                  <c:v>14.379</c:v>
                </c:pt>
                <c:pt idx="165">
                  <c:v>14.382</c:v>
                </c:pt>
                <c:pt idx="166">
                  <c:v>14.384</c:v>
                </c:pt>
                <c:pt idx="167">
                  <c:v>14.385999999999999</c:v>
                </c:pt>
                <c:pt idx="168">
                  <c:v>14.388999999999999</c:v>
                </c:pt>
                <c:pt idx="169">
                  <c:v>14.391</c:v>
                </c:pt>
                <c:pt idx="170">
                  <c:v>14.394</c:v>
                </c:pt>
                <c:pt idx="171">
                  <c:v>14.396000000000001</c:v>
                </c:pt>
                <c:pt idx="172">
                  <c:v>14.398999999999999</c:v>
                </c:pt>
                <c:pt idx="173">
                  <c:v>14.401</c:v>
                </c:pt>
                <c:pt idx="174">
                  <c:v>14.404</c:v>
                </c:pt>
                <c:pt idx="175">
                  <c:v>14.406000000000001</c:v>
                </c:pt>
                <c:pt idx="176">
                  <c:v>14.409000000000001</c:v>
                </c:pt>
                <c:pt idx="177">
                  <c:v>14.411</c:v>
                </c:pt>
                <c:pt idx="178">
                  <c:v>14.413</c:v>
                </c:pt>
                <c:pt idx="179">
                  <c:v>14.416</c:v>
                </c:pt>
                <c:pt idx="180">
                  <c:v>14.419</c:v>
                </c:pt>
                <c:pt idx="181">
                  <c:v>14.420999999999999</c:v>
                </c:pt>
                <c:pt idx="182">
                  <c:v>14.423</c:v>
                </c:pt>
                <c:pt idx="183">
                  <c:v>14.426</c:v>
                </c:pt>
                <c:pt idx="184">
                  <c:v>14.428000000000001</c:v>
                </c:pt>
                <c:pt idx="185">
                  <c:v>14.430999999999999</c:v>
                </c:pt>
                <c:pt idx="186">
                  <c:v>14.433</c:v>
                </c:pt>
                <c:pt idx="187">
                  <c:v>14.435</c:v>
                </c:pt>
                <c:pt idx="188">
                  <c:v>14.438000000000001</c:v>
                </c:pt>
                <c:pt idx="189">
                  <c:v>14.441000000000001</c:v>
                </c:pt>
                <c:pt idx="190">
                  <c:v>14.443</c:v>
                </c:pt>
                <c:pt idx="191">
                  <c:v>14.445</c:v>
                </c:pt>
                <c:pt idx="192">
                  <c:v>14.448</c:v>
                </c:pt>
                <c:pt idx="193">
                  <c:v>14.45</c:v>
                </c:pt>
                <c:pt idx="194">
                  <c:v>14.452999999999999</c:v>
                </c:pt>
                <c:pt idx="195">
                  <c:v>14.455</c:v>
                </c:pt>
                <c:pt idx="196">
                  <c:v>14.457000000000001</c:v>
                </c:pt>
                <c:pt idx="197">
                  <c:v>14.46</c:v>
                </c:pt>
                <c:pt idx="198">
                  <c:v>14.462</c:v>
                </c:pt>
                <c:pt idx="199">
                  <c:v>14.465</c:v>
                </c:pt>
                <c:pt idx="200">
                  <c:v>14.468</c:v>
                </c:pt>
                <c:pt idx="201">
                  <c:v>14.47</c:v>
                </c:pt>
                <c:pt idx="202">
                  <c:v>14.472</c:v>
                </c:pt>
                <c:pt idx="203">
                  <c:v>14.475</c:v>
                </c:pt>
                <c:pt idx="204">
                  <c:v>14.477</c:v>
                </c:pt>
                <c:pt idx="205">
                  <c:v>14.48</c:v>
                </c:pt>
                <c:pt idx="206">
                  <c:v>14.481999999999999</c:v>
                </c:pt>
                <c:pt idx="207">
                  <c:v>14.484999999999999</c:v>
                </c:pt>
                <c:pt idx="208">
                  <c:v>14.487</c:v>
                </c:pt>
                <c:pt idx="209">
                  <c:v>14.494</c:v>
                </c:pt>
                <c:pt idx="210">
                  <c:v>14.494</c:v>
                </c:pt>
                <c:pt idx="211">
                  <c:v>14.496</c:v>
                </c:pt>
                <c:pt idx="212">
                  <c:v>14.497999999999999</c:v>
                </c:pt>
                <c:pt idx="213">
                  <c:v>14.5</c:v>
                </c:pt>
                <c:pt idx="214">
                  <c:v>14.502000000000001</c:v>
                </c:pt>
                <c:pt idx="215">
                  <c:v>14.504</c:v>
                </c:pt>
                <c:pt idx="216">
                  <c:v>14.506</c:v>
                </c:pt>
                <c:pt idx="217">
                  <c:v>14.509</c:v>
                </c:pt>
                <c:pt idx="218">
                  <c:v>14.512</c:v>
                </c:pt>
                <c:pt idx="219">
                  <c:v>14.515000000000001</c:v>
                </c:pt>
                <c:pt idx="220">
                  <c:v>14.518000000000001</c:v>
                </c:pt>
                <c:pt idx="221">
                  <c:v>14.52</c:v>
                </c:pt>
                <c:pt idx="222">
                  <c:v>14.522</c:v>
                </c:pt>
                <c:pt idx="223">
                  <c:v>14.523999999999999</c:v>
                </c:pt>
                <c:pt idx="224">
                  <c:v>14.526999999999999</c:v>
                </c:pt>
                <c:pt idx="225">
                  <c:v>14.53</c:v>
                </c:pt>
                <c:pt idx="226">
                  <c:v>14.532</c:v>
                </c:pt>
                <c:pt idx="227">
                  <c:v>14.535</c:v>
                </c:pt>
                <c:pt idx="228">
                  <c:v>14.537000000000001</c:v>
                </c:pt>
                <c:pt idx="229">
                  <c:v>14.539</c:v>
                </c:pt>
                <c:pt idx="230">
                  <c:v>14.542</c:v>
                </c:pt>
                <c:pt idx="231">
                  <c:v>14.545</c:v>
                </c:pt>
                <c:pt idx="232">
                  <c:v>14.547000000000001</c:v>
                </c:pt>
                <c:pt idx="233">
                  <c:v>14.548999999999999</c:v>
                </c:pt>
                <c:pt idx="234">
                  <c:v>14.551</c:v>
                </c:pt>
                <c:pt idx="235">
                  <c:v>14.554</c:v>
                </c:pt>
                <c:pt idx="236">
                  <c:v>14.557</c:v>
                </c:pt>
                <c:pt idx="237">
                  <c:v>14.558999999999999</c:v>
                </c:pt>
                <c:pt idx="238">
                  <c:v>14.561</c:v>
                </c:pt>
                <c:pt idx="239">
                  <c:v>14.564</c:v>
                </c:pt>
                <c:pt idx="240">
                  <c:v>14.566000000000001</c:v>
                </c:pt>
                <c:pt idx="241">
                  <c:v>14.568</c:v>
                </c:pt>
                <c:pt idx="242">
                  <c:v>14.571</c:v>
                </c:pt>
                <c:pt idx="243">
                  <c:v>14.574</c:v>
                </c:pt>
                <c:pt idx="244">
                  <c:v>14.576000000000001</c:v>
                </c:pt>
                <c:pt idx="245">
                  <c:v>14.577999999999999</c:v>
                </c:pt>
                <c:pt idx="246">
                  <c:v>14.58</c:v>
                </c:pt>
                <c:pt idx="247">
                  <c:v>14.583</c:v>
                </c:pt>
                <c:pt idx="248">
                  <c:v>14.586</c:v>
                </c:pt>
                <c:pt idx="249">
                  <c:v>14.587999999999999</c:v>
                </c:pt>
                <c:pt idx="250">
                  <c:v>14.59</c:v>
                </c:pt>
                <c:pt idx="251">
                  <c:v>14.593</c:v>
                </c:pt>
                <c:pt idx="252">
                  <c:v>14.595000000000001</c:v>
                </c:pt>
                <c:pt idx="253">
                  <c:v>14.597</c:v>
                </c:pt>
                <c:pt idx="254">
                  <c:v>14.6</c:v>
                </c:pt>
                <c:pt idx="255">
                  <c:v>14.603</c:v>
                </c:pt>
                <c:pt idx="256">
                  <c:v>14.605</c:v>
                </c:pt>
                <c:pt idx="257">
                  <c:v>14.608000000000001</c:v>
                </c:pt>
                <c:pt idx="258">
                  <c:v>14.61</c:v>
                </c:pt>
                <c:pt idx="259">
                  <c:v>14.612</c:v>
                </c:pt>
                <c:pt idx="260">
                  <c:v>14.615</c:v>
                </c:pt>
                <c:pt idx="261">
                  <c:v>14.618</c:v>
                </c:pt>
                <c:pt idx="262">
                  <c:v>14.62</c:v>
                </c:pt>
                <c:pt idx="263">
                  <c:v>14.622</c:v>
                </c:pt>
                <c:pt idx="264">
                  <c:v>14.624000000000001</c:v>
                </c:pt>
                <c:pt idx="265">
                  <c:v>14.627000000000001</c:v>
                </c:pt>
                <c:pt idx="266">
                  <c:v>14.629</c:v>
                </c:pt>
                <c:pt idx="267">
                  <c:v>14.632</c:v>
                </c:pt>
                <c:pt idx="268">
                  <c:v>14.634</c:v>
                </c:pt>
                <c:pt idx="269">
                  <c:v>14.637</c:v>
                </c:pt>
                <c:pt idx="270">
                  <c:v>14.638999999999999</c:v>
                </c:pt>
                <c:pt idx="271">
                  <c:v>14.641</c:v>
                </c:pt>
                <c:pt idx="272">
                  <c:v>14.644</c:v>
                </c:pt>
                <c:pt idx="273">
                  <c:v>14.647</c:v>
                </c:pt>
                <c:pt idx="274">
                  <c:v>14.648999999999999</c:v>
                </c:pt>
                <c:pt idx="275">
                  <c:v>14.651</c:v>
                </c:pt>
                <c:pt idx="276">
                  <c:v>14.653</c:v>
                </c:pt>
                <c:pt idx="277">
                  <c:v>14.656000000000001</c:v>
                </c:pt>
                <c:pt idx="278">
                  <c:v>14.657999999999999</c:v>
                </c:pt>
                <c:pt idx="279">
                  <c:v>14.661</c:v>
                </c:pt>
                <c:pt idx="280">
                  <c:v>14.664</c:v>
                </c:pt>
                <c:pt idx="281">
                  <c:v>14.666</c:v>
                </c:pt>
                <c:pt idx="282">
                  <c:v>14.667999999999999</c:v>
                </c:pt>
                <c:pt idx="283">
                  <c:v>14.67</c:v>
                </c:pt>
                <c:pt idx="284">
                  <c:v>14.673</c:v>
                </c:pt>
                <c:pt idx="285">
                  <c:v>14.675000000000001</c:v>
                </c:pt>
                <c:pt idx="286">
                  <c:v>14.678000000000001</c:v>
                </c:pt>
                <c:pt idx="287">
                  <c:v>14.680999999999999</c:v>
                </c:pt>
                <c:pt idx="288">
                  <c:v>14.683</c:v>
                </c:pt>
                <c:pt idx="289">
                  <c:v>14.685</c:v>
                </c:pt>
                <c:pt idx="290">
                  <c:v>14.688000000000001</c:v>
                </c:pt>
                <c:pt idx="291">
                  <c:v>14.69</c:v>
                </c:pt>
                <c:pt idx="292">
                  <c:v>14.692</c:v>
                </c:pt>
                <c:pt idx="293">
                  <c:v>14.695</c:v>
                </c:pt>
                <c:pt idx="294">
                  <c:v>14.696999999999999</c:v>
                </c:pt>
                <c:pt idx="295">
                  <c:v>14.7</c:v>
                </c:pt>
                <c:pt idx="296">
                  <c:v>14.702</c:v>
                </c:pt>
                <c:pt idx="297">
                  <c:v>14.704000000000001</c:v>
                </c:pt>
                <c:pt idx="298">
                  <c:v>14.707000000000001</c:v>
                </c:pt>
                <c:pt idx="299">
                  <c:v>14.71</c:v>
                </c:pt>
                <c:pt idx="300">
                  <c:v>14.712</c:v>
                </c:pt>
                <c:pt idx="301">
                  <c:v>14.714</c:v>
                </c:pt>
                <c:pt idx="302">
                  <c:v>14.717000000000001</c:v>
                </c:pt>
                <c:pt idx="303">
                  <c:v>14.718999999999999</c:v>
                </c:pt>
                <c:pt idx="304">
                  <c:v>14.722</c:v>
                </c:pt>
                <c:pt idx="305">
                  <c:v>14.724</c:v>
                </c:pt>
                <c:pt idx="306">
                  <c:v>14.726000000000001</c:v>
                </c:pt>
                <c:pt idx="307">
                  <c:v>14.728999999999999</c:v>
                </c:pt>
                <c:pt idx="308">
                  <c:v>14.731999999999999</c:v>
                </c:pt>
                <c:pt idx="309">
                  <c:v>14.734</c:v>
                </c:pt>
                <c:pt idx="310">
                  <c:v>14.736000000000001</c:v>
                </c:pt>
                <c:pt idx="311">
                  <c:v>14.739000000000001</c:v>
                </c:pt>
                <c:pt idx="312">
                  <c:v>14.741</c:v>
                </c:pt>
                <c:pt idx="313">
                  <c:v>14.743</c:v>
                </c:pt>
                <c:pt idx="314">
                  <c:v>14.746</c:v>
                </c:pt>
                <c:pt idx="315">
                  <c:v>14.747999999999999</c:v>
                </c:pt>
                <c:pt idx="316">
                  <c:v>14.750999999999999</c:v>
                </c:pt>
                <c:pt idx="317">
                  <c:v>14.753</c:v>
                </c:pt>
                <c:pt idx="318">
                  <c:v>14.756</c:v>
                </c:pt>
                <c:pt idx="319">
                  <c:v>14.757999999999999</c:v>
                </c:pt>
                <c:pt idx="320">
                  <c:v>14.760999999999999</c:v>
                </c:pt>
                <c:pt idx="321">
                  <c:v>14.763</c:v>
                </c:pt>
                <c:pt idx="322">
                  <c:v>14.765000000000001</c:v>
                </c:pt>
                <c:pt idx="323">
                  <c:v>14.768000000000001</c:v>
                </c:pt>
                <c:pt idx="324">
                  <c:v>14.77</c:v>
                </c:pt>
                <c:pt idx="325">
                  <c:v>14.773</c:v>
                </c:pt>
                <c:pt idx="326">
                  <c:v>14.775</c:v>
                </c:pt>
                <c:pt idx="327">
                  <c:v>14.776999999999999</c:v>
                </c:pt>
                <c:pt idx="328">
                  <c:v>14.78</c:v>
                </c:pt>
                <c:pt idx="329">
                  <c:v>14.782999999999999</c:v>
                </c:pt>
                <c:pt idx="330">
                  <c:v>14.785</c:v>
                </c:pt>
                <c:pt idx="331">
                  <c:v>14.787000000000001</c:v>
                </c:pt>
                <c:pt idx="332">
                  <c:v>14.79</c:v>
                </c:pt>
                <c:pt idx="333">
                  <c:v>14.792</c:v>
                </c:pt>
                <c:pt idx="334">
                  <c:v>14.794</c:v>
                </c:pt>
                <c:pt idx="335">
                  <c:v>14.797000000000001</c:v>
                </c:pt>
                <c:pt idx="336">
                  <c:v>14.798999999999999</c:v>
                </c:pt>
                <c:pt idx="337">
                  <c:v>14.802</c:v>
                </c:pt>
                <c:pt idx="338">
                  <c:v>14.804</c:v>
                </c:pt>
                <c:pt idx="339">
                  <c:v>14.805999999999999</c:v>
                </c:pt>
                <c:pt idx="340">
                  <c:v>14.808999999999999</c:v>
                </c:pt>
                <c:pt idx="341">
                  <c:v>14.811999999999999</c:v>
                </c:pt>
                <c:pt idx="342">
                  <c:v>14.814</c:v>
                </c:pt>
                <c:pt idx="343">
                  <c:v>14.816000000000001</c:v>
                </c:pt>
                <c:pt idx="344">
                  <c:v>14.819000000000001</c:v>
                </c:pt>
                <c:pt idx="345">
                  <c:v>14.821</c:v>
                </c:pt>
                <c:pt idx="346">
                  <c:v>14.824</c:v>
                </c:pt>
                <c:pt idx="347">
                  <c:v>14.826000000000001</c:v>
                </c:pt>
                <c:pt idx="348">
                  <c:v>14.827999999999999</c:v>
                </c:pt>
                <c:pt idx="349">
                  <c:v>14.831</c:v>
                </c:pt>
                <c:pt idx="350">
                  <c:v>14.833</c:v>
                </c:pt>
                <c:pt idx="351">
                  <c:v>14.835000000000001</c:v>
                </c:pt>
                <c:pt idx="352">
                  <c:v>14.837999999999999</c:v>
                </c:pt>
                <c:pt idx="353">
                  <c:v>14.840999999999999</c:v>
                </c:pt>
                <c:pt idx="354">
                  <c:v>14.843</c:v>
                </c:pt>
                <c:pt idx="355">
                  <c:v>14.845000000000001</c:v>
                </c:pt>
                <c:pt idx="356">
                  <c:v>14.848000000000001</c:v>
                </c:pt>
                <c:pt idx="357">
                  <c:v>14.85</c:v>
                </c:pt>
                <c:pt idx="358">
                  <c:v>14.853</c:v>
                </c:pt>
                <c:pt idx="359">
                  <c:v>14.855</c:v>
                </c:pt>
                <c:pt idx="360">
                  <c:v>14.856999999999999</c:v>
                </c:pt>
                <c:pt idx="361">
                  <c:v>14.86</c:v>
                </c:pt>
                <c:pt idx="362">
                  <c:v>14.863</c:v>
                </c:pt>
                <c:pt idx="363">
                  <c:v>14.865</c:v>
                </c:pt>
                <c:pt idx="364">
                  <c:v>14.867000000000001</c:v>
                </c:pt>
                <c:pt idx="365">
                  <c:v>14.87</c:v>
                </c:pt>
                <c:pt idx="366">
                  <c:v>14.872</c:v>
                </c:pt>
                <c:pt idx="367">
                  <c:v>14.875</c:v>
                </c:pt>
                <c:pt idx="368">
                  <c:v>14.877000000000001</c:v>
                </c:pt>
                <c:pt idx="369">
                  <c:v>14.879</c:v>
                </c:pt>
                <c:pt idx="370">
                  <c:v>14.882</c:v>
                </c:pt>
                <c:pt idx="371">
                  <c:v>14.884</c:v>
                </c:pt>
                <c:pt idx="372">
                  <c:v>14.885999999999999</c:v>
                </c:pt>
                <c:pt idx="373">
                  <c:v>14.888999999999999</c:v>
                </c:pt>
                <c:pt idx="374">
                  <c:v>14.891999999999999</c:v>
                </c:pt>
                <c:pt idx="375">
                  <c:v>14.894</c:v>
                </c:pt>
                <c:pt idx="376">
                  <c:v>14.897</c:v>
                </c:pt>
                <c:pt idx="377">
                  <c:v>14.9</c:v>
                </c:pt>
                <c:pt idx="378">
                  <c:v>14.901999999999999</c:v>
                </c:pt>
                <c:pt idx="379">
                  <c:v>14.904999999999999</c:v>
                </c:pt>
                <c:pt idx="380">
                  <c:v>14.907999999999999</c:v>
                </c:pt>
                <c:pt idx="381">
                  <c:v>14.91</c:v>
                </c:pt>
                <c:pt idx="382">
                  <c:v>14.913</c:v>
                </c:pt>
                <c:pt idx="383">
                  <c:v>14.916</c:v>
                </c:pt>
                <c:pt idx="384">
                  <c:v>14.917999999999999</c:v>
                </c:pt>
                <c:pt idx="385">
                  <c:v>14.920999999999999</c:v>
                </c:pt>
                <c:pt idx="386">
                  <c:v>14.923</c:v>
                </c:pt>
                <c:pt idx="387">
                  <c:v>14.926</c:v>
                </c:pt>
                <c:pt idx="388">
                  <c:v>14.928000000000001</c:v>
                </c:pt>
                <c:pt idx="389">
                  <c:v>14.930999999999999</c:v>
                </c:pt>
                <c:pt idx="390">
                  <c:v>14.933</c:v>
                </c:pt>
                <c:pt idx="391">
                  <c:v>14.936</c:v>
                </c:pt>
                <c:pt idx="392">
                  <c:v>14.938000000000001</c:v>
                </c:pt>
                <c:pt idx="393">
                  <c:v>14.94</c:v>
                </c:pt>
                <c:pt idx="394">
                  <c:v>14.943</c:v>
                </c:pt>
                <c:pt idx="395">
                  <c:v>14.946</c:v>
                </c:pt>
                <c:pt idx="396">
                  <c:v>14.948</c:v>
                </c:pt>
                <c:pt idx="397">
                  <c:v>14.951000000000001</c:v>
                </c:pt>
                <c:pt idx="398">
                  <c:v>14.952999999999999</c:v>
                </c:pt>
                <c:pt idx="399">
                  <c:v>14.955</c:v>
                </c:pt>
                <c:pt idx="400">
                  <c:v>14.958</c:v>
                </c:pt>
                <c:pt idx="401">
                  <c:v>14.961</c:v>
                </c:pt>
                <c:pt idx="402">
                  <c:v>14.962999999999999</c:v>
                </c:pt>
                <c:pt idx="403">
                  <c:v>14.965999999999999</c:v>
                </c:pt>
                <c:pt idx="404">
                  <c:v>14.968</c:v>
                </c:pt>
                <c:pt idx="405">
                  <c:v>14.971</c:v>
                </c:pt>
                <c:pt idx="406">
                  <c:v>14.973000000000001</c:v>
                </c:pt>
                <c:pt idx="407">
                  <c:v>14.976000000000001</c:v>
                </c:pt>
                <c:pt idx="408">
                  <c:v>14.978</c:v>
                </c:pt>
                <c:pt idx="409">
                  <c:v>14.98</c:v>
                </c:pt>
                <c:pt idx="410">
                  <c:v>14.983000000000001</c:v>
                </c:pt>
                <c:pt idx="411">
                  <c:v>14.984999999999999</c:v>
                </c:pt>
                <c:pt idx="412">
                  <c:v>14.988</c:v>
                </c:pt>
                <c:pt idx="413">
                  <c:v>14.99</c:v>
                </c:pt>
                <c:pt idx="414">
                  <c:v>14.992000000000001</c:v>
                </c:pt>
                <c:pt idx="415">
                  <c:v>14.994999999999999</c:v>
                </c:pt>
                <c:pt idx="416">
                  <c:v>14.997999999999999</c:v>
                </c:pt>
                <c:pt idx="417">
                  <c:v>15</c:v>
                </c:pt>
                <c:pt idx="418">
                  <c:v>15.002000000000001</c:v>
                </c:pt>
                <c:pt idx="419">
                  <c:v>15.005000000000001</c:v>
                </c:pt>
                <c:pt idx="420">
                  <c:v>15.007</c:v>
                </c:pt>
                <c:pt idx="421">
                  <c:v>15.01</c:v>
                </c:pt>
                <c:pt idx="422">
                  <c:v>15.012</c:v>
                </c:pt>
                <c:pt idx="423">
                  <c:v>15.013999999999999</c:v>
                </c:pt>
                <c:pt idx="424">
                  <c:v>15.016999999999999</c:v>
                </c:pt>
                <c:pt idx="425">
                  <c:v>15.02</c:v>
                </c:pt>
                <c:pt idx="426">
                  <c:v>15.022</c:v>
                </c:pt>
                <c:pt idx="427">
                  <c:v>15.023999999999999</c:v>
                </c:pt>
                <c:pt idx="428">
                  <c:v>15.026999999999999</c:v>
                </c:pt>
                <c:pt idx="429">
                  <c:v>15.029</c:v>
                </c:pt>
                <c:pt idx="430">
                  <c:v>15.032</c:v>
                </c:pt>
                <c:pt idx="431">
                  <c:v>15.034000000000001</c:v>
                </c:pt>
                <c:pt idx="432">
                  <c:v>15.036</c:v>
                </c:pt>
                <c:pt idx="433">
                  <c:v>15.039</c:v>
                </c:pt>
                <c:pt idx="434">
                  <c:v>15.042</c:v>
                </c:pt>
                <c:pt idx="435">
                  <c:v>15.044</c:v>
                </c:pt>
                <c:pt idx="436">
                  <c:v>15.045999999999999</c:v>
                </c:pt>
                <c:pt idx="437">
                  <c:v>15.048999999999999</c:v>
                </c:pt>
                <c:pt idx="438">
                  <c:v>15.051</c:v>
                </c:pt>
                <c:pt idx="439">
                  <c:v>15.054</c:v>
                </c:pt>
                <c:pt idx="440">
                  <c:v>15.055999999999999</c:v>
                </c:pt>
                <c:pt idx="441">
                  <c:v>15.058</c:v>
                </c:pt>
                <c:pt idx="442">
                  <c:v>15.061</c:v>
                </c:pt>
                <c:pt idx="443">
                  <c:v>15.063000000000001</c:v>
                </c:pt>
                <c:pt idx="444">
                  <c:v>15.066000000000001</c:v>
                </c:pt>
                <c:pt idx="445">
                  <c:v>15.068</c:v>
                </c:pt>
                <c:pt idx="446">
                  <c:v>15.07</c:v>
                </c:pt>
                <c:pt idx="447">
                  <c:v>15.071999999999999</c:v>
                </c:pt>
                <c:pt idx="448">
                  <c:v>15.074999999999999</c:v>
                </c:pt>
                <c:pt idx="449">
                  <c:v>15.077</c:v>
                </c:pt>
                <c:pt idx="450">
                  <c:v>15.08</c:v>
                </c:pt>
                <c:pt idx="451">
                  <c:v>15.082000000000001</c:v>
                </c:pt>
                <c:pt idx="452">
                  <c:v>15.084</c:v>
                </c:pt>
                <c:pt idx="453">
                  <c:v>15.086</c:v>
                </c:pt>
                <c:pt idx="454">
                  <c:v>15.089</c:v>
                </c:pt>
                <c:pt idx="455">
                  <c:v>15.090999999999999</c:v>
                </c:pt>
                <c:pt idx="456">
                  <c:v>15.093999999999999</c:v>
                </c:pt>
                <c:pt idx="457">
                  <c:v>15.096</c:v>
                </c:pt>
                <c:pt idx="458">
                  <c:v>15.099</c:v>
                </c:pt>
                <c:pt idx="459">
                  <c:v>15.101000000000001</c:v>
                </c:pt>
                <c:pt idx="460">
                  <c:v>15.103</c:v>
                </c:pt>
                <c:pt idx="461">
                  <c:v>15.105</c:v>
                </c:pt>
                <c:pt idx="462">
                  <c:v>15.108000000000001</c:v>
                </c:pt>
                <c:pt idx="463">
                  <c:v>15.11</c:v>
                </c:pt>
                <c:pt idx="464">
                  <c:v>15.112</c:v>
                </c:pt>
                <c:pt idx="465">
                  <c:v>15.115</c:v>
                </c:pt>
                <c:pt idx="466">
                  <c:v>15.117000000000001</c:v>
                </c:pt>
                <c:pt idx="467">
                  <c:v>15.12</c:v>
                </c:pt>
                <c:pt idx="468">
                  <c:v>15.122</c:v>
                </c:pt>
                <c:pt idx="469">
                  <c:v>15.124000000000001</c:v>
                </c:pt>
                <c:pt idx="470">
                  <c:v>15.125999999999999</c:v>
                </c:pt>
                <c:pt idx="471">
                  <c:v>15.129</c:v>
                </c:pt>
                <c:pt idx="472">
                  <c:v>15.131</c:v>
                </c:pt>
                <c:pt idx="473">
                  <c:v>15.134</c:v>
                </c:pt>
                <c:pt idx="474">
                  <c:v>15.135999999999999</c:v>
                </c:pt>
                <c:pt idx="475">
                  <c:v>15.138</c:v>
                </c:pt>
                <c:pt idx="476">
                  <c:v>15.141</c:v>
                </c:pt>
                <c:pt idx="477">
                  <c:v>15.143000000000001</c:v>
                </c:pt>
                <c:pt idx="478">
                  <c:v>15.145</c:v>
                </c:pt>
                <c:pt idx="479">
                  <c:v>15.148</c:v>
                </c:pt>
                <c:pt idx="480">
                  <c:v>15.15</c:v>
                </c:pt>
                <c:pt idx="481">
                  <c:v>15.151999999999999</c:v>
                </c:pt>
                <c:pt idx="482">
                  <c:v>15.154999999999999</c:v>
                </c:pt>
                <c:pt idx="483">
                  <c:v>15.157999999999999</c:v>
                </c:pt>
                <c:pt idx="484">
                  <c:v>15.16</c:v>
                </c:pt>
                <c:pt idx="485">
                  <c:v>15.162000000000001</c:v>
                </c:pt>
                <c:pt idx="486">
                  <c:v>15.164999999999999</c:v>
                </c:pt>
                <c:pt idx="487">
                  <c:v>15.167</c:v>
                </c:pt>
                <c:pt idx="488">
                  <c:v>15.17</c:v>
                </c:pt>
                <c:pt idx="489">
                  <c:v>15.172000000000001</c:v>
                </c:pt>
                <c:pt idx="490">
                  <c:v>15.173999999999999</c:v>
                </c:pt>
                <c:pt idx="491">
                  <c:v>15.177</c:v>
                </c:pt>
                <c:pt idx="492">
                  <c:v>15.18</c:v>
                </c:pt>
                <c:pt idx="493">
                  <c:v>15.182</c:v>
                </c:pt>
                <c:pt idx="494">
                  <c:v>15.183999999999999</c:v>
                </c:pt>
                <c:pt idx="495">
                  <c:v>15.186999999999999</c:v>
                </c:pt>
                <c:pt idx="496">
                  <c:v>15.189</c:v>
                </c:pt>
                <c:pt idx="497">
                  <c:v>15.192</c:v>
                </c:pt>
                <c:pt idx="498">
                  <c:v>15.194000000000001</c:v>
                </c:pt>
                <c:pt idx="499">
                  <c:v>15.196</c:v>
                </c:pt>
                <c:pt idx="500">
                  <c:v>15.199</c:v>
                </c:pt>
                <c:pt idx="501">
                  <c:v>15.202</c:v>
                </c:pt>
                <c:pt idx="502">
                  <c:v>15.202999999999999</c:v>
                </c:pt>
                <c:pt idx="503">
                  <c:v>15.206</c:v>
                </c:pt>
                <c:pt idx="504">
                  <c:v>15.209</c:v>
                </c:pt>
                <c:pt idx="505">
                  <c:v>15.211</c:v>
                </c:pt>
                <c:pt idx="506">
                  <c:v>15.214</c:v>
                </c:pt>
                <c:pt idx="507">
                  <c:v>15.215999999999999</c:v>
                </c:pt>
                <c:pt idx="508">
                  <c:v>15.218</c:v>
                </c:pt>
                <c:pt idx="509">
                  <c:v>15.221</c:v>
                </c:pt>
                <c:pt idx="510">
                  <c:v>15.224</c:v>
                </c:pt>
                <c:pt idx="511">
                  <c:v>15.226000000000001</c:v>
                </c:pt>
                <c:pt idx="512">
                  <c:v>15.228</c:v>
                </c:pt>
                <c:pt idx="513">
                  <c:v>15.231</c:v>
                </c:pt>
                <c:pt idx="514">
                  <c:v>15.233000000000001</c:v>
                </c:pt>
                <c:pt idx="515">
                  <c:v>15.236000000000001</c:v>
                </c:pt>
                <c:pt idx="516">
                  <c:v>15.238</c:v>
                </c:pt>
                <c:pt idx="517">
                  <c:v>15.24</c:v>
                </c:pt>
                <c:pt idx="518">
                  <c:v>15.243</c:v>
                </c:pt>
                <c:pt idx="519">
                  <c:v>15.244999999999999</c:v>
                </c:pt>
                <c:pt idx="520">
                  <c:v>15.247</c:v>
                </c:pt>
                <c:pt idx="521">
                  <c:v>15.25</c:v>
                </c:pt>
                <c:pt idx="522">
                  <c:v>15.253</c:v>
                </c:pt>
                <c:pt idx="523">
                  <c:v>15.255000000000001</c:v>
                </c:pt>
                <c:pt idx="524">
                  <c:v>15.257</c:v>
                </c:pt>
                <c:pt idx="525">
                  <c:v>15.26</c:v>
                </c:pt>
                <c:pt idx="526">
                  <c:v>15.262</c:v>
                </c:pt>
                <c:pt idx="527">
                  <c:v>15.265000000000001</c:v>
                </c:pt>
                <c:pt idx="528">
                  <c:v>15.266999999999999</c:v>
                </c:pt>
                <c:pt idx="529">
                  <c:v>15.269</c:v>
                </c:pt>
                <c:pt idx="530">
                  <c:v>15.272</c:v>
                </c:pt>
                <c:pt idx="531">
                  <c:v>15.275</c:v>
                </c:pt>
                <c:pt idx="532">
                  <c:v>15.276999999999999</c:v>
                </c:pt>
                <c:pt idx="533">
                  <c:v>15.28</c:v>
                </c:pt>
                <c:pt idx="534">
                  <c:v>15.282999999999999</c:v>
                </c:pt>
                <c:pt idx="535">
                  <c:v>15.285</c:v>
                </c:pt>
                <c:pt idx="536">
                  <c:v>15.287000000000001</c:v>
                </c:pt>
                <c:pt idx="537">
                  <c:v>15.289</c:v>
                </c:pt>
                <c:pt idx="538">
                  <c:v>15.292</c:v>
                </c:pt>
                <c:pt idx="539">
                  <c:v>15.294</c:v>
                </c:pt>
                <c:pt idx="540">
                  <c:v>15.297000000000001</c:v>
                </c:pt>
                <c:pt idx="541">
                  <c:v>15.298999999999999</c:v>
                </c:pt>
                <c:pt idx="542">
                  <c:v>15.301</c:v>
                </c:pt>
                <c:pt idx="543">
                  <c:v>15.304</c:v>
                </c:pt>
                <c:pt idx="544">
                  <c:v>15.305999999999999</c:v>
                </c:pt>
                <c:pt idx="545">
                  <c:v>15.308999999999999</c:v>
                </c:pt>
                <c:pt idx="546">
                  <c:v>15.311</c:v>
                </c:pt>
                <c:pt idx="547">
                  <c:v>15.314</c:v>
                </c:pt>
                <c:pt idx="548">
                  <c:v>15.316000000000001</c:v>
                </c:pt>
                <c:pt idx="549">
                  <c:v>15.319000000000001</c:v>
                </c:pt>
                <c:pt idx="550">
                  <c:v>15.321</c:v>
                </c:pt>
                <c:pt idx="551">
                  <c:v>15.323</c:v>
                </c:pt>
                <c:pt idx="552">
                  <c:v>15.326000000000001</c:v>
                </c:pt>
                <c:pt idx="553">
                  <c:v>15.327999999999999</c:v>
                </c:pt>
                <c:pt idx="554">
                  <c:v>15.331</c:v>
                </c:pt>
                <c:pt idx="555">
                  <c:v>15.333</c:v>
                </c:pt>
                <c:pt idx="556">
                  <c:v>15.335000000000001</c:v>
                </c:pt>
                <c:pt idx="557">
                  <c:v>15.337999999999999</c:v>
                </c:pt>
                <c:pt idx="558">
                  <c:v>15.340999999999999</c:v>
                </c:pt>
                <c:pt idx="559">
                  <c:v>15.343</c:v>
                </c:pt>
                <c:pt idx="560">
                  <c:v>15.345000000000001</c:v>
                </c:pt>
                <c:pt idx="561">
                  <c:v>15.348000000000001</c:v>
                </c:pt>
                <c:pt idx="562">
                  <c:v>15.35</c:v>
                </c:pt>
                <c:pt idx="563">
                  <c:v>15.352</c:v>
                </c:pt>
                <c:pt idx="564">
                  <c:v>15.355</c:v>
                </c:pt>
                <c:pt idx="565">
                  <c:v>15.356999999999999</c:v>
                </c:pt>
                <c:pt idx="566">
                  <c:v>15.36</c:v>
                </c:pt>
                <c:pt idx="567">
                  <c:v>15.362</c:v>
                </c:pt>
                <c:pt idx="568">
                  <c:v>15.364000000000001</c:v>
                </c:pt>
                <c:pt idx="569">
                  <c:v>15.367000000000001</c:v>
                </c:pt>
                <c:pt idx="570">
                  <c:v>15.37</c:v>
                </c:pt>
                <c:pt idx="571">
                  <c:v>15.372</c:v>
                </c:pt>
                <c:pt idx="572">
                  <c:v>15.374000000000001</c:v>
                </c:pt>
                <c:pt idx="573">
                  <c:v>15.377000000000001</c:v>
                </c:pt>
                <c:pt idx="574">
                  <c:v>15.379</c:v>
                </c:pt>
                <c:pt idx="575">
                  <c:v>15.382</c:v>
                </c:pt>
                <c:pt idx="576">
                  <c:v>15.384</c:v>
                </c:pt>
                <c:pt idx="577">
                  <c:v>15.385999999999999</c:v>
                </c:pt>
                <c:pt idx="578">
                  <c:v>15.388999999999999</c:v>
                </c:pt>
                <c:pt idx="579">
                  <c:v>15.391999999999999</c:v>
                </c:pt>
                <c:pt idx="580">
                  <c:v>15.394</c:v>
                </c:pt>
                <c:pt idx="581">
                  <c:v>15.396000000000001</c:v>
                </c:pt>
                <c:pt idx="582">
                  <c:v>15.398999999999999</c:v>
                </c:pt>
                <c:pt idx="583">
                  <c:v>15.401</c:v>
                </c:pt>
                <c:pt idx="584">
                  <c:v>15.403</c:v>
                </c:pt>
                <c:pt idx="585">
                  <c:v>15.406000000000001</c:v>
                </c:pt>
                <c:pt idx="586">
                  <c:v>15.409000000000001</c:v>
                </c:pt>
                <c:pt idx="587">
                  <c:v>15.411</c:v>
                </c:pt>
                <c:pt idx="588">
                  <c:v>15.413</c:v>
                </c:pt>
                <c:pt idx="589">
                  <c:v>15.414999999999999</c:v>
                </c:pt>
                <c:pt idx="590">
                  <c:v>15.417999999999999</c:v>
                </c:pt>
                <c:pt idx="591">
                  <c:v>15.420999999999999</c:v>
                </c:pt>
                <c:pt idx="592">
                  <c:v>15.423</c:v>
                </c:pt>
                <c:pt idx="593">
                  <c:v>15.425000000000001</c:v>
                </c:pt>
                <c:pt idx="594">
                  <c:v>15.428000000000001</c:v>
                </c:pt>
                <c:pt idx="595">
                  <c:v>15.43</c:v>
                </c:pt>
                <c:pt idx="596">
                  <c:v>15.433</c:v>
                </c:pt>
                <c:pt idx="597">
                  <c:v>15.435</c:v>
                </c:pt>
                <c:pt idx="598">
                  <c:v>15.436999999999999</c:v>
                </c:pt>
                <c:pt idx="599">
                  <c:v>15.44</c:v>
                </c:pt>
                <c:pt idx="600">
                  <c:v>15.442</c:v>
                </c:pt>
                <c:pt idx="601">
                  <c:v>15.445</c:v>
                </c:pt>
                <c:pt idx="602">
                  <c:v>15.446999999999999</c:v>
                </c:pt>
                <c:pt idx="603">
                  <c:v>15.45</c:v>
                </c:pt>
                <c:pt idx="604">
                  <c:v>15.452</c:v>
                </c:pt>
                <c:pt idx="605">
                  <c:v>15.455</c:v>
                </c:pt>
                <c:pt idx="606">
                  <c:v>15.457000000000001</c:v>
                </c:pt>
                <c:pt idx="607">
                  <c:v>15.459</c:v>
                </c:pt>
                <c:pt idx="608">
                  <c:v>15.462</c:v>
                </c:pt>
                <c:pt idx="609">
                  <c:v>15.464</c:v>
                </c:pt>
                <c:pt idx="610">
                  <c:v>15.465999999999999</c:v>
                </c:pt>
                <c:pt idx="611">
                  <c:v>15.468999999999999</c:v>
                </c:pt>
                <c:pt idx="612">
                  <c:v>15.472</c:v>
                </c:pt>
                <c:pt idx="613">
                  <c:v>15.474</c:v>
                </c:pt>
                <c:pt idx="614">
                  <c:v>15.476000000000001</c:v>
                </c:pt>
                <c:pt idx="615">
                  <c:v>15.478999999999999</c:v>
                </c:pt>
                <c:pt idx="616">
                  <c:v>15.481</c:v>
                </c:pt>
                <c:pt idx="617">
                  <c:v>15.484</c:v>
                </c:pt>
                <c:pt idx="618">
                  <c:v>15.486000000000001</c:v>
                </c:pt>
                <c:pt idx="619">
                  <c:v>15.488</c:v>
                </c:pt>
                <c:pt idx="620">
                  <c:v>15.491</c:v>
                </c:pt>
                <c:pt idx="621">
                  <c:v>15.494</c:v>
                </c:pt>
                <c:pt idx="622">
                  <c:v>15.496</c:v>
                </c:pt>
                <c:pt idx="623">
                  <c:v>15.497999999999999</c:v>
                </c:pt>
                <c:pt idx="624">
                  <c:v>15.500999999999999</c:v>
                </c:pt>
                <c:pt idx="625">
                  <c:v>15.503</c:v>
                </c:pt>
                <c:pt idx="626">
                  <c:v>15.506</c:v>
                </c:pt>
                <c:pt idx="627">
                  <c:v>15.507999999999999</c:v>
                </c:pt>
                <c:pt idx="628">
                  <c:v>15.51</c:v>
                </c:pt>
                <c:pt idx="629">
                  <c:v>15.513</c:v>
                </c:pt>
                <c:pt idx="630">
                  <c:v>15.516</c:v>
                </c:pt>
                <c:pt idx="631">
                  <c:v>15.518000000000001</c:v>
                </c:pt>
                <c:pt idx="632">
                  <c:v>15.52</c:v>
                </c:pt>
                <c:pt idx="633">
                  <c:v>15.523</c:v>
                </c:pt>
                <c:pt idx="634">
                  <c:v>15.525</c:v>
                </c:pt>
                <c:pt idx="635">
                  <c:v>15.528</c:v>
                </c:pt>
                <c:pt idx="636">
                  <c:v>15.53</c:v>
                </c:pt>
                <c:pt idx="637">
                  <c:v>15.532</c:v>
                </c:pt>
                <c:pt idx="638">
                  <c:v>15.535</c:v>
                </c:pt>
                <c:pt idx="639">
                  <c:v>15.537000000000001</c:v>
                </c:pt>
                <c:pt idx="640">
                  <c:v>15.539</c:v>
                </c:pt>
                <c:pt idx="641">
                  <c:v>15.542</c:v>
                </c:pt>
                <c:pt idx="642">
                  <c:v>15.545</c:v>
                </c:pt>
                <c:pt idx="643">
                  <c:v>15.547000000000001</c:v>
                </c:pt>
                <c:pt idx="644">
                  <c:v>15.548999999999999</c:v>
                </c:pt>
                <c:pt idx="645">
                  <c:v>15.552</c:v>
                </c:pt>
                <c:pt idx="646">
                  <c:v>15.554</c:v>
                </c:pt>
                <c:pt idx="647">
                  <c:v>15.557</c:v>
                </c:pt>
                <c:pt idx="648">
                  <c:v>15.558999999999999</c:v>
                </c:pt>
                <c:pt idx="649">
                  <c:v>15.561</c:v>
                </c:pt>
                <c:pt idx="650">
                  <c:v>15.564</c:v>
                </c:pt>
                <c:pt idx="651">
                  <c:v>15.566000000000001</c:v>
                </c:pt>
                <c:pt idx="652">
                  <c:v>15.569000000000001</c:v>
                </c:pt>
                <c:pt idx="653">
                  <c:v>15.571999999999999</c:v>
                </c:pt>
                <c:pt idx="654">
                  <c:v>15.574</c:v>
                </c:pt>
                <c:pt idx="655">
                  <c:v>15.577</c:v>
                </c:pt>
                <c:pt idx="656">
                  <c:v>15.58</c:v>
                </c:pt>
                <c:pt idx="657">
                  <c:v>15.583</c:v>
                </c:pt>
                <c:pt idx="658">
                  <c:v>15.586</c:v>
                </c:pt>
                <c:pt idx="659">
                  <c:v>15.587999999999999</c:v>
                </c:pt>
                <c:pt idx="660">
                  <c:v>15.59</c:v>
                </c:pt>
                <c:pt idx="661">
                  <c:v>15.590999999999999</c:v>
                </c:pt>
                <c:pt idx="662">
                  <c:v>15.593</c:v>
                </c:pt>
                <c:pt idx="663">
                  <c:v>15.595000000000001</c:v>
                </c:pt>
                <c:pt idx="664">
                  <c:v>15.597</c:v>
                </c:pt>
                <c:pt idx="665">
                  <c:v>15.6</c:v>
                </c:pt>
                <c:pt idx="666">
                  <c:v>15.602</c:v>
                </c:pt>
                <c:pt idx="667">
                  <c:v>15.603999999999999</c:v>
                </c:pt>
                <c:pt idx="668">
                  <c:v>15.606999999999999</c:v>
                </c:pt>
                <c:pt idx="669">
                  <c:v>15.609</c:v>
                </c:pt>
                <c:pt idx="670">
                  <c:v>15.611000000000001</c:v>
                </c:pt>
                <c:pt idx="671">
                  <c:v>15.614000000000001</c:v>
                </c:pt>
                <c:pt idx="672">
                  <c:v>15.616</c:v>
                </c:pt>
                <c:pt idx="673">
                  <c:v>15.619</c:v>
                </c:pt>
                <c:pt idx="674">
                  <c:v>15.622</c:v>
                </c:pt>
                <c:pt idx="675">
                  <c:v>15.624000000000001</c:v>
                </c:pt>
                <c:pt idx="676">
                  <c:v>15.625999999999999</c:v>
                </c:pt>
                <c:pt idx="677">
                  <c:v>15.629</c:v>
                </c:pt>
                <c:pt idx="678">
                  <c:v>15.631</c:v>
                </c:pt>
                <c:pt idx="679">
                  <c:v>15.634</c:v>
                </c:pt>
                <c:pt idx="680">
                  <c:v>15.635999999999999</c:v>
                </c:pt>
                <c:pt idx="681">
                  <c:v>15.638</c:v>
                </c:pt>
                <c:pt idx="682">
                  <c:v>15.641</c:v>
                </c:pt>
                <c:pt idx="683">
                  <c:v>15.644</c:v>
                </c:pt>
                <c:pt idx="684">
                  <c:v>15.646000000000001</c:v>
                </c:pt>
                <c:pt idx="685">
                  <c:v>15.648</c:v>
                </c:pt>
                <c:pt idx="686">
                  <c:v>15.651</c:v>
                </c:pt>
                <c:pt idx="687">
                  <c:v>15.653</c:v>
                </c:pt>
                <c:pt idx="688">
                  <c:v>15.656000000000001</c:v>
                </c:pt>
                <c:pt idx="689">
                  <c:v>15.657999999999999</c:v>
                </c:pt>
                <c:pt idx="690">
                  <c:v>15.66</c:v>
                </c:pt>
                <c:pt idx="691">
                  <c:v>15.663</c:v>
                </c:pt>
                <c:pt idx="692">
                  <c:v>15.666</c:v>
                </c:pt>
                <c:pt idx="693">
                  <c:v>15.667</c:v>
                </c:pt>
                <c:pt idx="694">
                  <c:v>15.67</c:v>
                </c:pt>
                <c:pt idx="695">
                  <c:v>15.673</c:v>
                </c:pt>
                <c:pt idx="696">
                  <c:v>15.675000000000001</c:v>
                </c:pt>
                <c:pt idx="697">
                  <c:v>15.677</c:v>
                </c:pt>
                <c:pt idx="698">
                  <c:v>15.68</c:v>
                </c:pt>
                <c:pt idx="699">
                  <c:v>15.682</c:v>
                </c:pt>
                <c:pt idx="700">
                  <c:v>15.685</c:v>
                </c:pt>
                <c:pt idx="701">
                  <c:v>15.686999999999999</c:v>
                </c:pt>
                <c:pt idx="702">
                  <c:v>15.689</c:v>
                </c:pt>
                <c:pt idx="703">
                  <c:v>15.692</c:v>
                </c:pt>
                <c:pt idx="704">
                  <c:v>15.694000000000001</c:v>
                </c:pt>
                <c:pt idx="705">
                  <c:v>15.696999999999999</c:v>
                </c:pt>
                <c:pt idx="706">
                  <c:v>15.699</c:v>
                </c:pt>
                <c:pt idx="707">
                  <c:v>15.702</c:v>
                </c:pt>
                <c:pt idx="708">
                  <c:v>15.704000000000001</c:v>
                </c:pt>
                <c:pt idx="709">
                  <c:v>15.706</c:v>
                </c:pt>
                <c:pt idx="710">
                  <c:v>15.709</c:v>
                </c:pt>
                <c:pt idx="711">
                  <c:v>15.711</c:v>
                </c:pt>
                <c:pt idx="712">
                  <c:v>15.714</c:v>
                </c:pt>
                <c:pt idx="713">
                  <c:v>15.715999999999999</c:v>
                </c:pt>
                <c:pt idx="714">
                  <c:v>15.718</c:v>
                </c:pt>
                <c:pt idx="715">
                  <c:v>15.721</c:v>
                </c:pt>
                <c:pt idx="716">
                  <c:v>15.724</c:v>
                </c:pt>
                <c:pt idx="717">
                  <c:v>15.726000000000001</c:v>
                </c:pt>
                <c:pt idx="718">
                  <c:v>15.728</c:v>
                </c:pt>
                <c:pt idx="719">
                  <c:v>15.731</c:v>
                </c:pt>
                <c:pt idx="720">
                  <c:v>15.734</c:v>
                </c:pt>
                <c:pt idx="721">
                  <c:v>15.736000000000001</c:v>
                </c:pt>
                <c:pt idx="722">
                  <c:v>15.738</c:v>
                </c:pt>
                <c:pt idx="723">
                  <c:v>15.74</c:v>
                </c:pt>
                <c:pt idx="724">
                  <c:v>15.743</c:v>
                </c:pt>
                <c:pt idx="725">
                  <c:v>15.746</c:v>
                </c:pt>
                <c:pt idx="726">
                  <c:v>15.747999999999999</c:v>
                </c:pt>
                <c:pt idx="727">
                  <c:v>15.75</c:v>
                </c:pt>
                <c:pt idx="728">
                  <c:v>15.753</c:v>
                </c:pt>
                <c:pt idx="729">
                  <c:v>15.755000000000001</c:v>
                </c:pt>
                <c:pt idx="730">
                  <c:v>15.757</c:v>
                </c:pt>
                <c:pt idx="731">
                  <c:v>15.76</c:v>
                </c:pt>
                <c:pt idx="732">
                  <c:v>15.763</c:v>
                </c:pt>
                <c:pt idx="733">
                  <c:v>15.765000000000001</c:v>
                </c:pt>
                <c:pt idx="734">
                  <c:v>15.766999999999999</c:v>
                </c:pt>
                <c:pt idx="735">
                  <c:v>15.77</c:v>
                </c:pt>
                <c:pt idx="736">
                  <c:v>15.772</c:v>
                </c:pt>
                <c:pt idx="737">
                  <c:v>15.775</c:v>
                </c:pt>
                <c:pt idx="738">
                  <c:v>15.776999999999999</c:v>
                </c:pt>
                <c:pt idx="739">
                  <c:v>15.779</c:v>
                </c:pt>
                <c:pt idx="740">
                  <c:v>15.782</c:v>
                </c:pt>
                <c:pt idx="741">
                  <c:v>15.784000000000001</c:v>
                </c:pt>
                <c:pt idx="742">
                  <c:v>15.787000000000001</c:v>
                </c:pt>
                <c:pt idx="743">
                  <c:v>15.789</c:v>
                </c:pt>
                <c:pt idx="744">
                  <c:v>15.791</c:v>
                </c:pt>
                <c:pt idx="745">
                  <c:v>15.794</c:v>
                </c:pt>
                <c:pt idx="746">
                  <c:v>15.795999999999999</c:v>
                </c:pt>
                <c:pt idx="747">
                  <c:v>15.798</c:v>
                </c:pt>
                <c:pt idx="748">
                  <c:v>15.801</c:v>
                </c:pt>
                <c:pt idx="749">
                  <c:v>15.804</c:v>
                </c:pt>
                <c:pt idx="750">
                  <c:v>15.805999999999999</c:v>
                </c:pt>
                <c:pt idx="751">
                  <c:v>15.808</c:v>
                </c:pt>
                <c:pt idx="752">
                  <c:v>15.811</c:v>
                </c:pt>
                <c:pt idx="753">
                  <c:v>15.813000000000001</c:v>
                </c:pt>
                <c:pt idx="754">
                  <c:v>15.816000000000001</c:v>
                </c:pt>
                <c:pt idx="755">
                  <c:v>15.818</c:v>
                </c:pt>
                <c:pt idx="756">
                  <c:v>15.82</c:v>
                </c:pt>
                <c:pt idx="757">
                  <c:v>15.823</c:v>
                </c:pt>
                <c:pt idx="758">
                  <c:v>15.826000000000001</c:v>
                </c:pt>
                <c:pt idx="759">
                  <c:v>15.827999999999999</c:v>
                </c:pt>
                <c:pt idx="760">
                  <c:v>15.83</c:v>
                </c:pt>
                <c:pt idx="761">
                  <c:v>15.833</c:v>
                </c:pt>
                <c:pt idx="762">
                  <c:v>15.835000000000001</c:v>
                </c:pt>
                <c:pt idx="763">
                  <c:v>15.837999999999999</c:v>
                </c:pt>
                <c:pt idx="764">
                  <c:v>15.84</c:v>
                </c:pt>
                <c:pt idx="765">
                  <c:v>15.842000000000001</c:v>
                </c:pt>
                <c:pt idx="766">
                  <c:v>15.845000000000001</c:v>
                </c:pt>
                <c:pt idx="767">
                  <c:v>15.848000000000001</c:v>
                </c:pt>
                <c:pt idx="768">
                  <c:v>15.85</c:v>
                </c:pt>
                <c:pt idx="769">
                  <c:v>15.852</c:v>
                </c:pt>
                <c:pt idx="770">
                  <c:v>15.855</c:v>
                </c:pt>
                <c:pt idx="771">
                  <c:v>15.856999999999999</c:v>
                </c:pt>
                <c:pt idx="772">
                  <c:v>15.859</c:v>
                </c:pt>
                <c:pt idx="773">
                  <c:v>15.862</c:v>
                </c:pt>
                <c:pt idx="774">
                  <c:v>15.864000000000001</c:v>
                </c:pt>
                <c:pt idx="775">
                  <c:v>15.867000000000001</c:v>
                </c:pt>
                <c:pt idx="776">
                  <c:v>15.869</c:v>
                </c:pt>
                <c:pt idx="777">
                  <c:v>15.871</c:v>
                </c:pt>
                <c:pt idx="778">
                  <c:v>15.874000000000001</c:v>
                </c:pt>
                <c:pt idx="779">
                  <c:v>15.877000000000001</c:v>
                </c:pt>
                <c:pt idx="780">
                  <c:v>15.879</c:v>
                </c:pt>
                <c:pt idx="781">
                  <c:v>15.881</c:v>
                </c:pt>
                <c:pt idx="782">
                  <c:v>15.884</c:v>
                </c:pt>
                <c:pt idx="783">
                  <c:v>15.885999999999999</c:v>
                </c:pt>
                <c:pt idx="784">
                  <c:v>15.888999999999999</c:v>
                </c:pt>
                <c:pt idx="785">
                  <c:v>15.891</c:v>
                </c:pt>
                <c:pt idx="786">
                  <c:v>15.893000000000001</c:v>
                </c:pt>
                <c:pt idx="787">
                  <c:v>15.896000000000001</c:v>
                </c:pt>
                <c:pt idx="788">
                  <c:v>15.898</c:v>
                </c:pt>
                <c:pt idx="789">
                  <c:v>15.9</c:v>
                </c:pt>
                <c:pt idx="790">
                  <c:v>15.903</c:v>
                </c:pt>
                <c:pt idx="791">
                  <c:v>15.906000000000001</c:v>
                </c:pt>
                <c:pt idx="792">
                  <c:v>15.907999999999999</c:v>
                </c:pt>
                <c:pt idx="793">
                  <c:v>15.91</c:v>
                </c:pt>
                <c:pt idx="794">
                  <c:v>15.913</c:v>
                </c:pt>
                <c:pt idx="795">
                  <c:v>15.914999999999999</c:v>
                </c:pt>
                <c:pt idx="796">
                  <c:v>15.917999999999999</c:v>
                </c:pt>
                <c:pt idx="797">
                  <c:v>15.92</c:v>
                </c:pt>
                <c:pt idx="798">
                  <c:v>15.922000000000001</c:v>
                </c:pt>
                <c:pt idx="799">
                  <c:v>15.925000000000001</c:v>
                </c:pt>
                <c:pt idx="800">
                  <c:v>15.928000000000001</c:v>
                </c:pt>
                <c:pt idx="801">
                  <c:v>15.93</c:v>
                </c:pt>
                <c:pt idx="802">
                  <c:v>15.932</c:v>
                </c:pt>
                <c:pt idx="803">
                  <c:v>15.935</c:v>
                </c:pt>
                <c:pt idx="804">
                  <c:v>15.936999999999999</c:v>
                </c:pt>
                <c:pt idx="805">
                  <c:v>15.94</c:v>
                </c:pt>
                <c:pt idx="806">
                  <c:v>15.942</c:v>
                </c:pt>
                <c:pt idx="807">
                  <c:v>15.944000000000001</c:v>
                </c:pt>
                <c:pt idx="808">
                  <c:v>15.946999999999999</c:v>
                </c:pt>
                <c:pt idx="809">
                  <c:v>15.949</c:v>
                </c:pt>
                <c:pt idx="810">
                  <c:v>15.951000000000001</c:v>
                </c:pt>
                <c:pt idx="811">
                  <c:v>15.954000000000001</c:v>
                </c:pt>
                <c:pt idx="812">
                  <c:v>15.957000000000001</c:v>
                </c:pt>
                <c:pt idx="813">
                  <c:v>15.959</c:v>
                </c:pt>
                <c:pt idx="814">
                  <c:v>15.961</c:v>
                </c:pt>
                <c:pt idx="815">
                  <c:v>15.964</c:v>
                </c:pt>
                <c:pt idx="816">
                  <c:v>15.965999999999999</c:v>
                </c:pt>
                <c:pt idx="817">
                  <c:v>15.968999999999999</c:v>
                </c:pt>
                <c:pt idx="818">
                  <c:v>15.971</c:v>
                </c:pt>
                <c:pt idx="819">
                  <c:v>15.973000000000001</c:v>
                </c:pt>
                <c:pt idx="820">
                  <c:v>15.976000000000001</c:v>
                </c:pt>
                <c:pt idx="821">
                  <c:v>15.978999999999999</c:v>
                </c:pt>
                <c:pt idx="822">
                  <c:v>15.981</c:v>
                </c:pt>
                <c:pt idx="823">
                  <c:v>15.983000000000001</c:v>
                </c:pt>
                <c:pt idx="824">
                  <c:v>15.986000000000001</c:v>
                </c:pt>
                <c:pt idx="825">
                  <c:v>15.988</c:v>
                </c:pt>
                <c:pt idx="826">
                  <c:v>15.991</c:v>
                </c:pt>
                <c:pt idx="827">
                  <c:v>15.993</c:v>
                </c:pt>
                <c:pt idx="828">
                  <c:v>15.994999999999999</c:v>
                </c:pt>
                <c:pt idx="829">
                  <c:v>15.997999999999999</c:v>
                </c:pt>
                <c:pt idx="830">
                  <c:v>16.001000000000001</c:v>
                </c:pt>
                <c:pt idx="831">
                  <c:v>16.004000000000001</c:v>
                </c:pt>
                <c:pt idx="832">
                  <c:v>16.007000000000001</c:v>
                </c:pt>
                <c:pt idx="833">
                  <c:v>16.009</c:v>
                </c:pt>
                <c:pt idx="834">
                  <c:v>16.012</c:v>
                </c:pt>
                <c:pt idx="835">
                  <c:v>16.013999999999999</c:v>
                </c:pt>
                <c:pt idx="836">
                  <c:v>16.016999999999999</c:v>
                </c:pt>
                <c:pt idx="837">
                  <c:v>16.018999999999998</c:v>
                </c:pt>
                <c:pt idx="838">
                  <c:v>16.021999999999998</c:v>
                </c:pt>
                <c:pt idx="839">
                  <c:v>16.024999999999999</c:v>
                </c:pt>
                <c:pt idx="840">
                  <c:v>16.027000000000001</c:v>
                </c:pt>
                <c:pt idx="841">
                  <c:v>16.029</c:v>
                </c:pt>
                <c:pt idx="842">
                  <c:v>16.032</c:v>
                </c:pt>
                <c:pt idx="843">
                  <c:v>16.033999999999999</c:v>
                </c:pt>
                <c:pt idx="844">
                  <c:v>16.036999999999999</c:v>
                </c:pt>
                <c:pt idx="845">
                  <c:v>16.04</c:v>
                </c:pt>
                <c:pt idx="846">
                  <c:v>16.042000000000002</c:v>
                </c:pt>
                <c:pt idx="847">
                  <c:v>16.044</c:v>
                </c:pt>
                <c:pt idx="848">
                  <c:v>16.047000000000001</c:v>
                </c:pt>
                <c:pt idx="849">
                  <c:v>16.05</c:v>
                </c:pt>
                <c:pt idx="850">
                  <c:v>16.052</c:v>
                </c:pt>
                <c:pt idx="851">
                  <c:v>16.055</c:v>
                </c:pt>
                <c:pt idx="852">
                  <c:v>16.058</c:v>
                </c:pt>
                <c:pt idx="853">
                  <c:v>16.059999999999999</c:v>
                </c:pt>
                <c:pt idx="854">
                  <c:v>16.062000000000001</c:v>
                </c:pt>
                <c:pt idx="855">
                  <c:v>16.065000000000001</c:v>
                </c:pt>
                <c:pt idx="856">
                  <c:v>16.067</c:v>
                </c:pt>
                <c:pt idx="857">
                  <c:v>16.07</c:v>
                </c:pt>
                <c:pt idx="858">
                  <c:v>16.071999999999999</c:v>
                </c:pt>
                <c:pt idx="859">
                  <c:v>16.074000000000002</c:v>
                </c:pt>
                <c:pt idx="860">
                  <c:v>16.077000000000002</c:v>
                </c:pt>
                <c:pt idx="861">
                  <c:v>16.079999999999998</c:v>
                </c:pt>
                <c:pt idx="862">
                  <c:v>16.082000000000001</c:v>
                </c:pt>
                <c:pt idx="863">
                  <c:v>16.084</c:v>
                </c:pt>
                <c:pt idx="864">
                  <c:v>16.087</c:v>
                </c:pt>
                <c:pt idx="865">
                  <c:v>16.088999999999999</c:v>
                </c:pt>
                <c:pt idx="866">
                  <c:v>16.091999999999999</c:v>
                </c:pt>
                <c:pt idx="867">
                  <c:v>16.094000000000001</c:v>
                </c:pt>
                <c:pt idx="868">
                  <c:v>16.097000000000001</c:v>
                </c:pt>
                <c:pt idx="869">
                  <c:v>16.099</c:v>
                </c:pt>
                <c:pt idx="870">
                  <c:v>16.102</c:v>
                </c:pt>
                <c:pt idx="871">
                  <c:v>16.103999999999999</c:v>
                </c:pt>
                <c:pt idx="872">
                  <c:v>16.106000000000002</c:v>
                </c:pt>
                <c:pt idx="873">
                  <c:v>16.109000000000002</c:v>
                </c:pt>
                <c:pt idx="874">
                  <c:v>16.111000000000001</c:v>
                </c:pt>
                <c:pt idx="875">
                  <c:v>16.114000000000001</c:v>
                </c:pt>
                <c:pt idx="876">
                  <c:v>16.116</c:v>
                </c:pt>
                <c:pt idx="877">
                  <c:v>16.119</c:v>
                </c:pt>
                <c:pt idx="878">
                  <c:v>16.120999999999999</c:v>
                </c:pt>
                <c:pt idx="879">
                  <c:v>16.123999999999999</c:v>
                </c:pt>
                <c:pt idx="880">
                  <c:v>16.126000000000001</c:v>
                </c:pt>
                <c:pt idx="881">
                  <c:v>16.128</c:v>
                </c:pt>
                <c:pt idx="882">
                  <c:v>16.131</c:v>
                </c:pt>
                <c:pt idx="883">
                  <c:v>16.132999999999999</c:v>
                </c:pt>
                <c:pt idx="884">
                  <c:v>16.135999999999999</c:v>
                </c:pt>
                <c:pt idx="885">
                  <c:v>16.138000000000002</c:v>
                </c:pt>
                <c:pt idx="886">
                  <c:v>16.14</c:v>
                </c:pt>
                <c:pt idx="887">
                  <c:v>16.143000000000001</c:v>
                </c:pt>
                <c:pt idx="888">
                  <c:v>16.146000000000001</c:v>
                </c:pt>
                <c:pt idx="889">
                  <c:v>16.148</c:v>
                </c:pt>
                <c:pt idx="890">
                  <c:v>16.149999999999999</c:v>
                </c:pt>
                <c:pt idx="891">
                  <c:v>16.152999999999999</c:v>
                </c:pt>
                <c:pt idx="892">
                  <c:v>16.155000000000001</c:v>
                </c:pt>
                <c:pt idx="893">
                  <c:v>16.158000000000001</c:v>
                </c:pt>
                <c:pt idx="894">
                  <c:v>16.16</c:v>
                </c:pt>
                <c:pt idx="895">
                  <c:v>16.161999999999999</c:v>
                </c:pt>
                <c:pt idx="896">
                  <c:v>16.164999999999999</c:v>
                </c:pt>
                <c:pt idx="897">
                  <c:v>16.167999999999999</c:v>
                </c:pt>
                <c:pt idx="898">
                  <c:v>16.170000000000002</c:v>
                </c:pt>
                <c:pt idx="899">
                  <c:v>16.172000000000001</c:v>
                </c:pt>
                <c:pt idx="900">
                  <c:v>16.175000000000001</c:v>
                </c:pt>
                <c:pt idx="901">
                  <c:v>16.178000000000001</c:v>
                </c:pt>
                <c:pt idx="902">
                  <c:v>16.18</c:v>
                </c:pt>
                <c:pt idx="903">
                  <c:v>16.181999999999999</c:v>
                </c:pt>
                <c:pt idx="904">
                  <c:v>16.184999999999999</c:v>
                </c:pt>
                <c:pt idx="905">
                  <c:v>16.187000000000001</c:v>
                </c:pt>
                <c:pt idx="906">
                  <c:v>16.189</c:v>
                </c:pt>
                <c:pt idx="907">
                  <c:v>16.192</c:v>
                </c:pt>
                <c:pt idx="908">
                  <c:v>16.193999999999999</c:v>
                </c:pt>
                <c:pt idx="909">
                  <c:v>16.196999999999999</c:v>
                </c:pt>
                <c:pt idx="910">
                  <c:v>16.199000000000002</c:v>
                </c:pt>
                <c:pt idx="911">
                  <c:v>16.201000000000001</c:v>
                </c:pt>
                <c:pt idx="912">
                  <c:v>16.202999999999999</c:v>
                </c:pt>
                <c:pt idx="913">
                  <c:v>16.206</c:v>
                </c:pt>
                <c:pt idx="914">
                  <c:v>16.209</c:v>
                </c:pt>
                <c:pt idx="915">
                  <c:v>16.212</c:v>
                </c:pt>
                <c:pt idx="916">
                  <c:v>16.213999999999999</c:v>
                </c:pt>
                <c:pt idx="917">
                  <c:v>16.216000000000001</c:v>
                </c:pt>
                <c:pt idx="918">
                  <c:v>16.218</c:v>
                </c:pt>
                <c:pt idx="919">
                  <c:v>16.221</c:v>
                </c:pt>
                <c:pt idx="920">
                  <c:v>16.224</c:v>
                </c:pt>
                <c:pt idx="921">
                  <c:v>16.225999999999999</c:v>
                </c:pt>
                <c:pt idx="922">
                  <c:v>16.228000000000002</c:v>
                </c:pt>
                <c:pt idx="923">
                  <c:v>16.231000000000002</c:v>
                </c:pt>
                <c:pt idx="924">
                  <c:v>16.233000000000001</c:v>
                </c:pt>
                <c:pt idx="925">
                  <c:v>16.234999999999999</c:v>
                </c:pt>
                <c:pt idx="926">
                  <c:v>16.238</c:v>
                </c:pt>
                <c:pt idx="927">
                  <c:v>16.241</c:v>
                </c:pt>
                <c:pt idx="928">
                  <c:v>16.242999999999999</c:v>
                </c:pt>
                <c:pt idx="929">
                  <c:v>16.245000000000001</c:v>
                </c:pt>
                <c:pt idx="930">
                  <c:v>16.247</c:v>
                </c:pt>
                <c:pt idx="931">
                  <c:v>16.25</c:v>
                </c:pt>
                <c:pt idx="932">
                  <c:v>16.253</c:v>
                </c:pt>
                <c:pt idx="933">
                  <c:v>16.254999999999999</c:v>
                </c:pt>
                <c:pt idx="934">
                  <c:v>16.257000000000001</c:v>
                </c:pt>
                <c:pt idx="935">
                  <c:v>16.260000000000002</c:v>
                </c:pt>
                <c:pt idx="936">
                  <c:v>16.262</c:v>
                </c:pt>
                <c:pt idx="937">
                  <c:v>16.265000000000001</c:v>
                </c:pt>
                <c:pt idx="938">
                  <c:v>16.266999999999999</c:v>
                </c:pt>
                <c:pt idx="939">
                  <c:v>16.27</c:v>
                </c:pt>
                <c:pt idx="940">
                  <c:v>16.271999999999998</c:v>
                </c:pt>
                <c:pt idx="941">
                  <c:v>16.274999999999999</c:v>
                </c:pt>
                <c:pt idx="942">
                  <c:v>16.277000000000001</c:v>
                </c:pt>
                <c:pt idx="943">
                  <c:v>16.279</c:v>
                </c:pt>
                <c:pt idx="944">
                  <c:v>16.282</c:v>
                </c:pt>
                <c:pt idx="945">
                  <c:v>16.283999999999999</c:v>
                </c:pt>
                <c:pt idx="946">
                  <c:v>16.286999999999999</c:v>
                </c:pt>
                <c:pt idx="947">
                  <c:v>16.289000000000001</c:v>
                </c:pt>
                <c:pt idx="948">
                  <c:v>16.291</c:v>
                </c:pt>
                <c:pt idx="949">
                  <c:v>16.294</c:v>
                </c:pt>
                <c:pt idx="950">
                  <c:v>16.295999999999999</c:v>
                </c:pt>
                <c:pt idx="951">
                  <c:v>16.298999999999999</c:v>
                </c:pt>
                <c:pt idx="952">
                  <c:v>16.300999999999998</c:v>
                </c:pt>
                <c:pt idx="953">
                  <c:v>16.303999999999998</c:v>
                </c:pt>
                <c:pt idx="954">
                  <c:v>16.306000000000001</c:v>
                </c:pt>
                <c:pt idx="955">
                  <c:v>16.308</c:v>
                </c:pt>
                <c:pt idx="956">
                  <c:v>16.311</c:v>
                </c:pt>
                <c:pt idx="957">
                  <c:v>16.314</c:v>
                </c:pt>
                <c:pt idx="958">
                  <c:v>16.315999999999999</c:v>
                </c:pt>
                <c:pt idx="959">
                  <c:v>16.318000000000001</c:v>
                </c:pt>
                <c:pt idx="960">
                  <c:v>16.32</c:v>
                </c:pt>
                <c:pt idx="961">
                  <c:v>16.323</c:v>
                </c:pt>
                <c:pt idx="962">
                  <c:v>16.326000000000001</c:v>
                </c:pt>
                <c:pt idx="963">
                  <c:v>16.327999999999999</c:v>
                </c:pt>
                <c:pt idx="964">
                  <c:v>16.329999999999998</c:v>
                </c:pt>
                <c:pt idx="965">
                  <c:v>16.332999999999998</c:v>
                </c:pt>
                <c:pt idx="966">
                  <c:v>16.335000000000001</c:v>
                </c:pt>
                <c:pt idx="967">
                  <c:v>16.338000000000001</c:v>
                </c:pt>
                <c:pt idx="968">
                  <c:v>16.34</c:v>
                </c:pt>
                <c:pt idx="969">
                  <c:v>16.343</c:v>
                </c:pt>
                <c:pt idx="970">
                  <c:v>16.344999999999999</c:v>
                </c:pt>
                <c:pt idx="971">
                  <c:v>16.347999999999999</c:v>
                </c:pt>
                <c:pt idx="972">
                  <c:v>16.350000000000001</c:v>
                </c:pt>
                <c:pt idx="973">
                  <c:v>16.352</c:v>
                </c:pt>
                <c:pt idx="974">
                  <c:v>16.355</c:v>
                </c:pt>
                <c:pt idx="975">
                  <c:v>16.356999999999999</c:v>
                </c:pt>
                <c:pt idx="976">
                  <c:v>16.359000000000002</c:v>
                </c:pt>
                <c:pt idx="977">
                  <c:v>16.361999999999998</c:v>
                </c:pt>
                <c:pt idx="978">
                  <c:v>16.364999999999998</c:v>
                </c:pt>
                <c:pt idx="979">
                  <c:v>16.367000000000001</c:v>
                </c:pt>
                <c:pt idx="980">
                  <c:v>16.369</c:v>
                </c:pt>
                <c:pt idx="981">
                  <c:v>16.370999999999999</c:v>
                </c:pt>
                <c:pt idx="982">
                  <c:v>16.373999999999999</c:v>
                </c:pt>
                <c:pt idx="983">
                  <c:v>16.376999999999999</c:v>
                </c:pt>
                <c:pt idx="984">
                  <c:v>16.379000000000001</c:v>
                </c:pt>
                <c:pt idx="985">
                  <c:v>16.382000000000001</c:v>
                </c:pt>
                <c:pt idx="986">
                  <c:v>16.385000000000002</c:v>
                </c:pt>
                <c:pt idx="987">
                  <c:v>16.387</c:v>
                </c:pt>
                <c:pt idx="988">
                  <c:v>16.388999999999999</c:v>
                </c:pt>
                <c:pt idx="989">
                  <c:v>16.391999999999999</c:v>
                </c:pt>
                <c:pt idx="990">
                  <c:v>16.395</c:v>
                </c:pt>
                <c:pt idx="991">
                  <c:v>16.396999999999998</c:v>
                </c:pt>
                <c:pt idx="992">
                  <c:v>16.399999999999999</c:v>
                </c:pt>
                <c:pt idx="993">
                  <c:v>16.402000000000001</c:v>
                </c:pt>
                <c:pt idx="994">
                  <c:v>16.405000000000001</c:v>
                </c:pt>
                <c:pt idx="995">
                  <c:v>16.405999999999999</c:v>
                </c:pt>
                <c:pt idx="996">
                  <c:v>16.408999999999999</c:v>
                </c:pt>
                <c:pt idx="997">
                  <c:v>16.411000000000001</c:v>
                </c:pt>
                <c:pt idx="998">
                  <c:v>16.414000000000001</c:v>
                </c:pt>
                <c:pt idx="999">
                  <c:v>16.416</c:v>
                </c:pt>
                <c:pt idx="1000">
                  <c:v>16.417999999999999</c:v>
                </c:pt>
                <c:pt idx="1001">
                  <c:v>16.420000000000002</c:v>
                </c:pt>
                <c:pt idx="1002">
                  <c:v>16.422999999999998</c:v>
                </c:pt>
                <c:pt idx="1003">
                  <c:v>16.425000000000001</c:v>
                </c:pt>
                <c:pt idx="1004">
                  <c:v>16.428000000000001</c:v>
                </c:pt>
                <c:pt idx="1005">
                  <c:v>16.43</c:v>
                </c:pt>
                <c:pt idx="1006">
                  <c:v>16.431999999999999</c:v>
                </c:pt>
                <c:pt idx="1007">
                  <c:v>16.434999999999999</c:v>
                </c:pt>
                <c:pt idx="1008">
                  <c:v>16.437000000000001</c:v>
                </c:pt>
                <c:pt idx="1009">
                  <c:v>16.440000000000001</c:v>
                </c:pt>
                <c:pt idx="1010">
                  <c:v>16.442</c:v>
                </c:pt>
                <c:pt idx="1011">
                  <c:v>16.443999999999999</c:v>
                </c:pt>
                <c:pt idx="1012">
                  <c:v>16.446999999999999</c:v>
                </c:pt>
                <c:pt idx="1013">
                  <c:v>16.45</c:v>
                </c:pt>
                <c:pt idx="1014">
                  <c:v>16.452000000000002</c:v>
                </c:pt>
                <c:pt idx="1015">
                  <c:v>16.454000000000001</c:v>
                </c:pt>
                <c:pt idx="1016">
                  <c:v>16.457000000000001</c:v>
                </c:pt>
                <c:pt idx="1017">
                  <c:v>16.459</c:v>
                </c:pt>
                <c:pt idx="1018">
                  <c:v>16.460999999999999</c:v>
                </c:pt>
                <c:pt idx="1019">
                  <c:v>16.463999999999999</c:v>
                </c:pt>
                <c:pt idx="1020">
                  <c:v>16.466000000000001</c:v>
                </c:pt>
                <c:pt idx="1021">
                  <c:v>16.469000000000001</c:v>
                </c:pt>
                <c:pt idx="1022">
                  <c:v>16.471</c:v>
                </c:pt>
                <c:pt idx="1023">
                  <c:v>16.472999999999999</c:v>
                </c:pt>
                <c:pt idx="1024">
                  <c:v>16.475999999999999</c:v>
                </c:pt>
                <c:pt idx="1025">
                  <c:v>16.478000000000002</c:v>
                </c:pt>
                <c:pt idx="1026">
                  <c:v>16.481000000000002</c:v>
                </c:pt>
                <c:pt idx="1027">
                  <c:v>16.483000000000001</c:v>
                </c:pt>
                <c:pt idx="1028">
                  <c:v>16.486000000000001</c:v>
                </c:pt>
                <c:pt idx="1029">
                  <c:v>16.488</c:v>
                </c:pt>
                <c:pt idx="1030">
                  <c:v>16.489999999999998</c:v>
                </c:pt>
                <c:pt idx="1031">
                  <c:v>16.492999999999999</c:v>
                </c:pt>
                <c:pt idx="1032">
                  <c:v>16.495000000000001</c:v>
                </c:pt>
                <c:pt idx="1033">
                  <c:v>16.498000000000001</c:v>
                </c:pt>
                <c:pt idx="1034">
                  <c:v>16.501000000000001</c:v>
                </c:pt>
                <c:pt idx="1035">
                  <c:v>16.501999999999999</c:v>
                </c:pt>
                <c:pt idx="1036">
                  <c:v>16.504999999999999</c:v>
                </c:pt>
                <c:pt idx="1037">
                  <c:v>16.507999999999999</c:v>
                </c:pt>
                <c:pt idx="1038">
                  <c:v>16.510000000000002</c:v>
                </c:pt>
                <c:pt idx="1039">
                  <c:v>16.512</c:v>
                </c:pt>
                <c:pt idx="1040">
                  <c:v>16.515000000000001</c:v>
                </c:pt>
                <c:pt idx="1041">
                  <c:v>16.516999999999999</c:v>
                </c:pt>
                <c:pt idx="1042">
                  <c:v>16.518999999999998</c:v>
                </c:pt>
                <c:pt idx="1043">
                  <c:v>16.521999999999998</c:v>
                </c:pt>
                <c:pt idx="1044">
                  <c:v>16.524000000000001</c:v>
                </c:pt>
                <c:pt idx="1045">
                  <c:v>16.527000000000001</c:v>
                </c:pt>
                <c:pt idx="1046">
                  <c:v>16.529</c:v>
                </c:pt>
                <c:pt idx="1047">
                  <c:v>16.530999999999999</c:v>
                </c:pt>
                <c:pt idx="1048">
                  <c:v>16.533999999999999</c:v>
                </c:pt>
                <c:pt idx="1049">
                  <c:v>16.536999999999999</c:v>
                </c:pt>
                <c:pt idx="1050">
                  <c:v>16.538</c:v>
                </c:pt>
                <c:pt idx="1051">
                  <c:v>16.541</c:v>
                </c:pt>
                <c:pt idx="1052">
                  <c:v>16.544</c:v>
                </c:pt>
                <c:pt idx="1053">
                  <c:v>16.545999999999999</c:v>
                </c:pt>
                <c:pt idx="1054">
                  <c:v>16.548999999999999</c:v>
                </c:pt>
                <c:pt idx="1055">
                  <c:v>16.550999999999998</c:v>
                </c:pt>
                <c:pt idx="1056">
                  <c:v>16.553000000000001</c:v>
                </c:pt>
                <c:pt idx="1057">
                  <c:v>16.556000000000001</c:v>
                </c:pt>
                <c:pt idx="1058">
                  <c:v>16.558</c:v>
                </c:pt>
                <c:pt idx="1059">
                  <c:v>16.559999999999999</c:v>
                </c:pt>
                <c:pt idx="1060">
                  <c:v>16.562999999999999</c:v>
                </c:pt>
                <c:pt idx="1061">
                  <c:v>16.565999999999999</c:v>
                </c:pt>
                <c:pt idx="1062">
                  <c:v>16.568000000000001</c:v>
                </c:pt>
                <c:pt idx="1063">
                  <c:v>16.57</c:v>
                </c:pt>
                <c:pt idx="1064">
                  <c:v>16.573</c:v>
                </c:pt>
                <c:pt idx="1065">
                  <c:v>16.574999999999999</c:v>
                </c:pt>
                <c:pt idx="1066">
                  <c:v>16.577999999999999</c:v>
                </c:pt>
                <c:pt idx="1067">
                  <c:v>16.579999999999998</c:v>
                </c:pt>
                <c:pt idx="1068">
                  <c:v>16.582000000000001</c:v>
                </c:pt>
                <c:pt idx="1069">
                  <c:v>16.585000000000001</c:v>
                </c:pt>
                <c:pt idx="1070">
                  <c:v>16.588000000000001</c:v>
                </c:pt>
                <c:pt idx="1071">
                  <c:v>16.588999999999999</c:v>
                </c:pt>
                <c:pt idx="1072">
                  <c:v>16.591999999999999</c:v>
                </c:pt>
                <c:pt idx="1073">
                  <c:v>16.594999999999999</c:v>
                </c:pt>
                <c:pt idx="1074">
                  <c:v>16.597000000000001</c:v>
                </c:pt>
                <c:pt idx="1075">
                  <c:v>16.599</c:v>
                </c:pt>
                <c:pt idx="1076">
                  <c:v>16.600999999999999</c:v>
                </c:pt>
                <c:pt idx="1077">
                  <c:v>16.603999999999999</c:v>
                </c:pt>
                <c:pt idx="1078">
                  <c:v>16.606999999999999</c:v>
                </c:pt>
                <c:pt idx="1079">
                  <c:v>16.609000000000002</c:v>
                </c:pt>
                <c:pt idx="1080">
                  <c:v>16.611999999999998</c:v>
                </c:pt>
                <c:pt idx="1081">
                  <c:v>16.614999999999998</c:v>
                </c:pt>
                <c:pt idx="1082">
                  <c:v>16.617000000000001</c:v>
                </c:pt>
                <c:pt idx="1083">
                  <c:v>16.62</c:v>
                </c:pt>
                <c:pt idx="1084">
                  <c:v>16.622</c:v>
                </c:pt>
                <c:pt idx="1085">
                  <c:v>16.623999999999999</c:v>
                </c:pt>
                <c:pt idx="1086">
                  <c:v>16.626999999999999</c:v>
                </c:pt>
                <c:pt idx="1087">
                  <c:v>16.63</c:v>
                </c:pt>
                <c:pt idx="1088">
                  <c:v>16.632000000000001</c:v>
                </c:pt>
                <c:pt idx="1089">
                  <c:v>16.634</c:v>
                </c:pt>
                <c:pt idx="1090">
                  <c:v>16.637</c:v>
                </c:pt>
                <c:pt idx="1091">
                  <c:v>16.638999999999999</c:v>
                </c:pt>
                <c:pt idx="1092">
                  <c:v>16.641999999999999</c:v>
                </c:pt>
                <c:pt idx="1093">
                  <c:v>16.643999999999998</c:v>
                </c:pt>
                <c:pt idx="1094">
                  <c:v>16.646000000000001</c:v>
                </c:pt>
                <c:pt idx="1095">
                  <c:v>16.649000000000001</c:v>
                </c:pt>
                <c:pt idx="1096">
                  <c:v>16.651</c:v>
                </c:pt>
                <c:pt idx="1097">
                  <c:v>16.654</c:v>
                </c:pt>
                <c:pt idx="1098">
                  <c:v>16.655999999999999</c:v>
                </c:pt>
                <c:pt idx="1099">
                  <c:v>16.658000000000001</c:v>
                </c:pt>
                <c:pt idx="1100">
                  <c:v>16.661000000000001</c:v>
                </c:pt>
                <c:pt idx="1101">
                  <c:v>16.663</c:v>
                </c:pt>
                <c:pt idx="1102">
                  <c:v>16.666</c:v>
                </c:pt>
                <c:pt idx="1103">
                  <c:v>16.667999999999999</c:v>
                </c:pt>
                <c:pt idx="1104">
                  <c:v>16.670000000000002</c:v>
                </c:pt>
                <c:pt idx="1105">
                  <c:v>16.672000000000001</c:v>
                </c:pt>
                <c:pt idx="1106">
                  <c:v>16.675000000000001</c:v>
                </c:pt>
                <c:pt idx="1107">
                  <c:v>16.677</c:v>
                </c:pt>
                <c:pt idx="1108">
                  <c:v>16.68</c:v>
                </c:pt>
                <c:pt idx="1109">
                  <c:v>16.681999999999999</c:v>
                </c:pt>
                <c:pt idx="1110">
                  <c:v>16.684000000000001</c:v>
                </c:pt>
                <c:pt idx="1111">
                  <c:v>16.687000000000001</c:v>
                </c:pt>
                <c:pt idx="1112">
                  <c:v>16.689</c:v>
                </c:pt>
                <c:pt idx="1113">
                  <c:v>16.690999999999999</c:v>
                </c:pt>
                <c:pt idx="1114">
                  <c:v>16.693999999999999</c:v>
                </c:pt>
                <c:pt idx="1115">
                  <c:v>16.696999999999999</c:v>
                </c:pt>
                <c:pt idx="1116">
                  <c:v>16.699000000000002</c:v>
                </c:pt>
                <c:pt idx="1117">
                  <c:v>16.701000000000001</c:v>
                </c:pt>
                <c:pt idx="1118">
                  <c:v>16.704000000000001</c:v>
                </c:pt>
                <c:pt idx="1119">
                  <c:v>16.706</c:v>
                </c:pt>
                <c:pt idx="1120">
                  <c:v>16.707999999999998</c:v>
                </c:pt>
                <c:pt idx="1121">
                  <c:v>16.710999999999999</c:v>
                </c:pt>
                <c:pt idx="1122">
                  <c:v>16.713000000000001</c:v>
                </c:pt>
                <c:pt idx="1123">
                  <c:v>16.716000000000001</c:v>
                </c:pt>
                <c:pt idx="1124">
                  <c:v>16.718</c:v>
                </c:pt>
                <c:pt idx="1125">
                  <c:v>16.72</c:v>
                </c:pt>
                <c:pt idx="1126">
                  <c:v>16.722999999999999</c:v>
                </c:pt>
                <c:pt idx="1127">
                  <c:v>16.725999999999999</c:v>
                </c:pt>
                <c:pt idx="1128">
                  <c:v>16.728000000000002</c:v>
                </c:pt>
                <c:pt idx="1129">
                  <c:v>16.73</c:v>
                </c:pt>
                <c:pt idx="1130">
                  <c:v>16.733000000000001</c:v>
                </c:pt>
                <c:pt idx="1131">
                  <c:v>16.734999999999999</c:v>
                </c:pt>
                <c:pt idx="1132">
                  <c:v>16.738</c:v>
                </c:pt>
                <c:pt idx="1133">
                  <c:v>16.739999999999998</c:v>
                </c:pt>
                <c:pt idx="1134">
                  <c:v>16.742000000000001</c:v>
                </c:pt>
                <c:pt idx="1135">
                  <c:v>16.745000000000001</c:v>
                </c:pt>
                <c:pt idx="1136">
                  <c:v>16.748000000000001</c:v>
                </c:pt>
                <c:pt idx="1137">
                  <c:v>16.748999999999999</c:v>
                </c:pt>
                <c:pt idx="1138">
                  <c:v>16.751999999999999</c:v>
                </c:pt>
                <c:pt idx="1139">
                  <c:v>16.754999999999999</c:v>
                </c:pt>
                <c:pt idx="1140">
                  <c:v>16.757000000000001</c:v>
                </c:pt>
                <c:pt idx="1141">
                  <c:v>16.759</c:v>
                </c:pt>
                <c:pt idx="1142">
                  <c:v>16.762</c:v>
                </c:pt>
                <c:pt idx="1143">
                  <c:v>16.763999999999999</c:v>
                </c:pt>
                <c:pt idx="1144">
                  <c:v>16.766999999999999</c:v>
                </c:pt>
                <c:pt idx="1145">
                  <c:v>16.768999999999998</c:v>
                </c:pt>
                <c:pt idx="1146">
                  <c:v>16.771000000000001</c:v>
                </c:pt>
                <c:pt idx="1147">
                  <c:v>16.773</c:v>
                </c:pt>
                <c:pt idx="1148">
                  <c:v>16.776</c:v>
                </c:pt>
                <c:pt idx="1149">
                  <c:v>16.777999999999999</c:v>
                </c:pt>
                <c:pt idx="1150">
                  <c:v>16.780999999999999</c:v>
                </c:pt>
                <c:pt idx="1151">
                  <c:v>16.782</c:v>
                </c:pt>
                <c:pt idx="1152">
                  <c:v>16.785</c:v>
                </c:pt>
                <c:pt idx="1153">
                  <c:v>16.788</c:v>
                </c:pt>
                <c:pt idx="1154">
                  <c:v>16.79</c:v>
                </c:pt>
                <c:pt idx="1155">
                  <c:v>16.792000000000002</c:v>
                </c:pt>
                <c:pt idx="1156">
                  <c:v>16.795000000000002</c:v>
                </c:pt>
                <c:pt idx="1157">
                  <c:v>16.797000000000001</c:v>
                </c:pt>
                <c:pt idx="1158">
                  <c:v>16.8</c:v>
                </c:pt>
                <c:pt idx="1159">
                  <c:v>16.802</c:v>
                </c:pt>
                <c:pt idx="1160">
                  <c:v>16.803999999999998</c:v>
                </c:pt>
                <c:pt idx="1161">
                  <c:v>16.806999999999999</c:v>
                </c:pt>
                <c:pt idx="1162">
                  <c:v>16.809000000000001</c:v>
                </c:pt>
                <c:pt idx="1163">
                  <c:v>16.812000000000001</c:v>
                </c:pt>
                <c:pt idx="1164">
                  <c:v>16.814</c:v>
                </c:pt>
                <c:pt idx="1165">
                  <c:v>16.815999999999999</c:v>
                </c:pt>
                <c:pt idx="1166">
                  <c:v>16.818000000000001</c:v>
                </c:pt>
                <c:pt idx="1167">
                  <c:v>16.821000000000002</c:v>
                </c:pt>
                <c:pt idx="1168">
                  <c:v>16.823</c:v>
                </c:pt>
                <c:pt idx="1169">
                  <c:v>16.826000000000001</c:v>
                </c:pt>
                <c:pt idx="1170">
                  <c:v>16.827999999999999</c:v>
                </c:pt>
                <c:pt idx="1171">
                  <c:v>16.829999999999998</c:v>
                </c:pt>
                <c:pt idx="1172">
                  <c:v>16.832000000000001</c:v>
                </c:pt>
                <c:pt idx="1173">
                  <c:v>16.835000000000001</c:v>
                </c:pt>
                <c:pt idx="1174">
                  <c:v>16.837</c:v>
                </c:pt>
                <c:pt idx="1175">
                  <c:v>16.838999999999999</c:v>
                </c:pt>
                <c:pt idx="1176">
                  <c:v>16.841000000000001</c:v>
                </c:pt>
                <c:pt idx="1177">
                  <c:v>16.844000000000001</c:v>
                </c:pt>
                <c:pt idx="1178">
                  <c:v>16.846</c:v>
                </c:pt>
                <c:pt idx="1179">
                  <c:v>16.849</c:v>
                </c:pt>
                <c:pt idx="1180">
                  <c:v>16.850999999999999</c:v>
                </c:pt>
                <c:pt idx="1181">
                  <c:v>16.853000000000002</c:v>
                </c:pt>
                <c:pt idx="1182">
                  <c:v>16.856000000000002</c:v>
                </c:pt>
                <c:pt idx="1183">
                  <c:v>16.858000000000001</c:v>
                </c:pt>
                <c:pt idx="1184">
                  <c:v>16.86</c:v>
                </c:pt>
                <c:pt idx="1185">
                  <c:v>16.863</c:v>
                </c:pt>
                <c:pt idx="1186">
                  <c:v>16.866</c:v>
                </c:pt>
                <c:pt idx="1187">
                  <c:v>16.867999999999999</c:v>
                </c:pt>
                <c:pt idx="1188">
                  <c:v>16.87</c:v>
                </c:pt>
                <c:pt idx="1189">
                  <c:v>16.873000000000001</c:v>
                </c:pt>
                <c:pt idx="1190">
                  <c:v>16.875</c:v>
                </c:pt>
                <c:pt idx="1191">
                  <c:v>16.878</c:v>
                </c:pt>
                <c:pt idx="1192">
                  <c:v>16.88</c:v>
                </c:pt>
                <c:pt idx="1193">
                  <c:v>16.882999999999999</c:v>
                </c:pt>
                <c:pt idx="1194">
                  <c:v>16.885000000000002</c:v>
                </c:pt>
                <c:pt idx="1195">
                  <c:v>16.888000000000002</c:v>
                </c:pt>
                <c:pt idx="1196">
                  <c:v>16.89</c:v>
                </c:pt>
                <c:pt idx="1197">
                  <c:v>16.891999999999999</c:v>
                </c:pt>
                <c:pt idx="1198">
                  <c:v>16.895</c:v>
                </c:pt>
                <c:pt idx="1199">
                  <c:v>16.896999999999998</c:v>
                </c:pt>
                <c:pt idx="1200">
                  <c:v>16.899000000000001</c:v>
                </c:pt>
                <c:pt idx="1201">
                  <c:v>16.902000000000001</c:v>
                </c:pt>
                <c:pt idx="1202">
                  <c:v>16.904</c:v>
                </c:pt>
                <c:pt idx="1203">
                  <c:v>16.907</c:v>
                </c:pt>
                <c:pt idx="1204">
                  <c:v>16.91</c:v>
                </c:pt>
                <c:pt idx="1205">
                  <c:v>16.911999999999999</c:v>
                </c:pt>
                <c:pt idx="1206">
                  <c:v>16.914000000000001</c:v>
                </c:pt>
                <c:pt idx="1207">
                  <c:v>16.917000000000002</c:v>
                </c:pt>
                <c:pt idx="1208">
                  <c:v>16.919</c:v>
                </c:pt>
                <c:pt idx="1209">
                  <c:v>16.922000000000001</c:v>
                </c:pt>
                <c:pt idx="1210">
                  <c:v>16.923999999999999</c:v>
                </c:pt>
                <c:pt idx="1211">
                  <c:v>16.925999999999998</c:v>
                </c:pt>
                <c:pt idx="1212">
                  <c:v>16.928999999999998</c:v>
                </c:pt>
                <c:pt idx="1213">
                  <c:v>16.931000000000001</c:v>
                </c:pt>
                <c:pt idx="1214">
                  <c:v>16.933</c:v>
                </c:pt>
                <c:pt idx="1215">
                  <c:v>16.936</c:v>
                </c:pt>
                <c:pt idx="1216">
                  <c:v>16.939</c:v>
                </c:pt>
                <c:pt idx="1217">
                  <c:v>16.940999999999999</c:v>
                </c:pt>
                <c:pt idx="1218">
                  <c:v>16.943000000000001</c:v>
                </c:pt>
                <c:pt idx="1219">
                  <c:v>16.946000000000002</c:v>
                </c:pt>
                <c:pt idx="1220">
                  <c:v>16.949000000000002</c:v>
                </c:pt>
                <c:pt idx="1221">
                  <c:v>16.951000000000001</c:v>
                </c:pt>
                <c:pt idx="1222">
                  <c:v>16.952999999999999</c:v>
                </c:pt>
                <c:pt idx="1223">
                  <c:v>16.956</c:v>
                </c:pt>
                <c:pt idx="1224">
                  <c:v>16.957999999999998</c:v>
                </c:pt>
                <c:pt idx="1225">
                  <c:v>16.960999999999999</c:v>
                </c:pt>
                <c:pt idx="1226">
                  <c:v>16.963000000000001</c:v>
                </c:pt>
                <c:pt idx="1227">
                  <c:v>16.966000000000001</c:v>
                </c:pt>
                <c:pt idx="1228">
                  <c:v>16.968</c:v>
                </c:pt>
                <c:pt idx="1229">
                  <c:v>16.97</c:v>
                </c:pt>
                <c:pt idx="1230">
                  <c:v>16.972000000000001</c:v>
                </c:pt>
                <c:pt idx="1231">
                  <c:v>16.975000000000001</c:v>
                </c:pt>
                <c:pt idx="1232">
                  <c:v>16.977</c:v>
                </c:pt>
                <c:pt idx="1233">
                  <c:v>16.98</c:v>
                </c:pt>
                <c:pt idx="1234">
                  <c:v>16.981999999999999</c:v>
                </c:pt>
                <c:pt idx="1235">
                  <c:v>16.984000000000002</c:v>
                </c:pt>
                <c:pt idx="1236">
                  <c:v>16.986999999999998</c:v>
                </c:pt>
                <c:pt idx="1237">
                  <c:v>16.989999999999998</c:v>
                </c:pt>
                <c:pt idx="1238">
                  <c:v>16.992000000000001</c:v>
                </c:pt>
                <c:pt idx="1239">
                  <c:v>16.995000000000001</c:v>
                </c:pt>
                <c:pt idx="1240">
                  <c:v>16.997</c:v>
                </c:pt>
                <c:pt idx="1241">
                  <c:v>17</c:v>
                </c:pt>
                <c:pt idx="1242">
                  <c:v>17.003</c:v>
                </c:pt>
                <c:pt idx="1243">
                  <c:v>17.006</c:v>
                </c:pt>
                <c:pt idx="1244">
                  <c:v>17.007999999999999</c:v>
                </c:pt>
                <c:pt idx="1245">
                  <c:v>17.010999999999999</c:v>
                </c:pt>
                <c:pt idx="1246">
                  <c:v>17.013000000000002</c:v>
                </c:pt>
                <c:pt idx="1247">
                  <c:v>17.015000000000001</c:v>
                </c:pt>
                <c:pt idx="1248">
                  <c:v>17.018000000000001</c:v>
                </c:pt>
                <c:pt idx="1249">
                  <c:v>17.021000000000001</c:v>
                </c:pt>
                <c:pt idx="1250">
                  <c:v>17.023</c:v>
                </c:pt>
                <c:pt idx="1251">
                  <c:v>17.026</c:v>
                </c:pt>
                <c:pt idx="1252">
                  <c:v>17.029</c:v>
                </c:pt>
                <c:pt idx="1253">
                  <c:v>17.030999999999999</c:v>
                </c:pt>
                <c:pt idx="1254">
                  <c:v>17.033999999999999</c:v>
                </c:pt>
                <c:pt idx="1255">
                  <c:v>17.036000000000001</c:v>
                </c:pt>
                <c:pt idx="1256">
                  <c:v>17.038</c:v>
                </c:pt>
                <c:pt idx="1257">
                  <c:v>17.041</c:v>
                </c:pt>
                <c:pt idx="1258">
                  <c:v>17.044</c:v>
                </c:pt>
                <c:pt idx="1259">
                  <c:v>17.045999999999999</c:v>
                </c:pt>
                <c:pt idx="1260">
                  <c:v>17.047999999999998</c:v>
                </c:pt>
                <c:pt idx="1261">
                  <c:v>17.050999999999998</c:v>
                </c:pt>
                <c:pt idx="1262">
                  <c:v>17.053000000000001</c:v>
                </c:pt>
                <c:pt idx="1263">
                  <c:v>17.056000000000001</c:v>
                </c:pt>
                <c:pt idx="1264">
                  <c:v>17.058</c:v>
                </c:pt>
                <c:pt idx="1265">
                  <c:v>17.059999999999999</c:v>
                </c:pt>
                <c:pt idx="1266">
                  <c:v>17.062999999999999</c:v>
                </c:pt>
                <c:pt idx="1267">
                  <c:v>17.065999999999999</c:v>
                </c:pt>
                <c:pt idx="1268">
                  <c:v>17.068000000000001</c:v>
                </c:pt>
                <c:pt idx="1269">
                  <c:v>17.07</c:v>
                </c:pt>
                <c:pt idx="1270">
                  <c:v>17.073</c:v>
                </c:pt>
                <c:pt idx="1271">
                  <c:v>17.074999999999999</c:v>
                </c:pt>
                <c:pt idx="1272">
                  <c:v>17.077999999999999</c:v>
                </c:pt>
                <c:pt idx="1273">
                  <c:v>17.079999999999998</c:v>
                </c:pt>
                <c:pt idx="1274">
                  <c:v>17.082000000000001</c:v>
                </c:pt>
                <c:pt idx="1275">
                  <c:v>17.085000000000001</c:v>
                </c:pt>
                <c:pt idx="1276">
                  <c:v>17.088000000000001</c:v>
                </c:pt>
                <c:pt idx="1277">
                  <c:v>17.09</c:v>
                </c:pt>
                <c:pt idx="1278">
                  <c:v>17.093</c:v>
                </c:pt>
                <c:pt idx="1279">
                  <c:v>17.094999999999999</c:v>
                </c:pt>
                <c:pt idx="1280">
                  <c:v>17.097000000000001</c:v>
                </c:pt>
                <c:pt idx="1281">
                  <c:v>17.100000000000001</c:v>
                </c:pt>
                <c:pt idx="1282">
                  <c:v>17.103000000000002</c:v>
                </c:pt>
                <c:pt idx="1283">
                  <c:v>17.105</c:v>
                </c:pt>
                <c:pt idx="1284">
                  <c:v>17.106999999999999</c:v>
                </c:pt>
                <c:pt idx="1285">
                  <c:v>17.11</c:v>
                </c:pt>
                <c:pt idx="1286">
                  <c:v>17.111999999999998</c:v>
                </c:pt>
                <c:pt idx="1287">
                  <c:v>17.114000000000001</c:v>
                </c:pt>
                <c:pt idx="1288">
                  <c:v>17.117000000000001</c:v>
                </c:pt>
                <c:pt idx="1289">
                  <c:v>17.119</c:v>
                </c:pt>
                <c:pt idx="1290">
                  <c:v>17.122</c:v>
                </c:pt>
                <c:pt idx="1291">
                  <c:v>17.123999999999999</c:v>
                </c:pt>
                <c:pt idx="1292">
                  <c:v>17.126999999999999</c:v>
                </c:pt>
                <c:pt idx="1293">
                  <c:v>17.129000000000001</c:v>
                </c:pt>
                <c:pt idx="1294">
                  <c:v>17.132000000000001</c:v>
                </c:pt>
                <c:pt idx="1295">
                  <c:v>17.134</c:v>
                </c:pt>
                <c:pt idx="1296">
                  <c:v>17.135999999999999</c:v>
                </c:pt>
                <c:pt idx="1297">
                  <c:v>17.138999999999999</c:v>
                </c:pt>
                <c:pt idx="1298">
                  <c:v>17.140999999999998</c:v>
                </c:pt>
                <c:pt idx="1299">
                  <c:v>17.143999999999998</c:v>
                </c:pt>
                <c:pt idx="1300">
                  <c:v>17.146000000000001</c:v>
                </c:pt>
                <c:pt idx="1301">
                  <c:v>17.149000000000001</c:v>
                </c:pt>
                <c:pt idx="1302">
                  <c:v>17.151</c:v>
                </c:pt>
                <c:pt idx="1303">
                  <c:v>17.154</c:v>
                </c:pt>
                <c:pt idx="1304">
                  <c:v>17.155999999999999</c:v>
                </c:pt>
                <c:pt idx="1305">
                  <c:v>17.158000000000001</c:v>
                </c:pt>
                <c:pt idx="1306">
                  <c:v>17.161000000000001</c:v>
                </c:pt>
                <c:pt idx="1307">
                  <c:v>17.163</c:v>
                </c:pt>
                <c:pt idx="1308">
                  <c:v>17.166</c:v>
                </c:pt>
                <c:pt idx="1309">
                  <c:v>17.167999999999999</c:v>
                </c:pt>
                <c:pt idx="1310">
                  <c:v>17.170000000000002</c:v>
                </c:pt>
                <c:pt idx="1311">
                  <c:v>17.172999999999998</c:v>
                </c:pt>
                <c:pt idx="1312">
                  <c:v>17.175000000000001</c:v>
                </c:pt>
                <c:pt idx="1313">
                  <c:v>17.178000000000001</c:v>
                </c:pt>
                <c:pt idx="1314">
                  <c:v>17.18</c:v>
                </c:pt>
                <c:pt idx="1315">
                  <c:v>17.183</c:v>
                </c:pt>
                <c:pt idx="1316">
                  <c:v>17.184999999999999</c:v>
                </c:pt>
                <c:pt idx="1317">
                  <c:v>17.187000000000001</c:v>
                </c:pt>
                <c:pt idx="1318">
                  <c:v>17.190000000000001</c:v>
                </c:pt>
                <c:pt idx="1319">
                  <c:v>17.192</c:v>
                </c:pt>
                <c:pt idx="1320">
                  <c:v>17.195</c:v>
                </c:pt>
                <c:pt idx="1321">
                  <c:v>17.196999999999999</c:v>
                </c:pt>
                <c:pt idx="1322">
                  <c:v>17.199000000000002</c:v>
                </c:pt>
                <c:pt idx="1323">
                  <c:v>17.202000000000002</c:v>
                </c:pt>
                <c:pt idx="1324">
                  <c:v>17.204999999999998</c:v>
                </c:pt>
                <c:pt idx="1325">
                  <c:v>17.207000000000001</c:v>
                </c:pt>
                <c:pt idx="1326">
                  <c:v>17.209</c:v>
                </c:pt>
                <c:pt idx="1327">
                  <c:v>17.212</c:v>
                </c:pt>
                <c:pt idx="1328">
                  <c:v>17.213999999999999</c:v>
                </c:pt>
                <c:pt idx="1329">
                  <c:v>17.216999999999999</c:v>
                </c:pt>
                <c:pt idx="1330">
                  <c:v>17.219000000000001</c:v>
                </c:pt>
                <c:pt idx="1331">
                  <c:v>17.221</c:v>
                </c:pt>
                <c:pt idx="1332">
                  <c:v>17.224</c:v>
                </c:pt>
                <c:pt idx="1333">
                  <c:v>17.227</c:v>
                </c:pt>
                <c:pt idx="1334">
                  <c:v>17.228999999999999</c:v>
                </c:pt>
                <c:pt idx="1335">
                  <c:v>17.231000000000002</c:v>
                </c:pt>
                <c:pt idx="1336">
                  <c:v>17.234000000000002</c:v>
                </c:pt>
                <c:pt idx="1337">
                  <c:v>17.236000000000001</c:v>
                </c:pt>
                <c:pt idx="1338">
                  <c:v>17.239000000000001</c:v>
                </c:pt>
                <c:pt idx="1339">
                  <c:v>17.241</c:v>
                </c:pt>
                <c:pt idx="1340">
                  <c:v>17.244</c:v>
                </c:pt>
                <c:pt idx="1341">
                  <c:v>17.245999999999999</c:v>
                </c:pt>
                <c:pt idx="1342">
                  <c:v>17.248000000000001</c:v>
                </c:pt>
                <c:pt idx="1343">
                  <c:v>17.251000000000001</c:v>
                </c:pt>
                <c:pt idx="1344">
                  <c:v>17.253</c:v>
                </c:pt>
                <c:pt idx="1345">
                  <c:v>17.256</c:v>
                </c:pt>
                <c:pt idx="1346">
                  <c:v>17.257999999999999</c:v>
                </c:pt>
                <c:pt idx="1347">
                  <c:v>17.260000000000002</c:v>
                </c:pt>
                <c:pt idx="1348">
                  <c:v>17.263000000000002</c:v>
                </c:pt>
                <c:pt idx="1349">
                  <c:v>17.265000000000001</c:v>
                </c:pt>
                <c:pt idx="1350">
                  <c:v>17.266999999999999</c:v>
                </c:pt>
                <c:pt idx="1351">
                  <c:v>17.27</c:v>
                </c:pt>
                <c:pt idx="1352">
                  <c:v>17.271999999999998</c:v>
                </c:pt>
                <c:pt idx="1353">
                  <c:v>17.274999999999999</c:v>
                </c:pt>
                <c:pt idx="1354">
                  <c:v>17.277000000000001</c:v>
                </c:pt>
                <c:pt idx="1355">
                  <c:v>17.280999999999999</c:v>
                </c:pt>
                <c:pt idx="1356">
                  <c:v>17.283999999999999</c:v>
                </c:pt>
                <c:pt idx="1357">
                  <c:v>17.286999999999999</c:v>
                </c:pt>
                <c:pt idx="1358">
                  <c:v>17.29</c:v>
                </c:pt>
                <c:pt idx="1359">
                  <c:v>17.292000000000002</c:v>
                </c:pt>
                <c:pt idx="1360">
                  <c:v>17.292999999999999</c:v>
                </c:pt>
                <c:pt idx="1361">
                  <c:v>17.295000000000002</c:v>
                </c:pt>
                <c:pt idx="1362">
                  <c:v>17.295999999999999</c:v>
                </c:pt>
                <c:pt idx="1363">
                  <c:v>17.297999999999998</c:v>
                </c:pt>
                <c:pt idx="1364">
                  <c:v>17.3</c:v>
                </c:pt>
                <c:pt idx="1365">
                  <c:v>17.303000000000001</c:v>
                </c:pt>
                <c:pt idx="1366">
                  <c:v>17.305</c:v>
                </c:pt>
                <c:pt idx="1367">
                  <c:v>17.306999999999999</c:v>
                </c:pt>
                <c:pt idx="1368">
                  <c:v>17.309999999999999</c:v>
                </c:pt>
                <c:pt idx="1369">
                  <c:v>17.312000000000001</c:v>
                </c:pt>
                <c:pt idx="1370">
                  <c:v>17.315000000000001</c:v>
                </c:pt>
                <c:pt idx="1371">
                  <c:v>17.318000000000001</c:v>
                </c:pt>
                <c:pt idx="1372">
                  <c:v>17.32</c:v>
                </c:pt>
                <c:pt idx="1373">
                  <c:v>17.323</c:v>
                </c:pt>
                <c:pt idx="1374">
                  <c:v>17.324999999999999</c:v>
                </c:pt>
                <c:pt idx="1375">
                  <c:v>17.327000000000002</c:v>
                </c:pt>
                <c:pt idx="1376">
                  <c:v>17.329999999999998</c:v>
                </c:pt>
                <c:pt idx="1377">
                  <c:v>17.332999999999998</c:v>
                </c:pt>
                <c:pt idx="1378">
                  <c:v>17.335000000000001</c:v>
                </c:pt>
                <c:pt idx="1379">
                  <c:v>17.337</c:v>
                </c:pt>
                <c:pt idx="1380">
                  <c:v>17.34</c:v>
                </c:pt>
                <c:pt idx="1381">
                  <c:v>17.341999999999999</c:v>
                </c:pt>
                <c:pt idx="1382">
                  <c:v>17.344999999999999</c:v>
                </c:pt>
                <c:pt idx="1383">
                  <c:v>17.347000000000001</c:v>
                </c:pt>
                <c:pt idx="1384">
                  <c:v>17.349</c:v>
                </c:pt>
                <c:pt idx="1385">
                  <c:v>17.352</c:v>
                </c:pt>
                <c:pt idx="1386">
                  <c:v>17.355</c:v>
                </c:pt>
                <c:pt idx="1387">
                  <c:v>17.356999999999999</c:v>
                </c:pt>
                <c:pt idx="1388">
                  <c:v>17.359000000000002</c:v>
                </c:pt>
                <c:pt idx="1389">
                  <c:v>17.361999999999998</c:v>
                </c:pt>
                <c:pt idx="1390">
                  <c:v>17.364000000000001</c:v>
                </c:pt>
                <c:pt idx="1391">
                  <c:v>17.366</c:v>
                </c:pt>
                <c:pt idx="1392">
                  <c:v>17.369</c:v>
                </c:pt>
                <c:pt idx="1393">
                  <c:v>17.370999999999999</c:v>
                </c:pt>
                <c:pt idx="1394">
                  <c:v>17.373999999999999</c:v>
                </c:pt>
                <c:pt idx="1395">
                  <c:v>17.376000000000001</c:v>
                </c:pt>
                <c:pt idx="1396">
                  <c:v>17.378</c:v>
                </c:pt>
                <c:pt idx="1397">
                  <c:v>17.381</c:v>
                </c:pt>
                <c:pt idx="1398">
                  <c:v>17.384</c:v>
                </c:pt>
                <c:pt idx="1399">
                  <c:v>17.385999999999999</c:v>
                </c:pt>
                <c:pt idx="1400">
                  <c:v>17.388000000000002</c:v>
                </c:pt>
                <c:pt idx="1401">
                  <c:v>17.390999999999998</c:v>
                </c:pt>
                <c:pt idx="1402">
                  <c:v>17.393000000000001</c:v>
                </c:pt>
                <c:pt idx="1403">
                  <c:v>17.396000000000001</c:v>
                </c:pt>
                <c:pt idx="1404">
                  <c:v>17.398</c:v>
                </c:pt>
                <c:pt idx="1405">
                  <c:v>17.399999999999999</c:v>
                </c:pt>
                <c:pt idx="1406">
                  <c:v>17.402999999999999</c:v>
                </c:pt>
                <c:pt idx="1407">
                  <c:v>17.405999999999999</c:v>
                </c:pt>
                <c:pt idx="1408">
                  <c:v>17.408000000000001</c:v>
                </c:pt>
                <c:pt idx="1409">
                  <c:v>17.41</c:v>
                </c:pt>
                <c:pt idx="1410">
                  <c:v>17.413</c:v>
                </c:pt>
                <c:pt idx="1411">
                  <c:v>17.414999999999999</c:v>
                </c:pt>
                <c:pt idx="1412">
                  <c:v>17.417000000000002</c:v>
                </c:pt>
                <c:pt idx="1413">
                  <c:v>17.420000000000002</c:v>
                </c:pt>
                <c:pt idx="1414">
                  <c:v>17.422999999999998</c:v>
                </c:pt>
                <c:pt idx="1415">
                  <c:v>17.425000000000001</c:v>
                </c:pt>
                <c:pt idx="1416">
                  <c:v>17.428000000000001</c:v>
                </c:pt>
                <c:pt idx="1417">
                  <c:v>17.43</c:v>
                </c:pt>
                <c:pt idx="1418">
                  <c:v>17.433</c:v>
                </c:pt>
                <c:pt idx="1419">
                  <c:v>17.436</c:v>
                </c:pt>
                <c:pt idx="1420">
                  <c:v>17.439</c:v>
                </c:pt>
                <c:pt idx="1421">
                  <c:v>17.440999999999999</c:v>
                </c:pt>
                <c:pt idx="1422">
                  <c:v>17.443000000000001</c:v>
                </c:pt>
                <c:pt idx="1423">
                  <c:v>17.445</c:v>
                </c:pt>
                <c:pt idx="1424">
                  <c:v>17.448</c:v>
                </c:pt>
                <c:pt idx="1425">
                  <c:v>17.45</c:v>
                </c:pt>
                <c:pt idx="1426">
                  <c:v>17.452000000000002</c:v>
                </c:pt>
                <c:pt idx="1427">
                  <c:v>17.454000000000001</c:v>
                </c:pt>
                <c:pt idx="1428">
                  <c:v>17.457000000000001</c:v>
                </c:pt>
                <c:pt idx="1429">
                  <c:v>17.459</c:v>
                </c:pt>
                <c:pt idx="1430">
                  <c:v>17.460999999999999</c:v>
                </c:pt>
                <c:pt idx="1431">
                  <c:v>17.463999999999999</c:v>
                </c:pt>
                <c:pt idx="1432">
                  <c:v>17.466999999999999</c:v>
                </c:pt>
                <c:pt idx="1433">
                  <c:v>17.469000000000001</c:v>
                </c:pt>
                <c:pt idx="1434">
                  <c:v>17.471</c:v>
                </c:pt>
                <c:pt idx="1435">
                  <c:v>17.474</c:v>
                </c:pt>
                <c:pt idx="1436">
                  <c:v>17.475999999999999</c:v>
                </c:pt>
                <c:pt idx="1437">
                  <c:v>17.478999999999999</c:v>
                </c:pt>
                <c:pt idx="1438">
                  <c:v>17.481000000000002</c:v>
                </c:pt>
                <c:pt idx="1439">
                  <c:v>17.483000000000001</c:v>
                </c:pt>
                <c:pt idx="1440">
                  <c:v>17.486000000000001</c:v>
                </c:pt>
                <c:pt idx="1441">
                  <c:v>17.489000000000001</c:v>
                </c:pt>
                <c:pt idx="1442">
                  <c:v>17.491</c:v>
                </c:pt>
                <c:pt idx="1443">
                  <c:v>17.492999999999999</c:v>
                </c:pt>
                <c:pt idx="1444">
                  <c:v>17.495999999999999</c:v>
                </c:pt>
                <c:pt idx="1445">
                  <c:v>17.498000000000001</c:v>
                </c:pt>
                <c:pt idx="1446">
                  <c:v>17.501000000000001</c:v>
                </c:pt>
                <c:pt idx="1447">
                  <c:v>17.503</c:v>
                </c:pt>
                <c:pt idx="1448">
                  <c:v>17.504999999999999</c:v>
                </c:pt>
                <c:pt idx="1449">
                  <c:v>17.507999999999999</c:v>
                </c:pt>
                <c:pt idx="1450">
                  <c:v>17.510000000000002</c:v>
                </c:pt>
                <c:pt idx="1451">
                  <c:v>17.512</c:v>
                </c:pt>
                <c:pt idx="1452">
                  <c:v>17.515000000000001</c:v>
                </c:pt>
                <c:pt idx="1453">
                  <c:v>17.518000000000001</c:v>
                </c:pt>
                <c:pt idx="1454">
                  <c:v>17.52</c:v>
                </c:pt>
                <c:pt idx="1455">
                  <c:v>17.521999999999998</c:v>
                </c:pt>
                <c:pt idx="1456">
                  <c:v>17.524999999999999</c:v>
                </c:pt>
                <c:pt idx="1457">
                  <c:v>17.527000000000001</c:v>
                </c:pt>
                <c:pt idx="1458">
                  <c:v>17.529</c:v>
                </c:pt>
                <c:pt idx="1459">
                  <c:v>17.532</c:v>
                </c:pt>
                <c:pt idx="1460">
                  <c:v>17.533999999999999</c:v>
                </c:pt>
                <c:pt idx="1461">
                  <c:v>17.536999999999999</c:v>
                </c:pt>
                <c:pt idx="1462">
                  <c:v>17.54</c:v>
                </c:pt>
                <c:pt idx="1463">
                  <c:v>17.542000000000002</c:v>
                </c:pt>
                <c:pt idx="1464">
                  <c:v>17.544</c:v>
                </c:pt>
                <c:pt idx="1465">
                  <c:v>17.547000000000001</c:v>
                </c:pt>
                <c:pt idx="1466">
                  <c:v>17.548999999999999</c:v>
                </c:pt>
                <c:pt idx="1467">
                  <c:v>17.550999999999998</c:v>
                </c:pt>
                <c:pt idx="1468">
                  <c:v>17.553999999999998</c:v>
                </c:pt>
                <c:pt idx="1469">
                  <c:v>17.556000000000001</c:v>
                </c:pt>
                <c:pt idx="1470">
                  <c:v>17.559000000000001</c:v>
                </c:pt>
                <c:pt idx="1471">
                  <c:v>17.561</c:v>
                </c:pt>
                <c:pt idx="1472">
                  <c:v>17.562999999999999</c:v>
                </c:pt>
                <c:pt idx="1473">
                  <c:v>17.565999999999999</c:v>
                </c:pt>
                <c:pt idx="1474">
                  <c:v>17.568999999999999</c:v>
                </c:pt>
                <c:pt idx="1475">
                  <c:v>17.571000000000002</c:v>
                </c:pt>
                <c:pt idx="1476">
                  <c:v>17.574000000000002</c:v>
                </c:pt>
                <c:pt idx="1477">
                  <c:v>17.577000000000002</c:v>
                </c:pt>
                <c:pt idx="1478">
                  <c:v>17.579000000000001</c:v>
                </c:pt>
                <c:pt idx="1479">
                  <c:v>17.582000000000001</c:v>
                </c:pt>
                <c:pt idx="1480">
                  <c:v>17.584</c:v>
                </c:pt>
                <c:pt idx="1481">
                  <c:v>17.585999999999999</c:v>
                </c:pt>
                <c:pt idx="1482">
                  <c:v>17.588000000000001</c:v>
                </c:pt>
                <c:pt idx="1483">
                  <c:v>17.591000000000001</c:v>
                </c:pt>
                <c:pt idx="1484">
                  <c:v>17.594000000000001</c:v>
                </c:pt>
                <c:pt idx="1485">
                  <c:v>17.596</c:v>
                </c:pt>
                <c:pt idx="1486">
                  <c:v>17.597999999999999</c:v>
                </c:pt>
                <c:pt idx="1487">
                  <c:v>17.600000000000001</c:v>
                </c:pt>
                <c:pt idx="1488">
                  <c:v>17.603000000000002</c:v>
                </c:pt>
                <c:pt idx="1489">
                  <c:v>17.605</c:v>
                </c:pt>
                <c:pt idx="1490">
                  <c:v>17.608000000000001</c:v>
                </c:pt>
                <c:pt idx="1491">
                  <c:v>17.61</c:v>
                </c:pt>
                <c:pt idx="1492">
                  <c:v>17.611999999999998</c:v>
                </c:pt>
                <c:pt idx="1493">
                  <c:v>17.614000000000001</c:v>
                </c:pt>
                <c:pt idx="1494">
                  <c:v>17.617000000000001</c:v>
                </c:pt>
                <c:pt idx="1495">
                  <c:v>17.62</c:v>
                </c:pt>
                <c:pt idx="1496">
                  <c:v>17.622</c:v>
                </c:pt>
                <c:pt idx="1497">
                  <c:v>17.623999999999999</c:v>
                </c:pt>
                <c:pt idx="1498">
                  <c:v>17.626999999999999</c:v>
                </c:pt>
                <c:pt idx="1499">
                  <c:v>17.629000000000001</c:v>
                </c:pt>
                <c:pt idx="1500">
                  <c:v>17.631</c:v>
                </c:pt>
                <c:pt idx="1501">
                  <c:v>17.634</c:v>
                </c:pt>
                <c:pt idx="1502">
                  <c:v>17.635999999999999</c:v>
                </c:pt>
                <c:pt idx="1503">
                  <c:v>17.638999999999999</c:v>
                </c:pt>
                <c:pt idx="1504">
                  <c:v>17.640999999999998</c:v>
                </c:pt>
                <c:pt idx="1505">
                  <c:v>17.643000000000001</c:v>
                </c:pt>
                <c:pt idx="1506">
                  <c:v>17.646000000000001</c:v>
                </c:pt>
                <c:pt idx="1507">
                  <c:v>17.649000000000001</c:v>
                </c:pt>
                <c:pt idx="1508">
                  <c:v>17.651</c:v>
                </c:pt>
                <c:pt idx="1509">
                  <c:v>17.652999999999999</c:v>
                </c:pt>
                <c:pt idx="1510">
                  <c:v>17.655999999999999</c:v>
                </c:pt>
                <c:pt idx="1511">
                  <c:v>17.658000000000001</c:v>
                </c:pt>
                <c:pt idx="1512">
                  <c:v>17.66</c:v>
                </c:pt>
                <c:pt idx="1513">
                  <c:v>17.663</c:v>
                </c:pt>
                <c:pt idx="1514">
                  <c:v>17.664999999999999</c:v>
                </c:pt>
                <c:pt idx="1515">
                  <c:v>17.667999999999999</c:v>
                </c:pt>
                <c:pt idx="1516">
                  <c:v>17.670000000000002</c:v>
                </c:pt>
                <c:pt idx="1517">
                  <c:v>17.672000000000001</c:v>
                </c:pt>
                <c:pt idx="1518">
                  <c:v>17.675000000000001</c:v>
                </c:pt>
                <c:pt idx="1519">
                  <c:v>17.678000000000001</c:v>
                </c:pt>
                <c:pt idx="1520">
                  <c:v>17.68</c:v>
                </c:pt>
                <c:pt idx="1521">
                  <c:v>17.681999999999999</c:v>
                </c:pt>
                <c:pt idx="1522">
                  <c:v>17.684999999999999</c:v>
                </c:pt>
                <c:pt idx="1523">
                  <c:v>17.687000000000001</c:v>
                </c:pt>
                <c:pt idx="1524">
                  <c:v>17.689</c:v>
                </c:pt>
                <c:pt idx="1525">
                  <c:v>17.692</c:v>
                </c:pt>
                <c:pt idx="1526">
                  <c:v>17.693999999999999</c:v>
                </c:pt>
                <c:pt idx="1527">
                  <c:v>17.696999999999999</c:v>
                </c:pt>
                <c:pt idx="1528">
                  <c:v>17.699000000000002</c:v>
                </c:pt>
                <c:pt idx="1529">
                  <c:v>17.701000000000001</c:v>
                </c:pt>
                <c:pt idx="1530">
                  <c:v>17.704000000000001</c:v>
                </c:pt>
                <c:pt idx="1531">
                  <c:v>17.707000000000001</c:v>
                </c:pt>
                <c:pt idx="1532">
                  <c:v>17.709</c:v>
                </c:pt>
                <c:pt idx="1533">
                  <c:v>17.710999999999999</c:v>
                </c:pt>
                <c:pt idx="1534">
                  <c:v>17.713999999999999</c:v>
                </c:pt>
                <c:pt idx="1535">
                  <c:v>17.716000000000001</c:v>
                </c:pt>
                <c:pt idx="1536">
                  <c:v>17.719000000000001</c:v>
                </c:pt>
                <c:pt idx="1537">
                  <c:v>17.721</c:v>
                </c:pt>
                <c:pt idx="1538">
                  <c:v>17.722999999999999</c:v>
                </c:pt>
                <c:pt idx="1539">
                  <c:v>17.725999999999999</c:v>
                </c:pt>
                <c:pt idx="1540">
                  <c:v>17.728999999999999</c:v>
                </c:pt>
                <c:pt idx="1541">
                  <c:v>17.731000000000002</c:v>
                </c:pt>
                <c:pt idx="1542">
                  <c:v>17.733000000000001</c:v>
                </c:pt>
                <c:pt idx="1543">
                  <c:v>17.736000000000001</c:v>
                </c:pt>
                <c:pt idx="1544">
                  <c:v>17.738</c:v>
                </c:pt>
                <c:pt idx="1545">
                  <c:v>17.741</c:v>
                </c:pt>
                <c:pt idx="1546">
                  <c:v>17.742999999999999</c:v>
                </c:pt>
                <c:pt idx="1547">
                  <c:v>17.745000000000001</c:v>
                </c:pt>
                <c:pt idx="1548">
                  <c:v>17.748000000000001</c:v>
                </c:pt>
                <c:pt idx="1549">
                  <c:v>17.75</c:v>
                </c:pt>
                <c:pt idx="1550">
                  <c:v>17.751999999999999</c:v>
                </c:pt>
                <c:pt idx="1551">
                  <c:v>17.754999999999999</c:v>
                </c:pt>
                <c:pt idx="1552">
                  <c:v>17.757999999999999</c:v>
                </c:pt>
                <c:pt idx="1553">
                  <c:v>17.760000000000002</c:v>
                </c:pt>
                <c:pt idx="1554">
                  <c:v>17.762</c:v>
                </c:pt>
                <c:pt idx="1555">
                  <c:v>17.765000000000001</c:v>
                </c:pt>
                <c:pt idx="1556">
                  <c:v>17.766999999999999</c:v>
                </c:pt>
                <c:pt idx="1557">
                  <c:v>17.77</c:v>
                </c:pt>
                <c:pt idx="1558">
                  <c:v>17.771999999999998</c:v>
                </c:pt>
                <c:pt idx="1559">
                  <c:v>17.774000000000001</c:v>
                </c:pt>
                <c:pt idx="1560">
                  <c:v>17.777000000000001</c:v>
                </c:pt>
                <c:pt idx="1561">
                  <c:v>17.78</c:v>
                </c:pt>
                <c:pt idx="1562">
                  <c:v>17.780999999999999</c:v>
                </c:pt>
                <c:pt idx="1563">
                  <c:v>17.783999999999999</c:v>
                </c:pt>
                <c:pt idx="1564">
                  <c:v>17.786999999999999</c:v>
                </c:pt>
                <c:pt idx="1565">
                  <c:v>17.789000000000001</c:v>
                </c:pt>
                <c:pt idx="1566">
                  <c:v>17.791</c:v>
                </c:pt>
                <c:pt idx="1567">
                  <c:v>17.794</c:v>
                </c:pt>
                <c:pt idx="1568">
                  <c:v>17.795999999999999</c:v>
                </c:pt>
                <c:pt idx="1569">
                  <c:v>17.797999999999998</c:v>
                </c:pt>
                <c:pt idx="1570">
                  <c:v>17.800999999999998</c:v>
                </c:pt>
                <c:pt idx="1571">
                  <c:v>17.803000000000001</c:v>
                </c:pt>
                <c:pt idx="1572">
                  <c:v>17.806000000000001</c:v>
                </c:pt>
                <c:pt idx="1573">
                  <c:v>17.808</c:v>
                </c:pt>
                <c:pt idx="1574">
                  <c:v>17.809999999999999</c:v>
                </c:pt>
                <c:pt idx="1575">
                  <c:v>17.812999999999999</c:v>
                </c:pt>
                <c:pt idx="1576">
                  <c:v>17.815999999999999</c:v>
                </c:pt>
                <c:pt idx="1577">
                  <c:v>17.818000000000001</c:v>
                </c:pt>
                <c:pt idx="1578">
                  <c:v>17.82</c:v>
                </c:pt>
                <c:pt idx="1579">
                  <c:v>17.823</c:v>
                </c:pt>
                <c:pt idx="1580">
                  <c:v>17.824999999999999</c:v>
                </c:pt>
                <c:pt idx="1581">
                  <c:v>17.827999999999999</c:v>
                </c:pt>
                <c:pt idx="1582">
                  <c:v>17.829999999999998</c:v>
                </c:pt>
                <c:pt idx="1583">
                  <c:v>17.832999999999998</c:v>
                </c:pt>
                <c:pt idx="1584">
                  <c:v>17.835000000000001</c:v>
                </c:pt>
                <c:pt idx="1585">
                  <c:v>17.837</c:v>
                </c:pt>
                <c:pt idx="1586">
                  <c:v>17.84</c:v>
                </c:pt>
                <c:pt idx="1587">
                  <c:v>17.841999999999999</c:v>
                </c:pt>
                <c:pt idx="1588">
                  <c:v>17.844000000000001</c:v>
                </c:pt>
                <c:pt idx="1589">
                  <c:v>17.847000000000001</c:v>
                </c:pt>
                <c:pt idx="1590">
                  <c:v>17.849</c:v>
                </c:pt>
                <c:pt idx="1591">
                  <c:v>17.852</c:v>
                </c:pt>
                <c:pt idx="1592">
                  <c:v>17.853999999999999</c:v>
                </c:pt>
                <c:pt idx="1593">
                  <c:v>17.856999999999999</c:v>
                </c:pt>
                <c:pt idx="1594">
                  <c:v>17.859000000000002</c:v>
                </c:pt>
                <c:pt idx="1595">
                  <c:v>17.861000000000001</c:v>
                </c:pt>
                <c:pt idx="1596">
                  <c:v>17.864000000000001</c:v>
                </c:pt>
                <c:pt idx="1597">
                  <c:v>17.867000000000001</c:v>
                </c:pt>
                <c:pt idx="1598">
                  <c:v>17.869</c:v>
                </c:pt>
                <c:pt idx="1599">
                  <c:v>17.870999999999999</c:v>
                </c:pt>
                <c:pt idx="1600">
                  <c:v>17.873000000000001</c:v>
                </c:pt>
                <c:pt idx="1601">
                  <c:v>17.876000000000001</c:v>
                </c:pt>
                <c:pt idx="1602">
                  <c:v>17.879000000000001</c:v>
                </c:pt>
                <c:pt idx="1603">
                  <c:v>17.881</c:v>
                </c:pt>
                <c:pt idx="1604">
                  <c:v>17.882999999999999</c:v>
                </c:pt>
                <c:pt idx="1605">
                  <c:v>17.885999999999999</c:v>
                </c:pt>
                <c:pt idx="1606">
                  <c:v>17.888000000000002</c:v>
                </c:pt>
                <c:pt idx="1607">
                  <c:v>17.890999999999998</c:v>
                </c:pt>
                <c:pt idx="1608">
                  <c:v>17.893000000000001</c:v>
                </c:pt>
                <c:pt idx="1609">
                  <c:v>17.896000000000001</c:v>
                </c:pt>
                <c:pt idx="1610">
                  <c:v>17.898</c:v>
                </c:pt>
                <c:pt idx="1611">
                  <c:v>17.901</c:v>
                </c:pt>
                <c:pt idx="1612">
                  <c:v>17.902999999999999</c:v>
                </c:pt>
                <c:pt idx="1613">
                  <c:v>17.905000000000001</c:v>
                </c:pt>
                <c:pt idx="1614">
                  <c:v>17.908000000000001</c:v>
                </c:pt>
                <c:pt idx="1615">
                  <c:v>17.911000000000001</c:v>
                </c:pt>
                <c:pt idx="1616">
                  <c:v>17.913</c:v>
                </c:pt>
                <c:pt idx="1617">
                  <c:v>17.914999999999999</c:v>
                </c:pt>
                <c:pt idx="1618">
                  <c:v>17.917000000000002</c:v>
                </c:pt>
                <c:pt idx="1619">
                  <c:v>17.920000000000002</c:v>
                </c:pt>
                <c:pt idx="1620">
                  <c:v>17.922999999999998</c:v>
                </c:pt>
                <c:pt idx="1621">
                  <c:v>17.925000000000001</c:v>
                </c:pt>
                <c:pt idx="1622">
                  <c:v>17.927</c:v>
                </c:pt>
                <c:pt idx="1623">
                  <c:v>17.93</c:v>
                </c:pt>
                <c:pt idx="1624">
                  <c:v>17.931999999999999</c:v>
                </c:pt>
                <c:pt idx="1625">
                  <c:v>17.934000000000001</c:v>
                </c:pt>
                <c:pt idx="1626">
                  <c:v>17.937000000000001</c:v>
                </c:pt>
                <c:pt idx="1627">
                  <c:v>17.940000000000001</c:v>
                </c:pt>
                <c:pt idx="1628">
                  <c:v>17.942</c:v>
                </c:pt>
                <c:pt idx="1629">
                  <c:v>17.945</c:v>
                </c:pt>
                <c:pt idx="1630">
                  <c:v>17.948</c:v>
                </c:pt>
                <c:pt idx="1631">
                  <c:v>17.95</c:v>
                </c:pt>
                <c:pt idx="1632">
                  <c:v>17.952000000000002</c:v>
                </c:pt>
                <c:pt idx="1633">
                  <c:v>17.954000000000001</c:v>
                </c:pt>
                <c:pt idx="1634">
                  <c:v>17.957000000000001</c:v>
                </c:pt>
                <c:pt idx="1635">
                  <c:v>17.959</c:v>
                </c:pt>
                <c:pt idx="1636">
                  <c:v>17.960999999999999</c:v>
                </c:pt>
                <c:pt idx="1637">
                  <c:v>17.963000000000001</c:v>
                </c:pt>
                <c:pt idx="1638">
                  <c:v>17.966000000000001</c:v>
                </c:pt>
                <c:pt idx="1639">
                  <c:v>17.969000000000001</c:v>
                </c:pt>
                <c:pt idx="1640">
                  <c:v>17.971</c:v>
                </c:pt>
                <c:pt idx="1641">
                  <c:v>17.974</c:v>
                </c:pt>
                <c:pt idx="1642">
                  <c:v>17.975999999999999</c:v>
                </c:pt>
                <c:pt idx="1643">
                  <c:v>17.977</c:v>
                </c:pt>
                <c:pt idx="1644">
                  <c:v>17.978999999999999</c:v>
                </c:pt>
                <c:pt idx="1645">
                  <c:v>17.981000000000002</c:v>
                </c:pt>
                <c:pt idx="1646">
                  <c:v>17.981999999999999</c:v>
                </c:pt>
                <c:pt idx="1647">
                  <c:v>17.984000000000002</c:v>
                </c:pt>
                <c:pt idx="1648">
                  <c:v>17.984999999999999</c:v>
                </c:pt>
                <c:pt idx="1649">
                  <c:v>17.986999999999998</c:v>
                </c:pt>
                <c:pt idx="1650">
                  <c:v>17.988</c:v>
                </c:pt>
                <c:pt idx="1651">
                  <c:v>17.989000000000001</c:v>
                </c:pt>
                <c:pt idx="1652">
                  <c:v>17.989999999999998</c:v>
                </c:pt>
                <c:pt idx="1653">
                  <c:v>17.991</c:v>
                </c:pt>
                <c:pt idx="1654">
                  <c:v>17.991</c:v>
                </c:pt>
                <c:pt idx="1655">
                  <c:v>17.992000000000001</c:v>
                </c:pt>
                <c:pt idx="1656">
                  <c:v>17.992999999999999</c:v>
                </c:pt>
                <c:pt idx="1657">
                  <c:v>17.994</c:v>
                </c:pt>
                <c:pt idx="1658">
                  <c:v>17.994</c:v>
                </c:pt>
                <c:pt idx="1659">
                  <c:v>17.995000000000001</c:v>
                </c:pt>
                <c:pt idx="1660">
                  <c:v>17.995000000000001</c:v>
                </c:pt>
                <c:pt idx="1661">
                  <c:v>17.995999999999999</c:v>
                </c:pt>
                <c:pt idx="1662">
                  <c:v>17.995999999999999</c:v>
                </c:pt>
                <c:pt idx="1663">
                  <c:v>17.997</c:v>
                </c:pt>
                <c:pt idx="1664">
                  <c:v>17.997</c:v>
                </c:pt>
                <c:pt idx="1665">
                  <c:v>17.998000000000001</c:v>
                </c:pt>
                <c:pt idx="1666">
                  <c:v>17.998000000000001</c:v>
                </c:pt>
                <c:pt idx="1667">
                  <c:v>17.998000000000001</c:v>
                </c:pt>
                <c:pt idx="1668">
                  <c:v>17.998999999999999</c:v>
                </c:pt>
                <c:pt idx="1669">
                  <c:v>17.998999999999999</c:v>
                </c:pt>
                <c:pt idx="1670">
                  <c:v>17.998999999999999</c:v>
                </c:pt>
                <c:pt idx="1671">
                  <c:v>17.998999999999999</c:v>
                </c:pt>
                <c:pt idx="1672">
                  <c:v>17.998999999999999</c:v>
                </c:pt>
                <c:pt idx="1673">
                  <c:v>18</c:v>
                </c:pt>
                <c:pt idx="1674">
                  <c:v>18</c:v>
                </c:pt>
                <c:pt idx="1675">
                  <c:v>18</c:v>
                </c:pt>
                <c:pt idx="1676">
                  <c:v>18</c:v>
                </c:pt>
                <c:pt idx="1677">
                  <c:v>18.001000000000001</c:v>
                </c:pt>
                <c:pt idx="1678">
                  <c:v>18.001000000000001</c:v>
                </c:pt>
                <c:pt idx="1679">
                  <c:v>18.001000000000001</c:v>
                </c:pt>
                <c:pt idx="1680">
                  <c:v>18.001000000000001</c:v>
                </c:pt>
                <c:pt idx="1681">
                  <c:v>18.001000000000001</c:v>
                </c:pt>
                <c:pt idx="1682">
                  <c:v>18.001000000000001</c:v>
                </c:pt>
                <c:pt idx="1683">
                  <c:v>18.001000000000001</c:v>
                </c:pt>
                <c:pt idx="1684">
                  <c:v>18.001000000000001</c:v>
                </c:pt>
                <c:pt idx="1685">
                  <c:v>18.001000000000001</c:v>
                </c:pt>
                <c:pt idx="1686">
                  <c:v>18.001000000000001</c:v>
                </c:pt>
                <c:pt idx="1687">
                  <c:v>18.001000000000001</c:v>
                </c:pt>
                <c:pt idx="1688">
                  <c:v>18.001000000000001</c:v>
                </c:pt>
                <c:pt idx="1689">
                  <c:v>18.001000000000001</c:v>
                </c:pt>
                <c:pt idx="1690">
                  <c:v>18.001999999999999</c:v>
                </c:pt>
                <c:pt idx="1691">
                  <c:v>18.001999999999999</c:v>
                </c:pt>
                <c:pt idx="1692">
                  <c:v>18.001999999999999</c:v>
                </c:pt>
              </c:numCache>
            </c:numRef>
          </c:xVal>
          <c:yVal>
            <c:numRef>
              <c:f>'2011_06_29_4'!$C$2:$C$3000</c:f>
              <c:numCache>
                <c:formatCode>General</c:formatCode>
                <c:ptCount val="2999"/>
                <c:pt idx="0">
                  <c:v>149.86199999999999</c:v>
                </c:pt>
                <c:pt idx="1">
                  <c:v>122.964</c:v>
                </c:pt>
                <c:pt idx="2">
                  <c:v>142.404</c:v>
                </c:pt>
                <c:pt idx="3">
                  <c:v>133.67400000000001</c:v>
                </c:pt>
                <c:pt idx="4">
                  <c:v>147.036</c:v>
                </c:pt>
                <c:pt idx="5">
                  <c:v>107.958</c:v>
                </c:pt>
                <c:pt idx="6">
                  <c:v>156.15</c:v>
                </c:pt>
                <c:pt idx="7">
                  <c:v>131.25</c:v>
                </c:pt>
                <c:pt idx="8">
                  <c:v>126.87</c:v>
                </c:pt>
                <c:pt idx="9">
                  <c:v>134.58000000000001</c:v>
                </c:pt>
                <c:pt idx="10">
                  <c:v>122.08799999999999</c:v>
                </c:pt>
                <c:pt idx="11">
                  <c:v>150.708</c:v>
                </c:pt>
                <c:pt idx="12">
                  <c:v>167.67599999999999</c:v>
                </c:pt>
                <c:pt idx="13">
                  <c:v>143.274</c:v>
                </c:pt>
                <c:pt idx="14">
                  <c:v>134.136</c:v>
                </c:pt>
                <c:pt idx="15">
                  <c:v>157.74600000000001</c:v>
                </c:pt>
                <c:pt idx="16">
                  <c:v>164.358</c:v>
                </c:pt>
                <c:pt idx="17">
                  <c:v>141.29400000000001</c:v>
                </c:pt>
                <c:pt idx="18">
                  <c:v>163.47</c:v>
                </c:pt>
                <c:pt idx="19">
                  <c:v>163.62</c:v>
                </c:pt>
                <c:pt idx="20">
                  <c:v>133.03200000000001</c:v>
                </c:pt>
                <c:pt idx="21">
                  <c:v>144.066</c:v>
                </c:pt>
                <c:pt idx="22">
                  <c:v>152.83199999999999</c:v>
                </c:pt>
                <c:pt idx="23">
                  <c:v>164.184</c:v>
                </c:pt>
                <c:pt idx="24">
                  <c:v>160.05000000000001</c:v>
                </c:pt>
                <c:pt idx="25">
                  <c:v>-174.41399999999999</c:v>
                </c:pt>
                <c:pt idx="26">
                  <c:v>124.27200000000001</c:v>
                </c:pt>
                <c:pt idx="27">
                  <c:v>171.15</c:v>
                </c:pt>
                <c:pt idx="28">
                  <c:v>167.41800000000001</c:v>
                </c:pt>
                <c:pt idx="29">
                  <c:v>111.36</c:v>
                </c:pt>
                <c:pt idx="30">
                  <c:v>121.902</c:v>
                </c:pt>
                <c:pt idx="31">
                  <c:v>164.81399999999999</c:v>
                </c:pt>
                <c:pt idx="32">
                  <c:v>113.964</c:v>
                </c:pt>
                <c:pt idx="33">
                  <c:v>120.56399999999999</c:v>
                </c:pt>
                <c:pt idx="34">
                  <c:v>125.78400000000001</c:v>
                </c:pt>
                <c:pt idx="35">
                  <c:v>147.066</c:v>
                </c:pt>
                <c:pt idx="36">
                  <c:v>133.77000000000001</c:v>
                </c:pt>
                <c:pt idx="37">
                  <c:v>160.12200000000001</c:v>
                </c:pt>
                <c:pt idx="38">
                  <c:v>145.41</c:v>
                </c:pt>
                <c:pt idx="39">
                  <c:v>135.798</c:v>
                </c:pt>
                <c:pt idx="40">
                  <c:v>134.53200000000001</c:v>
                </c:pt>
                <c:pt idx="41">
                  <c:v>127.44</c:v>
                </c:pt>
                <c:pt idx="42">
                  <c:v>149.69999999999999</c:v>
                </c:pt>
                <c:pt idx="43">
                  <c:v>167.364</c:v>
                </c:pt>
                <c:pt idx="44">
                  <c:v>-170.934</c:v>
                </c:pt>
                <c:pt idx="45">
                  <c:v>147.25800000000001</c:v>
                </c:pt>
                <c:pt idx="46">
                  <c:v>136.81800000000001</c:v>
                </c:pt>
                <c:pt idx="47">
                  <c:v>142.12200000000001</c:v>
                </c:pt>
                <c:pt idx="48">
                  <c:v>132.95400000000001</c:v>
                </c:pt>
                <c:pt idx="49">
                  <c:v>170.44200000000001</c:v>
                </c:pt>
                <c:pt idx="50">
                  <c:v>-178.67400000000001</c:v>
                </c:pt>
                <c:pt idx="51">
                  <c:v>114.642</c:v>
                </c:pt>
                <c:pt idx="52">
                  <c:v>139.18799999999999</c:v>
                </c:pt>
                <c:pt idx="53">
                  <c:v>145.74</c:v>
                </c:pt>
                <c:pt idx="54">
                  <c:v>176.55</c:v>
                </c:pt>
                <c:pt idx="55">
                  <c:v>129.732</c:v>
                </c:pt>
                <c:pt idx="56">
                  <c:v>166.458</c:v>
                </c:pt>
                <c:pt idx="57">
                  <c:v>160.16399999999999</c:v>
                </c:pt>
                <c:pt idx="58">
                  <c:v>163.16399999999999</c:v>
                </c:pt>
                <c:pt idx="59">
                  <c:v>163.07400000000001</c:v>
                </c:pt>
                <c:pt idx="60">
                  <c:v>123.438</c:v>
                </c:pt>
                <c:pt idx="61">
                  <c:v>139.63800000000001</c:v>
                </c:pt>
                <c:pt idx="62">
                  <c:v>157.65</c:v>
                </c:pt>
                <c:pt idx="63">
                  <c:v>135.56399999999999</c:v>
                </c:pt>
                <c:pt idx="64">
                  <c:v>138.45599999999999</c:v>
                </c:pt>
                <c:pt idx="65">
                  <c:v>158.232</c:v>
                </c:pt>
                <c:pt idx="66">
                  <c:v>159.36000000000001</c:v>
                </c:pt>
                <c:pt idx="67">
                  <c:v>146.934</c:v>
                </c:pt>
                <c:pt idx="68">
                  <c:v>160.93799999999999</c:v>
                </c:pt>
                <c:pt idx="69">
                  <c:v>-176.352</c:v>
                </c:pt>
                <c:pt idx="70">
                  <c:v>151.79400000000001</c:v>
                </c:pt>
                <c:pt idx="71">
                  <c:v>119.964</c:v>
                </c:pt>
                <c:pt idx="72">
                  <c:v>156.28800000000001</c:v>
                </c:pt>
                <c:pt idx="73">
                  <c:v>176.03399999999999</c:v>
                </c:pt>
                <c:pt idx="74">
                  <c:v>150.03</c:v>
                </c:pt>
                <c:pt idx="75">
                  <c:v>163.81200000000001</c:v>
                </c:pt>
                <c:pt idx="76">
                  <c:v>129.93</c:v>
                </c:pt>
                <c:pt idx="77">
                  <c:v>176.53800000000001</c:v>
                </c:pt>
                <c:pt idx="78">
                  <c:v>165.018</c:v>
                </c:pt>
                <c:pt idx="79">
                  <c:v>142.12200000000001</c:v>
                </c:pt>
                <c:pt idx="80">
                  <c:v>143.77199999999999</c:v>
                </c:pt>
                <c:pt idx="81">
                  <c:v>144.22200000000001</c:v>
                </c:pt>
                <c:pt idx="82">
                  <c:v>126.768</c:v>
                </c:pt>
                <c:pt idx="83">
                  <c:v>155.934</c:v>
                </c:pt>
                <c:pt idx="84">
                  <c:v>129.648</c:v>
                </c:pt>
                <c:pt idx="85">
                  <c:v>174.37200000000001</c:v>
                </c:pt>
                <c:pt idx="86">
                  <c:v>163.584</c:v>
                </c:pt>
                <c:pt idx="87">
                  <c:v>137.82599999999999</c:v>
                </c:pt>
                <c:pt idx="88">
                  <c:v>154.75200000000001</c:v>
                </c:pt>
                <c:pt idx="89">
                  <c:v>170.04599999999999</c:v>
                </c:pt>
                <c:pt idx="90">
                  <c:v>159.648</c:v>
                </c:pt>
                <c:pt idx="91">
                  <c:v>130.548</c:v>
                </c:pt>
                <c:pt idx="92">
                  <c:v>143.898</c:v>
                </c:pt>
                <c:pt idx="93">
                  <c:v>150.44999999999999</c:v>
                </c:pt>
                <c:pt idx="94">
                  <c:v>148.72200000000001</c:v>
                </c:pt>
                <c:pt idx="95">
                  <c:v>87.444000000000003</c:v>
                </c:pt>
                <c:pt idx="96">
                  <c:v>142.63200000000001</c:v>
                </c:pt>
                <c:pt idx="97">
                  <c:v>148.30799999999999</c:v>
                </c:pt>
                <c:pt idx="98">
                  <c:v>140.196</c:v>
                </c:pt>
                <c:pt idx="99">
                  <c:v>162.702</c:v>
                </c:pt>
                <c:pt idx="100">
                  <c:v>123.996</c:v>
                </c:pt>
                <c:pt idx="101">
                  <c:v>152.48400000000001</c:v>
                </c:pt>
                <c:pt idx="102">
                  <c:v>164.238</c:v>
                </c:pt>
                <c:pt idx="103">
                  <c:v>148.74600000000001</c:v>
                </c:pt>
                <c:pt idx="104">
                  <c:v>156.108</c:v>
                </c:pt>
                <c:pt idx="105">
                  <c:v>-139.05600000000001</c:v>
                </c:pt>
                <c:pt idx="106">
                  <c:v>127.63800000000001</c:v>
                </c:pt>
                <c:pt idx="107">
                  <c:v>147.054</c:v>
                </c:pt>
                <c:pt idx="108">
                  <c:v>142.73400000000001</c:v>
                </c:pt>
                <c:pt idx="109">
                  <c:v>122.172</c:v>
                </c:pt>
                <c:pt idx="110">
                  <c:v>143.316</c:v>
                </c:pt>
                <c:pt idx="111">
                  <c:v>129.93600000000001</c:v>
                </c:pt>
                <c:pt idx="112">
                  <c:v>134.02799999999999</c:v>
                </c:pt>
                <c:pt idx="113">
                  <c:v>145.69200000000001</c:v>
                </c:pt>
                <c:pt idx="114">
                  <c:v>124.014</c:v>
                </c:pt>
                <c:pt idx="115">
                  <c:v>152.982</c:v>
                </c:pt>
                <c:pt idx="116">
                  <c:v>176.292</c:v>
                </c:pt>
                <c:pt idx="117">
                  <c:v>140.214</c:v>
                </c:pt>
                <c:pt idx="118">
                  <c:v>105.678</c:v>
                </c:pt>
                <c:pt idx="119">
                  <c:v>165.57599999999999</c:v>
                </c:pt>
                <c:pt idx="120">
                  <c:v>153.75</c:v>
                </c:pt>
                <c:pt idx="121">
                  <c:v>153.024</c:v>
                </c:pt>
                <c:pt idx="122">
                  <c:v>157.92599999999999</c:v>
                </c:pt>
                <c:pt idx="123">
                  <c:v>150.012</c:v>
                </c:pt>
                <c:pt idx="124">
                  <c:v>153.18600000000001</c:v>
                </c:pt>
                <c:pt idx="125">
                  <c:v>134.232</c:v>
                </c:pt>
                <c:pt idx="126">
                  <c:v>144.88200000000001</c:v>
                </c:pt>
                <c:pt idx="127">
                  <c:v>146.68799999999999</c:v>
                </c:pt>
                <c:pt idx="128">
                  <c:v>162.52199999999999</c:v>
                </c:pt>
                <c:pt idx="129">
                  <c:v>159.036</c:v>
                </c:pt>
                <c:pt idx="130">
                  <c:v>-178.29</c:v>
                </c:pt>
                <c:pt idx="131">
                  <c:v>90</c:v>
                </c:pt>
                <c:pt idx="132">
                  <c:v>149.41800000000001</c:v>
                </c:pt>
                <c:pt idx="133">
                  <c:v>158.63399999999999</c:v>
                </c:pt>
                <c:pt idx="134">
                  <c:v>123.012</c:v>
                </c:pt>
                <c:pt idx="135">
                  <c:v>136.566</c:v>
                </c:pt>
                <c:pt idx="136">
                  <c:v>167.124</c:v>
                </c:pt>
                <c:pt idx="137">
                  <c:v>160.78800000000001</c:v>
                </c:pt>
                <c:pt idx="138">
                  <c:v>131.346</c:v>
                </c:pt>
                <c:pt idx="139">
                  <c:v>136.56</c:v>
                </c:pt>
                <c:pt idx="140">
                  <c:v>143.364</c:v>
                </c:pt>
                <c:pt idx="141">
                  <c:v>140.958</c:v>
                </c:pt>
                <c:pt idx="142">
                  <c:v>158.50800000000001</c:v>
                </c:pt>
                <c:pt idx="143">
                  <c:v>114.09</c:v>
                </c:pt>
                <c:pt idx="144">
                  <c:v>171.25200000000001</c:v>
                </c:pt>
                <c:pt idx="145">
                  <c:v>157.15799999999999</c:v>
                </c:pt>
                <c:pt idx="146">
                  <c:v>145.17599999999999</c:v>
                </c:pt>
                <c:pt idx="147">
                  <c:v>124.086</c:v>
                </c:pt>
                <c:pt idx="148">
                  <c:v>169.80600000000001</c:v>
                </c:pt>
                <c:pt idx="149">
                  <c:v>154.494</c:v>
                </c:pt>
                <c:pt idx="150">
                  <c:v>139.482</c:v>
                </c:pt>
                <c:pt idx="151">
                  <c:v>113.154</c:v>
                </c:pt>
                <c:pt idx="152">
                  <c:v>168.69</c:v>
                </c:pt>
                <c:pt idx="153">
                  <c:v>144.21</c:v>
                </c:pt>
                <c:pt idx="154">
                  <c:v>155.76</c:v>
                </c:pt>
                <c:pt idx="155">
                  <c:v>163.18199999999999</c:v>
                </c:pt>
                <c:pt idx="156">
                  <c:v>139.464</c:v>
                </c:pt>
                <c:pt idx="157">
                  <c:v>150.744</c:v>
                </c:pt>
                <c:pt idx="158">
                  <c:v>153.29400000000001</c:v>
                </c:pt>
                <c:pt idx="159">
                  <c:v>115.92</c:v>
                </c:pt>
                <c:pt idx="160">
                  <c:v>139.13999999999999</c:v>
                </c:pt>
                <c:pt idx="161">
                  <c:v>152.08199999999999</c:v>
                </c:pt>
                <c:pt idx="162">
                  <c:v>135.072</c:v>
                </c:pt>
                <c:pt idx="163">
                  <c:v>124.26</c:v>
                </c:pt>
                <c:pt idx="164">
                  <c:v>162.696</c:v>
                </c:pt>
                <c:pt idx="165">
                  <c:v>109.65600000000001</c:v>
                </c:pt>
                <c:pt idx="166">
                  <c:v>164.358</c:v>
                </c:pt>
                <c:pt idx="167">
                  <c:v>155.268</c:v>
                </c:pt>
                <c:pt idx="168">
                  <c:v>131.46</c:v>
                </c:pt>
                <c:pt idx="169">
                  <c:v>118.36799999999999</c:v>
                </c:pt>
                <c:pt idx="170">
                  <c:v>112.812</c:v>
                </c:pt>
                <c:pt idx="171">
                  <c:v>163.518</c:v>
                </c:pt>
                <c:pt idx="172">
                  <c:v>146.03399999999999</c:v>
                </c:pt>
                <c:pt idx="173">
                  <c:v>127.122</c:v>
                </c:pt>
                <c:pt idx="174">
                  <c:v>163.458</c:v>
                </c:pt>
                <c:pt idx="175">
                  <c:v>126.55800000000001</c:v>
                </c:pt>
                <c:pt idx="176">
                  <c:v>130.92599999999999</c:v>
                </c:pt>
                <c:pt idx="177">
                  <c:v>147.61199999999999</c:v>
                </c:pt>
                <c:pt idx="178">
                  <c:v>157.86000000000001</c:v>
                </c:pt>
                <c:pt idx="179">
                  <c:v>161.09399999999999</c:v>
                </c:pt>
                <c:pt idx="180">
                  <c:v>128.61000000000001</c:v>
                </c:pt>
                <c:pt idx="181">
                  <c:v>163.572</c:v>
                </c:pt>
                <c:pt idx="182">
                  <c:v>141.44999999999999</c:v>
                </c:pt>
                <c:pt idx="183">
                  <c:v>131.994</c:v>
                </c:pt>
                <c:pt idx="184">
                  <c:v>145.83000000000001</c:v>
                </c:pt>
                <c:pt idx="185">
                  <c:v>121.752</c:v>
                </c:pt>
                <c:pt idx="186">
                  <c:v>154.404</c:v>
                </c:pt>
                <c:pt idx="187">
                  <c:v>120.654</c:v>
                </c:pt>
                <c:pt idx="188">
                  <c:v>139.12200000000001</c:v>
                </c:pt>
                <c:pt idx="189">
                  <c:v>133.446</c:v>
                </c:pt>
                <c:pt idx="190">
                  <c:v>161.238</c:v>
                </c:pt>
                <c:pt idx="191">
                  <c:v>161.214</c:v>
                </c:pt>
                <c:pt idx="192">
                  <c:v>130.80000000000001</c:v>
                </c:pt>
                <c:pt idx="193">
                  <c:v>139.86600000000001</c:v>
                </c:pt>
                <c:pt idx="194">
                  <c:v>121.65600000000001</c:v>
                </c:pt>
                <c:pt idx="195">
                  <c:v>157.77600000000001</c:v>
                </c:pt>
                <c:pt idx="196">
                  <c:v>155.334</c:v>
                </c:pt>
                <c:pt idx="197">
                  <c:v>146.61600000000001</c:v>
                </c:pt>
                <c:pt idx="198">
                  <c:v>133.75200000000001</c:v>
                </c:pt>
                <c:pt idx="199">
                  <c:v>160.416</c:v>
                </c:pt>
                <c:pt idx="200">
                  <c:v>126.55800000000001</c:v>
                </c:pt>
                <c:pt idx="201">
                  <c:v>148.29</c:v>
                </c:pt>
                <c:pt idx="202">
                  <c:v>155.97</c:v>
                </c:pt>
                <c:pt idx="203">
                  <c:v>177.92400000000001</c:v>
                </c:pt>
                <c:pt idx="204">
                  <c:v>138.87</c:v>
                </c:pt>
                <c:pt idx="205">
                  <c:v>153.20400000000001</c:v>
                </c:pt>
                <c:pt idx="206">
                  <c:v>142.12200000000001</c:v>
                </c:pt>
                <c:pt idx="207">
                  <c:v>167.184</c:v>
                </c:pt>
                <c:pt idx="208">
                  <c:v>-161.77199999999999</c:v>
                </c:pt>
                <c:pt idx="209">
                  <c:v>169.16399999999999</c:v>
                </c:pt>
                <c:pt idx="210">
                  <c:v>157.74</c:v>
                </c:pt>
                <c:pt idx="211">
                  <c:v>154.29599999999999</c:v>
                </c:pt>
                <c:pt idx="212">
                  <c:v>161.74799999999999</c:v>
                </c:pt>
                <c:pt idx="213">
                  <c:v>166.32</c:v>
                </c:pt>
                <c:pt idx="214">
                  <c:v>164.334</c:v>
                </c:pt>
                <c:pt idx="215">
                  <c:v>162.18</c:v>
                </c:pt>
                <c:pt idx="216">
                  <c:v>154.404</c:v>
                </c:pt>
                <c:pt idx="217">
                  <c:v>162.33000000000001</c:v>
                </c:pt>
                <c:pt idx="218">
                  <c:v>120.246</c:v>
                </c:pt>
                <c:pt idx="219">
                  <c:v>121.30200000000001</c:v>
                </c:pt>
                <c:pt idx="220">
                  <c:v>129.15</c:v>
                </c:pt>
                <c:pt idx="221">
                  <c:v>118.374</c:v>
                </c:pt>
                <c:pt idx="222">
                  <c:v>156.52199999999999</c:v>
                </c:pt>
                <c:pt idx="223">
                  <c:v>134.76</c:v>
                </c:pt>
                <c:pt idx="224">
                  <c:v>120.51</c:v>
                </c:pt>
                <c:pt idx="225">
                  <c:v>153.59399999999999</c:v>
                </c:pt>
                <c:pt idx="226">
                  <c:v>149.4</c:v>
                </c:pt>
                <c:pt idx="227">
                  <c:v>144.26400000000001</c:v>
                </c:pt>
                <c:pt idx="228">
                  <c:v>143.61600000000001</c:v>
                </c:pt>
                <c:pt idx="229">
                  <c:v>-179.346</c:v>
                </c:pt>
                <c:pt idx="230">
                  <c:v>150.94800000000001</c:v>
                </c:pt>
                <c:pt idx="231">
                  <c:v>170.01</c:v>
                </c:pt>
                <c:pt idx="232">
                  <c:v>136.91399999999999</c:v>
                </c:pt>
                <c:pt idx="233">
                  <c:v>158.41200000000001</c:v>
                </c:pt>
                <c:pt idx="234">
                  <c:v>166.578</c:v>
                </c:pt>
                <c:pt idx="235">
                  <c:v>117.92400000000001</c:v>
                </c:pt>
                <c:pt idx="236">
                  <c:v>120.52200000000001</c:v>
                </c:pt>
                <c:pt idx="237">
                  <c:v>137.988</c:v>
                </c:pt>
                <c:pt idx="238">
                  <c:v>144</c:v>
                </c:pt>
                <c:pt idx="239">
                  <c:v>163.33199999999999</c:v>
                </c:pt>
                <c:pt idx="240">
                  <c:v>154.05000000000001</c:v>
                </c:pt>
                <c:pt idx="241">
                  <c:v>160.12799999999999</c:v>
                </c:pt>
                <c:pt idx="242">
                  <c:v>179.82599999999999</c:v>
                </c:pt>
                <c:pt idx="243">
                  <c:v>156.35400000000001</c:v>
                </c:pt>
                <c:pt idx="244">
                  <c:v>134.66399999999999</c:v>
                </c:pt>
                <c:pt idx="245">
                  <c:v>119.886</c:v>
                </c:pt>
                <c:pt idx="246">
                  <c:v>90.27</c:v>
                </c:pt>
                <c:pt idx="247">
                  <c:v>-163.93799999999999</c:v>
                </c:pt>
                <c:pt idx="248">
                  <c:v>149.166</c:v>
                </c:pt>
                <c:pt idx="249">
                  <c:v>133.07400000000001</c:v>
                </c:pt>
                <c:pt idx="250">
                  <c:v>138.91200000000001</c:v>
                </c:pt>
                <c:pt idx="251">
                  <c:v>179.38200000000001</c:v>
                </c:pt>
                <c:pt idx="252">
                  <c:v>136.614</c:v>
                </c:pt>
                <c:pt idx="253">
                  <c:v>-169.98</c:v>
                </c:pt>
                <c:pt idx="254">
                  <c:v>119.7</c:v>
                </c:pt>
                <c:pt idx="255">
                  <c:v>170.66399999999999</c:v>
                </c:pt>
                <c:pt idx="256">
                  <c:v>153.22800000000001</c:v>
                </c:pt>
                <c:pt idx="257">
                  <c:v>146.232</c:v>
                </c:pt>
                <c:pt idx="258">
                  <c:v>146.06399999999999</c:v>
                </c:pt>
                <c:pt idx="259">
                  <c:v>127.542</c:v>
                </c:pt>
                <c:pt idx="260">
                  <c:v>167.52</c:v>
                </c:pt>
                <c:pt idx="261">
                  <c:v>161.69399999999999</c:v>
                </c:pt>
                <c:pt idx="262">
                  <c:v>164.60400000000001</c:v>
                </c:pt>
                <c:pt idx="263">
                  <c:v>133.92599999999999</c:v>
                </c:pt>
                <c:pt idx="264">
                  <c:v>137.49</c:v>
                </c:pt>
                <c:pt idx="265">
                  <c:v>160.488</c:v>
                </c:pt>
                <c:pt idx="266">
                  <c:v>146.262</c:v>
                </c:pt>
                <c:pt idx="267">
                  <c:v>141.57599999999999</c:v>
                </c:pt>
                <c:pt idx="268">
                  <c:v>109.404</c:v>
                </c:pt>
                <c:pt idx="269">
                  <c:v>128.65799999999999</c:v>
                </c:pt>
                <c:pt idx="270">
                  <c:v>121.254</c:v>
                </c:pt>
                <c:pt idx="271">
                  <c:v>111.066</c:v>
                </c:pt>
                <c:pt idx="272">
                  <c:v>161.1</c:v>
                </c:pt>
                <c:pt idx="273">
                  <c:v>173.65799999999999</c:v>
                </c:pt>
                <c:pt idx="274">
                  <c:v>160.59</c:v>
                </c:pt>
                <c:pt idx="275">
                  <c:v>154.97999999999999</c:v>
                </c:pt>
                <c:pt idx="276">
                  <c:v>179.49600000000001</c:v>
                </c:pt>
                <c:pt idx="277">
                  <c:v>149.952</c:v>
                </c:pt>
                <c:pt idx="278">
                  <c:v>145.47</c:v>
                </c:pt>
                <c:pt idx="279">
                  <c:v>119.13</c:v>
                </c:pt>
                <c:pt idx="280">
                  <c:v>118.848</c:v>
                </c:pt>
                <c:pt idx="281">
                  <c:v>141.57</c:v>
                </c:pt>
                <c:pt idx="282">
                  <c:v>134.22</c:v>
                </c:pt>
                <c:pt idx="283">
                  <c:v>137.77799999999999</c:v>
                </c:pt>
                <c:pt idx="284">
                  <c:v>125.06399999999999</c:v>
                </c:pt>
                <c:pt idx="285">
                  <c:v>140.09399999999999</c:v>
                </c:pt>
                <c:pt idx="286">
                  <c:v>130.11600000000001</c:v>
                </c:pt>
                <c:pt idx="287">
                  <c:v>147.99600000000001</c:v>
                </c:pt>
                <c:pt idx="288">
                  <c:v>136.31399999999999</c:v>
                </c:pt>
                <c:pt idx="289">
                  <c:v>143.292</c:v>
                </c:pt>
                <c:pt idx="290">
                  <c:v>141.36600000000001</c:v>
                </c:pt>
                <c:pt idx="291">
                  <c:v>128.63399999999999</c:v>
                </c:pt>
                <c:pt idx="292">
                  <c:v>138.09</c:v>
                </c:pt>
                <c:pt idx="293">
                  <c:v>154.05000000000001</c:v>
                </c:pt>
                <c:pt idx="294">
                  <c:v>152.916</c:v>
                </c:pt>
                <c:pt idx="295">
                  <c:v>137.07</c:v>
                </c:pt>
                <c:pt idx="296">
                  <c:v>160.32</c:v>
                </c:pt>
                <c:pt idx="297">
                  <c:v>176.52600000000001</c:v>
                </c:pt>
                <c:pt idx="298">
                  <c:v>178.21799999999999</c:v>
                </c:pt>
                <c:pt idx="299">
                  <c:v>174.018</c:v>
                </c:pt>
                <c:pt idx="300">
                  <c:v>153.93</c:v>
                </c:pt>
                <c:pt idx="301">
                  <c:v>157.02600000000001</c:v>
                </c:pt>
                <c:pt idx="302">
                  <c:v>150.45599999999999</c:v>
                </c:pt>
                <c:pt idx="303">
                  <c:v>145.77000000000001</c:v>
                </c:pt>
                <c:pt idx="304">
                  <c:v>-172.09200000000001</c:v>
                </c:pt>
                <c:pt idx="305">
                  <c:v>158.85599999999999</c:v>
                </c:pt>
                <c:pt idx="306">
                  <c:v>145.56</c:v>
                </c:pt>
                <c:pt idx="307">
                  <c:v>165.624</c:v>
                </c:pt>
                <c:pt idx="308">
                  <c:v>165.3</c:v>
                </c:pt>
                <c:pt idx="309">
                  <c:v>120.102</c:v>
                </c:pt>
                <c:pt idx="310">
                  <c:v>123.822</c:v>
                </c:pt>
                <c:pt idx="311">
                  <c:v>-179.54400000000001</c:v>
                </c:pt>
                <c:pt idx="312">
                  <c:v>144.40799999999999</c:v>
                </c:pt>
                <c:pt idx="313">
                  <c:v>125.76600000000001</c:v>
                </c:pt>
                <c:pt idx="314">
                  <c:v>145.84200000000001</c:v>
                </c:pt>
                <c:pt idx="315">
                  <c:v>134.47800000000001</c:v>
                </c:pt>
                <c:pt idx="316">
                  <c:v>168.97800000000001</c:v>
                </c:pt>
                <c:pt idx="317">
                  <c:v>108.114</c:v>
                </c:pt>
                <c:pt idx="318">
                  <c:v>174.114</c:v>
                </c:pt>
                <c:pt idx="319">
                  <c:v>156.94800000000001</c:v>
                </c:pt>
                <c:pt idx="320">
                  <c:v>161.22</c:v>
                </c:pt>
                <c:pt idx="321">
                  <c:v>173.77799999999999</c:v>
                </c:pt>
                <c:pt idx="322">
                  <c:v>140.63999999999999</c:v>
                </c:pt>
                <c:pt idx="323">
                  <c:v>121.464</c:v>
                </c:pt>
                <c:pt idx="324">
                  <c:v>109.878</c:v>
                </c:pt>
                <c:pt idx="325">
                  <c:v>151.69800000000001</c:v>
                </c:pt>
                <c:pt idx="326">
                  <c:v>148.578</c:v>
                </c:pt>
                <c:pt idx="327">
                  <c:v>175.494</c:v>
                </c:pt>
                <c:pt idx="328">
                  <c:v>149.80799999999999</c:v>
                </c:pt>
                <c:pt idx="329">
                  <c:v>142.00800000000001</c:v>
                </c:pt>
                <c:pt idx="330">
                  <c:v>124.482</c:v>
                </c:pt>
                <c:pt idx="331">
                  <c:v>94.085999999999999</c:v>
                </c:pt>
                <c:pt idx="332">
                  <c:v>134.60400000000001</c:v>
                </c:pt>
                <c:pt idx="333">
                  <c:v>136.28399999999999</c:v>
                </c:pt>
                <c:pt idx="334">
                  <c:v>154.18799999999999</c:v>
                </c:pt>
                <c:pt idx="335">
                  <c:v>-177.666</c:v>
                </c:pt>
                <c:pt idx="336">
                  <c:v>150.678</c:v>
                </c:pt>
                <c:pt idx="337">
                  <c:v>137.37</c:v>
                </c:pt>
                <c:pt idx="338">
                  <c:v>158.57400000000001</c:v>
                </c:pt>
                <c:pt idx="339">
                  <c:v>153.59399999999999</c:v>
                </c:pt>
                <c:pt idx="340">
                  <c:v>122.676</c:v>
                </c:pt>
                <c:pt idx="341">
                  <c:v>109.194</c:v>
                </c:pt>
                <c:pt idx="342">
                  <c:v>162.47399999999999</c:v>
                </c:pt>
                <c:pt idx="343">
                  <c:v>160.83000000000001</c:v>
                </c:pt>
                <c:pt idx="344">
                  <c:v>164.136</c:v>
                </c:pt>
                <c:pt idx="345">
                  <c:v>148.5</c:v>
                </c:pt>
                <c:pt idx="346">
                  <c:v>142.77000000000001</c:v>
                </c:pt>
                <c:pt idx="347">
                  <c:v>151.452</c:v>
                </c:pt>
                <c:pt idx="348">
                  <c:v>141.6</c:v>
                </c:pt>
                <c:pt idx="349">
                  <c:v>141.16200000000001</c:v>
                </c:pt>
                <c:pt idx="350">
                  <c:v>130.93199999999999</c:v>
                </c:pt>
                <c:pt idx="351">
                  <c:v>131.172</c:v>
                </c:pt>
                <c:pt idx="352">
                  <c:v>165.59399999999999</c:v>
                </c:pt>
                <c:pt idx="353">
                  <c:v>139.75200000000001</c:v>
                </c:pt>
                <c:pt idx="354">
                  <c:v>121.938</c:v>
                </c:pt>
                <c:pt idx="355">
                  <c:v>174.51599999999999</c:v>
                </c:pt>
                <c:pt idx="356">
                  <c:v>90</c:v>
                </c:pt>
                <c:pt idx="357">
                  <c:v>131.70599999999999</c:v>
                </c:pt>
                <c:pt idx="358">
                  <c:v>139.488</c:v>
                </c:pt>
                <c:pt idx="359">
                  <c:v>119.94</c:v>
                </c:pt>
                <c:pt idx="360">
                  <c:v>140.61000000000001</c:v>
                </c:pt>
                <c:pt idx="361">
                  <c:v>137.982</c:v>
                </c:pt>
                <c:pt idx="362">
                  <c:v>131.07599999999999</c:v>
                </c:pt>
                <c:pt idx="363">
                  <c:v>140.06399999999999</c:v>
                </c:pt>
                <c:pt idx="364">
                  <c:v>141.16800000000001</c:v>
                </c:pt>
                <c:pt idx="365">
                  <c:v>137.136</c:v>
                </c:pt>
                <c:pt idx="366">
                  <c:v>158.358</c:v>
                </c:pt>
                <c:pt idx="367">
                  <c:v>170.06399999999999</c:v>
                </c:pt>
                <c:pt idx="368">
                  <c:v>163.92599999999999</c:v>
                </c:pt>
                <c:pt idx="369">
                  <c:v>134.80799999999999</c:v>
                </c:pt>
                <c:pt idx="370">
                  <c:v>145.422</c:v>
                </c:pt>
                <c:pt idx="371">
                  <c:v>179.05199999999999</c:v>
                </c:pt>
                <c:pt idx="372">
                  <c:v>174.49199999999999</c:v>
                </c:pt>
                <c:pt idx="373">
                  <c:v>127.536</c:v>
                </c:pt>
                <c:pt idx="374">
                  <c:v>112.41</c:v>
                </c:pt>
                <c:pt idx="375">
                  <c:v>123.94199999999999</c:v>
                </c:pt>
                <c:pt idx="376">
                  <c:v>172.90799999999999</c:v>
                </c:pt>
                <c:pt idx="377">
                  <c:v>161.78399999999999</c:v>
                </c:pt>
                <c:pt idx="378">
                  <c:v>153.91800000000001</c:v>
                </c:pt>
                <c:pt idx="379">
                  <c:v>151.73400000000001</c:v>
                </c:pt>
                <c:pt idx="380">
                  <c:v>149.41200000000001</c:v>
                </c:pt>
                <c:pt idx="381">
                  <c:v>145.78200000000001</c:v>
                </c:pt>
                <c:pt idx="382">
                  <c:v>146.86799999999999</c:v>
                </c:pt>
                <c:pt idx="383">
                  <c:v>135.31800000000001</c:v>
                </c:pt>
                <c:pt idx="384">
                  <c:v>176.74799999999999</c:v>
                </c:pt>
                <c:pt idx="385">
                  <c:v>132.16800000000001</c:v>
                </c:pt>
                <c:pt idx="386">
                  <c:v>147.96600000000001</c:v>
                </c:pt>
                <c:pt idx="387">
                  <c:v>138.738</c:v>
                </c:pt>
                <c:pt idx="388">
                  <c:v>142.26599999999999</c:v>
                </c:pt>
                <c:pt idx="389">
                  <c:v>146.85</c:v>
                </c:pt>
                <c:pt idx="390">
                  <c:v>96.936000000000007</c:v>
                </c:pt>
                <c:pt idx="391">
                  <c:v>129.49199999999999</c:v>
                </c:pt>
                <c:pt idx="392">
                  <c:v>45</c:v>
                </c:pt>
                <c:pt idx="393">
                  <c:v>97.176000000000002</c:v>
                </c:pt>
                <c:pt idx="394">
                  <c:v>166.99199999999999</c:v>
                </c:pt>
                <c:pt idx="395">
                  <c:v>115.41</c:v>
                </c:pt>
                <c:pt idx="396">
                  <c:v>132.57599999999999</c:v>
                </c:pt>
                <c:pt idx="397">
                  <c:v>160.24199999999999</c:v>
                </c:pt>
                <c:pt idx="398">
                  <c:v>137.982</c:v>
                </c:pt>
                <c:pt idx="399">
                  <c:v>168.12</c:v>
                </c:pt>
                <c:pt idx="400">
                  <c:v>132.09</c:v>
                </c:pt>
                <c:pt idx="401">
                  <c:v>162.37200000000001</c:v>
                </c:pt>
                <c:pt idx="402">
                  <c:v>166.74</c:v>
                </c:pt>
                <c:pt idx="403">
                  <c:v>129.114</c:v>
                </c:pt>
                <c:pt idx="404">
                  <c:v>139.93199999999999</c:v>
                </c:pt>
                <c:pt idx="405">
                  <c:v>156.744</c:v>
                </c:pt>
                <c:pt idx="406">
                  <c:v>153.20400000000001</c:v>
                </c:pt>
                <c:pt idx="407">
                  <c:v>137.55600000000001</c:v>
                </c:pt>
                <c:pt idx="408">
                  <c:v>114.492</c:v>
                </c:pt>
                <c:pt idx="409">
                  <c:v>140.49600000000001</c:v>
                </c:pt>
                <c:pt idx="410">
                  <c:v>94.841999999999999</c:v>
                </c:pt>
                <c:pt idx="411">
                  <c:v>140.55000000000001</c:v>
                </c:pt>
                <c:pt idx="412">
                  <c:v>158.61000000000001</c:v>
                </c:pt>
                <c:pt idx="413">
                  <c:v>169.428</c:v>
                </c:pt>
                <c:pt idx="414">
                  <c:v>168.27</c:v>
                </c:pt>
                <c:pt idx="415">
                  <c:v>127.848</c:v>
                </c:pt>
                <c:pt idx="416">
                  <c:v>147.102</c:v>
                </c:pt>
                <c:pt idx="417">
                  <c:v>178.584</c:v>
                </c:pt>
                <c:pt idx="418">
                  <c:v>152.02199999999999</c:v>
                </c:pt>
                <c:pt idx="419">
                  <c:v>140.08199999999999</c:v>
                </c:pt>
                <c:pt idx="420">
                  <c:v>116.988</c:v>
                </c:pt>
                <c:pt idx="421">
                  <c:v>180</c:v>
                </c:pt>
                <c:pt idx="422">
                  <c:v>159.114</c:v>
                </c:pt>
                <c:pt idx="423">
                  <c:v>147.95400000000001</c:v>
                </c:pt>
                <c:pt idx="424">
                  <c:v>145.91999999999999</c:v>
                </c:pt>
                <c:pt idx="425">
                  <c:v>166.434</c:v>
                </c:pt>
                <c:pt idx="426">
                  <c:v>153.63</c:v>
                </c:pt>
                <c:pt idx="427">
                  <c:v>147.25800000000001</c:v>
                </c:pt>
                <c:pt idx="428">
                  <c:v>126.492</c:v>
                </c:pt>
                <c:pt idx="429">
                  <c:v>143.892</c:v>
                </c:pt>
                <c:pt idx="430">
                  <c:v>149.13</c:v>
                </c:pt>
                <c:pt idx="431">
                  <c:v>125.13</c:v>
                </c:pt>
                <c:pt idx="432">
                  <c:v>125.148</c:v>
                </c:pt>
                <c:pt idx="433">
                  <c:v>159.678</c:v>
                </c:pt>
                <c:pt idx="434">
                  <c:v>137.02199999999999</c:v>
                </c:pt>
                <c:pt idx="435">
                  <c:v>152.38800000000001</c:v>
                </c:pt>
                <c:pt idx="436">
                  <c:v>174.9</c:v>
                </c:pt>
                <c:pt idx="437">
                  <c:v>124.044</c:v>
                </c:pt>
                <c:pt idx="438">
                  <c:v>151.02000000000001</c:v>
                </c:pt>
                <c:pt idx="439">
                  <c:v>-175.572</c:v>
                </c:pt>
                <c:pt idx="440">
                  <c:v>164.16</c:v>
                </c:pt>
                <c:pt idx="441">
                  <c:v>152.45400000000001</c:v>
                </c:pt>
                <c:pt idx="442">
                  <c:v>131.69399999999999</c:v>
                </c:pt>
                <c:pt idx="443">
                  <c:v>121.008</c:v>
                </c:pt>
                <c:pt idx="444">
                  <c:v>140.64599999999999</c:v>
                </c:pt>
                <c:pt idx="445">
                  <c:v>127.66200000000001</c:v>
                </c:pt>
                <c:pt idx="446">
                  <c:v>150.93</c:v>
                </c:pt>
                <c:pt idx="447">
                  <c:v>161.65199999999999</c:v>
                </c:pt>
                <c:pt idx="448">
                  <c:v>132.648</c:v>
                </c:pt>
                <c:pt idx="449">
                  <c:v>113.604</c:v>
                </c:pt>
                <c:pt idx="450">
                  <c:v>118.398</c:v>
                </c:pt>
                <c:pt idx="451">
                  <c:v>-178.28399999999999</c:v>
                </c:pt>
                <c:pt idx="452">
                  <c:v>169.72200000000001</c:v>
                </c:pt>
                <c:pt idx="453">
                  <c:v>151.84200000000001</c:v>
                </c:pt>
                <c:pt idx="454">
                  <c:v>174.66</c:v>
                </c:pt>
                <c:pt idx="455">
                  <c:v>178.90799999999999</c:v>
                </c:pt>
                <c:pt idx="456">
                  <c:v>140.73599999999999</c:v>
                </c:pt>
                <c:pt idx="457">
                  <c:v>146.76</c:v>
                </c:pt>
                <c:pt idx="458">
                  <c:v>-169.14599999999999</c:v>
                </c:pt>
                <c:pt idx="459">
                  <c:v>134.292</c:v>
                </c:pt>
                <c:pt idx="460">
                  <c:v>128.42400000000001</c:v>
                </c:pt>
                <c:pt idx="461">
                  <c:v>-162.41399999999999</c:v>
                </c:pt>
                <c:pt idx="462">
                  <c:v>135.20400000000001</c:v>
                </c:pt>
                <c:pt idx="463">
                  <c:v>152.59200000000001</c:v>
                </c:pt>
                <c:pt idx="464">
                  <c:v>138.92400000000001</c:v>
                </c:pt>
                <c:pt idx="465">
                  <c:v>129.88200000000001</c:v>
                </c:pt>
                <c:pt idx="466">
                  <c:v>131.77799999999999</c:v>
                </c:pt>
                <c:pt idx="467">
                  <c:v>165.762</c:v>
                </c:pt>
                <c:pt idx="468">
                  <c:v>142.374</c:v>
                </c:pt>
                <c:pt idx="469">
                  <c:v>110.748</c:v>
                </c:pt>
                <c:pt idx="470">
                  <c:v>165.52199999999999</c:v>
                </c:pt>
                <c:pt idx="471">
                  <c:v>-172.90199999999999</c:v>
                </c:pt>
                <c:pt idx="472">
                  <c:v>160.03800000000001</c:v>
                </c:pt>
                <c:pt idx="473">
                  <c:v>142.84200000000001</c:v>
                </c:pt>
                <c:pt idx="474">
                  <c:v>154.05000000000001</c:v>
                </c:pt>
                <c:pt idx="475">
                  <c:v>158.934</c:v>
                </c:pt>
                <c:pt idx="476">
                  <c:v>162.13200000000001</c:v>
                </c:pt>
                <c:pt idx="477">
                  <c:v>-168.19800000000001</c:v>
                </c:pt>
                <c:pt idx="478">
                  <c:v>137.19</c:v>
                </c:pt>
                <c:pt idx="479">
                  <c:v>138.35400000000001</c:v>
                </c:pt>
                <c:pt idx="480">
                  <c:v>169.94399999999999</c:v>
                </c:pt>
                <c:pt idx="481">
                  <c:v>167.62799999999999</c:v>
                </c:pt>
                <c:pt idx="482">
                  <c:v>147.57</c:v>
                </c:pt>
                <c:pt idx="483">
                  <c:v>169.97399999999999</c:v>
                </c:pt>
                <c:pt idx="484">
                  <c:v>122.544</c:v>
                </c:pt>
                <c:pt idx="485">
                  <c:v>141.99600000000001</c:v>
                </c:pt>
                <c:pt idx="486">
                  <c:v>96.75</c:v>
                </c:pt>
                <c:pt idx="487">
                  <c:v>119.916</c:v>
                </c:pt>
                <c:pt idx="488">
                  <c:v>167.4</c:v>
                </c:pt>
                <c:pt idx="489">
                  <c:v>122.724</c:v>
                </c:pt>
                <c:pt idx="490">
                  <c:v>176.184</c:v>
                </c:pt>
                <c:pt idx="491">
                  <c:v>149.03399999999999</c:v>
                </c:pt>
                <c:pt idx="492">
                  <c:v>160.79400000000001</c:v>
                </c:pt>
                <c:pt idx="493">
                  <c:v>153.38999999999999</c:v>
                </c:pt>
                <c:pt idx="494">
                  <c:v>131.142</c:v>
                </c:pt>
                <c:pt idx="495">
                  <c:v>149.25</c:v>
                </c:pt>
                <c:pt idx="496">
                  <c:v>-170.994</c:v>
                </c:pt>
                <c:pt idx="497">
                  <c:v>142.434</c:v>
                </c:pt>
                <c:pt idx="498">
                  <c:v>-177.95400000000001</c:v>
                </c:pt>
                <c:pt idx="499">
                  <c:v>157.74600000000001</c:v>
                </c:pt>
                <c:pt idx="500">
                  <c:v>144.26400000000001</c:v>
                </c:pt>
                <c:pt idx="501">
                  <c:v>142.99199999999999</c:v>
                </c:pt>
                <c:pt idx="502">
                  <c:v>134.166</c:v>
                </c:pt>
                <c:pt idx="503">
                  <c:v>137.60400000000001</c:v>
                </c:pt>
                <c:pt idx="504">
                  <c:v>132.17400000000001</c:v>
                </c:pt>
                <c:pt idx="505">
                  <c:v>139.512</c:v>
                </c:pt>
                <c:pt idx="506">
                  <c:v>111.738</c:v>
                </c:pt>
                <c:pt idx="507">
                  <c:v>147.006</c:v>
                </c:pt>
                <c:pt idx="508">
                  <c:v>131.292</c:v>
                </c:pt>
                <c:pt idx="509">
                  <c:v>162.852</c:v>
                </c:pt>
                <c:pt idx="510">
                  <c:v>152.58000000000001</c:v>
                </c:pt>
                <c:pt idx="511">
                  <c:v>139.00200000000001</c:v>
                </c:pt>
                <c:pt idx="512">
                  <c:v>164.76</c:v>
                </c:pt>
                <c:pt idx="513">
                  <c:v>160.10400000000001</c:v>
                </c:pt>
                <c:pt idx="514">
                  <c:v>149.50200000000001</c:v>
                </c:pt>
                <c:pt idx="515">
                  <c:v>119.45399999999999</c:v>
                </c:pt>
                <c:pt idx="516">
                  <c:v>117.114</c:v>
                </c:pt>
                <c:pt idx="517">
                  <c:v>122.79600000000001</c:v>
                </c:pt>
                <c:pt idx="518">
                  <c:v>-101.538</c:v>
                </c:pt>
                <c:pt idx="519">
                  <c:v>159.816</c:v>
                </c:pt>
                <c:pt idx="520">
                  <c:v>124.848</c:v>
                </c:pt>
                <c:pt idx="521">
                  <c:v>120.414</c:v>
                </c:pt>
                <c:pt idx="522">
                  <c:v>140.178</c:v>
                </c:pt>
                <c:pt idx="523">
                  <c:v>174.37200000000001</c:v>
                </c:pt>
                <c:pt idx="524">
                  <c:v>141.28800000000001</c:v>
                </c:pt>
                <c:pt idx="525">
                  <c:v>129.49799999999999</c:v>
                </c:pt>
                <c:pt idx="526">
                  <c:v>124.392</c:v>
                </c:pt>
                <c:pt idx="527">
                  <c:v>145.92599999999999</c:v>
                </c:pt>
                <c:pt idx="528">
                  <c:v>153.078</c:v>
                </c:pt>
                <c:pt idx="529">
                  <c:v>144.55799999999999</c:v>
                </c:pt>
                <c:pt idx="530">
                  <c:v>139.83000000000001</c:v>
                </c:pt>
                <c:pt idx="531">
                  <c:v>-172.31399999999999</c:v>
                </c:pt>
                <c:pt idx="532">
                  <c:v>172.32</c:v>
                </c:pt>
                <c:pt idx="533">
                  <c:v>150.828</c:v>
                </c:pt>
                <c:pt idx="534">
                  <c:v>-166.67400000000001</c:v>
                </c:pt>
                <c:pt idx="535">
                  <c:v>160.69800000000001</c:v>
                </c:pt>
                <c:pt idx="536">
                  <c:v>149.76599999999999</c:v>
                </c:pt>
                <c:pt idx="537">
                  <c:v>161.154</c:v>
                </c:pt>
                <c:pt idx="538">
                  <c:v>111.36</c:v>
                </c:pt>
                <c:pt idx="539">
                  <c:v>168.738</c:v>
                </c:pt>
                <c:pt idx="540">
                  <c:v>131.11199999999999</c:v>
                </c:pt>
                <c:pt idx="541">
                  <c:v>146.31</c:v>
                </c:pt>
                <c:pt idx="542">
                  <c:v>159.88800000000001</c:v>
                </c:pt>
                <c:pt idx="543">
                  <c:v>146.47800000000001</c:v>
                </c:pt>
                <c:pt idx="544">
                  <c:v>-149.41800000000001</c:v>
                </c:pt>
                <c:pt idx="545">
                  <c:v>176.47800000000001</c:v>
                </c:pt>
                <c:pt idx="546">
                  <c:v>149.214</c:v>
                </c:pt>
                <c:pt idx="547">
                  <c:v>163.98599999999999</c:v>
                </c:pt>
                <c:pt idx="548">
                  <c:v>145.71600000000001</c:v>
                </c:pt>
                <c:pt idx="549">
                  <c:v>166.01400000000001</c:v>
                </c:pt>
                <c:pt idx="550">
                  <c:v>167.47200000000001</c:v>
                </c:pt>
                <c:pt idx="551">
                  <c:v>161.52000000000001</c:v>
                </c:pt>
                <c:pt idx="552">
                  <c:v>136.29</c:v>
                </c:pt>
                <c:pt idx="553">
                  <c:v>175.482</c:v>
                </c:pt>
                <c:pt idx="554">
                  <c:v>165.49799999999999</c:v>
                </c:pt>
                <c:pt idx="555">
                  <c:v>136.09800000000001</c:v>
                </c:pt>
                <c:pt idx="556">
                  <c:v>159.834</c:v>
                </c:pt>
                <c:pt idx="557">
                  <c:v>131.11199999999999</c:v>
                </c:pt>
                <c:pt idx="558">
                  <c:v>166.00200000000001</c:v>
                </c:pt>
                <c:pt idx="559">
                  <c:v>136.69800000000001</c:v>
                </c:pt>
                <c:pt idx="560">
                  <c:v>151.29599999999999</c:v>
                </c:pt>
                <c:pt idx="561">
                  <c:v>114.654</c:v>
                </c:pt>
                <c:pt idx="562">
                  <c:v>149.39400000000001</c:v>
                </c:pt>
                <c:pt idx="563">
                  <c:v>169.01400000000001</c:v>
                </c:pt>
                <c:pt idx="564">
                  <c:v>152.13</c:v>
                </c:pt>
                <c:pt idx="565">
                  <c:v>-175.08</c:v>
                </c:pt>
                <c:pt idx="566">
                  <c:v>-172.506</c:v>
                </c:pt>
                <c:pt idx="567">
                  <c:v>141.44399999999999</c:v>
                </c:pt>
                <c:pt idx="568">
                  <c:v>-163.05000000000001</c:v>
                </c:pt>
                <c:pt idx="569">
                  <c:v>161.51400000000001</c:v>
                </c:pt>
                <c:pt idx="570">
                  <c:v>-173.65799999999999</c:v>
                </c:pt>
                <c:pt idx="571">
                  <c:v>125.358</c:v>
                </c:pt>
                <c:pt idx="572">
                  <c:v>129.804</c:v>
                </c:pt>
                <c:pt idx="573">
                  <c:v>167.86799999999999</c:v>
                </c:pt>
                <c:pt idx="574">
                  <c:v>160.15199999999999</c:v>
                </c:pt>
                <c:pt idx="575">
                  <c:v>128.886</c:v>
                </c:pt>
                <c:pt idx="576">
                  <c:v>157.05600000000001</c:v>
                </c:pt>
                <c:pt idx="577">
                  <c:v>161.50800000000001</c:v>
                </c:pt>
                <c:pt idx="578">
                  <c:v>149.16</c:v>
                </c:pt>
                <c:pt idx="579">
                  <c:v>136.482</c:v>
                </c:pt>
                <c:pt idx="580">
                  <c:v>148.584</c:v>
                </c:pt>
                <c:pt idx="581">
                  <c:v>160.17599999999999</c:v>
                </c:pt>
                <c:pt idx="582">
                  <c:v>-177.54</c:v>
                </c:pt>
                <c:pt idx="583">
                  <c:v>167.136</c:v>
                </c:pt>
                <c:pt idx="584">
                  <c:v>-170.07599999999999</c:v>
                </c:pt>
                <c:pt idx="585">
                  <c:v>163.374</c:v>
                </c:pt>
                <c:pt idx="586">
                  <c:v>120.3</c:v>
                </c:pt>
                <c:pt idx="587">
                  <c:v>111.684</c:v>
                </c:pt>
                <c:pt idx="588">
                  <c:v>145.32599999999999</c:v>
                </c:pt>
                <c:pt idx="589">
                  <c:v>145.04400000000001</c:v>
                </c:pt>
                <c:pt idx="590">
                  <c:v>171.91800000000001</c:v>
                </c:pt>
                <c:pt idx="591">
                  <c:v>176.46</c:v>
                </c:pt>
                <c:pt idx="592">
                  <c:v>124.062</c:v>
                </c:pt>
                <c:pt idx="593">
                  <c:v>150.57</c:v>
                </c:pt>
                <c:pt idx="594">
                  <c:v>120.312</c:v>
                </c:pt>
                <c:pt idx="595">
                  <c:v>153.78</c:v>
                </c:pt>
                <c:pt idx="596">
                  <c:v>134.364</c:v>
                </c:pt>
                <c:pt idx="597">
                  <c:v>158.04599999999999</c:v>
                </c:pt>
                <c:pt idx="598">
                  <c:v>147.702</c:v>
                </c:pt>
                <c:pt idx="599">
                  <c:v>165.44399999999999</c:v>
                </c:pt>
                <c:pt idx="600">
                  <c:v>136.53</c:v>
                </c:pt>
                <c:pt idx="601">
                  <c:v>153.66</c:v>
                </c:pt>
                <c:pt idx="602">
                  <c:v>169.90199999999999</c:v>
                </c:pt>
                <c:pt idx="603">
                  <c:v>143.70599999999999</c:v>
                </c:pt>
                <c:pt idx="604">
                  <c:v>144.864</c:v>
                </c:pt>
                <c:pt idx="605">
                  <c:v>178.75200000000001</c:v>
                </c:pt>
                <c:pt idx="606">
                  <c:v>140.148</c:v>
                </c:pt>
                <c:pt idx="607">
                  <c:v>127.254</c:v>
                </c:pt>
                <c:pt idx="608">
                  <c:v>120.018</c:v>
                </c:pt>
                <c:pt idx="609">
                  <c:v>-171.672</c:v>
                </c:pt>
                <c:pt idx="610">
                  <c:v>-167.53200000000001</c:v>
                </c:pt>
                <c:pt idx="611">
                  <c:v>134.55000000000001</c:v>
                </c:pt>
                <c:pt idx="612">
                  <c:v>168.48</c:v>
                </c:pt>
                <c:pt idx="613">
                  <c:v>167.94</c:v>
                </c:pt>
                <c:pt idx="614">
                  <c:v>147.55199999999999</c:v>
                </c:pt>
                <c:pt idx="615">
                  <c:v>156.28200000000001</c:v>
                </c:pt>
                <c:pt idx="616">
                  <c:v>157.90799999999999</c:v>
                </c:pt>
                <c:pt idx="617">
                  <c:v>143.892</c:v>
                </c:pt>
                <c:pt idx="618">
                  <c:v>-175.22399999999999</c:v>
                </c:pt>
                <c:pt idx="619">
                  <c:v>123.402</c:v>
                </c:pt>
                <c:pt idx="620">
                  <c:v>177.834</c:v>
                </c:pt>
                <c:pt idx="621">
                  <c:v>146.68799999999999</c:v>
                </c:pt>
                <c:pt idx="622">
                  <c:v>154.5</c:v>
                </c:pt>
                <c:pt idx="623">
                  <c:v>159.31800000000001</c:v>
                </c:pt>
                <c:pt idx="624">
                  <c:v>134.01599999999999</c:v>
                </c:pt>
                <c:pt idx="625">
                  <c:v>169.27199999999999</c:v>
                </c:pt>
                <c:pt idx="626">
                  <c:v>155.71799999999999</c:v>
                </c:pt>
                <c:pt idx="627">
                  <c:v>165.40799999999999</c:v>
                </c:pt>
                <c:pt idx="628">
                  <c:v>154.416</c:v>
                </c:pt>
                <c:pt idx="629">
                  <c:v>149.1</c:v>
                </c:pt>
                <c:pt idx="630">
                  <c:v>167.346</c:v>
                </c:pt>
                <c:pt idx="631">
                  <c:v>150.624</c:v>
                </c:pt>
                <c:pt idx="632">
                  <c:v>136.63200000000001</c:v>
                </c:pt>
                <c:pt idx="633">
                  <c:v>151.67400000000001</c:v>
                </c:pt>
                <c:pt idx="634">
                  <c:v>135.39599999999999</c:v>
                </c:pt>
                <c:pt idx="635">
                  <c:v>43.41</c:v>
                </c:pt>
                <c:pt idx="636">
                  <c:v>144.46199999999999</c:v>
                </c:pt>
                <c:pt idx="637">
                  <c:v>145.65</c:v>
                </c:pt>
                <c:pt idx="638">
                  <c:v>-149.48400000000001</c:v>
                </c:pt>
                <c:pt idx="639">
                  <c:v>119.46</c:v>
                </c:pt>
                <c:pt idx="640">
                  <c:v>128.46</c:v>
                </c:pt>
                <c:pt idx="641">
                  <c:v>151.512</c:v>
                </c:pt>
                <c:pt idx="642">
                  <c:v>132.47399999999999</c:v>
                </c:pt>
                <c:pt idx="643">
                  <c:v>56.472000000000001</c:v>
                </c:pt>
                <c:pt idx="644">
                  <c:v>128.322</c:v>
                </c:pt>
                <c:pt idx="645">
                  <c:v>151.488</c:v>
                </c:pt>
                <c:pt idx="646">
                  <c:v>163.98599999999999</c:v>
                </c:pt>
                <c:pt idx="647">
                  <c:v>152.85</c:v>
                </c:pt>
                <c:pt idx="648">
                  <c:v>132.97800000000001</c:v>
                </c:pt>
                <c:pt idx="649">
                  <c:v>154.38</c:v>
                </c:pt>
                <c:pt idx="650">
                  <c:v>140.16</c:v>
                </c:pt>
                <c:pt idx="651">
                  <c:v>153.49799999999999</c:v>
                </c:pt>
                <c:pt idx="652">
                  <c:v>140.44800000000001</c:v>
                </c:pt>
                <c:pt idx="653">
                  <c:v>139.542</c:v>
                </c:pt>
                <c:pt idx="654">
                  <c:v>147.858</c:v>
                </c:pt>
                <c:pt idx="655">
                  <c:v>175.69200000000001</c:v>
                </c:pt>
                <c:pt idx="656">
                  <c:v>130.36199999999999</c:v>
                </c:pt>
                <c:pt idx="657">
                  <c:v>156.012</c:v>
                </c:pt>
                <c:pt idx="658">
                  <c:v>135.52199999999999</c:v>
                </c:pt>
                <c:pt idx="659">
                  <c:v>136.18799999999999</c:v>
                </c:pt>
                <c:pt idx="660">
                  <c:v>140.172</c:v>
                </c:pt>
                <c:pt idx="661">
                  <c:v>124.992</c:v>
                </c:pt>
                <c:pt idx="662">
                  <c:v>119.328</c:v>
                </c:pt>
                <c:pt idx="663">
                  <c:v>155.05199999999999</c:v>
                </c:pt>
                <c:pt idx="664">
                  <c:v>7.1219999999999999</c:v>
                </c:pt>
                <c:pt idx="665">
                  <c:v>137.67599999999999</c:v>
                </c:pt>
                <c:pt idx="666">
                  <c:v>139.84200000000001</c:v>
                </c:pt>
                <c:pt idx="667">
                  <c:v>143.154</c:v>
                </c:pt>
                <c:pt idx="668">
                  <c:v>118.83</c:v>
                </c:pt>
                <c:pt idx="669">
                  <c:v>144.90600000000001</c:v>
                </c:pt>
                <c:pt idx="670">
                  <c:v>141.69</c:v>
                </c:pt>
                <c:pt idx="671">
                  <c:v>174.744</c:v>
                </c:pt>
                <c:pt idx="672">
                  <c:v>144.09</c:v>
                </c:pt>
                <c:pt idx="673">
                  <c:v>163.518</c:v>
                </c:pt>
                <c:pt idx="674">
                  <c:v>130.85400000000001</c:v>
                </c:pt>
                <c:pt idx="675">
                  <c:v>152.47200000000001</c:v>
                </c:pt>
                <c:pt idx="676">
                  <c:v>141.114</c:v>
                </c:pt>
                <c:pt idx="677">
                  <c:v>149.214</c:v>
                </c:pt>
                <c:pt idx="678">
                  <c:v>110.226</c:v>
                </c:pt>
                <c:pt idx="679">
                  <c:v>142.72800000000001</c:v>
                </c:pt>
                <c:pt idx="680">
                  <c:v>150.828</c:v>
                </c:pt>
                <c:pt idx="681">
                  <c:v>109.536</c:v>
                </c:pt>
                <c:pt idx="682">
                  <c:v>151.91399999999999</c:v>
                </c:pt>
                <c:pt idx="683">
                  <c:v>140.71199999999999</c:v>
                </c:pt>
                <c:pt idx="684">
                  <c:v>133.626</c:v>
                </c:pt>
                <c:pt idx="685">
                  <c:v>169.24199999999999</c:v>
                </c:pt>
                <c:pt idx="686">
                  <c:v>120.88200000000001</c:v>
                </c:pt>
                <c:pt idx="687">
                  <c:v>146.958</c:v>
                </c:pt>
                <c:pt idx="688">
                  <c:v>152.72399999999999</c:v>
                </c:pt>
                <c:pt idx="689">
                  <c:v>139.88399999999999</c:v>
                </c:pt>
                <c:pt idx="690">
                  <c:v>131.40600000000001</c:v>
                </c:pt>
                <c:pt idx="691">
                  <c:v>111.804</c:v>
                </c:pt>
                <c:pt idx="692">
                  <c:v>-179.44200000000001</c:v>
                </c:pt>
                <c:pt idx="693">
                  <c:v>167.86199999999999</c:v>
                </c:pt>
                <c:pt idx="694">
                  <c:v>160.66200000000001</c:v>
                </c:pt>
                <c:pt idx="695">
                  <c:v>178.17</c:v>
                </c:pt>
                <c:pt idx="696">
                  <c:v>159.666</c:v>
                </c:pt>
                <c:pt idx="697">
                  <c:v>163.65600000000001</c:v>
                </c:pt>
                <c:pt idx="698">
                  <c:v>157.566</c:v>
                </c:pt>
                <c:pt idx="699">
                  <c:v>152.364</c:v>
                </c:pt>
                <c:pt idx="700">
                  <c:v>137.78399999999999</c:v>
                </c:pt>
                <c:pt idx="701">
                  <c:v>-177.88800000000001</c:v>
                </c:pt>
                <c:pt idx="702">
                  <c:v>166.63800000000001</c:v>
                </c:pt>
                <c:pt idx="703">
                  <c:v>176.68199999999999</c:v>
                </c:pt>
                <c:pt idx="704">
                  <c:v>167.38800000000001</c:v>
                </c:pt>
                <c:pt idx="705">
                  <c:v>129.24</c:v>
                </c:pt>
                <c:pt idx="706">
                  <c:v>154.5</c:v>
                </c:pt>
                <c:pt idx="707">
                  <c:v>-175.00200000000001</c:v>
                </c:pt>
                <c:pt idx="708">
                  <c:v>-163.24799999999999</c:v>
                </c:pt>
                <c:pt idx="709">
                  <c:v>144.92400000000001</c:v>
                </c:pt>
                <c:pt idx="710">
                  <c:v>155.142</c:v>
                </c:pt>
                <c:pt idx="711">
                  <c:v>153.37799999999999</c:v>
                </c:pt>
                <c:pt idx="712">
                  <c:v>170.988</c:v>
                </c:pt>
                <c:pt idx="713">
                  <c:v>168.114</c:v>
                </c:pt>
                <c:pt idx="714">
                  <c:v>170.226</c:v>
                </c:pt>
                <c:pt idx="715">
                  <c:v>147.774</c:v>
                </c:pt>
                <c:pt idx="716">
                  <c:v>132.18600000000001</c:v>
                </c:pt>
                <c:pt idx="717">
                  <c:v>144.708</c:v>
                </c:pt>
                <c:pt idx="718">
                  <c:v>-171.84</c:v>
                </c:pt>
                <c:pt idx="719">
                  <c:v>135</c:v>
                </c:pt>
                <c:pt idx="720">
                  <c:v>148.03200000000001</c:v>
                </c:pt>
                <c:pt idx="721">
                  <c:v>144.55199999999999</c:v>
                </c:pt>
                <c:pt idx="722">
                  <c:v>157.12200000000001</c:v>
                </c:pt>
                <c:pt idx="723">
                  <c:v>141.27000000000001</c:v>
                </c:pt>
                <c:pt idx="724">
                  <c:v>166.00200000000001</c:v>
                </c:pt>
                <c:pt idx="725">
                  <c:v>165.018</c:v>
                </c:pt>
                <c:pt idx="726">
                  <c:v>163.81800000000001</c:v>
                </c:pt>
                <c:pt idx="727">
                  <c:v>152.886</c:v>
                </c:pt>
                <c:pt idx="728">
                  <c:v>152.958</c:v>
                </c:pt>
                <c:pt idx="729">
                  <c:v>172.566</c:v>
                </c:pt>
                <c:pt idx="730">
                  <c:v>131.60400000000001</c:v>
                </c:pt>
                <c:pt idx="731">
                  <c:v>169.07400000000001</c:v>
                </c:pt>
                <c:pt idx="732">
                  <c:v>151.99799999999999</c:v>
                </c:pt>
                <c:pt idx="733">
                  <c:v>167.43</c:v>
                </c:pt>
                <c:pt idx="734">
                  <c:v>134.73599999999999</c:v>
                </c:pt>
                <c:pt idx="735">
                  <c:v>151.17599999999999</c:v>
                </c:pt>
                <c:pt idx="736">
                  <c:v>162.738</c:v>
                </c:pt>
                <c:pt idx="737">
                  <c:v>166.12799999999999</c:v>
                </c:pt>
                <c:pt idx="738">
                  <c:v>125.988</c:v>
                </c:pt>
                <c:pt idx="739">
                  <c:v>167.73599999999999</c:v>
                </c:pt>
                <c:pt idx="740">
                  <c:v>174.84</c:v>
                </c:pt>
                <c:pt idx="741">
                  <c:v>132.96600000000001</c:v>
                </c:pt>
                <c:pt idx="742">
                  <c:v>176.196</c:v>
                </c:pt>
                <c:pt idx="743">
                  <c:v>150.61799999999999</c:v>
                </c:pt>
                <c:pt idx="744">
                  <c:v>129.20400000000001</c:v>
                </c:pt>
                <c:pt idx="745">
                  <c:v>151.69800000000001</c:v>
                </c:pt>
                <c:pt idx="746">
                  <c:v>143.928</c:v>
                </c:pt>
                <c:pt idx="747">
                  <c:v>148.73400000000001</c:v>
                </c:pt>
                <c:pt idx="748">
                  <c:v>163.02600000000001</c:v>
                </c:pt>
                <c:pt idx="749">
                  <c:v>112.68</c:v>
                </c:pt>
                <c:pt idx="750">
                  <c:v>146.80799999999999</c:v>
                </c:pt>
                <c:pt idx="751">
                  <c:v>148.21199999999999</c:v>
                </c:pt>
                <c:pt idx="752">
                  <c:v>165.13800000000001</c:v>
                </c:pt>
                <c:pt idx="753">
                  <c:v>149.208</c:v>
                </c:pt>
                <c:pt idx="754">
                  <c:v>162.024</c:v>
                </c:pt>
                <c:pt idx="755">
                  <c:v>155.238</c:v>
                </c:pt>
                <c:pt idx="756">
                  <c:v>132.95400000000001</c:v>
                </c:pt>
                <c:pt idx="757">
                  <c:v>138.97800000000001</c:v>
                </c:pt>
                <c:pt idx="758">
                  <c:v>167.58</c:v>
                </c:pt>
                <c:pt idx="759">
                  <c:v>154.33799999999999</c:v>
                </c:pt>
                <c:pt idx="760">
                  <c:v>143.53200000000001</c:v>
                </c:pt>
                <c:pt idx="761">
                  <c:v>158.70599999999999</c:v>
                </c:pt>
                <c:pt idx="762">
                  <c:v>167.42400000000001</c:v>
                </c:pt>
                <c:pt idx="763">
                  <c:v>125.232</c:v>
                </c:pt>
                <c:pt idx="764">
                  <c:v>149.63999999999999</c:v>
                </c:pt>
                <c:pt idx="765">
                  <c:v>165.018</c:v>
                </c:pt>
                <c:pt idx="766">
                  <c:v>163.95</c:v>
                </c:pt>
                <c:pt idx="767">
                  <c:v>156.28200000000001</c:v>
                </c:pt>
                <c:pt idx="768">
                  <c:v>160.12799999999999</c:v>
                </c:pt>
                <c:pt idx="769">
                  <c:v>154.11000000000001</c:v>
                </c:pt>
                <c:pt idx="770">
                  <c:v>149.79</c:v>
                </c:pt>
                <c:pt idx="771">
                  <c:v>137.01599999999999</c:v>
                </c:pt>
                <c:pt idx="772">
                  <c:v>170.59200000000001</c:v>
                </c:pt>
                <c:pt idx="773">
                  <c:v>162.44999999999999</c:v>
                </c:pt>
                <c:pt idx="774">
                  <c:v>151.476</c:v>
                </c:pt>
                <c:pt idx="775">
                  <c:v>167.922</c:v>
                </c:pt>
                <c:pt idx="776">
                  <c:v>150.06</c:v>
                </c:pt>
                <c:pt idx="777">
                  <c:v>127.188</c:v>
                </c:pt>
                <c:pt idx="778">
                  <c:v>156.738</c:v>
                </c:pt>
                <c:pt idx="779">
                  <c:v>163.392</c:v>
                </c:pt>
                <c:pt idx="780">
                  <c:v>159.91800000000001</c:v>
                </c:pt>
                <c:pt idx="781">
                  <c:v>160.90199999999999</c:v>
                </c:pt>
                <c:pt idx="782">
                  <c:v>173.65799999999999</c:v>
                </c:pt>
                <c:pt idx="783">
                  <c:v>142.87799999999999</c:v>
                </c:pt>
                <c:pt idx="784">
                  <c:v>153.22800000000001</c:v>
                </c:pt>
                <c:pt idx="785">
                  <c:v>152.83199999999999</c:v>
                </c:pt>
                <c:pt idx="786">
                  <c:v>169.00200000000001</c:v>
                </c:pt>
                <c:pt idx="787">
                  <c:v>135.798</c:v>
                </c:pt>
                <c:pt idx="788">
                  <c:v>156.25200000000001</c:v>
                </c:pt>
                <c:pt idx="789">
                  <c:v>173.59800000000001</c:v>
                </c:pt>
                <c:pt idx="790">
                  <c:v>164.55600000000001</c:v>
                </c:pt>
                <c:pt idx="791">
                  <c:v>148.91999999999999</c:v>
                </c:pt>
                <c:pt idx="792">
                  <c:v>160.98599999999999</c:v>
                </c:pt>
                <c:pt idx="793">
                  <c:v>119.568</c:v>
                </c:pt>
                <c:pt idx="794">
                  <c:v>140.56200000000001</c:v>
                </c:pt>
                <c:pt idx="795">
                  <c:v>126.306</c:v>
                </c:pt>
                <c:pt idx="796">
                  <c:v>126.432</c:v>
                </c:pt>
                <c:pt idx="797">
                  <c:v>158.77799999999999</c:v>
                </c:pt>
                <c:pt idx="798">
                  <c:v>166.614</c:v>
                </c:pt>
                <c:pt idx="799">
                  <c:v>149.81399999999999</c:v>
                </c:pt>
                <c:pt idx="800">
                  <c:v>167.10599999999999</c:v>
                </c:pt>
                <c:pt idx="801">
                  <c:v>-170.274</c:v>
                </c:pt>
                <c:pt idx="802">
                  <c:v>146.124</c:v>
                </c:pt>
                <c:pt idx="803">
                  <c:v>136.69200000000001</c:v>
                </c:pt>
                <c:pt idx="804">
                  <c:v>144.26400000000001</c:v>
                </c:pt>
                <c:pt idx="805">
                  <c:v>140.44200000000001</c:v>
                </c:pt>
                <c:pt idx="806">
                  <c:v>160.33799999999999</c:v>
                </c:pt>
                <c:pt idx="807">
                  <c:v>151.94999999999999</c:v>
                </c:pt>
                <c:pt idx="808">
                  <c:v>161.69399999999999</c:v>
                </c:pt>
                <c:pt idx="809">
                  <c:v>170.31</c:v>
                </c:pt>
                <c:pt idx="810">
                  <c:v>167.69399999999999</c:v>
                </c:pt>
                <c:pt idx="811">
                  <c:v>165.16800000000001</c:v>
                </c:pt>
                <c:pt idx="812">
                  <c:v>154.38</c:v>
                </c:pt>
                <c:pt idx="813">
                  <c:v>122.55</c:v>
                </c:pt>
                <c:pt idx="814">
                  <c:v>164.48400000000001</c:v>
                </c:pt>
                <c:pt idx="815">
                  <c:v>163.86600000000001</c:v>
                </c:pt>
                <c:pt idx="816">
                  <c:v>104.86199999999999</c:v>
                </c:pt>
                <c:pt idx="817">
                  <c:v>151.35599999999999</c:v>
                </c:pt>
                <c:pt idx="818">
                  <c:v>145.06800000000001</c:v>
                </c:pt>
                <c:pt idx="819">
                  <c:v>-164.58</c:v>
                </c:pt>
                <c:pt idx="820">
                  <c:v>171.87</c:v>
                </c:pt>
                <c:pt idx="821">
                  <c:v>162.648</c:v>
                </c:pt>
                <c:pt idx="822">
                  <c:v>161.928</c:v>
                </c:pt>
                <c:pt idx="823">
                  <c:v>175.09800000000001</c:v>
                </c:pt>
                <c:pt idx="824">
                  <c:v>140.51400000000001</c:v>
                </c:pt>
                <c:pt idx="825">
                  <c:v>150.52799999999999</c:v>
                </c:pt>
                <c:pt idx="826">
                  <c:v>160.07400000000001</c:v>
                </c:pt>
                <c:pt idx="827">
                  <c:v>134.08799999999999</c:v>
                </c:pt>
                <c:pt idx="828">
                  <c:v>135.654</c:v>
                </c:pt>
                <c:pt idx="829">
                  <c:v>162.43199999999999</c:v>
                </c:pt>
                <c:pt idx="830">
                  <c:v>-170.38200000000001</c:v>
                </c:pt>
                <c:pt idx="831">
                  <c:v>151.75200000000001</c:v>
                </c:pt>
                <c:pt idx="832">
                  <c:v>-178.84200000000001</c:v>
                </c:pt>
                <c:pt idx="833">
                  <c:v>169.84200000000001</c:v>
                </c:pt>
                <c:pt idx="834">
                  <c:v>166.29599999999999</c:v>
                </c:pt>
                <c:pt idx="835">
                  <c:v>160.75800000000001</c:v>
                </c:pt>
                <c:pt idx="836">
                  <c:v>172.67400000000001</c:v>
                </c:pt>
                <c:pt idx="837">
                  <c:v>174.18</c:v>
                </c:pt>
                <c:pt idx="838">
                  <c:v>154.29</c:v>
                </c:pt>
                <c:pt idx="839">
                  <c:v>167.71799999999999</c:v>
                </c:pt>
                <c:pt idx="840">
                  <c:v>156.13800000000001</c:v>
                </c:pt>
                <c:pt idx="841">
                  <c:v>149.274</c:v>
                </c:pt>
                <c:pt idx="842">
                  <c:v>162.98400000000001</c:v>
                </c:pt>
                <c:pt idx="843">
                  <c:v>-179.70599999999999</c:v>
                </c:pt>
                <c:pt idx="844">
                  <c:v>165.37799999999999</c:v>
                </c:pt>
                <c:pt idx="845">
                  <c:v>-178.33799999999999</c:v>
                </c:pt>
                <c:pt idx="846">
                  <c:v>155.292</c:v>
                </c:pt>
                <c:pt idx="847">
                  <c:v>167.88</c:v>
                </c:pt>
                <c:pt idx="848">
                  <c:v>162.078</c:v>
                </c:pt>
                <c:pt idx="849">
                  <c:v>177.91200000000001</c:v>
                </c:pt>
                <c:pt idx="850">
                  <c:v>176.85599999999999</c:v>
                </c:pt>
                <c:pt idx="851">
                  <c:v>163.82400000000001</c:v>
                </c:pt>
                <c:pt idx="852">
                  <c:v>143.73599999999999</c:v>
                </c:pt>
                <c:pt idx="853">
                  <c:v>152.77799999999999</c:v>
                </c:pt>
                <c:pt idx="854">
                  <c:v>155.904</c:v>
                </c:pt>
                <c:pt idx="855">
                  <c:v>143.46600000000001</c:v>
                </c:pt>
                <c:pt idx="856">
                  <c:v>151.70400000000001</c:v>
                </c:pt>
                <c:pt idx="857">
                  <c:v>158.38800000000001</c:v>
                </c:pt>
                <c:pt idx="858">
                  <c:v>174.28800000000001</c:v>
                </c:pt>
                <c:pt idx="859">
                  <c:v>168.57599999999999</c:v>
                </c:pt>
                <c:pt idx="860">
                  <c:v>162.61799999999999</c:v>
                </c:pt>
                <c:pt idx="861">
                  <c:v>178.33799999999999</c:v>
                </c:pt>
                <c:pt idx="862">
                  <c:v>170.03399999999999</c:v>
                </c:pt>
                <c:pt idx="863">
                  <c:v>156.708</c:v>
                </c:pt>
                <c:pt idx="864">
                  <c:v>166.16399999999999</c:v>
                </c:pt>
                <c:pt idx="865">
                  <c:v>175.86</c:v>
                </c:pt>
                <c:pt idx="866">
                  <c:v>174.15</c:v>
                </c:pt>
                <c:pt idx="867">
                  <c:v>169.08600000000001</c:v>
                </c:pt>
                <c:pt idx="868">
                  <c:v>169.05600000000001</c:v>
                </c:pt>
                <c:pt idx="869">
                  <c:v>164.10599999999999</c:v>
                </c:pt>
                <c:pt idx="870">
                  <c:v>155.928</c:v>
                </c:pt>
                <c:pt idx="871">
                  <c:v>171.51599999999999</c:v>
                </c:pt>
                <c:pt idx="872">
                  <c:v>178.74</c:v>
                </c:pt>
                <c:pt idx="873">
                  <c:v>-176.53800000000001</c:v>
                </c:pt>
                <c:pt idx="874">
                  <c:v>172.524</c:v>
                </c:pt>
                <c:pt idx="875">
                  <c:v>176.71199999999999</c:v>
                </c:pt>
                <c:pt idx="876">
                  <c:v>179.946</c:v>
                </c:pt>
                <c:pt idx="877">
                  <c:v>176.226</c:v>
                </c:pt>
                <c:pt idx="878">
                  <c:v>-178.15199999999999</c:v>
                </c:pt>
                <c:pt idx="879">
                  <c:v>180</c:v>
                </c:pt>
                <c:pt idx="880">
                  <c:v>167.52</c:v>
                </c:pt>
                <c:pt idx="881">
                  <c:v>170.83799999999999</c:v>
                </c:pt>
                <c:pt idx="882">
                  <c:v>166.63200000000001</c:v>
                </c:pt>
                <c:pt idx="883">
                  <c:v>171.768</c:v>
                </c:pt>
                <c:pt idx="884">
                  <c:v>173.61600000000001</c:v>
                </c:pt>
                <c:pt idx="885">
                  <c:v>168.108</c:v>
                </c:pt>
                <c:pt idx="886">
                  <c:v>168.47399999999999</c:v>
                </c:pt>
                <c:pt idx="887">
                  <c:v>171.072</c:v>
                </c:pt>
                <c:pt idx="888">
                  <c:v>-178.5</c:v>
                </c:pt>
                <c:pt idx="889">
                  <c:v>165.66</c:v>
                </c:pt>
                <c:pt idx="890">
                  <c:v>-176.298</c:v>
                </c:pt>
                <c:pt idx="891">
                  <c:v>-177.16800000000001</c:v>
                </c:pt>
                <c:pt idx="892">
                  <c:v>-177.99</c:v>
                </c:pt>
                <c:pt idx="893">
                  <c:v>-176.16</c:v>
                </c:pt>
                <c:pt idx="894">
                  <c:v>170.09399999999999</c:v>
                </c:pt>
                <c:pt idx="895">
                  <c:v>-179.67599999999999</c:v>
                </c:pt>
                <c:pt idx="896">
                  <c:v>166.95</c:v>
                </c:pt>
                <c:pt idx="897">
                  <c:v>178.81200000000001</c:v>
                </c:pt>
                <c:pt idx="898">
                  <c:v>177.6</c:v>
                </c:pt>
                <c:pt idx="899">
                  <c:v>-171.084</c:v>
                </c:pt>
                <c:pt idx="900">
                  <c:v>-176.66399999999999</c:v>
                </c:pt>
                <c:pt idx="901">
                  <c:v>176.04599999999999</c:v>
                </c:pt>
                <c:pt idx="902">
                  <c:v>179.11799999999999</c:v>
                </c:pt>
                <c:pt idx="903">
                  <c:v>177.52199999999999</c:v>
                </c:pt>
                <c:pt idx="904">
                  <c:v>-172.31399999999999</c:v>
                </c:pt>
                <c:pt idx="905">
                  <c:v>-168.846</c:v>
                </c:pt>
                <c:pt idx="906">
                  <c:v>-172.35599999999999</c:v>
                </c:pt>
                <c:pt idx="907">
                  <c:v>-171.26400000000001</c:v>
                </c:pt>
                <c:pt idx="908">
                  <c:v>-175.91399999999999</c:v>
                </c:pt>
                <c:pt idx="909">
                  <c:v>179.39400000000001</c:v>
                </c:pt>
                <c:pt idx="910">
                  <c:v>-179.46600000000001</c:v>
                </c:pt>
                <c:pt idx="911">
                  <c:v>172.92</c:v>
                </c:pt>
                <c:pt idx="912">
                  <c:v>-177.16800000000001</c:v>
                </c:pt>
                <c:pt idx="913">
                  <c:v>-169.87200000000001</c:v>
                </c:pt>
                <c:pt idx="914">
                  <c:v>-174.822</c:v>
                </c:pt>
                <c:pt idx="915">
                  <c:v>-166.28399999999999</c:v>
                </c:pt>
                <c:pt idx="916">
                  <c:v>-177.744</c:v>
                </c:pt>
                <c:pt idx="917">
                  <c:v>-173.05199999999999</c:v>
                </c:pt>
                <c:pt idx="918">
                  <c:v>-173.226</c:v>
                </c:pt>
                <c:pt idx="919">
                  <c:v>-173.898</c:v>
                </c:pt>
                <c:pt idx="920">
                  <c:v>-176.78399999999999</c:v>
                </c:pt>
                <c:pt idx="921">
                  <c:v>-179.05199999999999</c:v>
                </c:pt>
                <c:pt idx="922">
                  <c:v>-178.83</c:v>
                </c:pt>
                <c:pt idx="923">
                  <c:v>-173.42400000000001</c:v>
                </c:pt>
                <c:pt idx="924">
                  <c:v>-171.28200000000001</c:v>
                </c:pt>
                <c:pt idx="925">
                  <c:v>-162.852</c:v>
                </c:pt>
                <c:pt idx="926">
                  <c:v>-174.45599999999999</c:v>
                </c:pt>
                <c:pt idx="927">
                  <c:v>177.22200000000001</c:v>
                </c:pt>
                <c:pt idx="928">
                  <c:v>-174.94200000000001</c:v>
                </c:pt>
                <c:pt idx="929">
                  <c:v>-162.89400000000001</c:v>
                </c:pt>
                <c:pt idx="930">
                  <c:v>-162.09</c:v>
                </c:pt>
                <c:pt idx="931">
                  <c:v>-179.77199999999999</c:v>
                </c:pt>
                <c:pt idx="932">
                  <c:v>-167.952</c:v>
                </c:pt>
                <c:pt idx="933">
                  <c:v>-167.34</c:v>
                </c:pt>
                <c:pt idx="934">
                  <c:v>-164.94</c:v>
                </c:pt>
                <c:pt idx="935">
                  <c:v>-167.73</c:v>
                </c:pt>
                <c:pt idx="936">
                  <c:v>-163.27799999999999</c:v>
                </c:pt>
                <c:pt idx="937">
                  <c:v>-167.262</c:v>
                </c:pt>
                <c:pt idx="938">
                  <c:v>-167.63399999999999</c:v>
                </c:pt>
                <c:pt idx="939">
                  <c:v>-161.04</c:v>
                </c:pt>
                <c:pt idx="940">
                  <c:v>-161.178</c:v>
                </c:pt>
                <c:pt idx="941">
                  <c:v>-158.86799999999999</c:v>
                </c:pt>
                <c:pt idx="942">
                  <c:v>-164.84399999999999</c:v>
                </c:pt>
                <c:pt idx="943">
                  <c:v>-165.768</c:v>
                </c:pt>
                <c:pt idx="944">
                  <c:v>-163.11600000000001</c:v>
                </c:pt>
                <c:pt idx="945">
                  <c:v>-162.28200000000001</c:v>
                </c:pt>
                <c:pt idx="946">
                  <c:v>-161.53200000000001</c:v>
                </c:pt>
                <c:pt idx="947">
                  <c:v>-162.828</c:v>
                </c:pt>
                <c:pt idx="948">
                  <c:v>-164.42400000000001</c:v>
                </c:pt>
                <c:pt idx="949">
                  <c:v>-160.63200000000001</c:v>
                </c:pt>
                <c:pt idx="950">
                  <c:v>-165.078</c:v>
                </c:pt>
                <c:pt idx="951">
                  <c:v>-160.33799999999999</c:v>
                </c:pt>
                <c:pt idx="952">
                  <c:v>-167.328</c:v>
                </c:pt>
                <c:pt idx="953">
                  <c:v>-154.374</c:v>
                </c:pt>
                <c:pt idx="954">
                  <c:v>-155.916</c:v>
                </c:pt>
                <c:pt idx="955">
                  <c:v>-158.328</c:v>
                </c:pt>
                <c:pt idx="956">
                  <c:v>-160.33799999999999</c:v>
                </c:pt>
                <c:pt idx="957">
                  <c:v>-162.81</c:v>
                </c:pt>
                <c:pt idx="958">
                  <c:v>-159.37799999999999</c:v>
                </c:pt>
                <c:pt idx="959">
                  <c:v>-156.46799999999999</c:v>
                </c:pt>
                <c:pt idx="960">
                  <c:v>-156.708</c:v>
                </c:pt>
                <c:pt idx="961">
                  <c:v>-156.97200000000001</c:v>
                </c:pt>
                <c:pt idx="962">
                  <c:v>-156.90600000000001</c:v>
                </c:pt>
                <c:pt idx="963">
                  <c:v>-156.52199999999999</c:v>
                </c:pt>
                <c:pt idx="964">
                  <c:v>-163.584</c:v>
                </c:pt>
                <c:pt idx="965">
                  <c:v>-154.476</c:v>
                </c:pt>
                <c:pt idx="966">
                  <c:v>-152.06399999999999</c:v>
                </c:pt>
                <c:pt idx="967">
                  <c:v>-151.458</c:v>
                </c:pt>
                <c:pt idx="968">
                  <c:v>-150.33000000000001</c:v>
                </c:pt>
                <c:pt idx="969">
                  <c:v>-151.95599999999999</c:v>
                </c:pt>
                <c:pt idx="970">
                  <c:v>-155.10599999999999</c:v>
                </c:pt>
                <c:pt idx="971">
                  <c:v>-155.08199999999999</c:v>
                </c:pt>
                <c:pt idx="972">
                  <c:v>-152.44200000000001</c:v>
                </c:pt>
                <c:pt idx="973">
                  <c:v>-151.32</c:v>
                </c:pt>
                <c:pt idx="974">
                  <c:v>-150.21</c:v>
                </c:pt>
                <c:pt idx="975">
                  <c:v>-148.27199999999999</c:v>
                </c:pt>
                <c:pt idx="976">
                  <c:v>-148.75800000000001</c:v>
                </c:pt>
                <c:pt idx="977">
                  <c:v>-148.05000000000001</c:v>
                </c:pt>
                <c:pt idx="978">
                  <c:v>-150.51</c:v>
                </c:pt>
                <c:pt idx="979">
                  <c:v>-148.548</c:v>
                </c:pt>
                <c:pt idx="980">
                  <c:v>-146.1</c:v>
                </c:pt>
                <c:pt idx="981">
                  <c:v>-146.57400000000001</c:v>
                </c:pt>
                <c:pt idx="982">
                  <c:v>-148.81800000000001</c:v>
                </c:pt>
                <c:pt idx="983">
                  <c:v>-148.97399999999999</c:v>
                </c:pt>
                <c:pt idx="984">
                  <c:v>-150.69</c:v>
                </c:pt>
                <c:pt idx="985">
                  <c:v>-145.614</c:v>
                </c:pt>
                <c:pt idx="986">
                  <c:v>-146.4</c:v>
                </c:pt>
                <c:pt idx="987">
                  <c:v>-145.458</c:v>
                </c:pt>
                <c:pt idx="988">
                  <c:v>-144.36600000000001</c:v>
                </c:pt>
                <c:pt idx="989">
                  <c:v>-144.834</c:v>
                </c:pt>
                <c:pt idx="990">
                  <c:v>-142.30199999999999</c:v>
                </c:pt>
                <c:pt idx="991">
                  <c:v>-142.26</c:v>
                </c:pt>
                <c:pt idx="992">
                  <c:v>-144.56399999999999</c:v>
                </c:pt>
                <c:pt idx="993">
                  <c:v>-145.87799999999999</c:v>
                </c:pt>
                <c:pt idx="994">
                  <c:v>-140.49600000000001</c:v>
                </c:pt>
                <c:pt idx="995">
                  <c:v>-139.00200000000001</c:v>
                </c:pt>
                <c:pt idx="996">
                  <c:v>-142.506</c:v>
                </c:pt>
                <c:pt idx="997">
                  <c:v>-142.00800000000001</c:v>
                </c:pt>
                <c:pt idx="998">
                  <c:v>-141.42599999999999</c:v>
                </c:pt>
                <c:pt idx="999">
                  <c:v>-141.52199999999999</c:v>
                </c:pt>
                <c:pt idx="1000">
                  <c:v>-140.40600000000001</c:v>
                </c:pt>
                <c:pt idx="1001">
                  <c:v>-139.77000000000001</c:v>
                </c:pt>
                <c:pt idx="1002">
                  <c:v>-141.25200000000001</c:v>
                </c:pt>
                <c:pt idx="1003">
                  <c:v>-137.79599999999999</c:v>
                </c:pt>
                <c:pt idx="1004">
                  <c:v>-138.858</c:v>
                </c:pt>
                <c:pt idx="1005">
                  <c:v>-133.05000000000001</c:v>
                </c:pt>
                <c:pt idx="1006">
                  <c:v>-136.494</c:v>
                </c:pt>
                <c:pt idx="1007">
                  <c:v>-136.32</c:v>
                </c:pt>
                <c:pt idx="1008">
                  <c:v>-132.90600000000001</c:v>
                </c:pt>
                <c:pt idx="1009">
                  <c:v>-133.602</c:v>
                </c:pt>
                <c:pt idx="1010">
                  <c:v>-135.38399999999999</c:v>
                </c:pt>
                <c:pt idx="1011">
                  <c:v>-133.374</c:v>
                </c:pt>
                <c:pt idx="1012">
                  <c:v>-132.57</c:v>
                </c:pt>
                <c:pt idx="1013">
                  <c:v>-131.328</c:v>
                </c:pt>
                <c:pt idx="1014">
                  <c:v>-131.64599999999999</c:v>
                </c:pt>
                <c:pt idx="1015">
                  <c:v>-129.54599999999999</c:v>
                </c:pt>
                <c:pt idx="1016">
                  <c:v>-133.35</c:v>
                </c:pt>
                <c:pt idx="1017">
                  <c:v>-128.53800000000001</c:v>
                </c:pt>
                <c:pt idx="1018">
                  <c:v>-130.32</c:v>
                </c:pt>
                <c:pt idx="1019">
                  <c:v>-129</c:v>
                </c:pt>
                <c:pt idx="1020">
                  <c:v>-129.20400000000001</c:v>
                </c:pt>
                <c:pt idx="1021">
                  <c:v>-128.05199999999999</c:v>
                </c:pt>
                <c:pt idx="1022">
                  <c:v>-129.096</c:v>
                </c:pt>
                <c:pt idx="1023">
                  <c:v>-127.848</c:v>
                </c:pt>
                <c:pt idx="1024">
                  <c:v>-128.172</c:v>
                </c:pt>
                <c:pt idx="1025">
                  <c:v>-125.84399999999999</c:v>
                </c:pt>
                <c:pt idx="1026">
                  <c:v>-127.872</c:v>
                </c:pt>
                <c:pt idx="1027">
                  <c:v>-125.184</c:v>
                </c:pt>
                <c:pt idx="1028">
                  <c:v>-125.166</c:v>
                </c:pt>
                <c:pt idx="1029">
                  <c:v>-123.15</c:v>
                </c:pt>
                <c:pt idx="1030">
                  <c:v>-125.556</c:v>
                </c:pt>
                <c:pt idx="1031">
                  <c:v>-125.08799999999999</c:v>
                </c:pt>
                <c:pt idx="1032">
                  <c:v>-122.4</c:v>
                </c:pt>
                <c:pt idx="1033">
                  <c:v>-120.018</c:v>
                </c:pt>
                <c:pt idx="1034">
                  <c:v>-123.94799999999999</c:v>
                </c:pt>
                <c:pt idx="1035">
                  <c:v>-120.672</c:v>
                </c:pt>
                <c:pt idx="1036">
                  <c:v>-122.754</c:v>
                </c:pt>
                <c:pt idx="1037">
                  <c:v>-119.358</c:v>
                </c:pt>
                <c:pt idx="1038">
                  <c:v>-118.26</c:v>
                </c:pt>
                <c:pt idx="1039">
                  <c:v>-121.176</c:v>
                </c:pt>
                <c:pt idx="1040">
                  <c:v>-122.41800000000001</c:v>
                </c:pt>
                <c:pt idx="1041">
                  <c:v>-117.294</c:v>
                </c:pt>
                <c:pt idx="1042">
                  <c:v>-116.256</c:v>
                </c:pt>
                <c:pt idx="1043">
                  <c:v>-119.742</c:v>
                </c:pt>
                <c:pt idx="1044">
                  <c:v>-142.71</c:v>
                </c:pt>
                <c:pt idx="1045">
                  <c:v>-109.866</c:v>
                </c:pt>
                <c:pt idx="1046">
                  <c:v>-114.33</c:v>
                </c:pt>
                <c:pt idx="1047">
                  <c:v>-116.81399999999999</c:v>
                </c:pt>
                <c:pt idx="1048">
                  <c:v>-113.48399999999999</c:v>
                </c:pt>
                <c:pt idx="1049">
                  <c:v>-113.724</c:v>
                </c:pt>
                <c:pt idx="1050">
                  <c:v>-116.34</c:v>
                </c:pt>
                <c:pt idx="1051">
                  <c:v>-115.74</c:v>
                </c:pt>
                <c:pt idx="1052">
                  <c:v>-112.824</c:v>
                </c:pt>
                <c:pt idx="1053">
                  <c:v>-112.848</c:v>
                </c:pt>
                <c:pt idx="1054">
                  <c:v>-110.676</c:v>
                </c:pt>
                <c:pt idx="1055">
                  <c:v>-109.512</c:v>
                </c:pt>
                <c:pt idx="1056">
                  <c:v>-111.21</c:v>
                </c:pt>
                <c:pt idx="1057">
                  <c:v>-110.01600000000001</c:v>
                </c:pt>
                <c:pt idx="1058">
                  <c:v>-110.76</c:v>
                </c:pt>
                <c:pt idx="1059">
                  <c:v>-112.146</c:v>
                </c:pt>
                <c:pt idx="1060">
                  <c:v>-107.142</c:v>
                </c:pt>
                <c:pt idx="1061">
                  <c:v>-109.566</c:v>
                </c:pt>
                <c:pt idx="1062">
                  <c:v>-106.824</c:v>
                </c:pt>
                <c:pt idx="1063">
                  <c:v>-109.212</c:v>
                </c:pt>
                <c:pt idx="1064">
                  <c:v>-107.41200000000001</c:v>
                </c:pt>
                <c:pt idx="1065">
                  <c:v>-109.23</c:v>
                </c:pt>
                <c:pt idx="1066">
                  <c:v>-107.43</c:v>
                </c:pt>
                <c:pt idx="1067">
                  <c:v>-106.416</c:v>
                </c:pt>
                <c:pt idx="1068">
                  <c:v>-106.28400000000001</c:v>
                </c:pt>
                <c:pt idx="1069">
                  <c:v>-103.074</c:v>
                </c:pt>
                <c:pt idx="1070">
                  <c:v>-104.73</c:v>
                </c:pt>
                <c:pt idx="1071">
                  <c:v>-103.33799999999999</c:v>
                </c:pt>
                <c:pt idx="1072">
                  <c:v>-101.83199999999999</c:v>
                </c:pt>
                <c:pt idx="1073">
                  <c:v>-100.476</c:v>
                </c:pt>
                <c:pt idx="1074">
                  <c:v>-103.11</c:v>
                </c:pt>
                <c:pt idx="1075">
                  <c:v>-100.476</c:v>
                </c:pt>
                <c:pt idx="1076">
                  <c:v>-100.92</c:v>
                </c:pt>
                <c:pt idx="1077">
                  <c:v>-99.287999999999997</c:v>
                </c:pt>
                <c:pt idx="1078">
                  <c:v>-99.93</c:v>
                </c:pt>
                <c:pt idx="1079">
                  <c:v>-95.825999999999993</c:v>
                </c:pt>
                <c:pt idx="1080">
                  <c:v>-98.352000000000004</c:v>
                </c:pt>
                <c:pt idx="1081">
                  <c:v>-96.126000000000005</c:v>
                </c:pt>
                <c:pt idx="1082">
                  <c:v>-97.116</c:v>
                </c:pt>
                <c:pt idx="1083">
                  <c:v>-96</c:v>
                </c:pt>
                <c:pt idx="1084">
                  <c:v>-94.866</c:v>
                </c:pt>
                <c:pt idx="1085">
                  <c:v>-95.31</c:v>
                </c:pt>
                <c:pt idx="1086">
                  <c:v>-93.924000000000007</c:v>
                </c:pt>
                <c:pt idx="1087">
                  <c:v>-92.867999999999995</c:v>
                </c:pt>
                <c:pt idx="1088">
                  <c:v>-92.64</c:v>
                </c:pt>
                <c:pt idx="1089">
                  <c:v>-95.322000000000003</c:v>
                </c:pt>
                <c:pt idx="1090">
                  <c:v>-89.555999999999997</c:v>
                </c:pt>
                <c:pt idx="1091">
                  <c:v>-92.843999999999994</c:v>
                </c:pt>
                <c:pt idx="1092">
                  <c:v>-89.304000000000002</c:v>
                </c:pt>
                <c:pt idx="1093">
                  <c:v>-90.516000000000005</c:v>
                </c:pt>
                <c:pt idx="1094">
                  <c:v>-90.233999999999995</c:v>
                </c:pt>
                <c:pt idx="1095">
                  <c:v>-92.358000000000004</c:v>
                </c:pt>
                <c:pt idx="1096">
                  <c:v>-90.882000000000005</c:v>
                </c:pt>
                <c:pt idx="1097">
                  <c:v>-88.506</c:v>
                </c:pt>
                <c:pt idx="1098">
                  <c:v>-91.433999999999997</c:v>
                </c:pt>
                <c:pt idx="1099">
                  <c:v>-89.58</c:v>
                </c:pt>
                <c:pt idx="1100">
                  <c:v>-87.522000000000006</c:v>
                </c:pt>
                <c:pt idx="1101">
                  <c:v>-85.757999999999996</c:v>
                </c:pt>
                <c:pt idx="1102">
                  <c:v>-84.671999999999997</c:v>
                </c:pt>
                <c:pt idx="1103">
                  <c:v>-85.512</c:v>
                </c:pt>
                <c:pt idx="1104">
                  <c:v>-87.21</c:v>
                </c:pt>
                <c:pt idx="1105">
                  <c:v>-82.986000000000004</c:v>
                </c:pt>
                <c:pt idx="1106">
                  <c:v>-84.546000000000006</c:v>
                </c:pt>
                <c:pt idx="1107">
                  <c:v>-82.463999999999999</c:v>
                </c:pt>
                <c:pt idx="1108">
                  <c:v>-83.358000000000004</c:v>
                </c:pt>
                <c:pt idx="1109">
                  <c:v>-83.507999999999996</c:v>
                </c:pt>
                <c:pt idx="1110">
                  <c:v>-80.513999999999996</c:v>
                </c:pt>
                <c:pt idx="1111">
                  <c:v>-81.257999999999996</c:v>
                </c:pt>
                <c:pt idx="1112">
                  <c:v>-82.5</c:v>
                </c:pt>
                <c:pt idx="1113">
                  <c:v>-81.438000000000002</c:v>
                </c:pt>
                <c:pt idx="1114">
                  <c:v>-81.347999999999999</c:v>
                </c:pt>
                <c:pt idx="1115">
                  <c:v>-81.504000000000005</c:v>
                </c:pt>
                <c:pt idx="1116">
                  <c:v>-79.787999999999997</c:v>
                </c:pt>
                <c:pt idx="1117">
                  <c:v>-81.233999999999995</c:v>
                </c:pt>
                <c:pt idx="1118">
                  <c:v>-77.316000000000003</c:v>
                </c:pt>
                <c:pt idx="1119">
                  <c:v>-76.578000000000003</c:v>
                </c:pt>
                <c:pt idx="1120">
                  <c:v>-73.542000000000002</c:v>
                </c:pt>
                <c:pt idx="1121">
                  <c:v>-79.031999999999996</c:v>
                </c:pt>
                <c:pt idx="1122">
                  <c:v>-78.45</c:v>
                </c:pt>
                <c:pt idx="1123">
                  <c:v>-73.097999999999999</c:v>
                </c:pt>
                <c:pt idx="1124">
                  <c:v>-76.302000000000007</c:v>
                </c:pt>
                <c:pt idx="1125">
                  <c:v>-73.085999999999999</c:v>
                </c:pt>
                <c:pt idx="1126">
                  <c:v>-73.355999999999995</c:v>
                </c:pt>
                <c:pt idx="1127">
                  <c:v>-72.138000000000005</c:v>
                </c:pt>
                <c:pt idx="1128">
                  <c:v>-76.805999999999997</c:v>
                </c:pt>
                <c:pt idx="1129">
                  <c:v>-74.262</c:v>
                </c:pt>
                <c:pt idx="1130">
                  <c:v>-73.691999999999993</c:v>
                </c:pt>
                <c:pt idx="1131">
                  <c:v>-71.004000000000005</c:v>
                </c:pt>
                <c:pt idx="1132">
                  <c:v>-69.936000000000007</c:v>
                </c:pt>
                <c:pt idx="1133">
                  <c:v>-69.786000000000001</c:v>
                </c:pt>
                <c:pt idx="1134">
                  <c:v>-71.016000000000005</c:v>
                </c:pt>
                <c:pt idx="1135">
                  <c:v>-69.323999999999998</c:v>
                </c:pt>
                <c:pt idx="1136">
                  <c:v>-68.358000000000004</c:v>
                </c:pt>
                <c:pt idx="1137">
                  <c:v>-67.349999999999994</c:v>
                </c:pt>
                <c:pt idx="1138">
                  <c:v>-67.83</c:v>
                </c:pt>
                <c:pt idx="1139">
                  <c:v>-70.001999999999995</c:v>
                </c:pt>
                <c:pt idx="1140">
                  <c:v>-65.513999999999996</c:v>
                </c:pt>
                <c:pt idx="1141">
                  <c:v>-65.477999999999994</c:v>
                </c:pt>
                <c:pt idx="1142">
                  <c:v>-62.537999999999997</c:v>
                </c:pt>
                <c:pt idx="1143">
                  <c:v>-65.183999999999997</c:v>
                </c:pt>
                <c:pt idx="1144">
                  <c:v>-66.713999999999999</c:v>
                </c:pt>
                <c:pt idx="1145">
                  <c:v>-66.432000000000002</c:v>
                </c:pt>
                <c:pt idx="1146">
                  <c:v>-63.072000000000003</c:v>
                </c:pt>
                <c:pt idx="1147">
                  <c:v>-62.381999999999998</c:v>
                </c:pt>
                <c:pt idx="1148">
                  <c:v>-60.36</c:v>
                </c:pt>
                <c:pt idx="1149">
                  <c:v>-66.072000000000003</c:v>
                </c:pt>
                <c:pt idx="1150">
                  <c:v>-65.646000000000001</c:v>
                </c:pt>
                <c:pt idx="1151">
                  <c:v>-58.584000000000003</c:v>
                </c:pt>
                <c:pt idx="1152">
                  <c:v>-59.694000000000003</c:v>
                </c:pt>
                <c:pt idx="1153">
                  <c:v>-58.164000000000001</c:v>
                </c:pt>
                <c:pt idx="1154">
                  <c:v>-57.768000000000001</c:v>
                </c:pt>
                <c:pt idx="1155">
                  <c:v>-57.707999999999998</c:v>
                </c:pt>
                <c:pt idx="1156">
                  <c:v>-57.408000000000001</c:v>
                </c:pt>
                <c:pt idx="1157">
                  <c:v>-58.956000000000003</c:v>
                </c:pt>
                <c:pt idx="1158">
                  <c:v>-59.334000000000003</c:v>
                </c:pt>
                <c:pt idx="1159">
                  <c:v>-52.698</c:v>
                </c:pt>
                <c:pt idx="1160">
                  <c:v>-55.997999999999998</c:v>
                </c:pt>
                <c:pt idx="1161">
                  <c:v>-58.77</c:v>
                </c:pt>
                <c:pt idx="1162">
                  <c:v>-58.512</c:v>
                </c:pt>
                <c:pt idx="1163">
                  <c:v>-55.146000000000001</c:v>
                </c:pt>
                <c:pt idx="1164">
                  <c:v>-58.188000000000002</c:v>
                </c:pt>
                <c:pt idx="1165">
                  <c:v>-55.302</c:v>
                </c:pt>
                <c:pt idx="1166">
                  <c:v>-49.781999999999996</c:v>
                </c:pt>
                <c:pt idx="1167">
                  <c:v>-50.886000000000003</c:v>
                </c:pt>
                <c:pt idx="1168">
                  <c:v>-49.463999999999999</c:v>
                </c:pt>
                <c:pt idx="1169">
                  <c:v>-53.795999999999999</c:v>
                </c:pt>
                <c:pt idx="1170">
                  <c:v>-46.716000000000001</c:v>
                </c:pt>
                <c:pt idx="1171">
                  <c:v>-47.771999999999998</c:v>
                </c:pt>
                <c:pt idx="1172">
                  <c:v>-46.853999999999999</c:v>
                </c:pt>
                <c:pt idx="1173">
                  <c:v>-48.222000000000001</c:v>
                </c:pt>
                <c:pt idx="1174">
                  <c:v>-47.171999999999997</c:v>
                </c:pt>
                <c:pt idx="1175">
                  <c:v>-45.078000000000003</c:v>
                </c:pt>
                <c:pt idx="1176">
                  <c:v>-46.584000000000003</c:v>
                </c:pt>
                <c:pt idx="1177">
                  <c:v>-48.186</c:v>
                </c:pt>
                <c:pt idx="1178">
                  <c:v>-46.206000000000003</c:v>
                </c:pt>
                <c:pt idx="1179">
                  <c:v>-49.271999999999998</c:v>
                </c:pt>
                <c:pt idx="1180">
                  <c:v>-43.92</c:v>
                </c:pt>
                <c:pt idx="1181">
                  <c:v>-43.56</c:v>
                </c:pt>
                <c:pt idx="1182">
                  <c:v>-46.74</c:v>
                </c:pt>
                <c:pt idx="1183">
                  <c:v>-43.59</c:v>
                </c:pt>
                <c:pt idx="1184">
                  <c:v>-42.792000000000002</c:v>
                </c:pt>
                <c:pt idx="1185">
                  <c:v>-42.558</c:v>
                </c:pt>
                <c:pt idx="1186">
                  <c:v>-44.112000000000002</c:v>
                </c:pt>
                <c:pt idx="1187">
                  <c:v>-42.594000000000001</c:v>
                </c:pt>
                <c:pt idx="1188">
                  <c:v>-40.692</c:v>
                </c:pt>
                <c:pt idx="1189">
                  <c:v>-39.923999999999999</c:v>
                </c:pt>
                <c:pt idx="1190">
                  <c:v>-42.72</c:v>
                </c:pt>
                <c:pt idx="1191">
                  <c:v>-39.137999999999998</c:v>
                </c:pt>
                <c:pt idx="1192">
                  <c:v>-36.552</c:v>
                </c:pt>
                <c:pt idx="1193">
                  <c:v>-37.811999999999998</c:v>
                </c:pt>
                <c:pt idx="1194">
                  <c:v>-40.878</c:v>
                </c:pt>
                <c:pt idx="1195">
                  <c:v>-36.582000000000001</c:v>
                </c:pt>
                <c:pt idx="1196">
                  <c:v>-34.122</c:v>
                </c:pt>
                <c:pt idx="1197">
                  <c:v>-36.54</c:v>
                </c:pt>
                <c:pt idx="1198">
                  <c:v>-31.902000000000001</c:v>
                </c:pt>
                <c:pt idx="1199">
                  <c:v>-35.616</c:v>
                </c:pt>
                <c:pt idx="1200">
                  <c:v>-35.514000000000003</c:v>
                </c:pt>
                <c:pt idx="1201">
                  <c:v>-33.978000000000002</c:v>
                </c:pt>
                <c:pt idx="1202">
                  <c:v>-33.515999999999998</c:v>
                </c:pt>
                <c:pt idx="1203">
                  <c:v>-33.948</c:v>
                </c:pt>
                <c:pt idx="1204">
                  <c:v>-31.103999999999999</c:v>
                </c:pt>
                <c:pt idx="1205">
                  <c:v>-28.41</c:v>
                </c:pt>
                <c:pt idx="1206">
                  <c:v>-29.664000000000001</c:v>
                </c:pt>
                <c:pt idx="1207">
                  <c:v>-34.283999999999999</c:v>
                </c:pt>
                <c:pt idx="1208">
                  <c:v>-34.686</c:v>
                </c:pt>
                <c:pt idx="1209">
                  <c:v>-30.024000000000001</c:v>
                </c:pt>
                <c:pt idx="1210">
                  <c:v>-30.606000000000002</c:v>
                </c:pt>
                <c:pt idx="1211">
                  <c:v>-25.914000000000001</c:v>
                </c:pt>
                <c:pt idx="1212">
                  <c:v>-27.864000000000001</c:v>
                </c:pt>
                <c:pt idx="1213">
                  <c:v>-30.257999999999999</c:v>
                </c:pt>
                <c:pt idx="1214">
                  <c:v>-20.585999999999999</c:v>
                </c:pt>
                <c:pt idx="1215">
                  <c:v>-28.824000000000002</c:v>
                </c:pt>
                <c:pt idx="1216">
                  <c:v>-28.056000000000001</c:v>
                </c:pt>
                <c:pt idx="1217">
                  <c:v>-20.891999999999999</c:v>
                </c:pt>
                <c:pt idx="1218">
                  <c:v>-18.036000000000001</c:v>
                </c:pt>
                <c:pt idx="1219">
                  <c:v>-16.452000000000002</c:v>
                </c:pt>
                <c:pt idx="1220">
                  <c:v>-26.43</c:v>
                </c:pt>
                <c:pt idx="1221">
                  <c:v>-23.286000000000001</c:v>
                </c:pt>
                <c:pt idx="1222">
                  <c:v>-20.478000000000002</c:v>
                </c:pt>
                <c:pt idx="1223">
                  <c:v>-19.001999999999999</c:v>
                </c:pt>
                <c:pt idx="1224">
                  <c:v>-19.506</c:v>
                </c:pt>
                <c:pt idx="1225">
                  <c:v>-19.614000000000001</c:v>
                </c:pt>
                <c:pt idx="1226">
                  <c:v>-24.036000000000001</c:v>
                </c:pt>
                <c:pt idx="1227">
                  <c:v>-23.19</c:v>
                </c:pt>
                <c:pt idx="1228">
                  <c:v>-17.687999999999999</c:v>
                </c:pt>
                <c:pt idx="1229">
                  <c:v>-14.028</c:v>
                </c:pt>
                <c:pt idx="1230">
                  <c:v>-14.166</c:v>
                </c:pt>
                <c:pt idx="1231">
                  <c:v>-13.02</c:v>
                </c:pt>
                <c:pt idx="1232">
                  <c:v>-16.638000000000002</c:v>
                </c:pt>
                <c:pt idx="1233">
                  <c:v>-19.404</c:v>
                </c:pt>
                <c:pt idx="1234">
                  <c:v>-8.4480000000000004</c:v>
                </c:pt>
                <c:pt idx="1235">
                  <c:v>-10.523999999999999</c:v>
                </c:pt>
                <c:pt idx="1236">
                  <c:v>-11.747999999999999</c:v>
                </c:pt>
                <c:pt idx="1237">
                  <c:v>-15.816000000000001</c:v>
                </c:pt>
                <c:pt idx="1238">
                  <c:v>-9.0359999999999996</c:v>
                </c:pt>
                <c:pt idx="1239">
                  <c:v>-8.4359999999999999</c:v>
                </c:pt>
                <c:pt idx="1240">
                  <c:v>-5.1360000000000001</c:v>
                </c:pt>
                <c:pt idx="1241">
                  <c:v>-11.16</c:v>
                </c:pt>
                <c:pt idx="1242">
                  <c:v>-16.224</c:v>
                </c:pt>
                <c:pt idx="1243">
                  <c:v>-13.302</c:v>
                </c:pt>
                <c:pt idx="1244">
                  <c:v>-6.1920000000000002</c:v>
                </c:pt>
                <c:pt idx="1245">
                  <c:v>-6.39</c:v>
                </c:pt>
                <c:pt idx="1246">
                  <c:v>-7.47</c:v>
                </c:pt>
                <c:pt idx="1247">
                  <c:v>-6.2220000000000004</c:v>
                </c:pt>
                <c:pt idx="1248">
                  <c:v>-4.3319999999999999</c:v>
                </c:pt>
                <c:pt idx="1249">
                  <c:v>-11.214</c:v>
                </c:pt>
                <c:pt idx="1250">
                  <c:v>-5.3520000000000003</c:v>
                </c:pt>
                <c:pt idx="1251">
                  <c:v>-5.2439999999999998</c:v>
                </c:pt>
                <c:pt idx="1252">
                  <c:v>1.1879999999999999</c:v>
                </c:pt>
                <c:pt idx="1253">
                  <c:v>5.8739999999999997</c:v>
                </c:pt>
                <c:pt idx="1254">
                  <c:v>-0.18</c:v>
                </c:pt>
                <c:pt idx="1255">
                  <c:v>1.512</c:v>
                </c:pt>
                <c:pt idx="1256">
                  <c:v>2.6880000000000002</c:v>
                </c:pt>
                <c:pt idx="1257">
                  <c:v>10.098000000000001</c:v>
                </c:pt>
                <c:pt idx="1258">
                  <c:v>2.52</c:v>
                </c:pt>
                <c:pt idx="1259">
                  <c:v>-6.1260000000000003</c:v>
                </c:pt>
                <c:pt idx="1260">
                  <c:v>-1.44</c:v>
                </c:pt>
                <c:pt idx="1261">
                  <c:v>1.3979999999999999</c:v>
                </c:pt>
                <c:pt idx="1262">
                  <c:v>1.98</c:v>
                </c:pt>
                <c:pt idx="1263">
                  <c:v>11.43</c:v>
                </c:pt>
                <c:pt idx="1264">
                  <c:v>8.8620000000000001</c:v>
                </c:pt>
                <c:pt idx="1265">
                  <c:v>14.34</c:v>
                </c:pt>
                <c:pt idx="1266">
                  <c:v>15.036</c:v>
                </c:pt>
                <c:pt idx="1267">
                  <c:v>15.96</c:v>
                </c:pt>
                <c:pt idx="1268">
                  <c:v>7.68</c:v>
                </c:pt>
                <c:pt idx="1269">
                  <c:v>8.4540000000000006</c:v>
                </c:pt>
                <c:pt idx="1270">
                  <c:v>17.196000000000002</c:v>
                </c:pt>
                <c:pt idx="1271">
                  <c:v>13.098000000000001</c:v>
                </c:pt>
                <c:pt idx="1272">
                  <c:v>11.412000000000001</c:v>
                </c:pt>
                <c:pt idx="1273">
                  <c:v>9.9960000000000004</c:v>
                </c:pt>
                <c:pt idx="1274">
                  <c:v>15.948</c:v>
                </c:pt>
                <c:pt idx="1275">
                  <c:v>14.64</c:v>
                </c:pt>
                <c:pt idx="1276">
                  <c:v>14.034000000000001</c:v>
                </c:pt>
                <c:pt idx="1277">
                  <c:v>7.2839999999999998</c:v>
                </c:pt>
                <c:pt idx="1278">
                  <c:v>9.1920000000000002</c:v>
                </c:pt>
                <c:pt idx="1279">
                  <c:v>37.362000000000002</c:v>
                </c:pt>
                <c:pt idx="1280">
                  <c:v>24.222000000000001</c:v>
                </c:pt>
                <c:pt idx="1281">
                  <c:v>16.806000000000001</c:v>
                </c:pt>
                <c:pt idx="1282">
                  <c:v>32.49</c:v>
                </c:pt>
                <c:pt idx="1283">
                  <c:v>29.795999999999999</c:v>
                </c:pt>
                <c:pt idx="1284">
                  <c:v>22.734000000000002</c:v>
                </c:pt>
                <c:pt idx="1285">
                  <c:v>35.741999999999997</c:v>
                </c:pt>
                <c:pt idx="1286">
                  <c:v>25.026</c:v>
                </c:pt>
                <c:pt idx="1287">
                  <c:v>30.09</c:v>
                </c:pt>
                <c:pt idx="1288">
                  <c:v>34.404000000000003</c:v>
                </c:pt>
                <c:pt idx="1289">
                  <c:v>21.707999999999998</c:v>
                </c:pt>
                <c:pt idx="1290">
                  <c:v>48.024000000000001</c:v>
                </c:pt>
                <c:pt idx="1291">
                  <c:v>36.396000000000001</c:v>
                </c:pt>
                <c:pt idx="1292">
                  <c:v>29.088000000000001</c:v>
                </c:pt>
                <c:pt idx="1293">
                  <c:v>39.659999999999997</c:v>
                </c:pt>
                <c:pt idx="1294">
                  <c:v>47.531999999999996</c:v>
                </c:pt>
                <c:pt idx="1295">
                  <c:v>17.154</c:v>
                </c:pt>
                <c:pt idx="1296">
                  <c:v>44.417999999999999</c:v>
                </c:pt>
                <c:pt idx="1297">
                  <c:v>39.78</c:v>
                </c:pt>
                <c:pt idx="1298">
                  <c:v>48.618000000000002</c:v>
                </c:pt>
                <c:pt idx="1299">
                  <c:v>30.39</c:v>
                </c:pt>
                <c:pt idx="1300">
                  <c:v>24.042000000000002</c:v>
                </c:pt>
                <c:pt idx="1301">
                  <c:v>44.351999999999997</c:v>
                </c:pt>
                <c:pt idx="1302">
                  <c:v>25.14</c:v>
                </c:pt>
                <c:pt idx="1303">
                  <c:v>43.061999999999998</c:v>
                </c:pt>
                <c:pt idx="1304">
                  <c:v>45.438000000000002</c:v>
                </c:pt>
                <c:pt idx="1305">
                  <c:v>69.744</c:v>
                </c:pt>
                <c:pt idx="1306">
                  <c:v>74.91</c:v>
                </c:pt>
                <c:pt idx="1307">
                  <c:v>61.008000000000003</c:v>
                </c:pt>
                <c:pt idx="1308">
                  <c:v>56.207999999999998</c:v>
                </c:pt>
                <c:pt idx="1309">
                  <c:v>38.268000000000001</c:v>
                </c:pt>
                <c:pt idx="1310">
                  <c:v>60.372</c:v>
                </c:pt>
                <c:pt idx="1311">
                  <c:v>54.311999999999998</c:v>
                </c:pt>
                <c:pt idx="1312">
                  <c:v>71.153999999999996</c:v>
                </c:pt>
                <c:pt idx="1313">
                  <c:v>44.531999999999996</c:v>
                </c:pt>
                <c:pt idx="1314">
                  <c:v>71.736000000000004</c:v>
                </c:pt>
                <c:pt idx="1315">
                  <c:v>63.756</c:v>
                </c:pt>
                <c:pt idx="1316">
                  <c:v>76.457999999999998</c:v>
                </c:pt>
                <c:pt idx="1317">
                  <c:v>83.453999999999994</c:v>
                </c:pt>
                <c:pt idx="1318">
                  <c:v>92.61</c:v>
                </c:pt>
                <c:pt idx="1319">
                  <c:v>77.13</c:v>
                </c:pt>
                <c:pt idx="1320">
                  <c:v>126.87</c:v>
                </c:pt>
                <c:pt idx="1321">
                  <c:v>83.808000000000007</c:v>
                </c:pt>
                <c:pt idx="1322">
                  <c:v>69.858000000000004</c:v>
                </c:pt>
                <c:pt idx="1323">
                  <c:v>78.924000000000007</c:v>
                </c:pt>
                <c:pt idx="1324">
                  <c:v>74.093999999999994</c:v>
                </c:pt>
                <c:pt idx="1325">
                  <c:v>63.78</c:v>
                </c:pt>
                <c:pt idx="1326">
                  <c:v>108.246</c:v>
                </c:pt>
                <c:pt idx="1327">
                  <c:v>117.91800000000001</c:v>
                </c:pt>
                <c:pt idx="1328">
                  <c:v>115.536</c:v>
                </c:pt>
                <c:pt idx="1329">
                  <c:v>135.44399999999999</c:v>
                </c:pt>
                <c:pt idx="1330">
                  <c:v>81.569999999999993</c:v>
                </c:pt>
                <c:pt idx="1331">
                  <c:v>127.14</c:v>
                </c:pt>
                <c:pt idx="1332">
                  <c:v>109.08</c:v>
                </c:pt>
                <c:pt idx="1333">
                  <c:v>103.59</c:v>
                </c:pt>
                <c:pt idx="1334">
                  <c:v>102.20399999999999</c:v>
                </c:pt>
                <c:pt idx="1335">
                  <c:v>117.97799999999999</c:v>
                </c:pt>
                <c:pt idx="1336">
                  <c:v>83.988</c:v>
                </c:pt>
                <c:pt idx="1337">
                  <c:v>106.992</c:v>
                </c:pt>
                <c:pt idx="1338">
                  <c:v>110.02800000000001</c:v>
                </c:pt>
                <c:pt idx="1339">
                  <c:v>100.62</c:v>
                </c:pt>
                <c:pt idx="1340">
                  <c:v>102.702</c:v>
                </c:pt>
                <c:pt idx="1341">
                  <c:v>140.47800000000001</c:v>
                </c:pt>
                <c:pt idx="1342">
                  <c:v>128.13</c:v>
                </c:pt>
                <c:pt idx="1343">
                  <c:v>106.38</c:v>
                </c:pt>
                <c:pt idx="1344">
                  <c:v>125.11199999999999</c:v>
                </c:pt>
                <c:pt idx="1345">
                  <c:v>150.90600000000001</c:v>
                </c:pt>
                <c:pt idx="1346">
                  <c:v>133.17599999999999</c:v>
                </c:pt>
                <c:pt idx="1347">
                  <c:v>136.98599999999999</c:v>
                </c:pt>
                <c:pt idx="1348">
                  <c:v>146.52600000000001</c:v>
                </c:pt>
                <c:pt idx="1349">
                  <c:v>178.69800000000001</c:v>
                </c:pt>
                <c:pt idx="1350">
                  <c:v>143.916</c:v>
                </c:pt>
                <c:pt idx="1351">
                  <c:v>155.72999999999999</c:v>
                </c:pt>
                <c:pt idx="1352">
                  <c:v>155.85599999999999</c:v>
                </c:pt>
                <c:pt idx="1353">
                  <c:v>-174.98400000000001</c:v>
                </c:pt>
                <c:pt idx="1354">
                  <c:v>136.93799999999999</c:v>
                </c:pt>
                <c:pt idx="1355">
                  <c:v>137.04</c:v>
                </c:pt>
                <c:pt idx="1356">
                  <c:v>122.136</c:v>
                </c:pt>
                <c:pt idx="1357">
                  <c:v>131.958</c:v>
                </c:pt>
                <c:pt idx="1358">
                  <c:v>145.64400000000001</c:v>
                </c:pt>
                <c:pt idx="1359">
                  <c:v>175.74600000000001</c:v>
                </c:pt>
                <c:pt idx="1360">
                  <c:v>157.99199999999999</c:v>
                </c:pt>
                <c:pt idx="1361">
                  <c:v>154.95599999999999</c:v>
                </c:pt>
                <c:pt idx="1362">
                  <c:v>153.114</c:v>
                </c:pt>
                <c:pt idx="1363">
                  <c:v>156.30000000000001</c:v>
                </c:pt>
                <c:pt idx="1364">
                  <c:v>119.52</c:v>
                </c:pt>
                <c:pt idx="1365">
                  <c:v>157.30799999999999</c:v>
                </c:pt>
                <c:pt idx="1366">
                  <c:v>134.02199999999999</c:v>
                </c:pt>
                <c:pt idx="1367">
                  <c:v>123.22799999999999</c:v>
                </c:pt>
                <c:pt idx="1368">
                  <c:v>165.43799999999999</c:v>
                </c:pt>
                <c:pt idx="1369">
                  <c:v>178.446</c:v>
                </c:pt>
                <c:pt idx="1370">
                  <c:v>163.608</c:v>
                </c:pt>
                <c:pt idx="1371">
                  <c:v>134.304</c:v>
                </c:pt>
                <c:pt idx="1372">
                  <c:v>127.128</c:v>
                </c:pt>
                <c:pt idx="1373">
                  <c:v>113.706</c:v>
                </c:pt>
                <c:pt idx="1374">
                  <c:v>154.53</c:v>
                </c:pt>
                <c:pt idx="1375">
                  <c:v>136.44</c:v>
                </c:pt>
                <c:pt idx="1376">
                  <c:v>122.39400000000001</c:v>
                </c:pt>
                <c:pt idx="1377">
                  <c:v>120.90600000000001</c:v>
                </c:pt>
                <c:pt idx="1378">
                  <c:v>173.55600000000001</c:v>
                </c:pt>
                <c:pt idx="1379">
                  <c:v>129.27600000000001</c:v>
                </c:pt>
                <c:pt idx="1380">
                  <c:v>180</c:v>
                </c:pt>
                <c:pt idx="1381">
                  <c:v>134.70599999999999</c:v>
                </c:pt>
                <c:pt idx="1382">
                  <c:v>167.178</c:v>
                </c:pt>
                <c:pt idx="1383">
                  <c:v>160.74</c:v>
                </c:pt>
                <c:pt idx="1384">
                  <c:v>116.86799999999999</c:v>
                </c:pt>
                <c:pt idx="1385">
                  <c:v>162.92400000000001</c:v>
                </c:pt>
                <c:pt idx="1386">
                  <c:v>103.446</c:v>
                </c:pt>
                <c:pt idx="1387">
                  <c:v>114.306</c:v>
                </c:pt>
                <c:pt idx="1388">
                  <c:v>142.73400000000001</c:v>
                </c:pt>
                <c:pt idx="1389">
                  <c:v>138.666</c:v>
                </c:pt>
                <c:pt idx="1390">
                  <c:v>151.80600000000001</c:v>
                </c:pt>
                <c:pt idx="1391">
                  <c:v>139.35</c:v>
                </c:pt>
                <c:pt idx="1392">
                  <c:v>158.00399999999999</c:v>
                </c:pt>
                <c:pt idx="1393">
                  <c:v>-141.006</c:v>
                </c:pt>
                <c:pt idx="1394">
                  <c:v>140.916</c:v>
                </c:pt>
                <c:pt idx="1395">
                  <c:v>162.012</c:v>
                </c:pt>
                <c:pt idx="1396">
                  <c:v>135.642</c:v>
                </c:pt>
                <c:pt idx="1397">
                  <c:v>163.77600000000001</c:v>
                </c:pt>
                <c:pt idx="1398">
                  <c:v>160.74</c:v>
                </c:pt>
                <c:pt idx="1399">
                  <c:v>150.25200000000001</c:v>
                </c:pt>
                <c:pt idx="1400">
                  <c:v>161.60400000000001</c:v>
                </c:pt>
                <c:pt idx="1401">
                  <c:v>-177.94800000000001</c:v>
                </c:pt>
                <c:pt idx="1402">
                  <c:v>135.43199999999999</c:v>
                </c:pt>
                <c:pt idx="1403">
                  <c:v>137.328</c:v>
                </c:pt>
                <c:pt idx="1404">
                  <c:v>108.096</c:v>
                </c:pt>
                <c:pt idx="1405">
                  <c:v>160.19999999999999</c:v>
                </c:pt>
                <c:pt idx="1406">
                  <c:v>167.262</c:v>
                </c:pt>
                <c:pt idx="1407">
                  <c:v>144.30600000000001</c:v>
                </c:pt>
                <c:pt idx="1408">
                  <c:v>126.90600000000001</c:v>
                </c:pt>
                <c:pt idx="1409">
                  <c:v>102.318</c:v>
                </c:pt>
                <c:pt idx="1410">
                  <c:v>145.08000000000001</c:v>
                </c:pt>
                <c:pt idx="1411">
                  <c:v>162.048</c:v>
                </c:pt>
                <c:pt idx="1412">
                  <c:v>152.76</c:v>
                </c:pt>
                <c:pt idx="1413">
                  <c:v>153.816</c:v>
                </c:pt>
                <c:pt idx="1414">
                  <c:v>144.042</c:v>
                </c:pt>
                <c:pt idx="1415">
                  <c:v>147.102</c:v>
                </c:pt>
                <c:pt idx="1416">
                  <c:v>160.96799999999999</c:v>
                </c:pt>
                <c:pt idx="1417">
                  <c:v>149.58600000000001</c:v>
                </c:pt>
                <c:pt idx="1418">
                  <c:v>136.90799999999999</c:v>
                </c:pt>
                <c:pt idx="1419">
                  <c:v>169.518</c:v>
                </c:pt>
                <c:pt idx="1420">
                  <c:v>-158.10599999999999</c:v>
                </c:pt>
                <c:pt idx="1421">
                  <c:v>-159.30600000000001</c:v>
                </c:pt>
                <c:pt idx="1422">
                  <c:v>166.77600000000001</c:v>
                </c:pt>
                <c:pt idx="1423">
                  <c:v>169.44</c:v>
                </c:pt>
                <c:pt idx="1424">
                  <c:v>151.36799999999999</c:v>
                </c:pt>
                <c:pt idx="1425">
                  <c:v>123.126</c:v>
                </c:pt>
                <c:pt idx="1426">
                  <c:v>141.9</c:v>
                </c:pt>
                <c:pt idx="1427">
                  <c:v>133.22999999999999</c:v>
                </c:pt>
                <c:pt idx="1428">
                  <c:v>161.83199999999999</c:v>
                </c:pt>
                <c:pt idx="1429">
                  <c:v>146.54400000000001</c:v>
                </c:pt>
                <c:pt idx="1430">
                  <c:v>129.94800000000001</c:v>
                </c:pt>
                <c:pt idx="1431">
                  <c:v>166.75800000000001</c:v>
                </c:pt>
                <c:pt idx="1432">
                  <c:v>142.548</c:v>
                </c:pt>
                <c:pt idx="1433">
                  <c:v>136.59</c:v>
                </c:pt>
                <c:pt idx="1434">
                  <c:v>127.404</c:v>
                </c:pt>
                <c:pt idx="1435">
                  <c:v>164.886</c:v>
                </c:pt>
                <c:pt idx="1436">
                  <c:v>140.41200000000001</c:v>
                </c:pt>
                <c:pt idx="1437">
                  <c:v>151.542</c:v>
                </c:pt>
                <c:pt idx="1438">
                  <c:v>90.6</c:v>
                </c:pt>
                <c:pt idx="1439">
                  <c:v>132.41999999999999</c:v>
                </c:pt>
                <c:pt idx="1440">
                  <c:v>171.19200000000001</c:v>
                </c:pt>
                <c:pt idx="1441">
                  <c:v>142.94399999999999</c:v>
                </c:pt>
                <c:pt idx="1442">
                  <c:v>158.25</c:v>
                </c:pt>
                <c:pt idx="1443">
                  <c:v>174.34200000000001</c:v>
                </c:pt>
                <c:pt idx="1444">
                  <c:v>151.29</c:v>
                </c:pt>
                <c:pt idx="1445">
                  <c:v>162.61199999999999</c:v>
                </c:pt>
                <c:pt idx="1446">
                  <c:v>-167.232</c:v>
                </c:pt>
                <c:pt idx="1447">
                  <c:v>137.49</c:v>
                </c:pt>
                <c:pt idx="1448">
                  <c:v>143.72999999999999</c:v>
                </c:pt>
                <c:pt idx="1449">
                  <c:v>130.96199999999999</c:v>
                </c:pt>
                <c:pt idx="1450">
                  <c:v>138.72</c:v>
                </c:pt>
                <c:pt idx="1451">
                  <c:v>-150.25200000000001</c:v>
                </c:pt>
                <c:pt idx="1452">
                  <c:v>158.994</c:v>
                </c:pt>
                <c:pt idx="1453">
                  <c:v>168.042</c:v>
                </c:pt>
                <c:pt idx="1454">
                  <c:v>130.21199999999999</c:v>
                </c:pt>
                <c:pt idx="1455">
                  <c:v>150.60599999999999</c:v>
                </c:pt>
                <c:pt idx="1456">
                  <c:v>126.768</c:v>
                </c:pt>
                <c:pt idx="1457">
                  <c:v>-176.988</c:v>
                </c:pt>
                <c:pt idx="1458">
                  <c:v>137.08799999999999</c:v>
                </c:pt>
                <c:pt idx="1459">
                  <c:v>159.39599999999999</c:v>
                </c:pt>
                <c:pt idx="1460">
                  <c:v>113.25</c:v>
                </c:pt>
                <c:pt idx="1461">
                  <c:v>151.68600000000001</c:v>
                </c:pt>
                <c:pt idx="1462">
                  <c:v>131.41800000000001</c:v>
                </c:pt>
                <c:pt idx="1463">
                  <c:v>128.40600000000001</c:v>
                </c:pt>
                <c:pt idx="1464">
                  <c:v>131.892</c:v>
                </c:pt>
                <c:pt idx="1465">
                  <c:v>147.29400000000001</c:v>
                </c:pt>
                <c:pt idx="1466">
                  <c:v>123.264</c:v>
                </c:pt>
                <c:pt idx="1467">
                  <c:v>171.36</c:v>
                </c:pt>
                <c:pt idx="1468">
                  <c:v>133.20599999999999</c:v>
                </c:pt>
                <c:pt idx="1469">
                  <c:v>128.286</c:v>
                </c:pt>
                <c:pt idx="1470">
                  <c:v>115.116</c:v>
                </c:pt>
                <c:pt idx="1471">
                  <c:v>141.99600000000001</c:v>
                </c:pt>
                <c:pt idx="1472">
                  <c:v>155.65199999999999</c:v>
                </c:pt>
                <c:pt idx="1473">
                  <c:v>166.01400000000001</c:v>
                </c:pt>
                <c:pt idx="1474">
                  <c:v>148.25399999999999</c:v>
                </c:pt>
                <c:pt idx="1475">
                  <c:v>149.65199999999999</c:v>
                </c:pt>
                <c:pt idx="1476">
                  <c:v>144.49799999999999</c:v>
                </c:pt>
                <c:pt idx="1477">
                  <c:v>108.768</c:v>
                </c:pt>
                <c:pt idx="1478">
                  <c:v>133.88399999999999</c:v>
                </c:pt>
                <c:pt idx="1479">
                  <c:v>142.97399999999999</c:v>
                </c:pt>
                <c:pt idx="1480">
                  <c:v>169.34399999999999</c:v>
                </c:pt>
                <c:pt idx="1481">
                  <c:v>147.43799999999999</c:v>
                </c:pt>
                <c:pt idx="1482">
                  <c:v>160.08000000000001</c:v>
                </c:pt>
                <c:pt idx="1483">
                  <c:v>80.7</c:v>
                </c:pt>
                <c:pt idx="1484">
                  <c:v>163.398</c:v>
                </c:pt>
                <c:pt idx="1485">
                  <c:v>162.18600000000001</c:v>
                </c:pt>
                <c:pt idx="1486">
                  <c:v>154.06800000000001</c:v>
                </c:pt>
                <c:pt idx="1487">
                  <c:v>168.56399999999999</c:v>
                </c:pt>
                <c:pt idx="1488">
                  <c:v>175.476</c:v>
                </c:pt>
                <c:pt idx="1489">
                  <c:v>109.086</c:v>
                </c:pt>
                <c:pt idx="1490">
                  <c:v>113.742</c:v>
                </c:pt>
                <c:pt idx="1491">
                  <c:v>111.504</c:v>
                </c:pt>
                <c:pt idx="1492">
                  <c:v>117.54600000000001</c:v>
                </c:pt>
                <c:pt idx="1493">
                  <c:v>156.23400000000001</c:v>
                </c:pt>
                <c:pt idx="1494">
                  <c:v>131.208</c:v>
                </c:pt>
                <c:pt idx="1495">
                  <c:v>168.87</c:v>
                </c:pt>
                <c:pt idx="1496">
                  <c:v>175.93199999999999</c:v>
                </c:pt>
                <c:pt idx="1497">
                  <c:v>116.922</c:v>
                </c:pt>
                <c:pt idx="1498">
                  <c:v>168.006</c:v>
                </c:pt>
                <c:pt idx="1499">
                  <c:v>131.40600000000001</c:v>
                </c:pt>
                <c:pt idx="1500">
                  <c:v>156.30000000000001</c:v>
                </c:pt>
                <c:pt idx="1501">
                  <c:v>160.89599999999999</c:v>
                </c:pt>
                <c:pt idx="1502">
                  <c:v>149.72399999999999</c:v>
                </c:pt>
                <c:pt idx="1503">
                  <c:v>-173.49600000000001</c:v>
                </c:pt>
                <c:pt idx="1504">
                  <c:v>171.25200000000001</c:v>
                </c:pt>
                <c:pt idx="1505">
                  <c:v>167.226</c:v>
                </c:pt>
                <c:pt idx="1506">
                  <c:v>139.72200000000001</c:v>
                </c:pt>
                <c:pt idx="1507">
                  <c:v>162.42599999999999</c:v>
                </c:pt>
                <c:pt idx="1508">
                  <c:v>142.89599999999999</c:v>
                </c:pt>
                <c:pt idx="1509">
                  <c:v>-166.84800000000001</c:v>
                </c:pt>
                <c:pt idx="1510">
                  <c:v>152.904</c:v>
                </c:pt>
                <c:pt idx="1511">
                  <c:v>75.63</c:v>
                </c:pt>
                <c:pt idx="1512">
                  <c:v>-172.404</c:v>
                </c:pt>
                <c:pt idx="1513">
                  <c:v>139.23599999999999</c:v>
                </c:pt>
                <c:pt idx="1514">
                  <c:v>163.81800000000001</c:v>
                </c:pt>
                <c:pt idx="1515">
                  <c:v>141.024</c:v>
                </c:pt>
                <c:pt idx="1516">
                  <c:v>177.40799999999999</c:v>
                </c:pt>
                <c:pt idx="1517">
                  <c:v>128.19</c:v>
                </c:pt>
                <c:pt idx="1518">
                  <c:v>154.96799999999999</c:v>
                </c:pt>
                <c:pt idx="1519">
                  <c:v>153.92400000000001</c:v>
                </c:pt>
                <c:pt idx="1520">
                  <c:v>155.286</c:v>
                </c:pt>
                <c:pt idx="1521">
                  <c:v>137.69999999999999</c:v>
                </c:pt>
                <c:pt idx="1522">
                  <c:v>127.452</c:v>
                </c:pt>
                <c:pt idx="1523">
                  <c:v>143.58600000000001</c:v>
                </c:pt>
                <c:pt idx="1524">
                  <c:v>163.608</c:v>
                </c:pt>
                <c:pt idx="1525">
                  <c:v>126.264</c:v>
                </c:pt>
                <c:pt idx="1526">
                  <c:v>98.652000000000001</c:v>
                </c:pt>
                <c:pt idx="1527">
                  <c:v>140.52600000000001</c:v>
                </c:pt>
                <c:pt idx="1528">
                  <c:v>125.928</c:v>
                </c:pt>
                <c:pt idx="1529">
                  <c:v>170.322</c:v>
                </c:pt>
                <c:pt idx="1530">
                  <c:v>175.26599999999999</c:v>
                </c:pt>
                <c:pt idx="1531">
                  <c:v>169.548</c:v>
                </c:pt>
                <c:pt idx="1532">
                  <c:v>134.67599999999999</c:v>
                </c:pt>
                <c:pt idx="1533">
                  <c:v>130.75200000000001</c:v>
                </c:pt>
                <c:pt idx="1534">
                  <c:v>159.59399999999999</c:v>
                </c:pt>
                <c:pt idx="1535">
                  <c:v>144.72</c:v>
                </c:pt>
                <c:pt idx="1536">
                  <c:v>143.68199999999999</c:v>
                </c:pt>
                <c:pt idx="1537">
                  <c:v>169.77</c:v>
                </c:pt>
                <c:pt idx="1538">
                  <c:v>125.05200000000001</c:v>
                </c:pt>
                <c:pt idx="1539">
                  <c:v>170.64</c:v>
                </c:pt>
                <c:pt idx="1540">
                  <c:v>140.53800000000001</c:v>
                </c:pt>
                <c:pt idx="1541">
                  <c:v>135.96600000000001</c:v>
                </c:pt>
                <c:pt idx="1542">
                  <c:v>142.19999999999999</c:v>
                </c:pt>
                <c:pt idx="1543">
                  <c:v>170.02199999999999</c:v>
                </c:pt>
                <c:pt idx="1544">
                  <c:v>162.54599999999999</c:v>
                </c:pt>
                <c:pt idx="1545">
                  <c:v>169.17599999999999</c:v>
                </c:pt>
                <c:pt idx="1546">
                  <c:v>94.212000000000003</c:v>
                </c:pt>
                <c:pt idx="1547">
                  <c:v>122.196</c:v>
                </c:pt>
                <c:pt idx="1548">
                  <c:v>152.268</c:v>
                </c:pt>
                <c:pt idx="1549">
                  <c:v>170.154</c:v>
                </c:pt>
                <c:pt idx="1550">
                  <c:v>138.012</c:v>
                </c:pt>
                <c:pt idx="1551">
                  <c:v>116.712</c:v>
                </c:pt>
                <c:pt idx="1552">
                  <c:v>120.798</c:v>
                </c:pt>
                <c:pt idx="1553">
                  <c:v>150.38399999999999</c:v>
                </c:pt>
                <c:pt idx="1554">
                  <c:v>153.852</c:v>
                </c:pt>
                <c:pt idx="1555">
                  <c:v>142.608</c:v>
                </c:pt>
                <c:pt idx="1556">
                  <c:v>148.09200000000001</c:v>
                </c:pt>
                <c:pt idx="1557">
                  <c:v>64.656000000000006</c:v>
                </c:pt>
                <c:pt idx="1558">
                  <c:v>112.63800000000001</c:v>
                </c:pt>
                <c:pt idx="1559">
                  <c:v>171.684</c:v>
                </c:pt>
                <c:pt idx="1560">
                  <c:v>117.876</c:v>
                </c:pt>
                <c:pt idx="1561">
                  <c:v>161.01</c:v>
                </c:pt>
                <c:pt idx="1562">
                  <c:v>141.27600000000001</c:v>
                </c:pt>
                <c:pt idx="1563">
                  <c:v>148.11600000000001</c:v>
                </c:pt>
                <c:pt idx="1564">
                  <c:v>157.27799999999999</c:v>
                </c:pt>
                <c:pt idx="1565">
                  <c:v>152.334</c:v>
                </c:pt>
                <c:pt idx="1566">
                  <c:v>125.244</c:v>
                </c:pt>
                <c:pt idx="1567">
                  <c:v>146.79599999999999</c:v>
                </c:pt>
                <c:pt idx="1568">
                  <c:v>146.256</c:v>
                </c:pt>
                <c:pt idx="1569">
                  <c:v>-166.84800000000001</c:v>
                </c:pt>
                <c:pt idx="1570">
                  <c:v>161.298</c:v>
                </c:pt>
                <c:pt idx="1571">
                  <c:v>127.386</c:v>
                </c:pt>
                <c:pt idx="1572">
                  <c:v>121.71599999999999</c:v>
                </c:pt>
                <c:pt idx="1573">
                  <c:v>169.65</c:v>
                </c:pt>
                <c:pt idx="1574">
                  <c:v>163.99199999999999</c:v>
                </c:pt>
                <c:pt idx="1575">
                  <c:v>154.92599999999999</c:v>
                </c:pt>
                <c:pt idx="1576">
                  <c:v>159.36000000000001</c:v>
                </c:pt>
                <c:pt idx="1577">
                  <c:v>118.986</c:v>
                </c:pt>
                <c:pt idx="1578">
                  <c:v>159.96600000000001</c:v>
                </c:pt>
                <c:pt idx="1579">
                  <c:v>140.1</c:v>
                </c:pt>
                <c:pt idx="1580">
                  <c:v>178.27799999999999</c:v>
                </c:pt>
                <c:pt idx="1581">
                  <c:v>118.506</c:v>
                </c:pt>
                <c:pt idx="1582">
                  <c:v>158.80799999999999</c:v>
                </c:pt>
                <c:pt idx="1583">
                  <c:v>120.15</c:v>
                </c:pt>
                <c:pt idx="1584">
                  <c:v>121.66200000000001</c:v>
                </c:pt>
                <c:pt idx="1585">
                  <c:v>71.766000000000005</c:v>
                </c:pt>
                <c:pt idx="1586">
                  <c:v>114.306</c:v>
                </c:pt>
                <c:pt idx="1587">
                  <c:v>103.788</c:v>
                </c:pt>
                <c:pt idx="1588">
                  <c:v>153.18</c:v>
                </c:pt>
                <c:pt idx="1589">
                  <c:v>-179.298</c:v>
                </c:pt>
                <c:pt idx="1590">
                  <c:v>158.268</c:v>
                </c:pt>
                <c:pt idx="1591">
                  <c:v>131.82599999999999</c:v>
                </c:pt>
                <c:pt idx="1592">
                  <c:v>149.136</c:v>
                </c:pt>
                <c:pt idx="1593">
                  <c:v>134.268</c:v>
                </c:pt>
                <c:pt idx="1594">
                  <c:v>149.49600000000001</c:v>
                </c:pt>
                <c:pt idx="1595">
                  <c:v>130.5</c:v>
                </c:pt>
                <c:pt idx="1596">
                  <c:v>159.864</c:v>
                </c:pt>
                <c:pt idx="1597">
                  <c:v>147.40199999999999</c:v>
                </c:pt>
                <c:pt idx="1598">
                  <c:v>125.13</c:v>
                </c:pt>
                <c:pt idx="1599">
                  <c:v>177.90600000000001</c:v>
                </c:pt>
                <c:pt idx="1600">
                  <c:v>145.29599999999999</c:v>
                </c:pt>
                <c:pt idx="1601">
                  <c:v>157.35599999999999</c:v>
                </c:pt>
                <c:pt idx="1602">
                  <c:v>152.56200000000001</c:v>
                </c:pt>
                <c:pt idx="1603">
                  <c:v>128.298</c:v>
                </c:pt>
                <c:pt idx="1604">
                  <c:v>148.84800000000001</c:v>
                </c:pt>
                <c:pt idx="1605">
                  <c:v>131.54400000000001</c:v>
                </c:pt>
                <c:pt idx="1606">
                  <c:v>137.70599999999999</c:v>
                </c:pt>
                <c:pt idx="1607">
                  <c:v>116.694</c:v>
                </c:pt>
                <c:pt idx="1608">
                  <c:v>158.00399999999999</c:v>
                </c:pt>
                <c:pt idx="1609">
                  <c:v>133.38</c:v>
                </c:pt>
                <c:pt idx="1610">
                  <c:v>133.15199999999999</c:v>
                </c:pt>
                <c:pt idx="1611">
                  <c:v>123.492</c:v>
                </c:pt>
                <c:pt idx="1612">
                  <c:v>152.74199999999999</c:v>
                </c:pt>
                <c:pt idx="1613">
                  <c:v>119.02800000000001</c:v>
                </c:pt>
                <c:pt idx="1614">
                  <c:v>177.696</c:v>
                </c:pt>
                <c:pt idx="1615">
                  <c:v>155.54400000000001</c:v>
                </c:pt>
                <c:pt idx="1616">
                  <c:v>146.268</c:v>
                </c:pt>
                <c:pt idx="1617">
                  <c:v>134.66399999999999</c:v>
                </c:pt>
                <c:pt idx="1618">
                  <c:v>139.86000000000001</c:v>
                </c:pt>
                <c:pt idx="1619">
                  <c:v>172.84800000000001</c:v>
                </c:pt>
                <c:pt idx="1620">
                  <c:v>169.5</c:v>
                </c:pt>
                <c:pt idx="1621">
                  <c:v>130.614</c:v>
                </c:pt>
                <c:pt idx="1622">
                  <c:v>148.94399999999999</c:v>
                </c:pt>
                <c:pt idx="1623">
                  <c:v>150.44999999999999</c:v>
                </c:pt>
                <c:pt idx="1624">
                  <c:v>115.914</c:v>
                </c:pt>
                <c:pt idx="1625">
                  <c:v>142.36199999999999</c:v>
                </c:pt>
                <c:pt idx="1626">
                  <c:v>151.68600000000001</c:v>
                </c:pt>
                <c:pt idx="1627">
                  <c:v>137.83199999999999</c:v>
                </c:pt>
                <c:pt idx="1628">
                  <c:v>144.61199999999999</c:v>
                </c:pt>
                <c:pt idx="1629">
                  <c:v>149.244</c:v>
                </c:pt>
                <c:pt idx="1630">
                  <c:v>157.59</c:v>
                </c:pt>
                <c:pt idx="1631">
                  <c:v>-176.226</c:v>
                </c:pt>
                <c:pt idx="1632">
                  <c:v>-179.53200000000001</c:v>
                </c:pt>
                <c:pt idx="1633">
                  <c:v>176.07</c:v>
                </c:pt>
                <c:pt idx="1634">
                  <c:v>146.74199999999999</c:v>
                </c:pt>
                <c:pt idx="1635">
                  <c:v>136.81800000000001</c:v>
                </c:pt>
                <c:pt idx="1636">
                  <c:v>141.18600000000001</c:v>
                </c:pt>
                <c:pt idx="1637">
                  <c:v>138.96</c:v>
                </c:pt>
                <c:pt idx="1638">
                  <c:v>153.53399999999999</c:v>
                </c:pt>
                <c:pt idx="1639">
                  <c:v>162.41399999999999</c:v>
                </c:pt>
                <c:pt idx="1640">
                  <c:v>142.06200000000001</c:v>
                </c:pt>
                <c:pt idx="1641">
                  <c:v>106.77</c:v>
                </c:pt>
                <c:pt idx="1642">
                  <c:v>121.374</c:v>
                </c:pt>
                <c:pt idx="1643">
                  <c:v>113.892</c:v>
                </c:pt>
                <c:pt idx="1644">
                  <c:v>157.81800000000001</c:v>
                </c:pt>
                <c:pt idx="1645">
                  <c:v>167.262</c:v>
                </c:pt>
                <c:pt idx="1646">
                  <c:v>137.59200000000001</c:v>
                </c:pt>
                <c:pt idx="1647">
                  <c:v>98.855999999999995</c:v>
                </c:pt>
                <c:pt idx="1648">
                  <c:v>118.476</c:v>
                </c:pt>
                <c:pt idx="1649">
                  <c:v>136.75200000000001</c:v>
                </c:pt>
                <c:pt idx="1650">
                  <c:v>147</c:v>
                </c:pt>
                <c:pt idx="1651">
                  <c:v>140.74799999999999</c:v>
                </c:pt>
                <c:pt idx="1652">
                  <c:v>144.768</c:v>
                </c:pt>
                <c:pt idx="1653">
                  <c:v>169.614</c:v>
                </c:pt>
                <c:pt idx="1654">
                  <c:v>127.458</c:v>
                </c:pt>
                <c:pt idx="1655">
                  <c:v>140.80199999999999</c:v>
                </c:pt>
                <c:pt idx="1656">
                  <c:v>166.32</c:v>
                </c:pt>
                <c:pt idx="1657">
                  <c:v>179.11199999999999</c:v>
                </c:pt>
                <c:pt idx="1658">
                  <c:v>172.73400000000001</c:v>
                </c:pt>
                <c:pt idx="1659">
                  <c:v>162.84</c:v>
                </c:pt>
                <c:pt idx="1660">
                  <c:v>123.336</c:v>
                </c:pt>
                <c:pt idx="1661">
                  <c:v>138.93</c:v>
                </c:pt>
                <c:pt idx="1662">
                  <c:v>163.10400000000001</c:v>
                </c:pt>
                <c:pt idx="1663">
                  <c:v>118.824</c:v>
                </c:pt>
                <c:pt idx="1664">
                  <c:v>154.13999999999999</c:v>
                </c:pt>
                <c:pt idx="1665">
                  <c:v>127.464</c:v>
                </c:pt>
                <c:pt idx="1666">
                  <c:v>112.67400000000001</c:v>
                </c:pt>
                <c:pt idx="1667">
                  <c:v>144.58199999999999</c:v>
                </c:pt>
                <c:pt idx="1668">
                  <c:v>149.00399999999999</c:v>
                </c:pt>
                <c:pt idx="1669">
                  <c:v>130.87799999999999</c:v>
                </c:pt>
                <c:pt idx="1670">
                  <c:v>146.82599999999999</c:v>
                </c:pt>
                <c:pt idx="1671">
                  <c:v>120.91200000000001</c:v>
                </c:pt>
                <c:pt idx="1672">
                  <c:v>175.77</c:v>
                </c:pt>
                <c:pt idx="1673">
                  <c:v>147.99600000000001</c:v>
                </c:pt>
                <c:pt idx="1674">
                  <c:v>167.97</c:v>
                </c:pt>
                <c:pt idx="1675">
                  <c:v>145.67400000000001</c:v>
                </c:pt>
                <c:pt idx="1676">
                  <c:v>145.27199999999999</c:v>
                </c:pt>
                <c:pt idx="1677">
                  <c:v>148.21799999999999</c:v>
                </c:pt>
                <c:pt idx="1678">
                  <c:v>140.196</c:v>
                </c:pt>
                <c:pt idx="1679">
                  <c:v>153.678</c:v>
                </c:pt>
                <c:pt idx="1680">
                  <c:v>155.376</c:v>
                </c:pt>
                <c:pt idx="1681">
                  <c:v>127.11</c:v>
                </c:pt>
                <c:pt idx="1682">
                  <c:v>178.70400000000001</c:v>
                </c:pt>
                <c:pt idx="1683">
                  <c:v>128.59200000000001</c:v>
                </c:pt>
                <c:pt idx="1684">
                  <c:v>174.012</c:v>
                </c:pt>
                <c:pt idx="1685">
                  <c:v>135.55199999999999</c:v>
                </c:pt>
                <c:pt idx="1686">
                  <c:v>137.41800000000001</c:v>
                </c:pt>
                <c:pt idx="1687">
                  <c:v>130.13399999999999</c:v>
                </c:pt>
                <c:pt idx="1688">
                  <c:v>178.95599999999999</c:v>
                </c:pt>
                <c:pt idx="1689">
                  <c:v>137.82599999999999</c:v>
                </c:pt>
                <c:pt idx="1690">
                  <c:v>169.77600000000001</c:v>
                </c:pt>
                <c:pt idx="1691">
                  <c:v>148.35599999999999</c:v>
                </c:pt>
                <c:pt idx="1692">
                  <c:v>134.47200000000001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277696"/>
        <c:axId val="85304448"/>
      </c:scatterChart>
      <c:valAx>
        <c:axId val="85277696"/>
        <c:scaling>
          <c:orientation val="minMax"/>
          <c:max val="18"/>
          <c:min val="14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lang="fr-FR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Température (K)</a:t>
                </a:r>
              </a:p>
            </c:rich>
          </c:tx>
          <c:layout>
            <c:manualLayout>
              <c:xMode val="edge"/>
              <c:yMode val="edge"/>
              <c:x val="0.50301357431296656"/>
              <c:y val="0.8941933234908136"/>
            </c:manualLayout>
          </c:layout>
          <c:overlay val="0"/>
        </c:title>
        <c:numFmt formatCode="General" sourceLinked="1"/>
        <c:majorTickMark val="none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5304448"/>
        <c:crosses val="autoZero"/>
        <c:crossBetween val="midCat"/>
      </c:valAx>
      <c:valAx>
        <c:axId val="8530444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 i="0" u="none" strike="noStrike" kern="1200" baseline="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Phase (degré)</a:t>
                </a:r>
              </a:p>
            </c:rich>
          </c:tx>
          <c:layout>
            <c:manualLayout>
              <c:xMode val="edge"/>
              <c:yMode val="edge"/>
              <c:x val="1.5290522094350185E-2"/>
              <c:y val="0.343425606955380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5277696"/>
        <c:crosses val="autoZero"/>
        <c:crossBetween val="midCat"/>
      </c:valAx>
      <c:spPr>
        <a:gradFill>
          <a:gsLst>
            <a:gs pos="0">
              <a:schemeClr val="accent1">
                <a:tint val="66000"/>
                <a:satMod val="160000"/>
                <a:alpha val="67000"/>
              </a:schemeClr>
            </a:gs>
            <a:gs pos="50000">
              <a:schemeClr val="accent1">
                <a:tint val="44500"/>
                <a:satMod val="160000"/>
                <a:alpha val="68000"/>
              </a:schemeClr>
            </a:gs>
            <a:gs pos="100000">
              <a:schemeClr val="accent1">
                <a:tint val="23500"/>
                <a:satMod val="160000"/>
                <a:alpha val="24000"/>
              </a:schemeClr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Amplitude V3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0017876321267064"/>
          <c:y val="0.20057934831316818"/>
          <c:w val="0.75011729942726679"/>
          <c:h val="0.5922796235836373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'2011_06_29_5'!$B$1</c:f>
              <c:strCache>
                <c:ptCount val="1"/>
                <c:pt idx="0">
                  <c:v>v3</c:v>
                </c:pt>
              </c:strCache>
            </c:strRef>
          </c:tx>
          <c:marker>
            <c:symbol val="none"/>
          </c:marker>
          <c:xVal>
            <c:numRef>
              <c:f>'2011_06_29_5'!$A$2:$A$3000</c:f>
              <c:numCache>
                <c:formatCode>General</c:formatCode>
                <c:ptCount val="2999"/>
                <c:pt idx="0">
                  <c:v>12.018000000000001</c:v>
                </c:pt>
                <c:pt idx="1">
                  <c:v>12.02</c:v>
                </c:pt>
                <c:pt idx="2">
                  <c:v>12.021000000000001</c:v>
                </c:pt>
                <c:pt idx="3">
                  <c:v>12.022</c:v>
                </c:pt>
                <c:pt idx="4">
                  <c:v>12.025</c:v>
                </c:pt>
                <c:pt idx="5">
                  <c:v>12.026999999999999</c:v>
                </c:pt>
                <c:pt idx="6">
                  <c:v>12.028</c:v>
                </c:pt>
                <c:pt idx="7">
                  <c:v>12.03</c:v>
                </c:pt>
                <c:pt idx="8">
                  <c:v>12.032</c:v>
                </c:pt>
                <c:pt idx="9">
                  <c:v>12.034000000000001</c:v>
                </c:pt>
                <c:pt idx="10">
                  <c:v>12.036</c:v>
                </c:pt>
                <c:pt idx="11">
                  <c:v>12.038</c:v>
                </c:pt>
                <c:pt idx="12">
                  <c:v>12.04</c:v>
                </c:pt>
                <c:pt idx="13">
                  <c:v>12.042</c:v>
                </c:pt>
                <c:pt idx="14">
                  <c:v>12.044</c:v>
                </c:pt>
                <c:pt idx="15">
                  <c:v>12.045999999999999</c:v>
                </c:pt>
                <c:pt idx="16">
                  <c:v>12.048</c:v>
                </c:pt>
                <c:pt idx="17">
                  <c:v>12.05</c:v>
                </c:pt>
                <c:pt idx="18">
                  <c:v>12.051</c:v>
                </c:pt>
                <c:pt idx="19">
                  <c:v>12.054</c:v>
                </c:pt>
                <c:pt idx="20">
                  <c:v>12.055999999999999</c:v>
                </c:pt>
                <c:pt idx="21">
                  <c:v>12.058</c:v>
                </c:pt>
                <c:pt idx="22">
                  <c:v>12.06</c:v>
                </c:pt>
                <c:pt idx="23">
                  <c:v>12.061999999999999</c:v>
                </c:pt>
                <c:pt idx="24">
                  <c:v>12.064</c:v>
                </c:pt>
                <c:pt idx="25">
                  <c:v>12.066000000000001</c:v>
                </c:pt>
                <c:pt idx="26">
                  <c:v>12.068</c:v>
                </c:pt>
                <c:pt idx="27">
                  <c:v>12.069000000000001</c:v>
                </c:pt>
                <c:pt idx="28">
                  <c:v>12.071999999999999</c:v>
                </c:pt>
                <c:pt idx="29">
                  <c:v>12.074</c:v>
                </c:pt>
                <c:pt idx="30">
                  <c:v>12.076000000000001</c:v>
                </c:pt>
                <c:pt idx="31">
                  <c:v>12.077999999999999</c:v>
                </c:pt>
                <c:pt idx="32">
                  <c:v>12.081</c:v>
                </c:pt>
                <c:pt idx="33">
                  <c:v>12.082000000000001</c:v>
                </c:pt>
                <c:pt idx="34">
                  <c:v>12.084</c:v>
                </c:pt>
                <c:pt idx="35">
                  <c:v>12.087</c:v>
                </c:pt>
                <c:pt idx="36">
                  <c:v>12.087999999999999</c:v>
                </c:pt>
                <c:pt idx="37">
                  <c:v>12.09</c:v>
                </c:pt>
                <c:pt idx="38">
                  <c:v>12.092000000000001</c:v>
                </c:pt>
                <c:pt idx="39">
                  <c:v>12.095000000000001</c:v>
                </c:pt>
                <c:pt idx="40">
                  <c:v>12.096</c:v>
                </c:pt>
                <c:pt idx="41">
                  <c:v>12.099</c:v>
                </c:pt>
                <c:pt idx="42">
                  <c:v>12.101000000000001</c:v>
                </c:pt>
                <c:pt idx="43">
                  <c:v>12.103</c:v>
                </c:pt>
                <c:pt idx="44">
                  <c:v>12.105</c:v>
                </c:pt>
                <c:pt idx="45">
                  <c:v>12.106999999999999</c:v>
                </c:pt>
                <c:pt idx="46">
                  <c:v>12.109</c:v>
                </c:pt>
                <c:pt idx="47">
                  <c:v>12.111000000000001</c:v>
                </c:pt>
                <c:pt idx="48">
                  <c:v>12.113</c:v>
                </c:pt>
                <c:pt idx="49">
                  <c:v>12.116</c:v>
                </c:pt>
                <c:pt idx="50">
                  <c:v>12.118</c:v>
                </c:pt>
                <c:pt idx="51">
                  <c:v>12.12</c:v>
                </c:pt>
                <c:pt idx="52">
                  <c:v>12.122</c:v>
                </c:pt>
                <c:pt idx="53">
                  <c:v>12.124000000000001</c:v>
                </c:pt>
                <c:pt idx="54">
                  <c:v>12.125999999999999</c:v>
                </c:pt>
                <c:pt idx="55">
                  <c:v>12.128</c:v>
                </c:pt>
                <c:pt idx="56">
                  <c:v>12.131</c:v>
                </c:pt>
                <c:pt idx="57">
                  <c:v>12.132</c:v>
                </c:pt>
                <c:pt idx="58">
                  <c:v>12.135</c:v>
                </c:pt>
                <c:pt idx="59">
                  <c:v>12.137</c:v>
                </c:pt>
                <c:pt idx="60">
                  <c:v>12.138999999999999</c:v>
                </c:pt>
                <c:pt idx="61">
                  <c:v>12.141</c:v>
                </c:pt>
                <c:pt idx="62">
                  <c:v>12.144</c:v>
                </c:pt>
                <c:pt idx="63">
                  <c:v>12.146000000000001</c:v>
                </c:pt>
                <c:pt idx="64">
                  <c:v>12.148</c:v>
                </c:pt>
                <c:pt idx="65">
                  <c:v>12.15</c:v>
                </c:pt>
                <c:pt idx="66">
                  <c:v>12.151999999999999</c:v>
                </c:pt>
                <c:pt idx="67">
                  <c:v>12.154999999999999</c:v>
                </c:pt>
                <c:pt idx="68">
                  <c:v>12.157</c:v>
                </c:pt>
                <c:pt idx="69">
                  <c:v>12.159000000000001</c:v>
                </c:pt>
                <c:pt idx="70">
                  <c:v>12.161</c:v>
                </c:pt>
                <c:pt idx="71">
                  <c:v>12.163</c:v>
                </c:pt>
                <c:pt idx="72">
                  <c:v>12.164999999999999</c:v>
                </c:pt>
                <c:pt idx="73">
                  <c:v>12.167999999999999</c:v>
                </c:pt>
                <c:pt idx="74">
                  <c:v>12.17</c:v>
                </c:pt>
                <c:pt idx="75">
                  <c:v>12.172000000000001</c:v>
                </c:pt>
                <c:pt idx="76">
                  <c:v>12.173999999999999</c:v>
                </c:pt>
                <c:pt idx="77">
                  <c:v>12.176</c:v>
                </c:pt>
                <c:pt idx="78">
                  <c:v>12.178000000000001</c:v>
                </c:pt>
                <c:pt idx="79">
                  <c:v>12.180999999999999</c:v>
                </c:pt>
                <c:pt idx="80">
                  <c:v>12.183</c:v>
                </c:pt>
                <c:pt idx="81">
                  <c:v>12.185</c:v>
                </c:pt>
                <c:pt idx="82">
                  <c:v>12.186999999999999</c:v>
                </c:pt>
                <c:pt idx="83">
                  <c:v>12.189</c:v>
                </c:pt>
                <c:pt idx="84">
                  <c:v>12.192</c:v>
                </c:pt>
                <c:pt idx="85">
                  <c:v>12.194000000000001</c:v>
                </c:pt>
                <c:pt idx="86">
                  <c:v>12.196999999999999</c:v>
                </c:pt>
                <c:pt idx="87">
                  <c:v>12.199</c:v>
                </c:pt>
                <c:pt idx="88">
                  <c:v>12.201000000000001</c:v>
                </c:pt>
                <c:pt idx="89">
                  <c:v>12.202999999999999</c:v>
                </c:pt>
                <c:pt idx="90">
                  <c:v>12.205</c:v>
                </c:pt>
                <c:pt idx="91">
                  <c:v>12.208</c:v>
                </c:pt>
                <c:pt idx="92">
                  <c:v>12.21</c:v>
                </c:pt>
                <c:pt idx="93">
                  <c:v>12.212</c:v>
                </c:pt>
                <c:pt idx="94">
                  <c:v>12.214</c:v>
                </c:pt>
                <c:pt idx="95">
                  <c:v>12.215999999999999</c:v>
                </c:pt>
                <c:pt idx="96">
                  <c:v>12.218999999999999</c:v>
                </c:pt>
                <c:pt idx="97">
                  <c:v>12.221</c:v>
                </c:pt>
                <c:pt idx="98">
                  <c:v>12.224</c:v>
                </c:pt>
                <c:pt idx="99">
                  <c:v>12.225</c:v>
                </c:pt>
                <c:pt idx="100">
                  <c:v>12.228</c:v>
                </c:pt>
                <c:pt idx="101">
                  <c:v>12.23</c:v>
                </c:pt>
                <c:pt idx="102">
                  <c:v>12.231999999999999</c:v>
                </c:pt>
                <c:pt idx="103">
                  <c:v>12.234999999999999</c:v>
                </c:pt>
                <c:pt idx="104">
                  <c:v>12.237</c:v>
                </c:pt>
                <c:pt idx="105">
                  <c:v>12.24</c:v>
                </c:pt>
                <c:pt idx="106">
                  <c:v>12.242000000000001</c:v>
                </c:pt>
                <c:pt idx="107">
                  <c:v>12.244999999999999</c:v>
                </c:pt>
                <c:pt idx="108">
                  <c:v>12.247</c:v>
                </c:pt>
                <c:pt idx="109">
                  <c:v>12.25</c:v>
                </c:pt>
                <c:pt idx="110">
                  <c:v>12.252000000000001</c:v>
                </c:pt>
                <c:pt idx="111">
                  <c:v>12.255000000000001</c:v>
                </c:pt>
                <c:pt idx="112">
                  <c:v>12.257</c:v>
                </c:pt>
                <c:pt idx="113">
                  <c:v>12.259</c:v>
                </c:pt>
                <c:pt idx="114">
                  <c:v>12.262</c:v>
                </c:pt>
                <c:pt idx="115">
                  <c:v>12.263999999999999</c:v>
                </c:pt>
                <c:pt idx="116">
                  <c:v>12.266</c:v>
                </c:pt>
                <c:pt idx="117">
                  <c:v>12.268000000000001</c:v>
                </c:pt>
                <c:pt idx="118">
                  <c:v>12.271000000000001</c:v>
                </c:pt>
                <c:pt idx="119">
                  <c:v>12.272</c:v>
                </c:pt>
                <c:pt idx="120">
                  <c:v>12.275</c:v>
                </c:pt>
                <c:pt idx="121">
                  <c:v>12.276999999999999</c:v>
                </c:pt>
                <c:pt idx="122">
                  <c:v>12.279</c:v>
                </c:pt>
                <c:pt idx="123">
                  <c:v>12.281000000000001</c:v>
                </c:pt>
                <c:pt idx="124">
                  <c:v>12.284000000000001</c:v>
                </c:pt>
                <c:pt idx="125">
                  <c:v>12.286</c:v>
                </c:pt>
                <c:pt idx="126">
                  <c:v>12.288</c:v>
                </c:pt>
                <c:pt idx="127">
                  <c:v>12.29</c:v>
                </c:pt>
                <c:pt idx="128">
                  <c:v>12.292999999999999</c:v>
                </c:pt>
                <c:pt idx="129">
                  <c:v>12.294</c:v>
                </c:pt>
                <c:pt idx="130">
                  <c:v>12.297000000000001</c:v>
                </c:pt>
                <c:pt idx="131">
                  <c:v>12.3</c:v>
                </c:pt>
                <c:pt idx="132">
                  <c:v>12.302</c:v>
                </c:pt>
                <c:pt idx="133">
                  <c:v>12.305</c:v>
                </c:pt>
                <c:pt idx="134">
                  <c:v>12.307</c:v>
                </c:pt>
                <c:pt idx="135">
                  <c:v>12.31</c:v>
                </c:pt>
                <c:pt idx="136">
                  <c:v>12.311999999999999</c:v>
                </c:pt>
                <c:pt idx="137">
                  <c:v>12.315</c:v>
                </c:pt>
                <c:pt idx="138">
                  <c:v>12.317</c:v>
                </c:pt>
                <c:pt idx="139">
                  <c:v>12.319000000000001</c:v>
                </c:pt>
                <c:pt idx="140">
                  <c:v>12.321999999999999</c:v>
                </c:pt>
                <c:pt idx="141">
                  <c:v>12.324</c:v>
                </c:pt>
                <c:pt idx="142">
                  <c:v>12.326000000000001</c:v>
                </c:pt>
                <c:pt idx="143">
                  <c:v>12.329000000000001</c:v>
                </c:pt>
                <c:pt idx="144">
                  <c:v>12.331</c:v>
                </c:pt>
                <c:pt idx="145">
                  <c:v>12.333</c:v>
                </c:pt>
                <c:pt idx="146">
                  <c:v>12.336</c:v>
                </c:pt>
                <c:pt idx="147">
                  <c:v>12.337999999999999</c:v>
                </c:pt>
                <c:pt idx="148">
                  <c:v>12.34</c:v>
                </c:pt>
                <c:pt idx="149">
                  <c:v>12.342000000000001</c:v>
                </c:pt>
                <c:pt idx="150">
                  <c:v>12.345000000000001</c:v>
                </c:pt>
                <c:pt idx="151">
                  <c:v>12.348000000000001</c:v>
                </c:pt>
                <c:pt idx="152">
                  <c:v>12.349</c:v>
                </c:pt>
                <c:pt idx="153">
                  <c:v>12.352</c:v>
                </c:pt>
                <c:pt idx="154">
                  <c:v>12.353999999999999</c:v>
                </c:pt>
                <c:pt idx="155">
                  <c:v>12.356999999999999</c:v>
                </c:pt>
                <c:pt idx="156">
                  <c:v>12.358000000000001</c:v>
                </c:pt>
                <c:pt idx="157">
                  <c:v>12.361000000000001</c:v>
                </c:pt>
                <c:pt idx="158">
                  <c:v>12.363</c:v>
                </c:pt>
                <c:pt idx="159">
                  <c:v>12.366</c:v>
                </c:pt>
                <c:pt idx="160">
                  <c:v>12.367000000000001</c:v>
                </c:pt>
                <c:pt idx="161">
                  <c:v>12.37</c:v>
                </c:pt>
                <c:pt idx="162">
                  <c:v>12.372999999999999</c:v>
                </c:pt>
                <c:pt idx="163">
                  <c:v>12.374000000000001</c:v>
                </c:pt>
                <c:pt idx="164">
                  <c:v>12.377000000000001</c:v>
                </c:pt>
                <c:pt idx="165">
                  <c:v>12.379</c:v>
                </c:pt>
                <c:pt idx="166">
                  <c:v>12.381</c:v>
                </c:pt>
                <c:pt idx="167">
                  <c:v>12.382999999999999</c:v>
                </c:pt>
                <c:pt idx="168">
                  <c:v>12.385999999999999</c:v>
                </c:pt>
                <c:pt idx="169">
                  <c:v>12.388999999999999</c:v>
                </c:pt>
                <c:pt idx="170">
                  <c:v>12.391</c:v>
                </c:pt>
                <c:pt idx="171">
                  <c:v>12.393000000000001</c:v>
                </c:pt>
                <c:pt idx="172">
                  <c:v>12.396000000000001</c:v>
                </c:pt>
                <c:pt idx="173">
                  <c:v>12.398</c:v>
                </c:pt>
                <c:pt idx="174">
                  <c:v>12.4</c:v>
                </c:pt>
                <c:pt idx="175">
                  <c:v>12.403</c:v>
                </c:pt>
                <c:pt idx="176">
                  <c:v>12.404999999999999</c:v>
                </c:pt>
                <c:pt idx="177">
                  <c:v>12.407999999999999</c:v>
                </c:pt>
                <c:pt idx="178">
                  <c:v>12.41</c:v>
                </c:pt>
                <c:pt idx="179">
                  <c:v>12.412000000000001</c:v>
                </c:pt>
                <c:pt idx="180">
                  <c:v>12.414999999999999</c:v>
                </c:pt>
                <c:pt idx="181">
                  <c:v>12.417</c:v>
                </c:pt>
                <c:pt idx="182">
                  <c:v>12.419</c:v>
                </c:pt>
                <c:pt idx="183">
                  <c:v>12.420999999999999</c:v>
                </c:pt>
                <c:pt idx="184">
                  <c:v>12.423999999999999</c:v>
                </c:pt>
                <c:pt idx="185">
                  <c:v>12.426</c:v>
                </c:pt>
                <c:pt idx="186">
                  <c:v>12.428000000000001</c:v>
                </c:pt>
                <c:pt idx="187">
                  <c:v>12.430999999999999</c:v>
                </c:pt>
                <c:pt idx="188">
                  <c:v>12.433</c:v>
                </c:pt>
                <c:pt idx="189">
                  <c:v>12.436</c:v>
                </c:pt>
                <c:pt idx="190">
                  <c:v>12.438000000000001</c:v>
                </c:pt>
                <c:pt idx="191">
                  <c:v>12.44</c:v>
                </c:pt>
                <c:pt idx="192">
                  <c:v>12.443</c:v>
                </c:pt>
                <c:pt idx="193">
                  <c:v>12.446</c:v>
                </c:pt>
                <c:pt idx="194">
                  <c:v>12.446999999999999</c:v>
                </c:pt>
                <c:pt idx="195">
                  <c:v>12.45</c:v>
                </c:pt>
                <c:pt idx="196">
                  <c:v>12.452999999999999</c:v>
                </c:pt>
                <c:pt idx="197">
                  <c:v>12.455</c:v>
                </c:pt>
                <c:pt idx="198">
                  <c:v>12.457000000000001</c:v>
                </c:pt>
                <c:pt idx="199">
                  <c:v>12.46</c:v>
                </c:pt>
                <c:pt idx="200">
                  <c:v>12.462</c:v>
                </c:pt>
                <c:pt idx="201">
                  <c:v>12.465</c:v>
                </c:pt>
                <c:pt idx="202">
                  <c:v>12.467000000000001</c:v>
                </c:pt>
                <c:pt idx="203">
                  <c:v>12.468999999999999</c:v>
                </c:pt>
                <c:pt idx="204">
                  <c:v>12.472</c:v>
                </c:pt>
                <c:pt idx="205">
                  <c:v>12.474</c:v>
                </c:pt>
                <c:pt idx="206">
                  <c:v>12.476000000000001</c:v>
                </c:pt>
                <c:pt idx="207">
                  <c:v>12.478999999999999</c:v>
                </c:pt>
                <c:pt idx="208">
                  <c:v>12.481</c:v>
                </c:pt>
                <c:pt idx="209">
                  <c:v>12.483000000000001</c:v>
                </c:pt>
                <c:pt idx="210">
                  <c:v>12.486000000000001</c:v>
                </c:pt>
                <c:pt idx="211">
                  <c:v>12.489000000000001</c:v>
                </c:pt>
                <c:pt idx="212">
                  <c:v>12.491</c:v>
                </c:pt>
                <c:pt idx="213">
                  <c:v>12.493</c:v>
                </c:pt>
                <c:pt idx="214">
                  <c:v>12.496</c:v>
                </c:pt>
                <c:pt idx="215">
                  <c:v>12.497999999999999</c:v>
                </c:pt>
                <c:pt idx="216">
                  <c:v>12.500999999999999</c:v>
                </c:pt>
                <c:pt idx="217">
                  <c:v>12.503</c:v>
                </c:pt>
                <c:pt idx="218">
                  <c:v>12.505000000000001</c:v>
                </c:pt>
                <c:pt idx="219">
                  <c:v>12.507999999999999</c:v>
                </c:pt>
                <c:pt idx="220">
                  <c:v>12.51</c:v>
                </c:pt>
                <c:pt idx="221">
                  <c:v>12.512</c:v>
                </c:pt>
                <c:pt idx="222">
                  <c:v>12.515000000000001</c:v>
                </c:pt>
                <c:pt idx="223">
                  <c:v>12.516999999999999</c:v>
                </c:pt>
                <c:pt idx="224">
                  <c:v>12.52</c:v>
                </c:pt>
                <c:pt idx="225">
                  <c:v>12.522</c:v>
                </c:pt>
                <c:pt idx="226">
                  <c:v>12.525</c:v>
                </c:pt>
                <c:pt idx="227">
                  <c:v>12.526999999999999</c:v>
                </c:pt>
                <c:pt idx="228">
                  <c:v>12.529</c:v>
                </c:pt>
                <c:pt idx="229">
                  <c:v>12.532</c:v>
                </c:pt>
                <c:pt idx="230">
                  <c:v>12.535</c:v>
                </c:pt>
                <c:pt idx="231">
                  <c:v>12.537000000000001</c:v>
                </c:pt>
                <c:pt idx="232">
                  <c:v>12.539</c:v>
                </c:pt>
                <c:pt idx="233">
                  <c:v>12.541</c:v>
                </c:pt>
                <c:pt idx="234">
                  <c:v>12.544</c:v>
                </c:pt>
                <c:pt idx="235">
                  <c:v>12.545999999999999</c:v>
                </c:pt>
                <c:pt idx="236">
                  <c:v>12.548</c:v>
                </c:pt>
                <c:pt idx="237">
                  <c:v>12.551</c:v>
                </c:pt>
                <c:pt idx="238">
                  <c:v>12.554</c:v>
                </c:pt>
                <c:pt idx="239">
                  <c:v>12.555999999999999</c:v>
                </c:pt>
                <c:pt idx="240">
                  <c:v>12.558</c:v>
                </c:pt>
                <c:pt idx="241">
                  <c:v>12.561</c:v>
                </c:pt>
                <c:pt idx="242">
                  <c:v>12.563000000000001</c:v>
                </c:pt>
                <c:pt idx="243">
                  <c:v>12.565</c:v>
                </c:pt>
                <c:pt idx="244">
                  <c:v>12.568</c:v>
                </c:pt>
                <c:pt idx="245">
                  <c:v>12.57</c:v>
                </c:pt>
                <c:pt idx="246">
                  <c:v>12.573</c:v>
                </c:pt>
                <c:pt idx="247">
                  <c:v>12.574999999999999</c:v>
                </c:pt>
                <c:pt idx="248">
                  <c:v>12.577</c:v>
                </c:pt>
                <c:pt idx="249">
                  <c:v>12.58</c:v>
                </c:pt>
                <c:pt idx="250">
                  <c:v>12.583</c:v>
                </c:pt>
                <c:pt idx="251">
                  <c:v>12.585000000000001</c:v>
                </c:pt>
                <c:pt idx="252">
                  <c:v>12.587</c:v>
                </c:pt>
                <c:pt idx="253">
                  <c:v>12.59</c:v>
                </c:pt>
                <c:pt idx="254">
                  <c:v>12.592000000000001</c:v>
                </c:pt>
                <c:pt idx="255">
                  <c:v>12.593999999999999</c:v>
                </c:pt>
                <c:pt idx="256">
                  <c:v>12.597</c:v>
                </c:pt>
                <c:pt idx="257">
                  <c:v>12.599</c:v>
                </c:pt>
                <c:pt idx="258">
                  <c:v>12.602</c:v>
                </c:pt>
                <c:pt idx="259">
                  <c:v>12.603999999999999</c:v>
                </c:pt>
                <c:pt idx="260">
                  <c:v>12.606</c:v>
                </c:pt>
                <c:pt idx="261">
                  <c:v>12.609</c:v>
                </c:pt>
                <c:pt idx="262">
                  <c:v>12.612</c:v>
                </c:pt>
                <c:pt idx="263">
                  <c:v>12.614000000000001</c:v>
                </c:pt>
                <c:pt idx="264">
                  <c:v>12.616</c:v>
                </c:pt>
                <c:pt idx="265">
                  <c:v>12.619</c:v>
                </c:pt>
                <c:pt idx="266">
                  <c:v>12.621</c:v>
                </c:pt>
                <c:pt idx="267">
                  <c:v>12.622999999999999</c:v>
                </c:pt>
                <c:pt idx="268">
                  <c:v>12.625999999999999</c:v>
                </c:pt>
                <c:pt idx="269">
                  <c:v>12.628</c:v>
                </c:pt>
                <c:pt idx="270">
                  <c:v>12.631</c:v>
                </c:pt>
                <c:pt idx="271">
                  <c:v>12.634</c:v>
                </c:pt>
                <c:pt idx="272">
                  <c:v>12.635999999999999</c:v>
                </c:pt>
                <c:pt idx="273">
                  <c:v>12.638</c:v>
                </c:pt>
                <c:pt idx="274">
                  <c:v>12.64</c:v>
                </c:pt>
                <c:pt idx="275">
                  <c:v>12.643000000000001</c:v>
                </c:pt>
                <c:pt idx="276">
                  <c:v>12.645</c:v>
                </c:pt>
                <c:pt idx="277">
                  <c:v>12.648</c:v>
                </c:pt>
                <c:pt idx="278">
                  <c:v>12.65</c:v>
                </c:pt>
                <c:pt idx="279">
                  <c:v>12.653</c:v>
                </c:pt>
                <c:pt idx="280">
                  <c:v>12.654999999999999</c:v>
                </c:pt>
                <c:pt idx="281">
                  <c:v>12.657</c:v>
                </c:pt>
                <c:pt idx="282">
                  <c:v>12.659000000000001</c:v>
                </c:pt>
                <c:pt idx="283">
                  <c:v>12.662000000000001</c:v>
                </c:pt>
                <c:pt idx="284">
                  <c:v>12.664</c:v>
                </c:pt>
                <c:pt idx="285">
                  <c:v>12.667</c:v>
                </c:pt>
                <c:pt idx="286">
                  <c:v>12.669</c:v>
                </c:pt>
                <c:pt idx="287">
                  <c:v>12.670999999999999</c:v>
                </c:pt>
                <c:pt idx="288">
                  <c:v>12.673</c:v>
                </c:pt>
                <c:pt idx="289">
                  <c:v>12.676</c:v>
                </c:pt>
                <c:pt idx="290">
                  <c:v>12.678000000000001</c:v>
                </c:pt>
                <c:pt idx="291">
                  <c:v>12.68</c:v>
                </c:pt>
                <c:pt idx="292">
                  <c:v>12.682</c:v>
                </c:pt>
                <c:pt idx="293">
                  <c:v>12.685</c:v>
                </c:pt>
                <c:pt idx="294">
                  <c:v>12.688000000000001</c:v>
                </c:pt>
                <c:pt idx="295">
                  <c:v>12.69</c:v>
                </c:pt>
                <c:pt idx="296">
                  <c:v>12.692</c:v>
                </c:pt>
                <c:pt idx="297">
                  <c:v>12.694000000000001</c:v>
                </c:pt>
                <c:pt idx="298">
                  <c:v>12.696999999999999</c:v>
                </c:pt>
                <c:pt idx="299">
                  <c:v>12.699</c:v>
                </c:pt>
                <c:pt idx="300">
                  <c:v>12.702</c:v>
                </c:pt>
                <c:pt idx="301">
                  <c:v>12.704000000000001</c:v>
                </c:pt>
                <c:pt idx="302">
                  <c:v>12.706</c:v>
                </c:pt>
                <c:pt idx="303">
                  <c:v>12.708</c:v>
                </c:pt>
                <c:pt idx="304">
                  <c:v>12.711</c:v>
                </c:pt>
                <c:pt idx="305">
                  <c:v>12.712999999999999</c:v>
                </c:pt>
                <c:pt idx="306">
                  <c:v>12.715999999999999</c:v>
                </c:pt>
                <c:pt idx="307">
                  <c:v>12.717000000000001</c:v>
                </c:pt>
                <c:pt idx="308">
                  <c:v>12.72</c:v>
                </c:pt>
                <c:pt idx="309">
                  <c:v>12.722</c:v>
                </c:pt>
                <c:pt idx="310">
                  <c:v>12.725</c:v>
                </c:pt>
                <c:pt idx="311">
                  <c:v>12.727</c:v>
                </c:pt>
                <c:pt idx="312">
                  <c:v>12.728999999999999</c:v>
                </c:pt>
                <c:pt idx="313">
                  <c:v>12.731</c:v>
                </c:pt>
                <c:pt idx="314">
                  <c:v>12.734</c:v>
                </c:pt>
                <c:pt idx="315">
                  <c:v>12.736000000000001</c:v>
                </c:pt>
                <c:pt idx="316">
                  <c:v>12.739000000000001</c:v>
                </c:pt>
                <c:pt idx="317">
                  <c:v>12.742000000000001</c:v>
                </c:pt>
                <c:pt idx="318">
                  <c:v>12.744</c:v>
                </c:pt>
                <c:pt idx="319">
                  <c:v>12.746</c:v>
                </c:pt>
                <c:pt idx="320">
                  <c:v>12.749000000000001</c:v>
                </c:pt>
                <c:pt idx="321">
                  <c:v>12.752000000000001</c:v>
                </c:pt>
                <c:pt idx="322">
                  <c:v>12.754</c:v>
                </c:pt>
                <c:pt idx="323">
                  <c:v>12.756</c:v>
                </c:pt>
                <c:pt idx="324">
                  <c:v>12.759</c:v>
                </c:pt>
                <c:pt idx="325">
                  <c:v>12.760999999999999</c:v>
                </c:pt>
                <c:pt idx="326">
                  <c:v>12.763</c:v>
                </c:pt>
                <c:pt idx="327">
                  <c:v>12.765000000000001</c:v>
                </c:pt>
                <c:pt idx="328">
                  <c:v>12.768000000000001</c:v>
                </c:pt>
                <c:pt idx="329">
                  <c:v>12.771000000000001</c:v>
                </c:pt>
                <c:pt idx="330">
                  <c:v>12.773</c:v>
                </c:pt>
                <c:pt idx="331">
                  <c:v>12.775</c:v>
                </c:pt>
                <c:pt idx="332">
                  <c:v>12.778</c:v>
                </c:pt>
                <c:pt idx="333">
                  <c:v>12.78</c:v>
                </c:pt>
                <c:pt idx="334">
                  <c:v>12.782999999999999</c:v>
                </c:pt>
                <c:pt idx="335">
                  <c:v>12.785</c:v>
                </c:pt>
                <c:pt idx="336">
                  <c:v>12.787000000000001</c:v>
                </c:pt>
                <c:pt idx="337">
                  <c:v>12.79</c:v>
                </c:pt>
                <c:pt idx="338">
                  <c:v>12.792999999999999</c:v>
                </c:pt>
                <c:pt idx="339">
                  <c:v>12.795</c:v>
                </c:pt>
                <c:pt idx="340">
                  <c:v>12.797000000000001</c:v>
                </c:pt>
                <c:pt idx="341">
                  <c:v>12.8</c:v>
                </c:pt>
                <c:pt idx="342">
                  <c:v>12.802</c:v>
                </c:pt>
                <c:pt idx="343">
                  <c:v>12.805</c:v>
                </c:pt>
                <c:pt idx="344">
                  <c:v>12.807</c:v>
                </c:pt>
                <c:pt idx="345">
                  <c:v>12.808999999999999</c:v>
                </c:pt>
                <c:pt idx="346">
                  <c:v>12.811999999999999</c:v>
                </c:pt>
                <c:pt idx="347">
                  <c:v>12.814</c:v>
                </c:pt>
                <c:pt idx="348">
                  <c:v>12.816000000000001</c:v>
                </c:pt>
                <c:pt idx="349">
                  <c:v>12.819000000000001</c:v>
                </c:pt>
                <c:pt idx="350">
                  <c:v>12.821999999999999</c:v>
                </c:pt>
                <c:pt idx="351">
                  <c:v>12.824</c:v>
                </c:pt>
                <c:pt idx="352">
                  <c:v>12.826000000000001</c:v>
                </c:pt>
                <c:pt idx="353">
                  <c:v>12.829000000000001</c:v>
                </c:pt>
                <c:pt idx="354">
                  <c:v>12.832000000000001</c:v>
                </c:pt>
                <c:pt idx="355">
                  <c:v>12.834</c:v>
                </c:pt>
                <c:pt idx="356">
                  <c:v>12.837</c:v>
                </c:pt>
                <c:pt idx="357">
                  <c:v>12.84</c:v>
                </c:pt>
                <c:pt idx="358">
                  <c:v>12.842000000000001</c:v>
                </c:pt>
                <c:pt idx="359">
                  <c:v>12.843999999999999</c:v>
                </c:pt>
                <c:pt idx="360">
                  <c:v>12.847</c:v>
                </c:pt>
                <c:pt idx="361">
                  <c:v>12.849</c:v>
                </c:pt>
                <c:pt idx="362">
                  <c:v>12.852</c:v>
                </c:pt>
                <c:pt idx="363">
                  <c:v>12.853999999999999</c:v>
                </c:pt>
                <c:pt idx="364">
                  <c:v>12.856</c:v>
                </c:pt>
                <c:pt idx="365">
                  <c:v>12.859</c:v>
                </c:pt>
                <c:pt idx="366">
                  <c:v>12.861000000000001</c:v>
                </c:pt>
                <c:pt idx="367">
                  <c:v>12.863</c:v>
                </c:pt>
                <c:pt idx="368">
                  <c:v>12.866</c:v>
                </c:pt>
                <c:pt idx="369">
                  <c:v>12.869</c:v>
                </c:pt>
                <c:pt idx="370">
                  <c:v>12.871</c:v>
                </c:pt>
                <c:pt idx="371">
                  <c:v>12.872999999999999</c:v>
                </c:pt>
                <c:pt idx="372">
                  <c:v>12.875999999999999</c:v>
                </c:pt>
                <c:pt idx="373">
                  <c:v>12.878</c:v>
                </c:pt>
                <c:pt idx="374">
                  <c:v>12.881</c:v>
                </c:pt>
                <c:pt idx="375">
                  <c:v>12.884</c:v>
                </c:pt>
                <c:pt idx="376">
                  <c:v>12.885999999999999</c:v>
                </c:pt>
                <c:pt idx="377">
                  <c:v>12.888</c:v>
                </c:pt>
                <c:pt idx="378">
                  <c:v>12.891</c:v>
                </c:pt>
                <c:pt idx="379">
                  <c:v>12.893000000000001</c:v>
                </c:pt>
                <c:pt idx="380">
                  <c:v>12.896000000000001</c:v>
                </c:pt>
                <c:pt idx="381">
                  <c:v>12.898</c:v>
                </c:pt>
                <c:pt idx="382">
                  <c:v>12.9</c:v>
                </c:pt>
                <c:pt idx="383">
                  <c:v>12.903</c:v>
                </c:pt>
                <c:pt idx="384">
                  <c:v>12.904999999999999</c:v>
                </c:pt>
                <c:pt idx="385">
                  <c:v>12.907999999999999</c:v>
                </c:pt>
                <c:pt idx="386">
                  <c:v>12.911</c:v>
                </c:pt>
                <c:pt idx="387">
                  <c:v>12.914</c:v>
                </c:pt>
                <c:pt idx="388">
                  <c:v>12.917</c:v>
                </c:pt>
                <c:pt idx="389">
                  <c:v>12.92</c:v>
                </c:pt>
                <c:pt idx="390">
                  <c:v>12.923</c:v>
                </c:pt>
                <c:pt idx="391">
                  <c:v>12.925000000000001</c:v>
                </c:pt>
                <c:pt idx="392">
                  <c:v>12.928000000000001</c:v>
                </c:pt>
                <c:pt idx="393">
                  <c:v>12.930999999999999</c:v>
                </c:pt>
                <c:pt idx="394">
                  <c:v>12.933</c:v>
                </c:pt>
                <c:pt idx="395">
                  <c:v>12.936</c:v>
                </c:pt>
                <c:pt idx="396">
                  <c:v>12.938000000000001</c:v>
                </c:pt>
                <c:pt idx="397">
                  <c:v>12.94</c:v>
                </c:pt>
                <c:pt idx="398">
                  <c:v>12.943</c:v>
                </c:pt>
                <c:pt idx="399">
                  <c:v>12.945</c:v>
                </c:pt>
                <c:pt idx="400">
                  <c:v>12.948</c:v>
                </c:pt>
                <c:pt idx="401">
                  <c:v>12.95</c:v>
                </c:pt>
                <c:pt idx="402">
                  <c:v>12.952</c:v>
                </c:pt>
                <c:pt idx="403">
                  <c:v>12.955</c:v>
                </c:pt>
                <c:pt idx="404">
                  <c:v>12.957000000000001</c:v>
                </c:pt>
                <c:pt idx="405">
                  <c:v>12.96</c:v>
                </c:pt>
                <c:pt idx="406">
                  <c:v>12.962</c:v>
                </c:pt>
                <c:pt idx="407">
                  <c:v>12.965</c:v>
                </c:pt>
                <c:pt idx="408">
                  <c:v>12.967000000000001</c:v>
                </c:pt>
                <c:pt idx="409">
                  <c:v>12.968999999999999</c:v>
                </c:pt>
                <c:pt idx="410">
                  <c:v>12.972</c:v>
                </c:pt>
                <c:pt idx="411">
                  <c:v>12.975</c:v>
                </c:pt>
                <c:pt idx="412">
                  <c:v>12.977</c:v>
                </c:pt>
                <c:pt idx="413">
                  <c:v>12.98</c:v>
                </c:pt>
                <c:pt idx="414">
                  <c:v>12.981999999999999</c:v>
                </c:pt>
                <c:pt idx="415">
                  <c:v>12.984</c:v>
                </c:pt>
                <c:pt idx="416">
                  <c:v>12.987</c:v>
                </c:pt>
                <c:pt idx="417">
                  <c:v>12.99</c:v>
                </c:pt>
                <c:pt idx="418">
                  <c:v>12.992000000000001</c:v>
                </c:pt>
                <c:pt idx="419">
                  <c:v>12.994</c:v>
                </c:pt>
                <c:pt idx="420">
                  <c:v>12.997</c:v>
                </c:pt>
                <c:pt idx="421">
                  <c:v>12.999000000000001</c:v>
                </c:pt>
                <c:pt idx="422">
                  <c:v>13.002000000000001</c:v>
                </c:pt>
                <c:pt idx="423">
                  <c:v>13.004</c:v>
                </c:pt>
                <c:pt idx="424">
                  <c:v>13.006</c:v>
                </c:pt>
                <c:pt idx="425">
                  <c:v>13.009</c:v>
                </c:pt>
                <c:pt idx="426">
                  <c:v>13.012</c:v>
                </c:pt>
                <c:pt idx="427">
                  <c:v>13.013999999999999</c:v>
                </c:pt>
                <c:pt idx="428">
                  <c:v>13.016</c:v>
                </c:pt>
                <c:pt idx="429">
                  <c:v>13.019</c:v>
                </c:pt>
                <c:pt idx="430">
                  <c:v>13.021000000000001</c:v>
                </c:pt>
                <c:pt idx="431">
                  <c:v>13.023999999999999</c:v>
                </c:pt>
                <c:pt idx="432">
                  <c:v>13.026999999999999</c:v>
                </c:pt>
                <c:pt idx="433">
                  <c:v>13.029</c:v>
                </c:pt>
                <c:pt idx="434">
                  <c:v>13.031000000000001</c:v>
                </c:pt>
                <c:pt idx="435">
                  <c:v>13.034000000000001</c:v>
                </c:pt>
                <c:pt idx="436">
                  <c:v>13.036</c:v>
                </c:pt>
                <c:pt idx="437">
                  <c:v>13.038</c:v>
                </c:pt>
                <c:pt idx="438">
                  <c:v>13.041</c:v>
                </c:pt>
                <c:pt idx="439">
                  <c:v>13.042999999999999</c:v>
                </c:pt>
                <c:pt idx="440">
                  <c:v>13.045999999999999</c:v>
                </c:pt>
                <c:pt idx="441">
                  <c:v>13.048999999999999</c:v>
                </c:pt>
                <c:pt idx="442">
                  <c:v>13.051</c:v>
                </c:pt>
                <c:pt idx="443">
                  <c:v>13.054</c:v>
                </c:pt>
                <c:pt idx="444">
                  <c:v>13.055999999999999</c:v>
                </c:pt>
                <c:pt idx="445">
                  <c:v>13.058</c:v>
                </c:pt>
                <c:pt idx="446">
                  <c:v>13.061</c:v>
                </c:pt>
                <c:pt idx="447">
                  <c:v>13.064</c:v>
                </c:pt>
                <c:pt idx="448">
                  <c:v>13.066000000000001</c:v>
                </c:pt>
                <c:pt idx="449">
                  <c:v>13.068</c:v>
                </c:pt>
                <c:pt idx="450">
                  <c:v>13.071</c:v>
                </c:pt>
                <c:pt idx="451">
                  <c:v>13.073</c:v>
                </c:pt>
                <c:pt idx="452">
                  <c:v>13.076000000000001</c:v>
                </c:pt>
                <c:pt idx="453">
                  <c:v>13.077999999999999</c:v>
                </c:pt>
                <c:pt idx="454">
                  <c:v>13.08</c:v>
                </c:pt>
                <c:pt idx="455">
                  <c:v>13.083</c:v>
                </c:pt>
                <c:pt idx="456">
                  <c:v>13.086</c:v>
                </c:pt>
                <c:pt idx="457">
                  <c:v>13.087999999999999</c:v>
                </c:pt>
                <c:pt idx="458">
                  <c:v>13.09</c:v>
                </c:pt>
                <c:pt idx="459">
                  <c:v>13.093</c:v>
                </c:pt>
                <c:pt idx="460">
                  <c:v>13.095000000000001</c:v>
                </c:pt>
                <c:pt idx="461">
                  <c:v>13.098000000000001</c:v>
                </c:pt>
                <c:pt idx="462">
                  <c:v>13.1</c:v>
                </c:pt>
                <c:pt idx="463">
                  <c:v>13.102</c:v>
                </c:pt>
                <c:pt idx="464">
                  <c:v>13.105</c:v>
                </c:pt>
                <c:pt idx="465">
                  <c:v>13.108000000000001</c:v>
                </c:pt>
                <c:pt idx="466">
                  <c:v>13.11</c:v>
                </c:pt>
                <c:pt idx="467">
                  <c:v>13.112</c:v>
                </c:pt>
                <c:pt idx="468">
                  <c:v>13.115</c:v>
                </c:pt>
                <c:pt idx="469">
                  <c:v>13.118</c:v>
                </c:pt>
                <c:pt idx="470">
                  <c:v>13.12</c:v>
                </c:pt>
                <c:pt idx="471">
                  <c:v>13.122</c:v>
                </c:pt>
                <c:pt idx="472">
                  <c:v>13.124000000000001</c:v>
                </c:pt>
                <c:pt idx="473">
                  <c:v>13.127000000000001</c:v>
                </c:pt>
                <c:pt idx="474">
                  <c:v>13.13</c:v>
                </c:pt>
                <c:pt idx="475">
                  <c:v>13.132</c:v>
                </c:pt>
                <c:pt idx="476">
                  <c:v>13.135</c:v>
                </c:pt>
                <c:pt idx="477">
                  <c:v>13.137</c:v>
                </c:pt>
                <c:pt idx="478">
                  <c:v>13.138999999999999</c:v>
                </c:pt>
                <c:pt idx="479">
                  <c:v>13.141999999999999</c:v>
                </c:pt>
                <c:pt idx="480">
                  <c:v>13.145</c:v>
                </c:pt>
                <c:pt idx="481">
                  <c:v>13.147</c:v>
                </c:pt>
                <c:pt idx="482">
                  <c:v>13.148999999999999</c:v>
                </c:pt>
                <c:pt idx="483">
                  <c:v>13.151999999999999</c:v>
                </c:pt>
                <c:pt idx="484">
                  <c:v>13.154</c:v>
                </c:pt>
                <c:pt idx="485">
                  <c:v>13.157</c:v>
                </c:pt>
                <c:pt idx="486">
                  <c:v>13.159000000000001</c:v>
                </c:pt>
                <c:pt idx="487">
                  <c:v>13.161</c:v>
                </c:pt>
                <c:pt idx="488">
                  <c:v>13.166</c:v>
                </c:pt>
                <c:pt idx="489">
                  <c:v>13.169</c:v>
                </c:pt>
                <c:pt idx="490">
                  <c:v>13.170999999999999</c:v>
                </c:pt>
                <c:pt idx="491">
                  <c:v>13.173999999999999</c:v>
                </c:pt>
                <c:pt idx="492">
                  <c:v>13.175000000000001</c:v>
                </c:pt>
                <c:pt idx="493">
                  <c:v>13.177</c:v>
                </c:pt>
                <c:pt idx="494">
                  <c:v>13.178000000000001</c:v>
                </c:pt>
                <c:pt idx="495">
                  <c:v>13.18</c:v>
                </c:pt>
                <c:pt idx="496">
                  <c:v>13.182</c:v>
                </c:pt>
                <c:pt idx="497">
                  <c:v>13.183999999999999</c:v>
                </c:pt>
                <c:pt idx="498">
                  <c:v>13.186</c:v>
                </c:pt>
                <c:pt idx="499">
                  <c:v>13.189</c:v>
                </c:pt>
                <c:pt idx="500">
                  <c:v>13.192</c:v>
                </c:pt>
                <c:pt idx="501">
                  <c:v>13.194000000000001</c:v>
                </c:pt>
                <c:pt idx="502">
                  <c:v>13.196999999999999</c:v>
                </c:pt>
                <c:pt idx="503">
                  <c:v>13.2</c:v>
                </c:pt>
                <c:pt idx="504">
                  <c:v>13.202</c:v>
                </c:pt>
                <c:pt idx="505">
                  <c:v>13.205</c:v>
                </c:pt>
                <c:pt idx="506">
                  <c:v>13.208</c:v>
                </c:pt>
                <c:pt idx="507">
                  <c:v>13.21</c:v>
                </c:pt>
                <c:pt idx="508">
                  <c:v>13.212</c:v>
                </c:pt>
                <c:pt idx="509">
                  <c:v>13.215</c:v>
                </c:pt>
                <c:pt idx="510">
                  <c:v>13.217000000000001</c:v>
                </c:pt>
                <c:pt idx="511">
                  <c:v>13.22</c:v>
                </c:pt>
                <c:pt idx="512">
                  <c:v>13.222</c:v>
                </c:pt>
                <c:pt idx="513">
                  <c:v>13.225</c:v>
                </c:pt>
                <c:pt idx="514">
                  <c:v>13.227</c:v>
                </c:pt>
                <c:pt idx="515">
                  <c:v>13.23</c:v>
                </c:pt>
                <c:pt idx="516">
                  <c:v>13.231999999999999</c:v>
                </c:pt>
                <c:pt idx="517">
                  <c:v>13.234</c:v>
                </c:pt>
                <c:pt idx="518">
                  <c:v>13.237</c:v>
                </c:pt>
                <c:pt idx="519">
                  <c:v>13.239000000000001</c:v>
                </c:pt>
                <c:pt idx="520">
                  <c:v>13.242000000000001</c:v>
                </c:pt>
                <c:pt idx="521">
                  <c:v>13.244999999999999</c:v>
                </c:pt>
                <c:pt idx="522">
                  <c:v>13.247</c:v>
                </c:pt>
                <c:pt idx="523">
                  <c:v>13.249000000000001</c:v>
                </c:pt>
                <c:pt idx="524">
                  <c:v>13.252000000000001</c:v>
                </c:pt>
                <c:pt idx="525">
                  <c:v>13.254</c:v>
                </c:pt>
                <c:pt idx="526">
                  <c:v>13.257</c:v>
                </c:pt>
                <c:pt idx="527">
                  <c:v>13.259</c:v>
                </c:pt>
                <c:pt idx="528">
                  <c:v>13.260999999999999</c:v>
                </c:pt>
                <c:pt idx="529">
                  <c:v>13.263999999999999</c:v>
                </c:pt>
                <c:pt idx="530">
                  <c:v>13.266999999999999</c:v>
                </c:pt>
                <c:pt idx="531">
                  <c:v>13.269</c:v>
                </c:pt>
                <c:pt idx="532">
                  <c:v>13.271000000000001</c:v>
                </c:pt>
                <c:pt idx="533">
                  <c:v>13.273999999999999</c:v>
                </c:pt>
                <c:pt idx="534">
                  <c:v>13.276999999999999</c:v>
                </c:pt>
                <c:pt idx="535">
                  <c:v>13.279</c:v>
                </c:pt>
                <c:pt idx="536">
                  <c:v>13.281000000000001</c:v>
                </c:pt>
                <c:pt idx="537">
                  <c:v>13.282999999999999</c:v>
                </c:pt>
                <c:pt idx="538">
                  <c:v>13.286</c:v>
                </c:pt>
                <c:pt idx="539">
                  <c:v>13.289</c:v>
                </c:pt>
                <c:pt idx="540">
                  <c:v>13.291</c:v>
                </c:pt>
                <c:pt idx="541">
                  <c:v>13.292999999999999</c:v>
                </c:pt>
                <c:pt idx="542">
                  <c:v>13.295999999999999</c:v>
                </c:pt>
                <c:pt idx="543">
                  <c:v>13.298</c:v>
                </c:pt>
                <c:pt idx="544">
                  <c:v>13.301</c:v>
                </c:pt>
                <c:pt idx="545">
                  <c:v>13.303000000000001</c:v>
                </c:pt>
                <c:pt idx="546">
                  <c:v>13.305</c:v>
                </c:pt>
                <c:pt idx="547">
                  <c:v>13.308</c:v>
                </c:pt>
                <c:pt idx="548">
                  <c:v>13.311</c:v>
                </c:pt>
                <c:pt idx="549">
                  <c:v>13.313000000000001</c:v>
                </c:pt>
                <c:pt idx="550">
                  <c:v>13.315</c:v>
                </c:pt>
                <c:pt idx="551">
                  <c:v>13.318</c:v>
                </c:pt>
                <c:pt idx="552">
                  <c:v>13.32</c:v>
                </c:pt>
                <c:pt idx="553">
                  <c:v>13.321999999999999</c:v>
                </c:pt>
                <c:pt idx="554">
                  <c:v>13.324999999999999</c:v>
                </c:pt>
                <c:pt idx="555">
                  <c:v>13.327</c:v>
                </c:pt>
                <c:pt idx="556">
                  <c:v>13.329000000000001</c:v>
                </c:pt>
                <c:pt idx="557">
                  <c:v>13.332000000000001</c:v>
                </c:pt>
                <c:pt idx="558">
                  <c:v>13.334</c:v>
                </c:pt>
                <c:pt idx="559">
                  <c:v>13.337</c:v>
                </c:pt>
                <c:pt idx="560">
                  <c:v>13.339</c:v>
                </c:pt>
                <c:pt idx="561">
                  <c:v>13.342000000000001</c:v>
                </c:pt>
                <c:pt idx="562">
                  <c:v>13.343999999999999</c:v>
                </c:pt>
                <c:pt idx="563">
                  <c:v>13.347</c:v>
                </c:pt>
                <c:pt idx="564">
                  <c:v>13.349</c:v>
                </c:pt>
                <c:pt idx="565">
                  <c:v>13.352</c:v>
                </c:pt>
                <c:pt idx="566">
                  <c:v>13.353999999999999</c:v>
                </c:pt>
                <c:pt idx="567">
                  <c:v>13.356999999999999</c:v>
                </c:pt>
                <c:pt idx="568">
                  <c:v>13.359</c:v>
                </c:pt>
                <c:pt idx="569">
                  <c:v>13.362</c:v>
                </c:pt>
                <c:pt idx="570">
                  <c:v>13.375</c:v>
                </c:pt>
                <c:pt idx="571">
                  <c:v>13.372999999999999</c:v>
                </c:pt>
                <c:pt idx="572">
                  <c:v>13.372</c:v>
                </c:pt>
                <c:pt idx="573">
                  <c:v>13.372</c:v>
                </c:pt>
                <c:pt idx="574">
                  <c:v>13.372999999999999</c:v>
                </c:pt>
                <c:pt idx="575">
                  <c:v>13.374000000000001</c:v>
                </c:pt>
                <c:pt idx="576">
                  <c:v>13.375999999999999</c:v>
                </c:pt>
                <c:pt idx="577">
                  <c:v>13.379</c:v>
                </c:pt>
                <c:pt idx="578">
                  <c:v>13.381</c:v>
                </c:pt>
                <c:pt idx="579">
                  <c:v>13.384</c:v>
                </c:pt>
                <c:pt idx="580">
                  <c:v>13.387</c:v>
                </c:pt>
                <c:pt idx="581">
                  <c:v>13.39</c:v>
                </c:pt>
                <c:pt idx="582">
                  <c:v>13.391999999999999</c:v>
                </c:pt>
                <c:pt idx="583">
                  <c:v>13.395</c:v>
                </c:pt>
                <c:pt idx="584">
                  <c:v>13.398</c:v>
                </c:pt>
                <c:pt idx="585">
                  <c:v>13.4</c:v>
                </c:pt>
                <c:pt idx="586">
                  <c:v>13.403</c:v>
                </c:pt>
                <c:pt idx="587">
                  <c:v>13.406000000000001</c:v>
                </c:pt>
                <c:pt idx="588">
                  <c:v>13.407999999999999</c:v>
                </c:pt>
                <c:pt idx="589">
                  <c:v>13.411</c:v>
                </c:pt>
                <c:pt idx="590">
                  <c:v>13.413</c:v>
                </c:pt>
                <c:pt idx="591">
                  <c:v>13.414999999999999</c:v>
                </c:pt>
                <c:pt idx="592">
                  <c:v>13.417999999999999</c:v>
                </c:pt>
                <c:pt idx="593">
                  <c:v>13.42</c:v>
                </c:pt>
                <c:pt idx="594">
                  <c:v>13.422000000000001</c:v>
                </c:pt>
                <c:pt idx="595">
                  <c:v>13.425000000000001</c:v>
                </c:pt>
                <c:pt idx="596">
                  <c:v>13.428000000000001</c:v>
                </c:pt>
                <c:pt idx="597">
                  <c:v>13.43</c:v>
                </c:pt>
                <c:pt idx="598">
                  <c:v>13.432</c:v>
                </c:pt>
                <c:pt idx="599">
                  <c:v>13.435</c:v>
                </c:pt>
                <c:pt idx="600">
                  <c:v>13.436999999999999</c:v>
                </c:pt>
                <c:pt idx="601">
                  <c:v>13.44</c:v>
                </c:pt>
                <c:pt idx="602">
                  <c:v>13.442</c:v>
                </c:pt>
                <c:pt idx="603">
                  <c:v>13.444000000000001</c:v>
                </c:pt>
                <c:pt idx="604">
                  <c:v>13.446999999999999</c:v>
                </c:pt>
                <c:pt idx="605">
                  <c:v>13.45</c:v>
                </c:pt>
                <c:pt idx="606">
                  <c:v>13.452</c:v>
                </c:pt>
                <c:pt idx="607">
                  <c:v>13.455</c:v>
                </c:pt>
                <c:pt idx="608">
                  <c:v>13.457000000000001</c:v>
                </c:pt>
                <c:pt idx="609">
                  <c:v>13.459</c:v>
                </c:pt>
                <c:pt idx="610">
                  <c:v>13.462</c:v>
                </c:pt>
                <c:pt idx="611">
                  <c:v>13.465</c:v>
                </c:pt>
                <c:pt idx="612">
                  <c:v>13.467000000000001</c:v>
                </c:pt>
                <c:pt idx="613">
                  <c:v>13.468999999999999</c:v>
                </c:pt>
                <c:pt idx="614">
                  <c:v>13.472</c:v>
                </c:pt>
                <c:pt idx="615">
                  <c:v>13.474</c:v>
                </c:pt>
                <c:pt idx="616">
                  <c:v>13.477</c:v>
                </c:pt>
                <c:pt idx="617">
                  <c:v>13.478999999999999</c:v>
                </c:pt>
                <c:pt idx="618">
                  <c:v>13.481</c:v>
                </c:pt>
                <c:pt idx="619">
                  <c:v>13.484</c:v>
                </c:pt>
                <c:pt idx="620">
                  <c:v>13.487</c:v>
                </c:pt>
                <c:pt idx="621">
                  <c:v>13.488</c:v>
                </c:pt>
                <c:pt idx="622">
                  <c:v>13.491</c:v>
                </c:pt>
                <c:pt idx="623">
                  <c:v>13.494</c:v>
                </c:pt>
                <c:pt idx="624">
                  <c:v>13.496</c:v>
                </c:pt>
                <c:pt idx="625">
                  <c:v>13.497999999999999</c:v>
                </c:pt>
                <c:pt idx="626">
                  <c:v>13.500999999999999</c:v>
                </c:pt>
                <c:pt idx="627">
                  <c:v>13.503</c:v>
                </c:pt>
                <c:pt idx="628">
                  <c:v>13.506</c:v>
                </c:pt>
                <c:pt idx="629">
                  <c:v>13.507999999999999</c:v>
                </c:pt>
                <c:pt idx="630">
                  <c:v>13.51</c:v>
                </c:pt>
                <c:pt idx="631">
                  <c:v>13.513</c:v>
                </c:pt>
                <c:pt idx="632">
                  <c:v>13.516</c:v>
                </c:pt>
                <c:pt idx="633">
                  <c:v>13.518000000000001</c:v>
                </c:pt>
                <c:pt idx="634">
                  <c:v>13.521000000000001</c:v>
                </c:pt>
                <c:pt idx="635">
                  <c:v>13.523</c:v>
                </c:pt>
                <c:pt idx="636">
                  <c:v>13.525</c:v>
                </c:pt>
                <c:pt idx="637">
                  <c:v>13.528</c:v>
                </c:pt>
                <c:pt idx="638">
                  <c:v>13.53</c:v>
                </c:pt>
                <c:pt idx="639">
                  <c:v>13.532</c:v>
                </c:pt>
                <c:pt idx="640">
                  <c:v>13.535</c:v>
                </c:pt>
                <c:pt idx="641">
                  <c:v>13.538</c:v>
                </c:pt>
                <c:pt idx="642">
                  <c:v>13.54</c:v>
                </c:pt>
                <c:pt idx="643">
                  <c:v>13.542</c:v>
                </c:pt>
                <c:pt idx="644">
                  <c:v>13.545</c:v>
                </c:pt>
                <c:pt idx="645">
                  <c:v>13.547000000000001</c:v>
                </c:pt>
                <c:pt idx="646">
                  <c:v>13.55</c:v>
                </c:pt>
                <c:pt idx="647">
                  <c:v>13.553000000000001</c:v>
                </c:pt>
                <c:pt idx="648">
                  <c:v>13.555</c:v>
                </c:pt>
                <c:pt idx="649">
                  <c:v>13.557</c:v>
                </c:pt>
                <c:pt idx="650">
                  <c:v>13.56</c:v>
                </c:pt>
                <c:pt idx="651">
                  <c:v>13.561999999999999</c:v>
                </c:pt>
                <c:pt idx="652">
                  <c:v>13.564</c:v>
                </c:pt>
                <c:pt idx="653">
                  <c:v>13.567</c:v>
                </c:pt>
                <c:pt idx="654">
                  <c:v>13.57</c:v>
                </c:pt>
                <c:pt idx="655">
                  <c:v>13.571999999999999</c:v>
                </c:pt>
                <c:pt idx="656">
                  <c:v>13.574</c:v>
                </c:pt>
                <c:pt idx="657">
                  <c:v>13.577</c:v>
                </c:pt>
                <c:pt idx="658">
                  <c:v>13.579000000000001</c:v>
                </c:pt>
                <c:pt idx="659">
                  <c:v>13.582000000000001</c:v>
                </c:pt>
                <c:pt idx="660">
                  <c:v>13.583</c:v>
                </c:pt>
                <c:pt idx="661">
                  <c:v>13.586</c:v>
                </c:pt>
                <c:pt idx="662">
                  <c:v>13.589</c:v>
                </c:pt>
                <c:pt idx="663">
                  <c:v>13.590999999999999</c:v>
                </c:pt>
                <c:pt idx="664">
                  <c:v>13.593</c:v>
                </c:pt>
                <c:pt idx="665">
                  <c:v>13.596</c:v>
                </c:pt>
                <c:pt idx="666">
                  <c:v>13.598000000000001</c:v>
                </c:pt>
                <c:pt idx="667">
                  <c:v>13.601000000000001</c:v>
                </c:pt>
                <c:pt idx="668">
                  <c:v>13.603999999999999</c:v>
                </c:pt>
                <c:pt idx="669">
                  <c:v>13.606</c:v>
                </c:pt>
                <c:pt idx="670">
                  <c:v>13.608000000000001</c:v>
                </c:pt>
                <c:pt idx="671">
                  <c:v>13.611000000000001</c:v>
                </c:pt>
                <c:pt idx="672">
                  <c:v>13.613</c:v>
                </c:pt>
                <c:pt idx="673">
                  <c:v>13.616</c:v>
                </c:pt>
                <c:pt idx="674">
                  <c:v>13.618</c:v>
                </c:pt>
                <c:pt idx="675">
                  <c:v>13.621</c:v>
                </c:pt>
                <c:pt idx="676">
                  <c:v>13.622999999999999</c:v>
                </c:pt>
                <c:pt idx="677">
                  <c:v>13.625</c:v>
                </c:pt>
                <c:pt idx="678">
                  <c:v>13.628</c:v>
                </c:pt>
                <c:pt idx="679">
                  <c:v>13.63</c:v>
                </c:pt>
                <c:pt idx="680">
                  <c:v>13.632999999999999</c:v>
                </c:pt>
                <c:pt idx="681">
                  <c:v>13.635</c:v>
                </c:pt>
                <c:pt idx="682">
                  <c:v>13.637</c:v>
                </c:pt>
                <c:pt idx="683">
                  <c:v>13.64</c:v>
                </c:pt>
                <c:pt idx="684">
                  <c:v>13.641999999999999</c:v>
                </c:pt>
                <c:pt idx="685">
                  <c:v>13.645</c:v>
                </c:pt>
                <c:pt idx="686">
                  <c:v>13.647</c:v>
                </c:pt>
                <c:pt idx="687">
                  <c:v>13.648999999999999</c:v>
                </c:pt>
                <c:pt idx="688">
                  <c:v>13.651999999999999</c:v>
                </c:pt>
                <c:pt idx="689">
                  <c:v>13.654999999999999</c:v>
                </c:pt>
                <c:pt idx="690">
                  <c:v>13.657</c:v>
                </c:pt>
                <c:pt idx="691">
                  <c:v>13.659000000000001</c:v>
                </c:pt>
                <c:pt idx="692">
                  <c:v>13.662000000000001</c:v>
                </c:pt>
                <c:pt idx="693">
                  <c:v>13.664</c:v>
                </c:pt>
                <c:pt idx="694">
                  <c:v>13.667</c:v>
                </c:pt>
                <c:pt idx="695">
                  <c:v>13.669</c:v>
                </c:pt>
                <c:pt idx="696">
                  <c:v>13.670999999999999</c:v>
                </c:pt>
                <c:pt idx="697">
                  <c:v>13.673999999999999</c:v>
                </c:pt>
                <c:pt idx="698">
                  <c:v>13.677</c:v>
                </c:pt>
                <c:pt idx="699">
                  <c:v>13.679</c:v>
                </c:pt>
                <c:pt idx="700">
                  <c:v>13.680999999999999</c:v>
                </c:pt>
                <c:pt idx="701">
                  <c:v>13.683999999999999</c:v>
                </c:pt>
                <c:pt idx="702">
                  <c:v>13.686</c:v>
                </c:pt>
                <c:pt idx="703">
                  <c:v>13.689</c:v>
                </c:pt>
                <c:pt idx="704">
                  <c:v>13.691000000000001</c:v>
                </c:pt>
                <c:pt idx="705">
                  <c:v>13.693</c:v>
                </c:pt>
                <c:pt idx="706">
                  <c:v>13.696</c:v>
                </c:pt>
                <c:pt idx="707">
                  <c:v>13.699</c:v>
                </c:pt>
                <c:pt idx="708">
                  <c:v>13.701000000000001</c:v>
                </c:pt>
                <c:pt idx="709">
                  <c:v>13.704000000000001</c:v>
                </c:pt>
                <c:pt idx="710">
                  <c:v>13.706</c:v>
                </c:pt>
                <c:pt idx="711">
                  <c:v>13.708</c:v>
                </c:pt>
                <c:pt idx="712">
                  <c:v>13.711</c:v>
                </c:pt>
                <c:pt idx="713">
                  <c:v>13.714</c:v>
                </c:pt>
                <c:pt idx="714">
                  <c:v>13.715</c:v>
                </c:pt>
                <c:pt idx="715">
                  <c:v>13.718</c:v>
                </c:pt>
                <c:pt idx="716">
                  <c:v>13.721</c:v>
                </c:pt>
                <c:pt idx="717">
                  <c:v>13.723000000000001</c:v>
                </c:pt>
                <c:pt idx="718">
                  <c:v>13.725</c:v>
                </c:pt>
                <c:pt idx="719">
                  <c:v>13.728</c:v>
                </c:pt>
                <c:pt idx="720">
                  <c:v>13.73</c:v>
                </c:pt>
                <c:pt idx="721">
                  <c:v>13.731999999999999</c:v>
                </c:pt>
                <c:pt idx="722">
                  <c:v>13.734999999999999</c:v>
                </c:pt>
                <c:pt idx="723">
                  <c:v>13.737</c:v>
                </c:pt>
                <c:pt idx="724">
                  <c:v>13.74</c:v>
                </c:pt>
                <c:pt idx="725">
                  <c:v>13.743</c:v>
                </c:pt>
                <c:pt idx="726">
                  <c:v>13.744</c:v>
                </c:pt>
                <c:pt idx="727">
                  <c:v>13.747</c:v>
                </c:pt>
                <c:pt idx="728">
                  <c:v>13.75</c:v>
                </c:pt>
                <c:pt idx="729">
                  <c:v>13.752000000000001</c:v>
                </c:pt>
                <c:pt idx="730">
                  <c:v>13.754</c:v>
                </c:pt>
                <c:pt idx="731">
                  <c:v>13.757</c:v>
                </c:pt>
                <c:pt idx="732">
                  <c:v>13.759</c:v>
                </c:pt>
                <c:pt idx="733">
                  <c:v>13.760999999999999</c:v>
                </c:pt>
                <c:pt idx="734">
                  <c:v>13.763999999999999</c:v>
                </c:pt>
                <c:pt idx="735">
                  <c:v>13.766</c:v>
                </c:pt>
                <c:pt idx="736">
                  <c:v>13.769</c:v>
                </c:pt>
                <c:pt idx="737">
                  <c:v>13.771000000000001</c:v>
                </c:pt>
                <c:pt idx="738">
                  <c:v>13.773</c:v>
                </c:pt>
                <c:pt idx="739">
                  <c:v>13.776</c:v>
                </c:pt>
                <c:pt idx="740">
                  <c:v>13.779</c:v>
                </c:pt>
                <c:pt idx="741">
                  <c:v>13.781000000000001</c:v>
                </c:pt>
                <c:pt idx="742">
                  <c:v>13.782999999999999</c:v>
                </c:pt>
                <c:pt idx="743">
                  <c:v>13.785</c:v>
                </c:pt>
                <c:pt idx="744">
                  <c:v>13.788</c:v>
                </c:pt>
                <c:pt idx="745">
                  <c:v>13.788</c:v>
                </c:pt>
                <c:pt idx="746">
                  <c:v>13.792</c:v>
                </c:pt>
                <c:pt idx="747">
                  <c:v>13.795</c:v>
                </c:pt>
                <c:pt idx="748">
                  <c:v>13.798</c:v>
                </c:pt>
                <c:pt idx="749">
                  <c:v>13.8</c:v>
                </c:pt>
                <c:pt idx="750">
                  <c:v>13.803000000000001</c:v>
                </c:pt>
                <c:pt idx="751">
                  <c:v>13.805</c:v>
                </c:pt>
                <c:pt idx="752">
                  <c:v>13.808</c:v>
                </c:pt>
                <c:pt idx="753">
                  <c:v>13.81</c:v>
                </c:pt>
                <c:pt idx="754">
                  <c:v>13.813000000000001</c:v>
                </c:pt>
                <c:pt idx="755">
                  <c:v>13.816000000000001</c:v>
                </c:pt>
                <c:pt idx="756">
                  <c:v>13.818</c:v>
                </c:pt>
                <c:pt idx="757">
                  <c:v>13.82</c:v>
                </c:pt>
                <c:pt idx="758">
                  <c:v>13.823</c:v>
                </c:pt>
                <c:pt idx="759">
                  <c:v>13.824999999999999</c:v>
                </c:pt>
                <c:pt idx="760">
                  <c:v>13.827</c:v>
                </c:pt>
                <c:pt idx="761">
                  <c:v>13.83</c:v>
                </c:pt>
                <c:pt idx="762">
                  <c:v>13.832000000000001</c:v>
                </c:pt>
                <c:pt idx="763">
                  <c:v>13.835000000000001</c:v>
                </c:pt>
                <c:pt idx="764">
                  <c:v>13.837</c:v>
                </c:pt>
                <c:pt idx="765">
                  <c:v>13.839</c:v>
                </c:pt>
                <c:pt idx="766">
                  <c:v>13.842000000000001</c:v>
                </c:pt>
                <c:pt idx="767">
                  <c:v>13.843999999999999</c:v>
                </c:pt>
                <c:pt idx="768">
                  <c:v>13.847</c:v>
                </c:pt>
                <c:pt idx="769">
                  <c:v>13.849</c:v>
                </c:pt>
                <c:pt idx="770">
                  <c:v>13.852</c:v>
                </c:pt>
                <c:pt idx="771">
                  <c:v>13.853999999999999</c:v>
                </c:pt>
                <c:pt idx="772">
                  <c:v>13.856999999999999</c:v>
                </c:pt>
                <c:pt idx="773">
                  <c:v>13.859</c:v>
                </c:pt>
                <c:pt idx="774">
                  <c:v>13.861000000000001</c:v>
                </c:pt>
                <c:pt idx="775">
                  <c:v>13.864000000000001</c:v>
                </c:pt>
                <c:pt idx="776">
                  <c:v>13.866</c:v>
                </c:pt>
                <c:pt idx="777">
                  <c:v>13.869</c:v>
                </c:pt>
                <c:pt idx="778">
                  <c:v>13.871</c:v>
                </c:pt>
                <c:pt idx="779">
                  <c:v>13.872999999999999</c:v>
                </c:pt>
                <c:pt idx="780">
                  <c:v>13.875999999999999</c:v>
                </c:pt>
                <c:pt idx="781">
                  <c:v>13.878</c:v>
                </c:pt>
                <c:pt idx="782">
                  <c:v>13.881</c:v>
                </c:pt>
                <c:pt idx="783">
                  <c:v>13.882999999999999</c:v>
                </c:pt>
                <c:pt idx="784">
                  <c:v>13.885999999999999</c:v>
                </c:pt>
                <c:pt idx="785">
                  <c:v>13.888</c:v>
                </c:pt>
                <c:pt idx="786">
                  <c:v>13.89</c:v>
                </c:pt>
                <c:pt idx="787">
                  <c:v>13.893000000000001</c:v>
                </c:pt>
                <c:pt idx="788">
                  <c:v>13.896000000000001</c:v>
                </c:pt>
                <c:pt idx="789">
                  <c:v>13.898</c:v>
                </c:pt>
                <c:pt idx="790">
                  <c:v>13.9</c:v>
                </c:pt>
                <c:pt idx="791">
                  <c:v>13.903</c:v>
                </c:pt>
                <c:pt idx="792">
                  <c:v>13.904999999999999</c:v>
                </c:pt>
                <c:pt idx="793">
                  <c:v>13.907999999999999</c:v>
                </c:pt>
                <c:pt idx="794">
                  <c:v>13.911</c:v>
                </c:pt>
                <c:pt idx="795">
                  <c:v>13.913</c:v>
                </c:pt>
                <c:pt idx="796">
                  <c:v>13.917</c:v>
                </c:pt>
                <c:pt idx="797">
                  <c:v>13.919</c:v>
                </c:pt>
                <c:pt idx="798">
                  <c:v>13.922000000000001</c:v>
                </c:pt>
                <c:pt idx="799">
                  <c:v>13.923999999999999</c:v>
                </c:pt>
                <c:pt idx="800">
                  <c:v>13.927</c:v>
                </c:pt>
                <c:pt idx="801">
                  <c:v>13.93</c:v>
                </c:pt>
                <c:pt idx="802">
                  <c:v>13.933</c:v>
                </c:pt>
                <c:pt idx="803">
                  <c:v>13.935</c:v>
                </c:pt>
                <c:pt idx="804">
                  <c:v>13.938000000000001</c:v>
                </c:pt>
                <c:pt idx="805">
                  <c:v>13.941000000000001</c:v>
                </c:pt>
                <c:pt idx="806">
                  <c:v>13.944000000000001</c:v>
                </c:pt>
                <c:pt idx="807">
                  <c:v>13.946</c:v>
                </c:pt>
                <c:pt idx="808">
                  <c:v>13.945</c:v>
                </c:pt>
                <c:pt idx="809">
                  <c:v>13.946</c:v>
                </c:pt>
                <c:pt idx="810">
                  <c:v>13.946999999999999</c:v>
                </c:pt>
                <c:pt idx="811">
                  <c:v>13.949</c:v>
                </c:pt>
                <c:pt idx="812">
                  <c:v>13.958</c:v>
                </c:pt>
                <c:pt idx="813">
                  <c:v>13.96</c:v>
                </c:pt>
                <c:pt idx="814">
                  <c:v>13.964</c:v>
                </c:pt>
                <c:pt idx="815">
                  <c:v>13.967000000000001</c:v>
                </c:pt>
                <c:pt idx="816">
                  <c:v>13.97</c:v>
                </c:pt>
                <c:pt idx="817">
                  <c:v>13.965</c:v>
                </c:pt>
                <c:pt idx="818">
                  <c:v>13.968</c:v>
                </c:pt>
                <c:pt idx="819">
                  <c:v>13.971</c:v>
                </c:pt>
                <c:pt idx="820">
                  <c:v>13.972</c:v>
                </c:pt>
                <c:pt idx="821">
                  <c:v>13.975</c:v>
                </c:pt>
                <c:pt idx="822">
                  <c:v>13.978</c:v>
                </c:pt>
                <c:pt idx="823">
                  <c:v>13.988</c:v>
                </c:pt>
                <c:pt idx="824">
                  <c:v>13.991</c:v>
                </c:pt>
                <c:pt idx="825">
                  <c:v>13.994</c:v>
                </c:pt>
                <c:pt idx="826">
                  <c:v>13.997</c:v>
                </c:pt>
                <c:pt idx="827">
                  <c:v>14</c:v>
                </c:pt>
                <c:pt idx="828">
                  <c:v>14.003</c:v>
                </c:pt>
                <c:pt idx="829">
                  <c:v>13.997</c:v>
                </c:pt>
                <c:pt idx="830">
                  <c:v>14</c:v>
                </c:pt>
                <c:pt idx="831">
                  <c:v>14.003</c:v>
                </c:pt>
                <c:pt idx="832">
                  <c:v>14.003</c:v>
                </c:pt>
                <c:pt idx="833">
                  <c:v>14.006</c:v>
                </c:pt>
                <c:pt idx="834">
                  <c:v>14.009</c:v>
                </c:pt>
                <c:pt idx="835">
                  <c:v>14.018000000000001</c:v>
                </c:pt>
                <c:pt idx="836">
                  <c:v>14.021000000000001</c:v>
                </c:pt>
                <c:pt idx="837">
                  <c:v>14.023999999999999</c:v>
                </c:pt>
                <c:pt idx="838">
                  <c:v>14.026999999999999</c:v>
                </c:pt>
                <c:pt idx="839">
                  <c:v>14.03</c:v>
                </c:pt>
                <c:pt idx="840">
                  <c:v>14.032</c:v>
                </c:pt>
                <c:pt idx="841">
                  <c:v>14.026999999999999</c:v>
                </c:pt>
                <c:pt idx="842">
                  <c:v>14.029</c:v>
                </c:pt>
                <c:pt idx="843">
                  <c:v>14.032</c:v>
                </c:pt>
                <c:pt idx="844">
                  <c:v>14.032999999999999</c:v>
                </c:pt>
                <c:pt idx="845">
                  <c:v>14.036</c:v>
                </c:pt>
                <c:pt idx="846">
                  <c:v>14.038</c:v>
                </c:pt>
                <c:pt idx="847">
                  <c:v>14.048</c:v>
                </c:pt>
                <c:pt idx="848">
                  <c:v>14.051</c:v>
                </c:pt>
                <c:pt idx="849">
                  <c:v>14.053000000000001</c:v>
                </c:pt>
                <c:pt idx="850">
                  <c:v>14.057</c:v>
                </c:pt>
                <c:pt idx="851">
                  <c:v>14.058999999999999</c:v>
                </c:pt>
                <c:pt idx="852">
                  <c:v>14.061999999999999</c:v>
                </c:pt>
                <c:pt idx="853">
                  <c:v>14.055999999999999</c:v>
                </c:pt>
                <c:pt idx="854">
                  <c:v>14.058999999999999</c:v>
                </c:pt>
                <c:pt idx="855">
                  <c:v>14.061999999999999</c:v>
                </c:pt>
                <c:pt idx="856">
                  <c:v>14.063000000000001</c:v>
                </c:pt>
                <c:pt idx="857">
                  <c:v>14.065</c:v>
                </c:pt>
                <c:pt idx="858">
                  <c:v>14.068</c:v>
                </c:pt>
                <c:pt idx="859">
                  <c:v>14.077999999999999</c:v>
                </c:pt>
                <c:pt idx="860">
                  <c:v>14.08</c:v>
                </c:pt>
                <c:pt idx="861">
                  <c:v>14.083</c:v>
                </c:pt>
                <c:pt idx="862">
                  <c:v>14.086</c:v>
                </c:pt>
                <c:pt idx="863">
                  <c:v>14.089</c:v>
                </c:pt>
                <c:pt idx="864">
                  <c:v>14.092000000000001</c:v>
                </c:pt>
                <c:pt idx="865">
                  <c:v>14.086</c:v>
                </c:pt>
                <c:pt idx="866">
                  <c:v>14.089</c:v>
                </c:pt>
                <c:pt idx="867">
                  <c:v>14.090999999999999</c:v>
                </c:pt>
                <c:pt idx="868">
                  <c:v>14.092000000000001</c:v>
                </c:pt>
                <c:pt idx="869">
                  <c:v>14.095000000000001</c:v>
                </c:pt>
                <c:pt idx="870">
                  <c:v>14.103999999999999</c:v>
                </c:pt>
                <c:pt idx="871">
                  <c:v>14.103</c:v>
                </c:pt>
                <c:pt idx="872">
                  <c:v>14.103</c:v>
                </c:pt>
                <c:pt idx="873">
                  <c:v>14.103999999999999</c:v>
                </c:pt>
                <c:pt idx="874">
                  <c:v>14.106</c:v>
                </c:pt>
                <c:pt idx="875">
                  <c:v>14.108000000000001</c:v>
                </c:pt>
                <c:pt idx="876">
                  <c:v>14.111000000000001</c:v>
                </c:pt>
                <c:pt idx="877">
                  <c:v>14.114000000000001</c:v>
                </c:pt>
                <c:pt idx="878">
                  <c:v>14.117000000000001</c:v>
                </c:pt>
                <c:pt idx="879">
                  <c:v>14.12</c:v>
                </c:pt>
                <c:pt idx="880">
                  <c:v>14.122999999999999</c:v>
                </c:pt>
                <c:pt idx="881">
                  <c:v>14.125999999999999</c:v>
                </c:pt>
                <c:pt idx="882">
                  <c:v>14.129</c:v>
                </c:pt>
                <c:pt idx="883">
                  <c:v>14.132</c:v>
                </c:pt>
                <c:pt idx="884">
                  <c:v>14.135</c:v>
                </c:pt>
                <c:pt idx="885">
                  <c:v>14.138</c:v>
                </c:pt>
                <c:pt idx="886">
                  <c:v>14.14</c:v>
                </c:pt>
                <c:pt idx="887">
                  <c:v>14.141999999999999</c:v>
                </c:pt>
                <c:pt idx="888">
                  <c:v>14.145</c:v>
                </c:pt>
                <c:pt idx="889">
                  <c:v>14.146000000000001</c:v>
                </c:pt>
                <c:pt idx="890">
                  <c:v>14.148</c:v>
                </c:pt>
                <c:pt idx="891">
                  <c:v>14.151999999999999</c:v>
                </c:pt>
                <c:pt idx="892">
                  <c:v>14.154</c:v>
                </c:pt>
                <c:pt idx="893">
                  <c:v>14.157</c:v>
                </c:pt>
                <c:pt idx="894">
                  <c:v>14.16</c:v>
                </c:pt>
                <c:pt idx="895">
                  <c:v>14.162000000000001</c:v>
                </c:pt>
                <c:pt idx="896">
                  <c:v>14.164999999999999</c:v>
                </c:pt>
                <c:pt idx="897">
                  <c:v>14.167999999999999</c:v>
                </c:pt>
                <c:pt idx="898">
                  <c:v>14.17</c:v>
                </c:pt>
                <c:pt idx="899">
                  <c:v>14.172000000000001</c:v>
                </c:pt>
                <c:pt idx="900">
                  <c:v>14.175000000000001</c:v>
                </c:pt>
                <c:pt idx="901">
                  <c:v>14.177</c:v>
                </c:pt>
                <c:pt idx="902">
                  <c:v>14.179</c:v>
                </c:pt>
                <c:pt idx="903">
                  <c:v>14.182</c:v>
                </c:pt>
                <c:pt idx="904">
                  <c:v>14.183999999999999</c:v>
                </c:pt>
                <c:pt idx="905">
                  <c:v>14.186999999999999</c:v>
                </c:pt>
                <c:pt idx="906">
                  <c:v>14.189</c:v>
                </c:pt>
                <c:pt idx="907">
                  <c:v>14.191000000000001</c:v>
                </c:pt>
                <c:pt idx="908">
                  <c:v>14.194000000000001</c:v>
                </c:pt>
                <c:pt idx="909">
                  <c:v>14.196</c:v>
                </c:pt>
                <c:pt idx="910">
                  <c:v>14.199</c:v>
                </c:pt>
                <c:pt idx="911">
                  <c:v>14.201000000000001</c:v>
                </c:pt>
                <c:pt idx="912">
                  <c:v>14.204000000000001</c:v>
                </c:pt>
                <c:pt idx="913">
                  <c:v>14.206</c:v>
                </c:pt>
                <c:pt idx="914">
                  <c:v>14.208</c:v>
                </c:pt>
                <c:pt idx="915">
                  <c:v>14.211</c:v>
                </c:pt>
                <c:pt idx="916">
                  <c:v>14.212999999999999</c:v>
                </c:pt>
                <c:pt idx="917">
                  <c:v>14.215999999999999</c:v>
                </c:pt>
                <c:pt idx="918">
                  <c:v>14.218</c:v>
                </c:pt>
                <c:pt idx="919">
                  <c:v>14.221</c:v>
                </c:pt>
                <c:pt idx="920">
                  <c:v>14.223000000000001</c:v>
                </c:pt>
                <c:pt idx="921">
                  <c:v>14.226000000000001</c:v>
                </c:pt>
                <c:pt idx="922">
                  <c:v>14.228</c:v>
                </c:pt>
                <c:pt idx="923">
                  <c:v>14.231</c:v>
                </c:pt>
                <c:pt idx="924">
                  <c:v>14.233000000000001</c:v>
                </c:pt>
                <c:pt idx="925">
                  <c:v>14.234999999999999</c:v>
                </c:pt>
                <c:pt idx="926">
                  <c:v>14.238</c:v>
                </c:pt>
                <c:pt idx="927">
                  <c:v>14.241</c:v>
                </c:pt>
                <c:pt idx="928">
                  <c:v>14.243</c:v>
                </c:pt>
                <c:pt idx="929">
                  <c:v>14.244999999999999</c:v>
                </c:pt>
                <c:pt idx="930">
                  <c:v>14.247999999999999</c:v>
                </c:pt>
                <c:pt idx="931">
                  <c:v>14.25</c:v>
                </c:pt>
                <c:pt idx="932">
                  <c:v>14.253</c:v>
                </c:pt>
                <c:pt idx="933">
                  <c:v>14.255000000000001</c:v>
                </c:pt>
                <c:pt idx="934">
                  <c:v>14.257</c:v>
                </c:pt>
                <c:pt idx="935">
                  <c:v>14.26</c:v>
                </c:pt>
                <c:pt idx="936">
                  <c:v>14.263</c:v>
                </c:pt>
                <c:pt idx="937">
                  <c:v>14.265000000000001</c:v>
                </c:pt>
                <c:pt idx="938">
                  <c:v>14.266999999999999</c:v>
                </c:pt>
                <c:pt idx="939">
                  <c:v>14.27</c:v>
                </c:pt>
                <c:pt idx="940">
                  <c:v>14.272</c:v>
                </c:pt>
                <c:pt idx="941">
                  <c:v>14.275</c:v>
                </c:pt>
                <c:pt idx="942">
                  <c:v>14.276999999999999</c:v>
                </c:pt>
                <c:pt idx="943">
                  <c:v>14.279</c:v>
                </c:pt>
                <c:pt idx="944">
                  <c:v>14.282</c:v>
                </c:pt>
                <c:pt idx="945">
                  <c:v>14.285</c:v>
                </c:pt>
                <c:pt idx="946">
                  <c:v>14.287000000000001</c:v>
                </c:pt>
                <c:pt idx="947">
                  <c:v>14.289</c:v>
                </c:pt>
                <c:pt idx="948">
                  <c:v>14.292</c:v>
                </c:pt>
                <c:pt idx="949">
                  <c:v>14.294</c:v>
                </c:pt>
                <c:pt idx="950">
                  <c:v>14.297000000000001</c:v>
                </c:pt>
                <c:pt idx="951">
                  <c:v>14.298999999999999</c:v>
                </c:pt>
                <c:pt idx="952">
                  <c:v>14.301</c:v>
                </c:pt>
                <c:pt idx="953">
                  <c:v>14.304</c:v>
                </c:pt>
                <c:pt idx="954">
                  <c:v>14.305999999999999</c:v>
                </c:pt>
                <c:pt idx="955">
                  <c:v>14.308</c:v>
                </c:pt>
                <c:pt idx="956">
                  <c:v>14.311</c:v>
                </c:pt>
                <c:pt idx="957">
                  <c:v>14.314</c:v>
                </c:pt>
                <c:pt idx="958">
                  <c:v>14.316000000000001</c:v>
                </c:pt>
                <c:pt idx="959">
                  <c:v>14.319000000000001</c:v>
                </c:pt>
                <c:pt idx="960">
                  <c:v>14.321</c:v>
                </c:pt>
                <c:pt idx="961">
                  <c:v>14.323</c:v>
                </c:pt>
                <c:pt idx="962">
                  <c:v>14.326000000000001</c:v>
                </c:pt>
                <c:pt idx="963">
                  <c:v>14.329000000000001</c:v>
                </c:pt>
                <c:pt idx="964">
                  <c:v>14.331</c:v>
                </c:pt>
                <c:pt idx="965">
                  <c:v>14.333</c:v>
                </c:pt>
                <c:pt idx="966">
                  <c:v>14.336</c:v>
                </c:pt>
                <c:pt idx="967">
                  <c:v>14.337999999999999</c:v>
                </c:pt>
                <c:pt idx="968">
                  <c:v>14.340999999999999</c:v>
                </c:pt>
                <c:pt idx="969">
                  <c:v>14.343</c:v>
                </c:pt>
                <c:pt idx="970">
                  <c:v>14.345000000000001</c:v>
                </c:pt>
                <c:pt idx="971">
                  <c:v>14.348000000000001</c:v>
                </c:pt>
                <c:pt idx="972">
                  <c:v>14.351000000000001</c:v>
                </c:pt>
                <c:pt idx="973">
                  <c:v>14.353</c:v>
                </c:pt>
                <c:pt idx="974">
                  <c:v>14.356</c:v>
                </c:pt>
                <c:pt idx="975">
                  <c:v>14.356999999999999</c:v>
                </c:pt>
                <c:pt idx="976">
                  <c:v>14.36</c:v>
                </c:pt>
                <c:pt idx="977">
                  <c:v>14.362</c:v>
                </c:pt>
                <c:pt idx="978">
                  <c:v>14.365</c:v>
                </c:pt>
                <c:pt idx="979">
                  <c:v>14.367000000000001</c:v>
                </c:pt>
                <c:pt idx="980">
                  <c:v>14.369</c:v>
                </c:pt>
                <c:pt idx="981">
                  <c:v>14.371</c:v>
                </c:pt>
                <c:pt idx="982">
                  <c:v>14.374000000000001</c:v>
                </c:pt>
                <c:pt idx="983">
                  <c:v>14.375999999999999</c:v>
                </c:pt>
                <c:pt idx="984">
                  <c:v>14.379</c:v>
                </c:pt>
                <c:pt idx="985">
                  <c:v>14.381</c:v>
                </c:pt>
                <c:pt idx="986">
                  <c:v>14.382999999999999</c:v>
                </c:pt>
                <c:pt idx="987">
                  <c:v>14.385</c:v>
                </c:pt>
                <c:pt idx="988">
                  <c:v>14.388</c:v>
                </c:pt>
                <c:pt idx="989">
                  <c:v>14.39</c:v>
                </c:pt>
                <c:pt idx="990">
                  <c:v>14.391999999999999</c:v>
                </c:pt>
                <c:pt idx="991">
                  <c:v>14.395</c:v>
                </c:pt>
                <c:pt idx="992">
                  <c:v>14.397</c:v>
                </c:pt>
                <c:pt idx="993">
                  <c:v>14.4</c:v>
                </c:pt>
                <c:pt idx="994">
                  <c:v>14.401999999999999</c:v>
                </c:pt>
                <c:pt idx="995">
                  <c:v>14.404999999999999</c:v>
                </c:pt>
                <c:pt idx="996">
                  <c:v>14.407999999999999</c:v>
                </c:pt>
                <c:pt idx="997">
                  <c:v>14.41</c:v>
                </c:pt>
                <c:pt idx="998">
                  <c:v>14.412000000000001</c:v>
                </c:pt>
                <c:pt idx="999">
                  <c:v>14.414999999999999</c:v>
                </c:pt>
                <c:pt idx="1000">
                  <c:v>14.417</c:v>
                </c:pt>
                <c:pt idx="1001">
                  <c:v>14.42</c:v>
                </c:pt>
                <c:pt idx="1002">
                  <c:v>14.422000000000001</c:v>
                </c:pt>
                <c:pt idx="1003">
                  <c:v>14.423999999999999</c:v>
                </c:pt>
                <c:pt idx="1004">
                  <c:v>14.426</c:v>
                </c:pt>
                <c:pt idx="1005">
                  <c:v>14.429</c:v>
                </c:pt>
                <c:pt idx="1006">
                  <c:v>14.430999999999999</c:v>
                </c:pt>
                <c:pt idx="1007">
                  <c:v>14.433999999999999</c:v>
                </c:pt>
                <c:pt idx="1008">
                  <c:v>14.436</c:v>
                </c:pt>
                <c:pt idx="1009">
                  <c:v>14.439</c:v>
                </c:pt>
                <c:pt idx="1010">
                  <c:v>14.441000000000001</c:v>
                </c:pt>
                <c:pt idx="1011">
                  <c:v>14.443</c:v>
                </c:pt>
                <c:pt idx="1012">
                  <c:v>14.445</c:v>
                </c:pt>
                <c:pt idx="1013">
                  <c:v>14.448</c:v>
                </c:pt>
                <c:pt idx="1014">
                  <c:v>14.451000000000001</c:v>
                </c:pt>
                <c:pt idx="1015">
                  <c:v>14.452999999999999</c:v>
                </c:pt>
                <c:pt idx="1016">
                  <c:v>14.455</c:v>
                </c:pt>
                <c:pt idx="1017">
                  <c:v>14.457000000000001</c:v>
                </c:pt>
                <c:pt idx="1018">
                  <c:v>14.46</c:v>
                </c:pt>
                <c:pt idx="1019">
                  <c:v>14.462</c:v>
                </c:pt>
                <c:pt idx="1020">
                  <c:v>14.465</c:v>
                </c:pt>
                <c:pt idx="1021">
                  <c:v>14.467000000000001</c:v>
                </c:pt>
                <c:pt idx="1022">
                  <c:v>14.468999999999999</c:v>
                </c:pt>
                <c:pt idx="1023">
                  <c:v>14.471</c:v>
                </c:pt>
                <c:pt idx="1024">
                  <c:v>14.474</c:v>
                </c:pt>
                <c:pt idx="1025">
                  <c:v>14.477</c:v>
                </c:pt>
                <c:pt idx="1026">
                  <c:v>14.478999999999999</c:v>
                </c:pt>
                <c:pt idx="1027">
                  <c:v>14.481</c:v>
                </c:pt>
                <c:pt idx="1028">
                  <c:v>14.484</c:v>
                </c:pt>
                <c:pt idx="1029">
                  <c:v>14.487</c:v>
                </c:pt>
                <c:pt idx="1030">
                  <c:v>14.489000000000001</c:v>
                </c:pt>
                <c:pt idx="1031">
                  <c:v>14.491</c:v>
                </c:pt>
                <c:pt idx="1032">
                  <c:v>14.493</c:v>
                </c:pt>
                <c:pt idx="1033">
                  <c:v>14.496</c:v>
                </c:pt>
                <c:pt idx="1034">
                  <c:v>14.497999999999999</c:v>
                </c:pt>
                <c:pt idx="1035">
                  <c:v>14.500999999999999</c:v>
                </c:pt>
                <c:pt idx="1036">
                  <c:v>14.504</c:v>
                </c:pt>
                <c:pt idx="1037">
                  <c:v>14.506</c:v>
                </c:pt>
                <c:pt idx="1038">
                  <c:v>14.509</c:v>
                </c:pt>
                <c:pt idx="1039">
                  <c:v>14.510999999999999</c:v>
                </c:pt>
                <c:pt idx="1040">
                  <c:v>14.513999999999999</c:v>
                </c:pt>
                <c:pt idx="1041">
                  <c:v>14.516</c:v>
                </c:pt>
                <c:pt idx="1042">
                  <c:v>14.519</c:v>
                </c:pt>
                <c:pt idx="1043">
                  <c:v>14.521000000000001</c:v>
                </c:pt>
                <c:pt idx="1044">
                  <c:v>14.523999999999999</c:v>
                </c:pt>
                <c:pt idx="1045">
                  <c:v>14.526</c:v>
                </c:pt>
                <c:pt idx="1046">
                  <c:v>14.529</c:v>
                </c:pt>
                <c:pt idx="1047">
                  <c:v>14.531000000000001</c:v>
                </c:pt>
                <c:pt idx="1048">
                  <c:v>14.532999999999999</c:v>
                </c:pt>
                <c:pt idx="1049">
                  <c:v>14.535</c:v>
                </c:pt>
                <c:pt idx="1050">
                  <c:v>14.538</c:v>
                </c:pt>
                <c:pt idx="1051">
                  <c:v>14.54</c:v>
                </c:pt>
                <c:pt idx="1052">
                  <c:v>14.542</c:v>
                </c:pt>
                <c:pt idx="1053">
                  <c:v>14.544</c:v>
                </c:pt>
                <c:pt idx="1054">
                  <c:v>14.547000000000001</c:v>
                </c:pt>
                <c:pt idx="1055">
                  <c:v>14.55</c:v>
                </c:pt>
                <c:pt idx="1056">
                  <c:v>14.552</c:v>
                </c:pt>
                <c:pt idx="1057">
                  <c:v>14.554</c:v>
                </c:pt>
                <c:pt idx="1058">
                  <c:v>14.557</c:v>
                </c:pt>
                <c:pt idx="1059">
                  <c:v>14.558999999999999</c:v>
                </c:pt>
                <c:pt idx="1060">
                  <c:v>14.561999999999999</c:v>
                </c:pt>
                <c:pt idx="1061">
                  <c:v>14.564</c:v>
                </c:pt>
                <c:pt idx="1062">
                  <c:v>14.566000000000001</c:v>
                </c:pt>
                <c:pt idx="1063">
                  <c:v>14.569000000000001</c:v>
                </c:pt>
                <c:pt idx="1064">
                  <c:v>14.571999999999999</c:v>
                </c:pt>
                <c:pt idx="1065">
                  <c:v>14.574</c:v>
                </c:pt>
                <c:pt idx="1066">
                  <c:v>14.576000000000001</c:v>
                </c:pt>
                <c:pt idx="1067">
                  <c:v>14.579000000000001</c:v>
                </c:pt>
                <c:pt idx="1068">
                  <c:v>14.581</c:v>
                </c:pt>
                <c:pt idx="1069">
                  <c:v>14.584</c:v>
                </c:pt>
                <c:pt idx="1070">
                  <c:v>14.586</c:v>
                </c:pt>
                <c:pt idx="1071">
                  <c:v>14.589</c:v>
                </c:pt>
                <c:pt idx="1072">
                  <c:v>14.590999999999999</c:v>
                </c:pt>
                <c:pt idx="1073">
                  <c:v>14.593999999999999</c:v>
                </c:pt>
                <c:pt idx="1074">
                  <c:v>14.596</c:v>
                </c:pt>
                <c:pt idx="1075">
                  <c:v>14.598000000000001</c:v>
                </c:pt>
                <c:pt idx="1076">
                  <c:v>14.601000000000001</c:v>
                </c:pt>
                <c:pt idx="1077">
                  <c:v>14.603</c:v>
                </c:pt>
                <c:pt idx="1078">
                  <c:v>14.606</c:v>
                </c:pt>
                <c:pt idx="1079">
                  <c:v>14.608000000000001</c:v>
                </c:pt>
                <c:pt idx="1080">
                  <c:v>14.611000000000001</c:v>
                </c:pt>
                <c:pt idx="1081">
                  <c:v>14.613</c:v>
                </c:pt>
                <c:pt idx="1082">
                  <c:v>14.616</c:v>
                </c:pt>
                <c:pt idx="1083">
                  <c:v>14.618</c:v>
                </c:pt>
                <c:pt idx="1084">
                  <c:v>14.62</c:v>
                </c:pt>
                <c:pt idx="1085">
                  <c:v>14.622999999999999</c:v>
                </c:pt>
                <c:pt idx="1086">
                  <c:v>14.625</c:v>
                </c:pt>
                <c:pt idx="1087">
                  <c:v>14.627000000000001</c:v>
                </c:pt>
                <c:pt idx="1088">
                  <c:v>14.63</c:v>
                </c:pt>
                <c:pt idx="1089">
                  <c:v>14.632999999999999</c:v>
                </c:pt>
                <c:pt idx="1090">
                  <c:v>14.635</c:v>
                </c:pt>
                <c:pt idx="1091">
                  <c:v>14.637</c:v>
                </c:pt>
                <c:pt idx="1092">
                  <c:v>14.638999999999999</c:v>
                </c:pt>
                <c:pt idx="1093">
                  <c:v>14.641999999999999</c:v>
                </c:pt>
                <c:pt idx="1094">
                  <c:v>14.645</c:v>
                </c:pt>
                <c:pt idx="1095">
                  <c:v>14.647</c:v>
                </c:pt>
                <c:pt idx="1096">
                  <c:v>14.648999999999999</c:v>
                </c:pt>
                <c:pt idx="1097">
                  <c:v>14.651999999999999</c:v>
                </c:pt>
                <c:pt idx="1098">
                  <c:v>14.654999999999999</c:v>
                </c:pt>
                <c:pt idx="1099">
                  <c:v>14.657</c:v>
                </c:pt>
                <c:pt idx="1100">
                  <c:v>14.659000000000001</c:v>
                </c:pt>
                <c:pt idx="1101">
                  <c:v>14.661</c:v>
                </c:pt>
                <c:pt idx="1102">
                  <c:v>14.664</c:v>
                </c:pt>
                <c:pt idx="1103">
                  <c:v>14.667</c:v>
                </c:pt>
                <c:pt idx="1104">
                  <c:v>14.669</c:v>
                </c:pt>
                <c:pt idx="1105">
                  <c:v>14.670999999999999</c:v>
                </c:pt>
                <c:pt idx="1106">
                  <c:v>14.673999999999999</c:v>
                </c:pt>
                <c:pt idx="1107">
                  <c:v>14.676</c:v>
                </c:pt>
                <c:pt idx="1108">
                  <c:v>14.679</c:v>
                </c:pt>
                <c:pt idx="1109">
                  <c:v>14.680999999999999</c:v>
                </c:pt>
                <c:pt idx="1110">
                  <c:v>14.683</c:v>
                </c:pt>
                <c:pt idx="1111">
                  <c:v>14.686</c:v>
                </c:pt>
                <c:pt idx="1112">
                  <c:v>14.688000000000001</c:v>
                </c:pt>
                <c:pt idx="1113">
                  <c:v>14.691000000000001</c:v>
                </c:pt>
                <c:pt idx="1114">
                  <c:v>14.693</c:v>
                </c:pt>
                <c:pt idx="1115">
                  <c:v>14.696</c:v>
                </c:pt>
                <c:pt idx="1116">
                  <c:v>14.696999999999999</c:v>
                </c:pt>
                <c:pt idx="1117">
                  <c:v>14.7</c:v>
                </c:pt>
                <c:pt idx="1118">
                  <c:v>14.702999999999999</c:v>
                </c:pt>
                <c:pt idx="1119">
                  <c:v>14.705</c:v>
                </c:pt>
                <c:pt idx="1120">
                  <c:v>14.707000000000001</c:v>
                </c:pt>
                <c:pt idx="1121">
                  <c:v>14.71</c:v>
                </c:pt>
                <c:pt idx="1122">
                  <c:v>14.712</c:v>
                </c:pt>
                <c:pt idx="1123">
                  <c:v>14.715</c:v>
                </c:pt>
                <c:pt idx="1124">
                  <c:v>14.717000000000001</c:v>
                </c:pt>
                <c:pt idx="1125">
                  <c:v>14.718999999999999</c:v>
                </c:pt>
                <c:pt idx="1126">
                  <c:v>14.722</c:v>
                </c:pt>
                <c:pt idx="1127">
                  <c:v>14.725</c:v>
                </c:pt>
                <c:pt idx="1128">
                  <c:v>14.727</c:v>
                </c:pt>
                <c:pt idx="1129">
                  <c:v>14.728999999999999</c:v>
                </c:pt>
                <c:pt idx="1130">
                  <c:v>14.731999999999999</c:v>
                </c:pt>
                <c:pt idx="1131">
                  <c:v>14.734999999999999</c:v>
                </c:pt>
                <c:pt idx="1132">
                  <c:v>14.737</c:v>
                </c:pt>
                <c:pt idx="1133">
                  <c:v>14.739000000000001</c:v>
                </c:pt>
                <c:pt idx="1134">
                  <c:v>14.741</c:v>
                </c:pt>
                <c:pt idx="1135">
                  <c:v>14.744</c:v>
                </c:pt>
                <c:pt idx="1136">
                  <c:v>14.747</c:v>
                </c:pt>
                <c:pt idx="1137">
                  <c:v>14.749000000000001</c:v>
                </c:pt>
                <c:pt idx="1138">
                  <c:v>14.750999999999999</c:v>
                </c:pt>
                <c:pt idx="1139">
                  <c:v>14.754</c:v>
                </c:pt>
                <c:pt idx="1140">
                  <c:v>14.756</c:v>
                </c:pt>
                <c:pt idx="1141">
                  <c:v>14.759</c:v>
                </c:pt>
                <c:pt idx="1142">
                  <c:v>14.760999999999999</c:v>
                </c:pt>
                <c:pt idx="1143">
                  <c:v>14.763</c:v>
                </c:pt>
                <c:pt idx="1144">
                  <c:v>14.766</c:v>
                </c:pt>
                <c:pt idx="1145">
                  <c:v>14.769</c:v>
                </c:pt>
                <c:pt idx="1146">
                  <c:v>14.771000000000001</c:v>
                </c:pt>
                <c:pt idx="1147">
                  <c:v>14.773</c:v>
                </c:pt>
                <c:pt idx="1148">
                  <c:v>14.776</c:v>
                </c:pt>
                <c:pt idx="1149">
                  <c:v>14.778</c:v>
                </c:pt>
                <c:pt idx="1150">
                  <c:v>14.78</c:v>
                </c:pt>
                <c:pt idx="1151">
                  <c:v>14.782999999999999</c:v>
                </c:pt>
                <c:pt idx="1152">
                  <c:v>14.785</c:v>
                </c:pt>
                <c:pt idx="1153">
                  <c:v>14.788</c:v>
                </c:pt>
                <c:pt idx="1154">
                  <c:v>14.79</c:v>
                </c:pt>
                <c:pt idx="1155">
                  <c:v>14.792</c:v>
                </c:pt>
                <c:pt idx="1156">
                  <c:v>14.795</c:v>
                </c:pt>
                <c:pt idx="1157">
                  <c:v>14.798</c:v>
                </c:pt>
                <c:pt idx="1158">
                  <c:v>14.8</c:v>
                </c:pt>
                <c:pt idx="1159">
                  <c:v>14.802</c:v>
                </c:pt>
                <c:pt idx="1160">
                  <c:v>14.805</c:v>
                </c:pt>
                <c:pt idx="1161">
                  <c:v>14.807</c:v>
                </c:pt>
                <c:pt idx="1162">
                  <c:v>14.808999999999999</c:v>
                </c:pt>
                <c:pt idx="1163">
                  <c:v>14.811999999999999</c:v>
                </c:pt>
                <c:pt idx="1164">
                  <c:v>14.814</c:v>
                </c:pt>
                <c:pt idx="1165">
                  <c:v>14.817</c:v>
                </c:pt>
                <c:pt idx="1166">
                  <c:v>14.457000000000001</c:v>
                </c:pt>
                <c:pt idx="1167">
                  <c:v>14.91</c:v>
                </c:pt>
                <c:pt idx="1168">
                  <c:v>14.9</c:v>
                </c:pt>
                <c:pt idx="1169">
                  <c:v>14.891</c:v>
                </c:pt>
                <c:pt idx="1170">
                  <c:v>14.885</c:v>
                </c:pt>
                <c:pt idx="1171">
                  <c:v>14.877000000000001</c:v>
                </c:pt>
                <c:pt idx="1172">
                  <c:v>14.871</c:v>
                </c:pt>
                <c:pt idx="1173">
                  <c:v>14.868</c:v>
                </c:pt>
                <c:pt idx="1174">
                  <c:v>14.865</c:v>
                </c:pt>
                <c:pt idx="1175">
                  <c:v>14.864000000000001</c:v>
                </c:pt>
                <c:pt idx="1176">
                  <c:v>14.864000000000001</c:v>
                </c:pt>
                <c:pt idx="1177">
                  <c:v>14.866</c:v>
                </c:pt>
                <c:pt idx="1178">
                  <c:v>14.868</c:v>
                </c:pt>
                <c:pt idx="1179">
                  <c:v>14.87</c:v>
                </c:pt>
                <c:pt idx="1180">
                  <c:v>14.872999999999999</c:v>
                </c:pt>
                <c:pt idx="1181">
                  <c:v>14.875999999999999</c:v>
                </c:pt>
                <c:pt idx="1182">
                  <c:v>14.879</c:v>
                </c:pt>
                <c:pt idx="1183">
                  <c:v>14.882</c:v>
                </c:pt>
                <c:pt idx="1184">
                  <c:v>14.885</c:v>
                </c:pt>
                <c:pt idx="1185">
                  <c:v>14.888</c:v>
                </c:pt>
                <c:pt idx="1186">
                  <c:v>14.893000000000001</c:v>
                </c:pt>
                <c:pt idx="1187">
                  <c:v>14.896000000000001</c:v>
                </c:pt>
                <c:pt idx="1188">
                  <c:v>14.898999999999999</c:v>
                </c:pt>
                <c:pt idx="1189">
                  <c:v>14.901999999999999</c:v>
                </c:pt>
                <c:pt idx="1190">
                  <c:v>14.903</c:v>
                </c:pt>
                <c:pt idx="1191">
                  <c:v>14.904999999999999</c:v>
                </c:pt>
                <c:pt idx="1192">
                  <c:v>14.906000000000001</c:v>
                </c:pt>
                <c:pt idx="1193">
                  <c:v>14.907999999999999</c:v>
                </c:pt>
                <c:pt idx="1194">
                  <c:v>14.91</c:v>
                </c:pt>
                <c:pt idx="1195">
                  <c:v>14.912000000000001</c:v>
                </c:pt>
                <c:pt idx="1196">
                  <c:v>14.914</c:v>
                </c:pt>
                <c:pt idx="1197">
                  <c:v>14.917</c:v>
                </c:pt>
                <c:pt idx="1198">
                  <c:v>14.917999999999999</c:v>
                </c:pt>
                <c:pt idx="1199">
                  <c:v>14.920999999999999</c:v>
                </c:pt>
                <c:pt idx="1200">
                  <c:v>14.923</c:v>
                </c:pt>
                <c:pt idx="1201">
                  <c:v>14.926</c:v>
                </c:pt>
                <c:pt idx="1202">
                  <c:v>14.928000000000001</c:v>
                </c:pt>
                <c:pt idx="1203">
                  <c:v>14.93</c:v>
                </c:pt>
                <c:pt idx="1204">
                  <c:v>14.933</c:v>
                </c:pt>
                <c:pt idx="1205">
                  <c:v>14.935</c:v>
                </c:pt>
                <c:pt idx="1206">
                  <c:v>14.936999999999999</c:v>
                </c:pt>
                <c:pt idx="1207">
                  <c:v>14.939</c:v>
                </c:pt>
                <c:pt idx="1208">
                  <c:v>14.941000000000001</c:v>
                </c:pt>
                <c:pt idx="1209">
                  <c:v>14.944000000000001</c:v>
                </c:pt>
                <c:pt idx="1210">
                  <c:v>14.946</c:v>
                </c:pt>
                <c:pt idx="1211">
                  <c:v>14.948</c:v>
                </c:pt>
                <c:pt idx="1212">
                  <c:v>14.95</c:v>
                </c:pt>
                <c:pt idx="1213">
                  <c:v>14.952999999999999</c:v>
                </c:pt>
                <c:pt idx="1214">
                  <c:v>14.954000000000001</c:v>
                </c:pt>
                <c:pt idx="1215">
                  <c:v>14.957000000000001</c:v>
                </c:pt>
                <c:pt idx="1216">
                  <c:v>14.959</c:v>
                </c:pt>
                <c:pt idx="1217">
                  <c:v>14.961</c:v>
                </c:pt>
                <c:pt idx="1218">
                  <c:v>14.962999999999999</c:v>
                </c:pt>
                <c:pt idx="1219">
                  <c:v>14.965</c:v>
                </c:pt>
                <c:pt idx="1220">
                  <c:v>14.967000000000001</c:v>
                </c:pt>
                <c:pt idx="1221">
                  <c:v>14.97</c:v>
                </c:pt>
                <c:pt idx="1222">
                  <c:v>14.972</c:v>
                </c:pt>
                <c:pt idx="1223">
                  <c:v>14.974</c:v>
                </c:pt>
                <c:pt idx="1224">
                  <c:v>14.976000000000001</c:v>
                </c:pt>
                <c:pt idx="1225">
                  <c:v>14.978999999999999</c:v>
                </c:pt>
                <c:pt idx="1226">
                  <c:v>14.981</c:v>
                </c:pt>
                <c:pt idx="1227">
                  <c:v>14.983000000000001</c:v>
                </c:pt>
                <c:pt idx="1228">
                  <c:v>14.986000000000001</c:v>
                </c:pt>
                <c:pt idx="1229">
                  <c:v>14.988</c:v>
                </c:pt>
                <c:pt idx="1230">
                  <c:v>14.99</c:v>
                </c:pt>
                <c:pt idx="1231">
                  <c:v>14.992000000000001</c:v>
                </c:pt>
                <c:pt idx="1232">
                  <c:v>14.994</c:v>
                </c:pt>
                <c:pt idx="1233">
                  <c:v>14.997</c:v>
                </c:pt>
                <c:pt idx="1234">
                  <c:v>14.999000000000001</c:v>
                </c:pt>
                <c:pt idx="1235">
                  <c:v>15.000999999999999</c:v>
                </c:pt>
                <c:pt idx="1236">
                  <c:v>15.004</c:v>
                </c:pt>
                <c:pt idx="1237">
                  <c:v>15.006</c:v>
                </c:pt>
                <c:pt idx="1238">
                  <c:v>15.007999999999999</c:v>
                </c:pt>
                <c:pt idx="1239">
                  <c:v>15.010999999999999</c:v>
                </c:pt>
                <c:pt idx="1240">
                  <c:v>15.013</c:v>
                </c:pt>
                <c:pt idx="1241">
                  <c:v>15.015000000000001</c:v>
                </c:pt>
                <c:pt idx="1242">
                  <c:v>15.016999999999999</c:v>
                </c:pt>
                <c:pt idx="1243">
                  <c:v>15.02</c:v>
                </c:pt>
                <c:pt idx="1244">
                  <c:v>15.022</c:v>
                </c:pt>
                <c:pt idx="1245">
                  <c:v>15.023999999999999</c:v>
                </c:pt>
                <c:pt idx="1246">
                  <c:v>15.026</c:v>
                </c:pt>
                <c:pt idx="1247">
                  <c:v>15.029</c:v>
                </c:pt>
                <c:pt idx="1248">
                  <c:v>15.031000000000001</c:v>
                </c:pt>
                <c:pt idx="1249">
                  <c:v>15.032999999999999</c:v>
                </c:pt>
                <c:pt idx="1250">
                  <c:v>15.036</c:v>
                </c:pt>
                <c:pt idx="1251">
                  <c:v>15.038</c:v>
                </c:pt>
                <c:pt idx="1252">
                  <c:v>15.04</c:v>
                </c:pt>
                <c:pt idx="1253">
                  <c:v>15.042</c:v>
                </c:pt>
                <c:pt idx="1254">
                  <c:v>15.045</c:v>
                </c:pt>
                <c:pt idx="1255">
                  <c:v>15.047000000000001</c:v>
                </c:pt>
                <c:pt idx="1256">
                  <c:v>15.048999999999999</c:v>
                </c:pt>
                <c:pt idx="1257">
                  <c:v>15.052</c:v>
                </c:pt>
                <c:pt idx="1258">
                  <c:v>15.054</c:v>
                </c:pt>
                <c:pt idx="1259">
                  <c:v>15.055999999999999</c:v>
                </c:pt>
                <c:pt idx="1260">
                  <c:v>15.058</c:v>
                </c:pt>
                <c:pt idx="1261">
                  <c:v>15.061</c:v>
                </c:pt>
                <c:pt idx="1262">
                  <c:v>15.063000000000001</c:v>
                </c:pt>
                <c:pt idx="1263">
                  <c:v>15.065</c:v>
                </c:pt>
                <c:pt idx="1264">
                  <c:v>15.068</c:v>
                </c:pt>
                <c:pt idx="1265">
                  <c:v>15.07</c:v>
                </c:pt>
                <c:pt idx="1266">
                  <c:v>15.071999999999999</c:v>
                </c:pt>
                <c:pt idx="1267">
                  <c:v>15.074999999999999</c:v>
                </c:pt>
                <c:pt idx="1268">
                  <c:v>15.077</c:v>
                </c:pt>
                <c:pt idx="1269">
                  <c:v>15.079000000000001</c:v>
                </c:pt>
                <c:pt idx="1270">
                  <c:v>15.081</c:v>
                </c:pt>
                <c:pt idx="1271">
                  <c:v>15.083</c:v>
                </c:pt>
                <c:pt idx="1272">
                  <c:v>15.086</c:v>
                </c:pt>
                <c:pt idx="1273">
                  <c:v>15.087999999999999</c:v>
                </c:pt>
                <c:pt idx="1274">
                  <c:v>15.09</c:v>
                </c:pt>
                <c:pt idx="1275">
                  <c:v>15.093</c:v>
                </c:pt>
                <c:pt idx="1276">
                  <c:v>15.095000000000001</c:v>
                </c:pt>
                <c:pt idx="1277">
                  <c:v>15.098000000000001</c:v>
                </c:pt>
                <c:pt idx="1278">
                  <c:v>15.1</c:v>
                </c:pt>
                <c:pt idx="1279">
                  <c:v>15.102</c:v>
                </c:pt>
                <c:pt idx="1280">
                  <c:v>15.105</c:v>
                </c:pt>
                <c:pt idx="1281">
                  <c:v>15.106999999999999</c:v>
                </c:pt>
                <c:pt idx="1282">
                  <c:v>15.109</c:v>
                </c:pt>
                <c:pt idx="1283">
                  <c:v>15.111000000000001</c:v>
                </c:pt>
                <c:pt idx="1284">
                  <c:v>15.114000000000001</c:v>
                </c:pt>
                <c:pt idx="1285">
                  <c:v>15.116</c:v>
                </c:pt>
                <c:pt idx="1286">
                  <c:v>15.119</c:v>
                </c:pt>
                <c:pt idx="1287">
                  <c:v>15.121</c:v>
                </c:pt>
                <c:pt idx="1288">
                  <c:v>15.122999999999999</c:v>
                </c:pt>
                <c:pt idx="1289">
                  <c:v>15.125999999999999</c:v>
                </c:pt>
                <c:pt idx="1290">
                  <c:v>15.128</c:v>
                </c:pt>
                <c:pt idx="1291">
                  <c:v>15.13</c:v>
                </c:pt>
                <c:pt idx="1292">
                  <c:v>15.132</c:v>
                </c:pt>
                <c:pt idx="1293">
                  <c:v>15.135</c:v>
                </c:pt>
                <c:pt idx="1294">
                  <c:v>15.137</c:v>
                </c:pt>
                <c:pt idx="1295">
                  <c:v>15.14</c:v>
                </c:pt>
                <c:pt idx="1296">
                  <c:v>15.141999999999999</c:v>
                </c:pt>
                <c:pt idx="1297">
                  <c:v>15.144</c:v>
                </c:pt>
                <c:pt idx="1298">
                  <c:v>15.146000000000001</c:v>
                </c:pt>
                <c:pt idx="1299">
                  <c:v>15.148999999999999</c:v>
                </c:pt>
                <c:pt idx="1300">
                  <c:v>15.151</c:v>
                </c:pt>
                <c:pt idx="1301">
                  <c:v>15.153</c:v>
                </c:pt>
                <c:pt idx="1302">
                  <c:v>15.156000000000001</c:v>
                </c:pt>
                <c:pt idx="1303">
                  <c:v>15.157999999999999</c:v>
                </c:pt>
                <c:pt idx="1304">
                  <c:v>15.16</c:v>
                </c:pt>
                <c:pt idx="1305">
                  <c:v>15.163</c:v>
                </c:pt>
                <c:pt idx="1306">
                  <c:v>15.166</c:v>
                </c:pt>
                <c:pt idx="1307">
                  <c:v>15.167</c:v>
                </c:pt>
                <c:pt idx="1308">
                  <c:v>15.17</c:v>
                </c:pt>
                <c:pt idx="1309">
                  <c:v>15.172000000000001</c:v>
                </c:pt>
                <c:pt idx="1310">
                  <c:v>15.173999999999999</c:v>
                </c:pt>
                <c:pt idx="1311">
                  <c:v>15.177</c:v>
                </c:pt>
                <c:pt idx="1312">
                  <c:v>15.18</c:v>
                </c:pt>
                <c:pt idx="1313">
                  <c:v>15.182</c:v>
                </c:pt>
                <c:pt idx="1314">
                  <c:v>15.183999999999999</c:v>
                </c:pt>
                <c:pt idx="1315">
                  <c:v>15.186999999999999</c:v>
                </c:pt>
                <c:pt idx="1316">
                  <c:v>15.189</c:v>
                </c:pt>
                <c:pt idx="1317">
                  <c:v>15.191000000000001</c:v>
                </c:pt>
                <c:pt idx="1318">
                  <c:v>15.194000000000001</c:v>
                </c:pt>
                <c:pt idx="1319">
                  <c:v>15.196</c:v>
                </c:pt>
                <c:pt idx="1320">
                  <c:v>15.198</c:v>
                </c:pt>
                <c:pt idx="1321">
                  <c:v>15.201000000000001</c:v>
                </c:pt>
                <c:pt idx="1322">
                  <c:v>15.202999999999999</c:v>
                </c:pt>
                <c:pt idx="1323">
                  <c:v>15.205</c:v>
                </c:pt>
                <c:pt idx="1324">
                  <c:v>15.208</c:v>
                </c:pt>
                <c:pt idx="1325">
                  <c:v>15.21</c:v>
                </c:pt>
                <c:pt idx="1326">
                  <c:v>15.212</c:v>
                </c:pt>
                <c:pt idx="1327">
                  <c:v>15.215</c:v>
                </c:pt>
                <c:pt idx="1328">
                  <c:v>15.217000000000001</c:v>
                </c:pt>
                <c:pt idx="1329">
                  <c:v>15.218999999999999</c:v>
                </c:pt>
                <c:pt idx="1330">
                  <c:v>15.222</c:v>
                </c:pt>
                <c:pt idx="1331">
                  <c:v>15.224</c:v>
                </c:pt>
                <c:pt idx="1332">
                  <c:v>15.226000000000001</c:v>
                </c:pt>
                <c:pt idx="1333">
                  <c:v>15.228999999999999</c:v>
                </c:pt>
                <c:pt idx="1334">
                  <c:v>15.231</c:v>
                </c:pt>
                <c:pt idx="1335">
                  <c:v>15.234</c:v>
                </c:pt>
                <c:pt idx="1336">
                  <c:v>15.236000000000001</c:v>
                </c:pt>
                <c:pt idx="1337">
                  <c:v>15.238</c:v>
                </c:pt>
                <c:pt idx="1338">
                  <c:v>15.241</c:v>
                </c:pt>
                <c:pt idx="1339">
                  <c:v>15.243</c:v>
                </c:pt>
                <c:pt idx="1340">
                  <c:v>15.246</c:v>
                </c:pt>
                <c:pt idx="1341">
                  <c:v>15.249000000000001</c:v>
                </c:pt>
                <c:pt idx="1342">
                  <c:v>15.250999999999999</c:v>
                </c:pt>
                <c:pt idx="1343">
                  <c:v>15.253</c:v>
                </c:pt>
                <c:pt idx="1344">
                  <c:v>15.255000000000001</c:v>
                </c:pt>
                <c:pt idx="1345">
                  <c:v>15.257999999999999</c:v>
                </c:pt>
                <c:pt idx="1346">
                  <c:v>15.26</c:v>
                </c:pt>
                <c:pt idx="1347">
                  <c:v>15.262</c:v>
                </c:pt>
                <c:pt idx="1348">
                  <c:v>15.265000000000001</c:v>
                </c:pt>
                <c:pt idx="1349">
                  <c:v>15.268000000000001</c:v>
                </c:pt>
                <c:pt idx="1350">
                  <c:v>15.27</c:v>
                </c:pt>
                <c:pt idx="1351">
                  <c:v>15.272</c:v>
                </c:pt>
                <c:pt idx="1352">
                  <c:v>15.273999999999999</c:v>
                </c:pt>
                <c:pt idx="1353">
                  <c:v>15.276999999999999</c:v>
                </c:pt>
                <c:pt idx="1354">
                  <c:v>15.279</c:v>
                </c:pt>
                <c:pt idx="1355">
                  <c:v>15.281000000000001</c:v>
                </c:pt>
                <c:pt idx="1356">
                  <c:v>15.284000000000001</c:v>
                </c:pt>
                <c:pt idx="1357">
                  <c:v>15.286</c:v>
                </c:pt>
                <c:pt idx="1358">
                  <c:v>15.288</c:v>
                </c:pt>
                <c:pt idx="1359">
                  <c:v>15.291</c:v>
                </c:pt>
                <c:pt idx="1360">
                  <c:v>15.294</c:v>
                </c:pt>
                <c:pt idx="1361">
                  <c:v>15.295999999999999</c:v>
                </c:pt>
                <c:pt idx="1362">
                  <c:v>15.298</c:v>
                </c:pt>
                <c:pt idx="1363">
                  <c:v>15.301</c:v>
                </c:pt>
                <c:pt idx="1364">
                  <c:v>15.303000000000001</c:v>
                </c:pt>
                <c:pt idx="1365">
                  <c:v>15.305</c:v>
                </c:pt>
                <c:pt idx="1366">
                  <c:v>15.308</c:v>
                </c:pt>
                <c:pt idx="1367">
                  <c:v>15.31</c:v>
                </c:pt>
                <c:pt idx="1368">
                  <c:v>15.311999999999999</c:v>
                </c:pt>
                <c:pt idx="1369">
                  <c:v>15.315</c:v>
                </c:pt>
                <c:pt idx="1370">
                  <c:v>15.317</c:v>
                </c:pt>
                <c:pt idx="1371">
                  <c:v>15.32</c:v>
                </c:pt>
                <c:pt idx="1372">
                  <c:v>15.321999999999999</c:v>
                </c:pt>
                <c:pt idx="1373">
                  <c:v>15.324</c:v>
                </c:pt>
                <c:pt idx="1374">
                  <c:v>15.327</c:v>
                </c:pt>
                <c:pt idx="1375">
                  <c:v>15.33</c:v>
                </c:pt>
                <c:pt idx="1376">
                  <c:v>15.332000000000001</c:v>
                </c:pt>
                <c:pt idx="1377">
                  <c:v>15.334</c:v>
                </c:pt>
                <c:pt idx="1378">
                  <c:v>15.337</c:v>
                </c:pt>
                <c:pt idx="1379">
                  <c:v>15.339</c:v>
                </c:pt>
                <c:pt idx="1380">
                  <c:v>15.340999999999999</c:v>
                </c:pt>
                <c:pt idx="1381">
                  <c:v>15.343999999999999</c:v>
                </c:pt>
                <c:pt idx="1382">
                  <c:v>15.346</c:v>
                </c:pt>
                <c:pt idx="1383">
                  <c:v>15.348000000000001</c:v>
                </c:pt>
                <c:pt idx="1384">
                  <c:v>15.351000000000001</c:v>
                </c:pt>
                <c:pt idx="1385">
                  <c:v>15.353</c:v>
                </c:pt>
                <c:pt idx="1386">
                  <c:v>15.356</c:v>
                </c:pt>
                <c:pt idx="1387">
                  <c:v>15.358000000000001</c:v>
                </c:pt>
                <c:pt idx="1388">
                  <c:v>15.36</c:v>
                </c:pt>
                <c:pt idx="1389">
                  <c:v>15.363</c:v>
                </c:pt>
                <c:pt idx="1390">
                  <c:v>15.365</c:v>
                </c:pt>
                <c:pt idx="1391">
                  <c:v>15.367000000000001</c:v>
                </c:pt>
                <c:pt idx="1392">
                  <c:v>15.37</c:v>
                </c:pt>
                <c:pt idx="1393">
                  <c:v>15.372999999999999</c:v>
                </c:pt>
                <c:pt idx="1394">
                  <c:v>15.375</c:v>
                </c:pt>
                <c:pt idx="1395">
                  <c:v>15.377000000000001</c:v>
                </c:pt>
                <c:pt idx="1396">
                  <c:v>15.38</c:v>
                </c:pt>
                <c:pt idx="1397">
                  <c:v>15.382</c:v>
                </c:pt>
                <c:pt idx="1398">
                  <c:v>15.385</c:v>
                </c:pt>
                <c:pt idx="1399">
                  <c:v>15.387</c:v>
                </c:pt>
                <c:pt idx="1400">
                  <c:v>15.388999999999999</c:v>
                </c:pt>
                <c:pt idx="1401">
                  <c:v>15.391999999999999</c:v>
                </c:pt>
                <c:pt idx="1402">
                  <c:v>15.394</c:v>
                </c:pt>
                <c:pt idx="1403">
                  <c:v>15.396000000000001</c:v>
                </c:pt>
                <c:pt idx="1404">
                  <c:v>15.398999999999999</c:v>
                </c:pt>
                <c:pt idx="1405">
                  <c:v>15.401999999999999</c:v>
                </c:pt>
                <c:pt idx="1406">
                  <c:v>15.404</c:v>
                </c:pt>
                <c:pt idx="1407">
                  <c:v>15.406000000000001</c:v>
                </c:pt>
                <c:pt idx="1408">
                  <c:v>15.409000000000001</c:v>
                </c:pt>
                <c:pt idx="1409">
                  <c:v>15.411</c:v>
                </c:pt>
                <c:pt idx="1410">
                  <c:v>15.414</c:v>
                </c:pt>
                <c:pt idx="1411">
                  <c:v>15.416</c:v>
                </c:pt>
                <c:pt idx="1412">
                  <c:v>15.417999999999999</c:v>
                </c:pt>
                <c:pt idx="1413">
                  <c:v>15.420999999999999</c:v>
                </c:pt>
                <c:pt idx="1414">
                  <c:v>15.423</c:v>
                </c:pt>
                <c:pt idx="1415">
                  <c:v>15.425000000000001</c:v>
                </c:pt>
                <c:pt idx="1416">
                  <c:v>15.428000000000001</c:v>
                </c:pt>
                <c:pt idx="1417">
                  <c:v>15.430999999999999</c:v>
                </c:pt>
                <c:pt idx="1418">
                  <c:v>15.433</c:v>
                </c:pt>
                <c:pt idx="1419">
                  <c:v>15.435</c:v>
                </c:pt>
                <c:pt idx="1420">
                  <c:v>15.438000000000001</c:v>
                </c:pt>
                <c:pt idx="1421">
                  <c:v>15.44</c:v>
                </c:pt>
                <c:pt idx="1422">
                  <c:v>15.442</c:v>
                </c:pt>
                <c:pt idx="1423">
                  <c:v>15.445</c:v>
                </c:pt>
                <c:pt idx="1424">
                  <c:v>15.446999999999999</c:v>
                </c:pt>
                <c:pt idx="1425">
                  <c:v>15.45</c:v>
                </c:pt>
                <c:pt idx="1426">
                  <c:v>15.452</c:v>
                </c:pt>
                <c:pt idx="1427">
                  <c:v>15.454000000000001</c:v>
                </c:pt>
                <c:pt idx="1428">
                  <c:v>15.457000000000001</c:v>
                </c:pt>
                <c:pt idx="1429">
                  <c:v>15.46</c:v>
                </c:pt>
                <c:pt idx="1430">
                  <c:v>15.462</c:v>
                </c:pt>
                <c:pt idx="1431">
                  <c:v>15.464</c:v>
                </c:pt>
                <c:pt idx="1432">
                  <c:v>15.465999999999999</c:v>
                </c:pt>
                <c:pt idx="1433">
                  <c:v>15.468999999999999</c:v>
                </c:pt>
                <c:pt idx="1434">
                  <c:v>15.471</c:v>
                </c:pt>
                <c:pt idx="1435">
                  <c:v>15.473000000000001</c:v>
                </c:pt>
                <c:pt idx="1436">
                  <c:v>15.476000000000001</c:v>
                </c:pt>
                <c:pt idx="1437">
                  <c:v>15.478</c:v>
                </c:pt>
                <c:pt idx="1438">
                  <c:v>15.48</c:v>
                </c:pt>
                <c:pt idx="1439">
                  <c:v>15.481999999999999</c:v>
                </c:pt>
                <c:pt idx="1440">
                  <c:v>15.484999999999999</c:v>
                </c:pt>
                <c:pt idx="1441">
                  <c:v>15.488</c:v>
                </c:pt>
                <c:pt idx="1442">
                  <c:v>15.49</c:v>
                </c:pt>
                <c:pt idx="1443">
                  <c:v>15.492000000000001</c:v>
                </c:pt>
                <c:pt idx="1444">
                  <c:v>15.494</c:v>
                </c:pt>
                <c:pt idx="1445">
                  <c:v>15.497</c:v>
                </c:pt>
                <c:pt idx="1446">
                  <c:v>15.5</c:v>
                </c:pt>
                <c:pt idx="1447">
                  <c:v>15.502000000000001</c:v>
                </c:pt>
                <c:pt idx="1448">
                  <c:v>15.505000000000001</c:v>
                </c:pt>
                <c:pt idx="1449">
                  <c:v>15.507</c:v>
                </c:pt>
                <c:pt idx="1450">
                  <c:v>15.509</c:v>
                </c:pt>
                <c:pt idx="1451">
                  <c:v>15.512</c:v>
                </c:pt>
                <c:pt idx="1452">
                  <c:v>15.513999999999999</c:v>
                </c:pt>
                <c:pt idx="1453">
                  <c:v>15.516</c:v>
                </c:pt>
                <c:pt idx="1454">
                  <c:v>15.519</c:v>
                </c:pt>
                <c:pt idx="1455">
                  <c:v>15.521000000000001</c:v>
                </c:pt>
                <c:pt idx="1456">
                  <c:v>15.523999999999999</c:v>
                </c:pt>
                <c:pt idx="1457">
                  <c:v>15.526</c:v>
                </c:pt>
                <c:pt idx="1458">
                  <c:v>15.529</c:v>
                </c:pt>
                <c:pt idx="1459">
                  <c:v>15.531000000000001</c:v>
                </c:pt>
                <c:pt idx="1460">
                  <c:v>15.534000000000001</c:v>
                </c:pt>
                <c:pt idx="1461">
                  <c:v>15.536</c:v>
                </c:pt>
                <c:pt idx="1462">
                  <c:v>15.538</c:v>
                </c:pt>
                <c:pt idx="1463">
                  <c:v>15.541</c:v>
                </c:pt>
                <c:pt idx="1464">
                  <c:v>15.542999999999999</c:v>
                </c:pt>
                <c:pt idx="1465">
                  <c:v>15.545</c:v>
                </c:pt>
                <c:pt idx="1466">
                  <c:v>15.548</c:v>
                </c:pt>
                <c:pt idx="1467">
                  <c:v>15.55</c:v>
                </c:pt>
                <c:pt idx="1468">
                  <c:v>15.553000000000001</c:v>
                </c:pt>
                <c:pt idx="1469">
                  <c:v>15.555</c:v>
                </c:pt>
                <c:pt idx="1470">
                  <c:v>15.558</c:v>
                </c:pt>
                <c:pt idx="1471">
                  <c:v>15.561</c:v>
                </c:pt>
                <c:pt idx="1472">
                  <c:v>15.563000000000001</c:v>
                </c:pt>
                <c:pt idx="1473">
                  <c:v>15.565</c:v>
                </c:pt>
                <c:pt idx="1474">
                  <c:v>15.567</c:v>
                </c:pt>
                <c:pt idx="1475">
                  <c:v>15.57</c:v>
                </c:pt>
                <c:pt idx="1476">
                  <c:v>15.571999999999999</c:v>
                </c:pt>
                <c:pt idx="1477">
                  <c:v>15.574</c:v>
                </c:pt>
                <c:pt idx="1478">
                  <c:v>15.577</c:v>
                </c:pt>
                <c:pt idx="1479">
                  <c:v>15.579000000000001</c:v>
                </c:pt>
                <c:pt idx="1480">
                  <c:v>15.582000000000001</c:v>
                </c:pt>
                <c:pt idx="1481">
                  <c:v>15.584</c:v>
                </c:pt>
                <c:pt idx="1482">
                  <c:v>15.587</c:v>
                </c:pt>
                <c:pt idx="1483">
                  <c:v>15.589</c:v>
                </c:pt>
                <c:pt idx="1484">
                  <c:v>15.592000000000001</c:v>
                </c:pt>
                <c:pt idx="1485">
                  <c:v>15.593999999999999</c:v>
                </c:pt>
                <c:pt idx="1486">
                  <c:v>15.596</c:v>
                </c:pt>
                <c:pt idx="1487">
                  <c:v>15.599</c:v>
                </c:pt>
                <c:pt idx="1488">
                  <c:v>15.602</c:v>
                </c:pt>
                <c:pt idx="1489">
                  <c:v>15.603999999999999</c:v>
                </c:pt>
                <c:pt idx="1490">
                  <c:v>15.606</c:v>
                </c:pt>
                <c:pt idx="1491">
                  <c:v>15.608000000000001</c:v>
                </c:pt>
                <c:pt idx="1492">
                  <c:v>15.611000000000001</c:v>
                </c:pt>
                <c:pt idx="1493">
                  <c:v>15.614000000000001</c:v>
                </c:pt>
                <c:pt idx="1494">
                  <c:v>15.616</c:v>
                </c:pt>
                <c:pt idx="1495">
                  <c:v>15.619</c:v>
                </c:pt>
                <c:pt idx="1496">
                  <c:v>15.622</c:v>
                </c:pt>
                <c:pt idx="1497">
                  <c:v>15.624000000000001</c:v>
                </c:pt>
                <c:pt idx="1498">
                  <c:v>15.625999999999999</c:v>
                </c:pt>
                <c:pt idx="1499">
                  <c:v>15.628</c:v>
                </c:pt>
                <c:pt idx="1500">
                  <c:v>15.631</c:v>
                </c:pt>
                <c:pt idx="1501">
                  <c:v>15.632999999999999</c:v>
                </c:pt>
                <c:pt idx="1502">
                  <c:v>15.635999999999999</c:v>
                </c:pt>
                <c:pt idx="1503">
                  <c:v>15.638</c:v>
                </c:pt>
                <c:pt idx="1504">
                  <c:v>15.64</c:v>
                </c:pt>
                <c:pt idx="1505">
                  <c:v>15.643000000000001</c:v>
                </c:pt>
                <c:pt idx="1506">
                  <c:v>15.646000000000001</c:v>
                </c:pt>
                <c:pt idx="1507">
                  <c:v>15.648</c:v>
                </c:pt>
                <c:pt idx="1508">
                  <c:v>15.65</c:v>
                </c:pt>
                <c:pt idx="1509">
                  <c:v>15.651999999999999</c:v>
                </c:pt>
                <c:pt idx="1510">
                  <c:v>15.654999999999999</c:v>
                </c:pt>
                <c:pt idx="1511">
                  <c:v>15.657999999999999</c:v>
                </c:pt>
                <c:pt idx="1512">
                  <c:v>15.66</c:v>
                </c:pt>
                <c:pt idx="1513">
                  <c:v>15.662000000000001</c:v>
                </c:pt>
                <c:pt idx="1514">
                  <c:v>15.664999999999999</c:v>
                </c:pt>
                <c:pt idx="1515">
                  <c:v>15.667</c:v>
                </c:pt>
                <c:pt idx="1516">
                  <c:v>15.67</c:v>
                </c:pt>
                <c:pt idx="1517">
                  <c:v>15.672000000000001</c:v>
                </c:pt>
                <c:pt idx="1518">
                  <c:v>15.673999999999999</c:v>
                </c:pt>
                <c:pt idx="1519">
                  <c:v>15.677</c:v>
                </c:pt>
                <c:pt idx="1520">
                  <c:v>15.68</c:v>
                </c:pt>
                <c:pt idx="1521">
                  <c:v>15.682</c:v>
                </c:pt>
                <c:pt idx="1522">
                  <c:v>15.683999999999999</c:v>
                </c:pt>
                <c:pt idx="1523">
                  <c:v>15.686999999999999</c:v>
                </c:pt>
                <c:pt idx="1524">
                  <c:v>15.689</c:v>
                </c:pt>
                <c:pt idx="1525">
                  <c:v>15.692</c:v>
                </c:pt>
                <c:pt idx="1526">
                  <c:v>15.694000000000001</c:v>
                </c:pt>
                <c:pt idx="1527">
                  <c:v>15.696</c:v>
                </c:pt>
                <c:pt idx="1528">
                  <c:v>15.699</c:v>
                </c:pt>
                <c:pt idx="1529">
                  <c:v>15.702</c:v>
                </c:pt>
                <c:pt idx="1530">
                  <c:v>15.702999999999999</c:v>
                </c:pt>
                <c:pt idx="1531">
                  <c:v>15.706</c:v>
                </c:pt>
                <c:pt idx="1532">
                  <c:v>15.709</c:v>
                </c:pt>
                <c:pt idx="1533">
                  <c:v>15.711</c:v>
                </c:pt>
                <c:pt idx="1534">
                  <c:v>15.712999999999999</c:v>
                </c:pt>
                <c:pt idx="1535">
                  <c:v>15.715999999999999</c:v>
                </c:pt>
                <c:pt idx="1536">
                  <c:v>15.718</c:v>
                </c:pt>
                <c:pt idx="1537">
                  <c:v>15.721</c:v>
                </c:pt>
                <c:pt idx="1538">
                  <c:v>15.723000000000001</c:v>
                </c:pt>
                <c:pt idx="1539">
                  <c:v>15.726000000000001</c:v>
                </c:pt>
                <c:pt idx="1540">
                  <c:v>15.728999999999999</c:v>
                </c:pt>
                <c:pt idx="1541">
                  <c:v>15.731</c:v>
                </c:pt>
                <c:pt idx="1542">
                  <c:v>15.734</c:v>
                </c:pt>
                <c:pt idx="1543">
                  <c:v>15.736000000000001</c:v>
                </c:pt>
                <c:pt idx="1544">
                  <c:v>15.739000000000001</c:v>
                </c:pt>
                <c:pt idx="1545">
                  <c:v>15.741</c:v>
                </c:pt>
                <c:pt idx="1546">
                  <c:v>15.743</c:v>
                </c:pt>
                <c:pt idx="1547">
                  <c:v>15.746</c:v>
                </c:pt>
                <c:pt idx="1548">
                  <c:v>15.749000000000001</c:v>
                </c:pt>
                <c:pt idx="1549">
                  <c:v>15.750999999999999</c:v>
                </c:pt>
                <c:pt idx="1550">
                  <c:v>15.753</c:v>
                </c:pt>
                <c:pt idx="1551">
                  <c:v>15.756</c:v>
                </c:pt>
                <c:pt idx="1552">
                  <c:v>15.757999999999999</c:v>
                </c:pt>
                <c:pt idx="1553">
                  <c:v>15.76</c:v>
                </c:pt>
                <c:pt idx="1554">
                  <c:v>15.763</c:v>
                </c:pt>
                <c:pt idx="1555">
                  <c:v>15.765000000000001</c:v>
                </c:pt>
                <c:pt idx="1556">
                  <c:v>15.766999999999999</c:v>
                </c:pt>
                <c:pt idx="1557">
                  <c:v>15.77</c:v>
                </c:pt>
                <c:pt idx="1558">
                  <c:v>15.772</c:v>
                </c:pt>
                <c:pt idx="1559">
                  <c:v>15.773999999999999</c:v>
                </c:pt>
                <c:pt idx="1560">
                  <c:v>15.776</c:v>
                </c:pt>
                <c:pt idx="1561">
                  <c:v>15.779</c:v>
                </c:pt>
                <c:pt idx="1562">
                  <c:v>15.782</c:v>
                </c:pt>
                <c:pt idx="1563">
                  <c:v>15.784000000000001</c:v>
                </c:pt>
                <c:pt idx="1564">
                  <c:v>15.786</c:v>
                </c:pt>
                <c:pt idx="1565">
                  <c:v>15.789</c:v>
                </c:pt>
                <c:pt idx="1566">
                  <c:v>15.791</c:v>
                </c:pt>
                <c:pt idx="1567">
                  <c:v>15.794</c:v>
                </c:pt>
                <c:pt idx="1568">
                  <c:v>15.795999999999999</c:v>
                </c:pt>
                <c:pt idx="1569">
                  <c:v>15.798</c:v>
                </c:pt>
                <c:pt idx="1570">
                  <c:v>15.801</c:v>
                </c:pt>
                <c:pt idx="1571">
                  <c:v>15.804</c:v>
                </c:pt>
                <c:pt idx="1572">
                  <c:v>15.805999999999999</c:v>
                </c:pt>
                <c:pt idx="1573">
                  <c:v>15.808</c:v>
                </c:pt>
                <c:pt idx="1574">
                  <c:v>15.811</c:v>
                </c:pt>
                <c:pt idx="1575">
                  <c:v>15.813000000000001</c:v>
                </c:pt>
                <c:pt idx="1576">
                  <c:v>15.816000000000001</c:v>
                </c:pt>
                <c:pt idx="1577">
                  <c:v>15.818</c:v>
                </c:pt>
                <c:pt idx="1578">
                  <c:v>15.82</c:v>
                </c:pt>
                <c:pt idx="1579">
                  <c:v>15.823</c:v>
                </c:pt>
                <c:pt idx="1580">
                  <c:v>15.826000000000001</c:v>
                </c:pt>
                <c:pt idx="1581">
                  <c:v>15.827999999999999</c:v>
                </c:pt>
                <c:pt idx="1582">
                  <c:v>15.83</c:v>
                </c:pt>
                <c:pt idx="1583">
                  <c:v>15.833</c:v>
                </c:pt>
                <c:pt idx="1584">
                  <c:v>15.835000000000001</c:v>
                </c:pt>
                <c:pt idx="1585">
                  <c:v>15.837999999999999</c:v>
                </c:pt>
                <c:pt idx="1586">
                  <c:v>15.84</c:v>
                </c:pt>
                <c:pt idx="1587">
                  <c:v>15.842000000000001</c:v>
                </c:pt>
                <c:pt idx="1588">
                  <c:v>15.845000000000001</c:v>
                </c:pt>
                <c:pt idx="1589">
                  <c:v>15.848000000000001</c:v>
                </c:pt>
                <c:pt idx="1590">
                  <c:v>15.85</c:v>
                </c:pt>
                <c:pt idx="1591">
                  <c:v>15.853</c:v>
                </c:pt>
                <c:pt idx="1592">
                  <c:v>15.855</c:v>
                </c:pt>
                <c:pt idx="1593">
                  <c:v>15.856999999999999</c:v>
                </c:pt>
                <c:pt idx="1594">
                  <c:v>15.86</c:v>
                </c:pt>
                <c:pt idx="1595">
                  <c:v>15.862</c:v>
                </c:pt>
                <c:pt idx="1596">
                  <c:v>15.865</c:v>
                </c:pt>
                <c:pt idx="1597">
                  <c:v>15.867000000000001</c:v>
                </c:pt>
                <c:pt idx="1598">
                  <c:v>15.87</c:v>
                </c:pt>
                <c:pt idx="1599">
                  <c:v>15.872</c:v>
                </c:pt>
                <c:pt idx="1600">
                  <c:v>15.874000000000001</c:v>
                </c:pt>
                <c:pt idx="1601">
                  <c:v>15.877000000000001</c:v>
                </c:pt>
                <c:pt idx="1602">
                  <c:v>15.879</c:v>
                </c:pt>
                <c:pt idx="1603">
                  <c:v>15.885</c:v>
                </c:pt>
                <c:pt idx="1604">
                  <c:v>15.887</c:v>
                </c:pt>
                <c:pt idx="1605">
                  <c:v>15.888</c:v>
                </c:pt>
                <c:pt idx="1606">
                  <c:v>15.89</c:v>
                </c:pt>
                <c:pt idx="1607">
                  <c:v>15.891999999999999</c:v>
                </c:pt>
                <c:pt idx="1608">
                  <c:v>15.893000000000001</c:v>
                </c:pt>
                <c:pt idx="1609">
                  <c:v>15.896000000000001</c:v>
                </c:pt>
                <c:pt idx="1610">
                  <c:v>15.898</c:v>
                </c:pt>
                <c:pt idx="1611">
                  <c:v>15.9</c:v>
                </c:pt>
                <c:pt idx="1612">
                  <c:v>15.903</c:v>
                </c:pt>
                <c:pt idx="1613">
                  <c:v>15.904999999999999</c:v>
                </c:pt>
                <c:pt idx="1614">
                  <c:v>15.907999999999999</c:v>
                </c:pt>
                <c:pt idx="1615">
                  <c:v>15.91</c:v>
                </c:pt>
                <c:pt idx="1616">
                  <c:v>15.913</c:v>
                </c:pt>
                <c:pt idx="1617">
                  <c:v>15.914999999999999</c:v>
                </c:pt>
                <c:pt idx="1618">
                  <c:v>15.917999999999999</c:v>
                </c:pt>
                <c:pt idx="1619">
                  <c:v>15.92</c:v>
                </c:pt>
                <c:pt idx="1620">
                  <c:v>15.922000000000001</c:v>
                </c:pt>
                <c:pt idx="1621">
                  <c:v>15.925000000000001</c:v>
                </c:pt>
                <c:pt idx="1622">
                  <c:v>15.928000000000001</c:v>
                </c:pt>
                <c:pt idx="1623">
                  <c:v>15.93</c:v>
                </c:pt>
                <c:pt idx="1624">
                  <c:v>15.933</c:v>
                </c:pt>
                <c:pt idx="1625">
                  <c:v>15.935</c:v>
                </c:pt>
                <c:pt idx="1626">
                  <c:v>15.936999999999999</c:v>
                </c:pt>
                <c:pt idx="1627">
                  <c:v>15.94</c:v>
                </c:pt>
                <c:pt idx="1628">
                  <c:v>15.943</c:v>
                </c:pt>
                <c:pt idx="1629">
                  <c:v>15.945</c:v>
                </c:pt>
                <c:pt idx="1630">
                  <c:v>15.946999999999999</c:v>
                </c:pt>
                <c:pt idx="1631">
                  <c:v>15.95</c:v>
                </c:pt>
                <c:pt idx="1632">
                  <c:v>15.952</c:v>
                </c:pt>
                <c:pt idx="1633">
                  <c:v>15.955</c:v>
                </c:pt>
                <c:pt idx="1634">
                  <c:v>15.957000000000001</c:v>
                </c:pt>
                <c:pt idx="1635">
                  <c:v>15.959</c:v>
                </c:pt>
                <c:pt idx="1636">
                  <c:v>15.962</c:v>
                </c:pt>
                <c:pt idx="1637">
                  <c:v>15.965</c:v>
                </c:pt>
                <c:pt idx="1638">
                  <c:v>15.967000000000001</c:v>
                </c:pt>
                <c:pt idx="1639">
                  <c:v>15.968999999999999</c:v>
                </c:pt>
                <c:pt idx="1640">
                  <c:v>15.972</c:v>
                </c:pt>
                <c:pt idx="1641">
                  <c:v>15.974</c:v>
                </c:pt>
                <c:pt idx="1642">
                  <c:v>15.976000000000001</c:v>
                </c:pt>
                <c:pt idx="1643">
                  <c:v>15.978999999999999</c:v>
                </c:pt>
                <c:pt idx="1644">
                  <c:v>15.981</c:v>
                </c:pt>
                <c:pt idx="1645">
                  <c:v>15.984</c:v>
                </c:pt>
                <c:pt idx="1646">
                  <c:v>15.987</c:v>
                </c:pt>
                <c:pt idx="1647">
                  <c:v>15.989000000000001</c:v>
                </c:pt>
                <c:pt idx="1648">
                  <c:v>15.991</c:v>
                </c:pt>
                <c:pt idx="1649">
                  <c:v>15.994</c:v>
                </c:pt>
                <c:pt idx="1650">
                  <c:v>15.996</c:v>
                </c:pt>
                <c:pt idx="1651">
                  <c:v>15.999000000000001</c:v>
                </c:pt>
                <c:pt idx="1652">
                  <c:v>16.001999999999999</c:v>
                </c:pt>
                <c:pt idx="1653">
                  <c:v>16.004000000000001</c:v>
                </c:pt>
                <c:pt idx="1654">
                  <c:v>16.007000000000001</c:v>
                </c:pt>
                <c:pt idx="1655">
                  <c:v>16.010000000000002</c:v>
                </c:pt>
                <c:pt idx="1656">
                  <c:v>16.012</c:v>
                </c:pt>
                <c:pt idx="1657">
                  <c:v>16.015000000000001</c:v>
                </c:pt>
                <c:pt idx="1658">
                  <c:v>16.018000000000001</c:v>
                </c:pt>
                <c:pt idx="1659">
                  <c:v>16.02</c:v>
                </c:pt>
                <c:pt idx="1660">
                  <c:v>16.023</c:v>
                </c:pt>
                <c:pt idx="1661">
                  <c:v>16.026</c:v>
                </c:pt>
                <c:pt idx="1662">
                  <c:v>16.027999999999999</c:v>
                </c:pt>
                <c:pt idx="1663">
                  <c:v>16.03</c:v>
                </c:pt>
                <c:pt idx="1664">
                  <c:v>16.033000000000001</c:v>
                </c:pt>
                <c:pt idx="1665">
                  <c:v>16.035</c:v>
                </c:pt>
                <c:pt idx="1666">
                  <c:v>16.038</c:v>
                </c:pt>
                <c:pt idx="1667">
                  <c:v>16.04</c:v>
                </c:pt>
                <c:pt idx="1668">
                  <c:v>16.042000000000002</c:v>
                </c:pt>
                <c:pt idx="1669">
                  <c:v>16.045000000000002</c:v>
                </c:pt>
                <c:pt idx="1670">
                  <c:v>16.047999999999998</c:v>
                </c:pt>
                <c:pt idx="1671">
                  <c:v>16.05</c:v>
                </c:pt>
                <c:pt idx="1672">
                  <c:v>16.053000000000001</c:v>
                </c:pt>
                <c:pt idx="1673">
                  <c:v>16.055</c:v>
                </c:pt>
                <c:pt idx="1674">
                  <c:v>16.056999999999999</c:v>
                </c:pt>
                <c:pt idx="1675">
                  <c:v>16.059999999999999</c:v>
                </c:pt>
                <c:pt idx="1676">
                  <c:v>16.062000000000001</c:v>
                </c:pt>
                <c:pt idx="1677">
                  <c:v>16.065000000000001</c:v>
                </c:pt>
                <c:pt idx="1678">
                  <c:v>16.067</c:v>
                </c:pt>
                <c:pt idx="1679">
                  <c:v>16.068999999999999</c:v>
                </c:pt>
                <c:pt idx="1680">
                  <c:v>16.071000000000002</c:v>
                </c:pt>
                <c:pt idx="1681">
                  <c:v>16.074000000000002</c:v>
                </c:pt>
                <c:pt idx="1682">
                  <c:v>16.076000000000001</c:v>
                </c:pt>
                <c:pt idx="1683">
                  <c:v>16.079000000000001</c:v>
                </c:pt>
                <c:pt idx="1684">
                  <c:v>16.081</c:v>
                </c:pt>
                <c:pt idx="1685">
                  <c:v>16.082999999999998</c:v>
                </c:pt>
                <c:pt idx="1686">
                  <c:v>16.085999999999999</c:v>
                </c:pt>
                <c:pt idx="1687">
                  <c:v>16.088999999999999</c:v>
                </c:pt>
                <c:pt idx="1688">
                  <c:v>16.091000000000001</c:v>
                </c:pt>
                <c:pt idx="1689">
                  <c:v>16.093</c:v>
                </c:pt>
                <c:pt idx="1690">
                  <c:v>16.094999999999999</c:v>
                </c:pt>
                <c:pt idx="1691">
                  <c:v>16.097999999999999</c:v>
                </c:pt>
                <c:pt idx="1692">
                  <c:v>16.100000000000001</c:v>
                </c:pt>
                <c:pt idx="1693">
                  <c:v>16.103000000000002</c:v>
                </c:pt>
                <c:pt idx="1694">
                  <c:v>16.105</c:v>
                </c:pt>
                <c:pt idx="1695">
                  <c:v>16.106999999999999</c:v>
                </c:pt>
                <c:pt idx="1696">
                  <c:v>16.109000000000002</c:v>
                </c:pt>
                <c:pt idx="1697">
                  <c:v>16.111999999999998</c:v>
                </c:pt>
                <c:pt idx="1698">
                  <c:v>16.114000000000001</c:v>
                </c:pt>
                <c:pt idx="1699">
                  <c:v>16.117000000000001</c:v>
                </c:pt>
                <c:pt idx="1700">
                  <c:v>16.119</c:v>
                </c:pt>
                <c:pt idx="1701">
                  <c:v>16.122</c:v>
                </c:pt>
                <c:pt idx="1702">
                  <c:v>16.123999999999999</c:v>
                </c:pt>
                <c:pt idx="1703">
                  <c:v>16.126000000000001</c:v>
                </c:pt>
                <c:pt idx="1704">
                  <c:v>16.129000000000001</c:v>
                </c:pt>
                <c:pt idx="1705">
                  <c:v>16.131</c:v>
                </c:pt>
                <c:pt idx="1706">
                  <c:v>16.132999999999999</c:v>
                </c:pt>
                <c:pt idx="1707">
                  <c:v>16.135000000000002</c:v>
                </c:pt>
                <c:pt idx="1708">
                  <c:v>16.138000000000002</c:v>
                </c:pt>
                <c:pt idx="1709">
                  <c:v>16.14</c:v>
                </c:pt>
                <c:pt idx="1710">
                  <c:v>16.143000000000001</c:v>
                </c:pt>
                <c:pt idx="1711">
                  <c:v>16.145</c:v>
                </c:pt>
                <c:pt idx="1712">
                  <c:v>16.146999999999998</c:v>
                </c:pt>
                <c:pt idx="1713">
                  <c:v>16.149999999999999</c:v>
                </c:pt>
                <c:pt idx="1714">
                  <c:v>16.152999999999999</c:v>
                </c:pt>
                <c:pt idx="1715">
                  <c:v>16.155000000000001</c:v>
                </c:pt>
                <c:pt idx="1716">
                  <c:v>16.157</c:v>
                </c:pt>
                <c:pt idx="1717">
                  <c:v>16.158999999999999</c:v>
                </c:pt>
                <c:pt idx="1718">
                  <c:v>16.161999999999999</c:v>
                </c:pt>
                <c:pt idx="1719">
                  <c:v>16.164999999999999</c:v>
                </c:pt>
                <c:pt idx="1720">
                  <c:v>16.167000000000002</c:v>
                </c:pt>
                <c:pt idx="1721">
                  <c:v>16.169</c:v>
                </c:pt>
                <c:pt idx="1722">
                  <c:v>16.170999999999999</c:v>
                </c:pt>
                <c:pt idx="1723">
                  <c:v>16.173999999999999</c:v>
                </c:pt>
                <c:pt idx="1724">
                  <c:v>16.175999999999998</c:v>
                </c:pt>
                <c:pt idx="1725">
                  <c:v>16.178999999999998</c:v>
                </c:pt>
                <c:pt idx="1726">
                  <c:v>16.181000000000001</c:v>
                </c:pt>
                <c:pt idx="1727">
                  <c:v>16.183</c:v>
                </c:pt>
                <c:pt idx="1728">
                  <c:v>16.186</c:v>
                </c:pt>
                <c:pt idx="1729">
                  <c:v>16.187999999999999</c:v>
                </c:pt>
                <c:pt idx="1730">
                  <c:v>16.190999999999999</c:v>
                </c:pt>
                <c:pt idx="1731">
                  <c:v>16.193000000000001</c:v>
                </c:pt>
                <c:pt idx="1732">
                  <c:v>16.195</c:v>
                </c:pt>
                <c:pt idx="1733">
                  <c:v>16.198</c:v>
                </c:pt>
                <c:pt idx="1734">
                  <c:v>16.201000000000001</c:v>
                </c:pt>
                <c:pt idx="1735">
                  <c:v>16.202999999999999</c:v>
                </c:pt>
                <c:pt idx="1736">
                  <c:v>16.204999999999998</c:v>
                </c:pt>
                <c:pt idx="1737">
                  <c:v>16.207999999999998</c:v>
                </c:pt>
                <c:pt idx="1738">
                  <c:v>16.210999999999999</c:v>
                </c:pt>
                <c:pt idx="1739">
                  <c:v>16.213000000000001</c:v>
                </c:pt>
                <c:pt idx="1740">
                  <c:v>16.215</c:v>
                </c:pt>
                <c:pt idx="1741">
                  <c:v>16.216999999999999</c:v>
                </c:pt>
                <c:pt idx="1742">
                  <c:v>16.22</c:v>
                </c:pt>
                <c:pt idx="1743">
                  <c:v>16.222000000000001</c:v>
                </c:pt>
                <c:pt idx="1744">
                  <c:v>16.224</c:v>
                </c:pt>
                <c:pt idx="1745">
                  <c:v>16.227</c:v>
                </c:pt>
                <c:pt idx="1746">
                  <c:v>16.23</c:v>
                </c:pt>
                <c:pt idx="1747">
                  <c:v>16.231999999999999</c:v>
                </c:pt>
                <c:pt idx="1748">
                  <c:v>16.234000000000002</c:v>
                </c:pt>
                <c:pt idx="1749">
                  <c:v>16.236999999999998</c:v>
                </c:pt>
                <c:pt idx="1750">
                  <c:v>16.239000000000001</c:v>
                </c:pt>
                <c:pt idx="1751">
                  <c:v>16.242000000000001</c:v>
                </c:pt>
                <c:pt idx="1752">
                  <c:v>16.244</c:v>
                </c:pt>
                <c:pt idx="1753">
                  <c:v>16.245999999999999</c:v>
                </c:pt>
                <c:pt idx="1754">
                  <c:v>16.248999999999999</c:v>
                </c:pt>
                <c:pt idx="1755">
                  <c:v>16.251999999999999</c:v>
                </c:pt>
                <c:pt idx="1756">
                  <c:v>16.254000000000001</c:v>
                </c:pt>
                <c:pt idx="1757">
                  <c:v>16.256</c:v>
                </c:pt>
                <c:pt idx="1758">
                  <c:v>16.259</c:v>
                </c:pt>
                <c:pt idx="1759">
                  <c:v>16.260999999999999</c:v>
                </c:pt>
                <c:pt idx="1760">
                  <c:v>16.263000000000002</c:v>
                </c:pt>
                <c:pt idx="1761">
                  <c:v>16.265999999999998</c:v>
                </c:pt>
                <c:pt idx="1762">
                  <c:v>16.268000000000001</c:v>
                </c:pt>
                <c:pt idx="1763">
                  <c:v>16.271000000000001</c:v>
                </c:pt>
                <c:pt idx="1764">
                  <c:v>16.273</c:v>
                </c:pt>
                <c:pt idx="1765">
                  <c:v>16.274999999999999</c:v>
                </c:pt>
                <c:pt idx="1766">
                  <c:v>16.277999999999999</c:v>
                </c:pt>
                <c:pt idx="1767">
                  <c:v>16.28</c:v>
                </c:pt>
                <c:pt idx="1768">
                  <c:v>16.282</c:v>
                </c:pt>
                <c:pt idx="1769">
                  <c:v>16.285</c:v>
                </c:pt>
                <c:pt idx="1770">
                  <c:v>16.286999999999999</c:v>
                </c:pt>
                <c:pt idx="1771">
                  <c:v>16.29</c:v>
                </c:pt>
                <c:pt idx="1772">
                  <c:v>16.292000000000002</c:v>
                </c:pt>
                <c:pt idx="1773">
                  <c:v>16.295000000000002</c:v>
                </c:pt>
                <c:pt idx="1774">
                  <c:v>16.297999999999998</c:v>
                </c:pt>
                <c:pt idx="1775">
                  <c:v>16.3</c:v>
                </c:pt>
                <c:pt idx="1776">
                  <c:v>16.303000000000001</c:v>
                </c:pt>
                <c:pt idx="1777">
                  <c:v>16.306000000000001</c:v>
                </c:pt>
                <c:pt idx="1778">
                  <c:v>16.308</c:v>
                </c:pt>
                <c:pt idx="1779">
                  <c:v>16.311</c:v>
                </c:pt>
                <c:pt idx="1780">
                  <c:v>16.312999999999999</c:v>
                </c:pt>
                <c:pt idx="1781">
                  <c:v>16.315999999999999</c:v>
                </c:pt>
                <c:pt idx="1782">
                  <c:v>16.318000000000001</c:v>
                </c:pt>
                <c:pt idx="1783">
                  <c:v>16.32</c:v>
                </c:pt>
                <c:pt idx="1784">
                  <c:v>16.321999999999999</c:v>
                </c:pt>
                <c:pt idx="1785">
                  <c:v>16.324999999999999</c:v>
                </c:pt>
                <c:pt idx="1786">
                  <c:v>16.327000000000002</c:v>
                </c:pt>
                <c:pt idx="1787">
                  <c:v>16.329999999999998</c:v>
                </c:pt>
                <c:pt idx="1788">
                  <c:v>16.332000000000001</c:v>
                </c:pt>
                <c:pt idx="1789">
                  <c:v>16.334</c:v>
                </c:pt>
                <c:pt idx="1790">
                  <c:v>16.337</c:v>
                </c:pt>
                <c:pt idx="1791">
                  <c:v>16.34</c:v>
                </c:pt>
                <c:pt idx="1792">
                  <c:v>16.341999999999999</c:v>
                </c:pt>
                <c:pt idx="1793">
                  <c:v>16.344000000000001</c:v>
                </c:pt>
                <c:pt idx="1794">
                  <c:v>16.347000000000001</c:v>
                </c:pt>
                <c:pt idx="1795">
                  <c:v>16.349</c:v>
                </c:pt>
                <c:pt idx="1796">
                  <c:v>16.352</c:v>
                </c:pt>
                <c:pt idx="1797">
                  <c:v>16.353999999999999</c:v>
                </c:pt>
                <c:pt idx="1798">
                  <c:v>16.356000000000002</c:v>
                </c:pt>
                <c:pt idx="1799">
                  <c:v>16.359000000000002</c:v>
                </c:pt>
                <c:pt idx="1800">
                  <c:v>16.361999999999998</c:v>
                </c:pt>
                <c:pt idx="1801">
                  <c:v>16.364000000000001</c:v>
                </c:pt>
                <c:pt idx="1802">
                  <c:v>16.366</c:v>
                </c:pt>
                <c:pt idx="1803">
                  <c:v>16.369</c:v>
                </c:pt>
                <c:pt idx="1804">
                  <c:v>16.370999999999999</c:v>
                </c:pt>
                <c:pt idx="1805">
                  <c:v>16.373999999999999</c:v>
                </c:pt>
                <c:pt idx="1806">
                  <c:v>16.376000000000001</c:v>
                </c:pt>
                <c:pt idx="1807">
                  <c:v>16.378</c:v>
                </c:pt>
                <c:pt idx="1808">
                  <c:v>16.381</c:v>
                </c:pt>
                <c:pt idx="1809">
                  <c:v>16.384</c:v>
                </c:pt>
                <c:pt idx="1810">
                  <c:v>16.385999999999999</c:v>
                </c:pt>
                <c:pt idx="1811">
                  <c:v>16.388000000000002</c:v>
                </c:pt>
                <c:pt idx="1812">
                  <c:v>16.390999999999998</c:v>
                </c:pt>
                <c:pt idx="1813">
                  <c:v>16.393000000000001</c:v>
                </c:pt>
                <c:pt idx="1814">
                  <c:v>16.396000000000001</c:v>
                </c:pt>
                <c:pt idx="1815">
                  <c:v>16.398</c:v>
                </c:pt>
                <c:pt idx="1816">
                  <c:v>16.399999999999999</c:v>
                </c:pt>
                <c:pt idx="1817">
                  <c:v>16.402999999999999</c:v>
                </c:pt>
                <c:pt idx="1818">
                  <c:v>16.405000000000001</c:v>
                </c:pt>
                <c:pt idx="1819">
                  <c:v>16.407</c:v>
                </c:pt>
                <c:pt idx="1820">
                  <c:v>16.41</c:v>
                </c:pt>
                <c:pt idx="1821">
                  <c:v>16.413</c:v>
                </c:pt>
                <c:pt idx="1822">
                  <c:v>16.414999999999999</c:v>
                </c:pt>
                <c:pt idx="1823">
                  <c:v>16.417000000000002</c:v>
                </c:pt>
                <c:pt idx="1824">
                  <c:v>16.420000000000002</c:v>
                </c:pt>
                <c:pt idx="1825">
                  <c:v>16.422000000000001</c:v>
                </c:pt>
                <c:pt idx="1826">
                  <c:v>16.425000000000001</c:v>
                </c:pt>
                <c:pt idx="1827">
                  <c:v>16.427</c:v>
                </c:pt>
                <c:pt idx="1828">
                  <c:v>16.428999999999998</c:v>
                </c:pt>
                <c:pt idx="1829">
                  <c:v>16.431999999999999</c:v>
                </c:pt>
                <c:pt idx="1830">
                  <c:v>16.434999999999999</c:v>
                </c:pt>
                <c:pt idx="1831">
                  <c:v>16.437000000000001</c:v>
                </c:pt>
                <c:pt idx="1832">
                  <c:v>16.439</c:v>
                </c:pt>
                <c:pt idx="1833">
                  <c:v>16.442</c:v>
                </c:pt>
                <c:pt idx="1834">
                  <c:v>16.443999999999999</c:v>
                </c:pt>
                <c:pt idx="1835">
                  <c:v>16.446999999999999</c:v>
                </c:pt>
                <c:pt idx="1836">
                  <c:v>16.449000000000002</c:v>
                </c:pt>
                <c:pt idx="1837">
                  <c:v>16.451000000000001</c:v>
                </c:pt>
                <c:pt idx="1838">
                  <c:v>16.454000000000001</c:v>
                </c:pt>
                <c:pt idx="1839">
                  <c:v>16.457000000000001</c:v>
                </c:pt>
                <c:pt idx="1840">
                  <c:v>16.459</c:v>
                </c:pt>
                <c:pt idx="1841">
                  <c:v>16.460999999999999</c:v>
                </c:pt>
                <c:pt idx="1842">
                  <c:v>16.463999999999999</c:v>
                </c:pt>
                <c:pt idx="1843">
                  <c:v>16.466000000000001</c:v>
                </c:pt>
                <c:pt idx="1844">
                  <c:v>16.469000000000001</c:v>
                </c:pt>
                <c:pt idx="1845">
                  <c:v>16.471</c:v>
                </c:pt>
                <c:pt idx="1846">
                  <c:v>16.472999999999999</c:v>
                </c:pt>
                <c:pt idx="1847">
                  <c:v>16.475999999999999</c:v>
                </c:pt>
                <c:pt idx="1848">
                  <c:v>16.478000000000002</c:v>
                </c:pt>
                <c:pt idx="1849">
                  <c:v>16.48</c:v>
                </c:pt>
                <c:pt idx="1850">
                  <c:v>16.483000000000001</c:v>
                </c:pt>
                <c:pt idx="1851">
                  <c:v>16.486000000000001</c:v>
                </c:pt>
                <c:pt idx="1852">
                  <c:v>16.488</c:v>
                </c:pt>
                <c:pt idx="1853">
                  <c:v>16.489999999999998</c:v>
                </c:pt>
                <c:pt idx="1854">
                  <c:v>16.492999999999999</c:v>
                </c:pt>
                <c:pt idx="1855">
                  <c:v>16.495000000000001</c:v>
                </c:pt>
                <c:pt idx="1856">
                  <c:v>16.498000000000001</c:v>
                </c:pt>
                <c:pt idx="1857">
                  <c:v>16.5</c:v>
                </c:pt>
                <c:pt idx="1858">
                  <c:v>16.501999999999999</c:v>
                </c:pt>
                <c:pt idx="1859">
                  <c:v>16.504999999999999</c:v>
                </c:pt>
                <c:pt idx="1860">
                  <c:v>16.507999999999999</c:v>
                </c:pt>
                <c:pt idx="1861">
                  <c:v>16.510000000000002</c:v>
                </c:pt>
                <c:pt idx="1862">
                  <c:v>16.512</c:v>
                </c:pt>
                <c:pt idx="1863">
                  <c:v>16.515000000000001</c:v>
                </c:pt>
                <c:pt idx="1864">
                  <c:v>16.516999999999999</c:v>
                </c:pt>
                <c:pt idx="1865">
                  <c:v>16.52</c:v>
                </c:pt>
                <c:pt idx="1866">
                  <c:v>16.521999999999998</c:v>
                </c:pt>
                <c:pt idx="1867">
                  <c:v>16.524000000000001</c:v>
                </c:pt>
                <c:pt idx="1868">
                  <c:v>16.527000000000001</c:v>
                </c:pt>
                <c:pt idx="1869">
                  <c:v>16.53</c:v>
                </c:pt>
                <c:pt idx="1870">
                  <c:v>16.532</c:v>
                </c:pt>
                <c:pt idx="1871">
                  <c:v>16.533999999999999</c:v>
                </c:pt>
                <c:pt idx="1872">
                  <c:v>16.536999999999999</c:v>
                </c:pt>
                <c:pt idx="1873">
                  <c:v>16.539000000000001</c:v>
                </c:pt>
                <c:pt idx="1874">
                  <c:v>16.541</c:v>
                </c:pt>
                <c:pt idx="1875">
                  <c:v>16.544</c:v>
                </c:pt>
                <c:pt idx="1876">
                  <c:v>16.545999999999999</c:v>
                </c:pt>
                <c:pt idx="1877">
                  <c:v>16.548999999999999</c:v>
                </c:pt>
                <c:pt idx="1878">
                  <c:v>16.552</c:v>
                </c:pt>
                <c:pt idx="1879">
                  <c:v>16.553999999999998</c:v>
                </c:pt>
                <c:pt idx="1880">
                  <c:v>16.556000000000001</c:v>
                </c:pt>
                <c:pt idx="1881">
                  <c:v>16.559000000000001</c:v>
                </c:pt>
                <c:pt idx="1882">
                  <c:v>16.561</c:v>
                </c:pt>
                <c:pt idx="1883">
                  <c:v>16.562999999999999</c:v>
                </c:pt>
                <c:pt idx="1884">
                  <c:v>16.565999999999999</c:v>
                </c:pt>
                <c:pt idx="1885">
                  <c:v>16.568000000000001</c:v>
                </c:pt>
                <c:pt idx="1886">
                  <c:v>16.571000000000002</c:v>
                </c:pt>
                <c:pt idx="1887">
                  <c:v>16.574000000000002</c:v>
                </c:pt>
                <c:pt idx="1888">
                  <c:v>16.577000000000002</c:v>
                </c:pt>
                <c:pt idx="1889">
                  <c:v>16.579999999999998</c:v>
                </c:pt>
                <c:pt idx="1890">
                  <c:v>16.582999999999998</c:v>
                </c:pt>
                <c:pt idx="1891">
                  <c:v>16.585000000000001</c:v>
                </c:pt>
                <c:pt idx="1892">
                  <c:v>16.585999999999999</c:v>
                </c:pt>
                <c:pt idx="1893">
                  <c:v>16.588000000000001</c:v>
                </c:pt>
                <c:pt idx="1894">
                  <c:v>16.59</c:v>
                </c:pt>
                <c:pt idx="1895">
                  <c:v>16.591999999999999</c:v>
                </c:pt>
                <c:pt idx="1896">
                  <c:v>16.594000000000001</c:v>
                </c:pt>
                <c:pt idx="1897">
                  <c:v>16.596</c:v>
                </c:pt>
                <c:pt idx="1898">
                  <c:v>16.597999999999999</c:v>
                </c:pt>
                <c:pt idx="1899">
                  <c:v>16.600999999999999</c:v>
                </c:pt>
                <c:pt idx="1900">
                  <c:v>16.603000000000002</c:v>
                </c:pt>
                <c:pt idx="1901">
                  <c:v>16.606000000000002</c:v>
                </c:pt>
                <c:pt idx="1902">
                  <c:v>16.609000000000002</c:v>
                </c:pt>
                <c:pt idx="1903">
                  <c:v>16.611000000000001</c:v>
                </c:pt>
                <c:pt idx="1904">
                  <c:v>16.614000000000001</c:v>
                </c:pt>
                <c:pt idx="1905">
                  <c:v>16.616</c:v>
                </c:pt>
                <c:pt idx="1906">
                  <c:v>16.617999999999999</c:v>
                </c:pt>
                <c:pt idx="1907">
                  <c:v>16.620999999999999</c:v>
                </c:pt>
                <c:pt idx="1908">
                  <c:v>16.623999999999999</c:v>
                </c:pt>
                <c:pt idx="1909">
                  <c:v>16.626000000000001</c:v>
                </c:pt>
                <c:pt idx="1910">
                  <c:v>16.629000000000001</c:v>
                </c:pt>
                <c:pt idx="1911">
                  <c:v>16.631</c:v>
                </c:pt>
                <c:pt idx="1912">
                  <c:v>16.632999999999999</c:v>
                </c:pt>
                <c:pt idx="1913">
                  <c:v>16.635999999999999</c:v>
                </c:pt>
                <c:pt idx="1914">
                  <c:v>16.638000000000002</c:v>
                </c:pt>
                <c:pt idx="1915">
                  <c:v>16.640999999999998</c:v>
                </c:pt>
                <c:pt idx="1916">
                  <c:v>16.643000000000001</c:v>
                </c:pt>
                <c:pt idx="1917">
                  <c:v>16.646000000000001</c:v>
                </c:pt>
                <c:pt idx="1918">
                  <c:v>16.648</c:v>
                </c:pt>
                <c:pt idx="1919">
                  <c:v>16.649999999999999</c:v>
                </c:pt>
                <c:pt idx="1920">
                  <c:v>16.652999999999999</c:v>
                </c:pt>
                <c:pt idx="1921">
                  <c:v>16.655000000000001</c:v>
                </c:pt>
                <c:pt idx="1922">
                  <c:v>16.658000000000001</c:v>
                </c:pt>
                <c:pt idx="1923">
                  <c:v>16.66</c:v>
                </c:pt>
                <c:pt idx="1924">
                  <c:v>16.661999999999999</c:v>
                </c:pt>
                <c:pt idx="1925">
                  <c:v>16.664999999999999</c:v>
                </c:pt>
                <c:pt idx="1926">
                  <c:v>16.667999999999999</c:v>
                </c:pt>
                <c:pt idx="1927">
                  <c:v>16.670000000000002</c:v>
                </c:pt>
                <c:pt idx="1928">
                  <c:v>16.672000000000001</c:v>
                </c:pt>
                <c:pt idx="1929">
                  <c:v>16.675000000000001</c:v>
                </c:pt>
                <c:pt idx="1930">
                  <c:v>16.677</c:v>
                </c:pt>
                <c:pt idx="1931">
                  <c:v>16.68</c:v>
                </c:pt>
                <c:pt idx="1932">
                  <c:v>16.681999999999999</c:v>
                </c:pt>
                <c:pt idx="1933">
                  <c:v>16.684999999999999</c:v>
                </c:pt>
                <c:pt idx="1934">
                  <c:v>16.687999999999999</c:v>
                </c:pt>
                <c:pt idx="1935">
                  <c:v>16.690000000000001</c:v>
                </c:pt>
                <c:pt idx="1936">
                  <c:v>16.692</c:v>
                </c:pt>
                <c:pt idx="1937">
                  <c:v>16.693999999999999</c:v>
                </c:pt>
                <c:pt idx="1938">
                  <c:v>16.696999999999999</c:v>
                </c:pt>
                <c:pt idx="1939">
                  <c:v>16.699000000000002</c:v>
                </c:pt>
                <c:pt idx="1940">
                  <c:v>16.702000000000002</c:v>
                </c:pt>
                <c:pt idx="1941">
                  <c:v>16.704000000000001</c:v>
                </c:pt>
                <c:pt idx="1942">
                  <c:v>16.707000000000001</c:v>
                </c:pt>
                <c:pt idx="1943">
                  <c:v>16.71</c:v>
                </c:pt>
                <c:pt idx="1944">
                  <c:v>16.712</c:v>
                </c:pt>
                <c:pt idx="1945">
                  <c:v>16.713999999999999</c:v>
                </c:pt>
                <c:pt idx="1946">
                  <c:v>16.716000000000001</c:v>
                </c:pt>
                <c:pt idx="1947">
                  <c:v>16.719000000000001</c:v>
                </c:pt>
                <c:pt idx="1948">
                  <c:v>16.721</c:v>
                </c:pt>
                <c:pt idx="1949">
                  <c:v>16.724</c:v>
                </c:pt>
                <c:pt idx="1950">
                  <c:v>16.725999999999999</c:v>
                </c:pt>
                <c:pt idx="1951">
                  <c:v>16.728000000000002</c:v>
                </c:pt>
                <c:pt idx="1952">
                  <c:v>16.731000000000002</c:v>
                </c:pt>
                <c:pt idx="1953">
                  <c:v>16.733000000000001</c:v>
                </c:pt>
                <c:pt idx="1954">
                  <c:v>16.734999999999999</c:v>
                </c:pt>
                <c:pt idx="1955">
                  <c:v>16.738</c:v>
                </c:pt>
                <c:pt idx="1956">
                  <c:v>16.741</c:v>
                </c:pt>
                <c:pt idx="1957">
                  <c:v>16.742000000000001</c:v>
                </c:pt>
                <c:pt idx="1958">
                  <c:v>16.745000000000001</c:v>
                </c:pt>
                <c:pt idx="1959">
                  <c:v>16.748000000000001</c:v>
                </c:pt>
                <c:pt idx="1960">
                  <c:v>16.75</c:v>
                </c:pt>
                <c:pt idx="1961">
                  <c:v>16.751999999999999</c:v>
                </c:pt>
                <c:pt idx="1962">
                  <c:v>16.754999999999999</c:v>
                </c:pt>
                <c:pt idx="1963">
                  <c:v>16.757000000000001</c:v>
                </c:pt>
                <c:pt idx="1964">
                  <c:v>16.759</c:v>
                </c:pt>
                <c:pt idx="1965">
                  <c:v>16.762</c:v>
                </c:pt>
                <c:pt idx="1966">
                  <c:v>16.765000000000001</c:v>
                </c:pt>
                <c:pt idx="1967">
                  <c:v>16.766999999999999</c:v>
                </c:pt>
                <c:pt idx="1968">
                  <c:v>16.768999999999998</c:v>
                </c:pt>
                <c:pt idx="1969">
                  <c:v>16.771999999999998</c:v>
                </c:pt>
                <c:pt idx="1970">
                  <c:v>16.774000000000001</c:v>
                </c:pt>
                <c:pt idx="1971">
                  <c:v>16.777000000000001</c:v>
                </c:pt>
                <c:pt idx="1972">
                  <c:v>16.779</c:v>
                </c:pt>
                <c:pt idx="1973">
                  <c:v>16.780999999999999</c:v>
                </c:pt>
                <c:pt idx="1974">
                  <c:v>16.783999999999999</c:v>
                </c:pt>
                <c:pt idx="1975">
                  <c:v>16.786000000000001</c:v>
                </c:pt>
                <c:pt idx="1976">
                  <c:v>16.789000000000001</c:v>
                </c:pt>
                <c:pt idx="1977">
                  <c:v>16.791</c:v>
                </c:pt>
                <c:pt idx="1978">
                  <c:v>16.792999999999999</c:v>
                </c:pt>
                <c:pt idx="1979">
                  <c:v>16.795999999999999</c:v>
                </c:pt>
                <c:pt idx="1980">
                  <c:v>16.797999999999998</c:v>
                </c:pt>
                <c:pt idx="1981">
                  <c:v>16.8</c:v>
                </c:pt>
                <c:pt idx="1982">
                  <c:v>16.803000000000001</c:v>
                </c:pt>
                <c:pt idx="1983">
                  <c:v>16.806000000000001</c:v>
                </c:pt>
                <c:pt idx="1984">
                  <c:v>16.808</c:v>
                </c:pt>
                <c:pt idx="1985">
                  <c:v>16.809999999999999</c:v>
                </c:pt>
                <c:pt idx="1986">
                  <c:v>16.812999999999999</c:v>
                </c:pt>
                <c:pt idx="1987">
                  <c:v>16.815000000000001</c:v>
                </c:pt>
                <c:pt idx="1988">
                  <c:v>16.818000000000001</c:v>
                </c:pt>
                <c:pt idx="1989">
                  <c:v>16.82</c:v>
                </c:pt>
                <c:pt idx="1990">
                  <c:v>16.821999999999999</c:v>
                </c:pt>
                <c:pt idx="1991">
                  <c:v>16.824999999999999</c:v>
                </c:pt>
                <c:pt idx="1992">
                  <c:v>16.827999999999999</c:v>
                </c:pt>
                <c:pt idx="1993">
                  <c:v>16.829999999999998</c:v>
                </c:pt>
                <c:pt idx="1994">
                  <c:v>16.832000000000001</c:v>
                </c:pt>
                <c:pt idx="1995">
                  <c:v>16.834</c:v>
                </c:pt>
                <c:pt idx="1996">
                  <c:v>16.835999999999999</c:v>
                </c:pt>
                <c:pt idx="1997">
                  <c:v>16.838999999999999</c:v>
                </c:pt>
                <c:pt idx="1998">
                  <c:v>16.841999999999999</c:v>
                </c:pt>
                <c:pt idx="1999">
                  <c:v>16.844000000000001</c:v>
                </c:pt>
                <c:pt idx="2000">
                  <c:v>16.847000000000001</c:v>
                </c:pt>
                <c:pt idx="2001">
                  <c:v>16.850000000000001</c:v>
                </c:pt>
                <c:pt idx="2002">
                  <c:v>16.852</c:v>
                </c:pt>
                <c:pt idx="2003">
                  <c:v>16.853999999999999</c:v>
                </c:pt>
                <c:pt idx="2004">
                  <c:v>16.856999999999999</c:v>
                </c:pt>
                <c:pt idx="2005">
                  <c:v>16.86</c:v>
                </c:pt>
                <c:pt idx="2006">
                  <c:v>16.861999999999998</c:v>
                </c:pt>
                <c:pt idx="2007">
                  <c:v>16.864000000000001</c:v>
                </c:pt>
                <c:pt idx="2008">
                  <c:v>16.867000000000001</c:v>
                </c:pt>
                <c:pt idx="2009">
                  <c:v>16.869</c:v>
                </c:pt>
                <c:pt idx="2010">
                  <c:v>16.872</c:v>
                </c:pt>
                <c:pt idx="2011">
                  <c:v>16.873000000000001</c:v>
                </c:pt>
                <c:pt idx="2012">
                  <c:v>16.876000000000001</c:v>
                </c:pt>
                <c:pt idx="2013">
                  <c:v>16.879000000000001</c:v>
                </c:pt>
                <c:pt idx="2014">
                  <c:v>16.881</c:v>
                </c:pt>
                <c:pt idx="2015">
                  <c:v>16.882999999999999</c:v>
                </c:pt>
                <c:pt idx="2016">
                  <c:v>16.885999999999999</c:v>
                </c:pt>
                <c:pt idx="2017">
                  <c:v>16.888000000000002</c:v>
                </c:pt>
                <c:pt idx="2018">
                  <c:v>16.890999999999998</c:v>
                </c:pt>
                <c:pt idx="2019">
                  <c:v>16.893000000000001</c:v>
                </c:pt>
                <c:pt idx="2020">
                  <c:v>16.896000000000001</c:v>
                </c:pt>
                <c:pt idx="2021">
                  <c:v>16.898</c:v>
                </c:pt>
                <c:pt idx="2022">
                  <c:v>16.901</c:v>
                </c:pt>
                <c:pt idx="2023">
                  <c:v>16.902999999999999</c:v>
                </c:pt>
                <c:pt idx="2024">
                  <c:v>16.905000000000001</c:v>
                </c:pt>
                <c:pt idx="2025">
                  <c:v>16.908000000000001</c:v>
                </c:pt>
                <c:pt idx="2026">
                  <c:v>16.911000000000001</c:v>
                </c:pt>
                <c:pt idx="2027">
                  <c:v>16.913</c:v>
                </c:pt>
                <c:pt idx="2028">
                  <c:v>16.914999999999999</c:v>
                </c:pt>
                <c:pt idx="2029">
                  <c:v>16.917999999999999</c:v>
                </c:pt>
                <c:pt idx="2030">
                  <c:v>16.920000000000002</c:v>
                </c:pt>
                <c:pt idx="2031">
                  <c:v>16.922999999999998</c:v>
                </c:pt>
                <c:pt idx="2032">
                  <c:v>16.925000000000001</c:v>
                </c:pt>
                <c:pt idx="2033">
                  <c:v>16.928000000000001</c:v>
                </c:pt>
                <c:pt idx="2034">
                  <c:v>16.931000000000001</c:v>
                </c:pt>
                <c:pt idx="2035">
                  <c:v>16.933</c:v>
                </c:pt>
                <c:pt idx="2036">
                  <c:v>16.936</c:v>
                </c:pt>
                <c:pt idx="2037">
                  <c:v>16.937999999999999</c:v>
                </c:pt>
                <c:pt idx="2038">
                  <c:v>16.940999999999999</c:v>
                </c:pt>
                <c:pt idx="2039">
                  <c:v>16.942</c:v>
                </c:pt>
                <c:pt idx="2040">
                  <c:v>16.945</c:v>
                </c:pt>
                <c:pt idx="2041">
                  <c:v>16.948</c:v>
                </c:pt>
                <c:pt idx="2042">
                  <c:v>16.95</c:v>
                </c:pt>
                <c:pt idx="2043">
                  <c:v>16.952000000000002</c:v>
                </c:pt>
                <c:pt idx="2044">
                  <c:v>16.954999999999998</c:v>
                </c:pt>
                <c:pt idx="2045">
                  <c:v>16.957000000000001</c:v>
                </c:pt>
                <c:pt idx="2046">
                  <c:v>16.96</c:v>
                </c:pt>
                <c:pt idx="2047">
                  <c:v>16.962</c:v>
                </c:pt>
                <c:pt idx="2048">
                  <c:v>16.963999999999999</c:v>
                </c:pt>
                <c:pt idx="2049">
                  <c:v>16.966999999999999</c:v>
                </c:pt>
                <c:pt idx="2050">
                  <c:v>16.969000000000001</c:v>
                </c:pt>
                <c:pt idx="2051">
                  <c:v>16.971</c:v>
                </c:pt>
                <c:pt idx="2052">
                  <c:v>16.974</c:v>
                </c:pt>
                <c:pt idx="2053">
                  <c:v>16.977</c:v>
                </c:pt>
                <c:pt idx="2054">
                  <c:v>16.978999999999999</c:v>
                </c:pt>
                <c:pt idx="2055">
                  <c:v>16.981999999999999</c:v>
                </c:pt>
                <c:pt idx="2056">
                  <c:v>16.984000000000002</c:v>
                </c:pt>
                <c:pt idx="2057">
                  <c:v>16.986000000000001</c:v>
                </c:pt>
                <c:pt idx="2058">
                  <c:v>16.989000000000001</c:v>
                </c:pt>
                <c:pt idx="2059">
                  <c:v>16.992000000000001</c:v>
                </c:pt>
                <c:pt idx="2060">
                  <c:v>16.994</c:v>
                </c:pt>
                <c:pt idx="2061">
                  <c:v>16.997</c:v>
                </c:pt>
                <c:pt idx="2062">
                  <c:v>17</c:v>
                </c:pt>
                <c:pt idx="2063">
                  <c:v>17.001999999999999</c:v>
                </c:pt>
                <c:pt idx="2064">
                  <c:v>17.004999999999999</c:v>
                </c:pt>
                <c:pt idx="2065">
                  <c:v>17.007999999999999</c:v>
                </c:pt>
                <c:pt idx="2066">
                  <c:v>17.010000000000002</c:v>
                </c:pt>
                <c:pt idx="2067">
                  <c:v>17.013000000000002</c:v>
                </c:pt>
                <c:pt idx="2068">
                  <c:v>17.015000000000001</c:v>
                </c:pt>
                <c:pt idx="2069">
                  <c:v>17.016999999999999</c:v>
                </c:pt>
                <c:pt idx="2070">
                  <c:v>17.02</c:v>
                </c:pt>
                <c:pt idx="2071">
                  <c:v>17.023</c:v>
                </c:pt>
                <c:pt idx="2072">
                  <c:v>17.024999999999999</c:v>
                </c:pt>
                <c:pt idx="2073">
                  <c:v>17.027999999999999</c:v>
                </c:pt>
                <c:pt idx="2074">
                  <c:v>17.03</c:v>
                </c:pt>
                <c:pt idx="2075">
                  <c:v>17.032</c:v>
                </c:pt>
                <c:pt idx="2076">
                  <c:v>17.035</c:v>
                </c:pt>
                <c:pt idx="2077">
                  <c:v>17.038</c:v>
                </c:pt>
                <c:pt idx="2078">
                  <c:v>17.04</c:v>
                </c:pt>
                <c:pt idx="2079">
                  <c:v>17.042999999999999</c:v>
                </c:pt>
                <c:pt idx="2080">
                  <c:v>17.045000000000002</c:v>
                </c:pt>
                <c:pt idx="2081">
                  <c:v>17.047000000000001</c:v>
                </c:pt>
                <c:pt idx="2082">
                  <c:v>17.05</c:v>
                </c:pt>
                <c:pt idx="2083">
                  <c:v>17.053000000000001</c:v>
                </c:pt>
                <c:pt idx="2084">
                  <c:v>17.055</c:v>
                </c:pt>
                <c:pt idx="2085">
                  <c:v>17.056999999999999</c:v>
                </c:pt>
                <c:pt idx="2086">
                  <c:v>17.059999999999999</c:v>
                </c:pt>
                <c:pt idx="2087">
                  <c:v>17.062000000000001</c:v>
                </c:pt>
                <c:pt idx="2088">
                  <c:v>17.065000000000001</c:v>
                </c:pt>
                <c:pt idx="2089">
                  <c:v>17.068000000000001</c:v>
                </c:pt>
                <c:pt idx="2090">
                  <c:v>17.07</c:v>
                </c:pt>
                <c:pt idx="2091">
                  <c:v>17.071999999999999</c:v>
                </c:pt>
                <c:pt idx="2092">
                  <c:v>17.074999999999999</c:v>
                </c:pt>
                <c:pt idx="2093">
                  <c:v>17.077999999999999</c:v>
                </c:pt>
                <c:pt idx="2094">
                  <c:v>17.079999999999998</c:v>
                </c:pt>
                <c:pt idx="2095">
                  <c:v>17.082000000000001</c:v>
                </c:pt>
                <c:pt idx="2096">
                  <c:v>17.084</c:v>
                </c:pt>
                <c:pt idx="2097">
                  <c:v>17.087</c:v>
                </c:pt>
                <c:pt idx="2098">
                  <c:v>17.09</c:v>
                </c:pt>
                <c:pt idx="2099">
                  <c:v>17.091000000000001</c:v>
                </c:pt>
                <c:pt idx="2100">
                  <c:v>17.094000000000001</c:v>
                </c:pt>
                <c:pt idx="2101">
                  <c:v>17.097000000000001</c:v>
                </c:pt>
                <c:pt idx="2102">
                  <c:v>17.099</c:v>
                </c:pt>
                <c:pt idx="2103">
                  <c:v>17.100999999999999</c:v>
                </c:pt>
                <c:pt idx="2104">
                  <c:v>17.103999999999999</c:v>
                </c:pt>
                <c:pt idx="2105">
                  <c:v>17.106000000000002</c:v>
                </c:pt>
                <c:pt idx="2106">
                  <c:v>17.109000000000002</c:v>
                </c:pt>
                <c:pt idx="2107">
                  <c:v>17.111000000000001</c:v>
                </c:pt>
                <c:pt idx="2108">
                  <c:v>17.114000000000001</c:v>
                </c:pt>
                <c:pt idx="2109">
                  <c:v>17.117000000000001</c:v>
                </c:pt>
                <c:pt idx="2110">
                  <c:v>17.12</c:v>
                </c:pt>
                <c:pt idx="2111">
                  <c:v>17.122</c:v>
                </c:pt>
                <c:pt idx="2112">
                  <c:v>17.125</c:v>
                </c:pt>
                <c:pt idx="2113">
                  <c:v>17.126999999999999</c:v>
                </c:pt>
                <c:pt idx="2114">
                  <c:v>17.129000000000001</c:v>
                </c:pt>
                <c:pt idx="2115">
                  <c:v>17.132000000000001</c:v>
                </c:pt>
                <c:pt idx="2116">
                  <c:v>17.134</c:v>
                </c:pt>
                <c:pt idx="2117">
                  <c:v>17.137</c:v>
                </c:pt>
                <c:pt idx="2118">
                  <c:v>17.138999999999999</c:v>
                </c:pt>
                <c:pt idx="2119">
                  <c:v>17.140999999999998</c:v>
                </c:pt>
                <c:pt idx="2120">
                  <c:v>17.143000000000001</c:v>
                </c:pt>
                <c:pt idx="2121">
                  <c:v>17.145</c:v>
                </c:pt>
                <c:pt idx="2122">
                  <c:v>17.148</c:v>
                </c:pt>
                <c:pt idx="2123">
                  <c:v>17.151</c:v>
                </c:pt>
                <c:pt idx="2124">
                  <c:v>17.152999999999999</c:v>
                </c:pt>
                <c:pt idx="2125">
                  <c:v>17.155000000000001</c:v>
                </c:pt>
                <c:pt idx="2126">
                  <c:v>17.157</c:v>
                </c:pt>
                <c:pt idx="2127">
                  <c:v>17.16</c:v>
                </c:pt>
                <c:pt idx="2128">
                  <c:v>17.163</c:v>
                </c:pt>
                <c:pt idx="2129">
                  <c:v>17.164999999999999</c:v>
                </c:pt>
                <c:pt idx="2130">
                  <c:v>17.167000000000002</c:v>
                </c:pt>
                <c:pt idx="2131">
                  <c:v>17.169</c:v>
                </c:pt>
                <c:pt idx="2132">
                  <c:v>17.172000000000001</c:v>
                </c:pt>
                <c:pt idx="2133">
                  <c:v>17.175000000000001</c:v>
                </c:pt>
                <c:pt idx="2134">
                  <c:v>17.177</c:v>
                </c:pt>
                <c:pt idx="2135">
                  <c:v>17.178999999999998</c:v>
                </c:pt>
                <c:pt idx="2136">
                  <c:v>17.181999999999999</c:v>
                </c:pt>
                <c:pt idx="2137">
                  <c:v>17.184000000000001</c:v>
                </c:pt>
                <c:pt idx="2138">
                  <c:v>17.187000000000001</c:v>
                </c:pt>
                <c:pt idx="2139">
                  <c:v>17.189</c:v>
                </c:pt>
                <c:pt idx="2140">
                  <c:v>17.192</c:v>
                </c:pt>
                <c:pt idx="2141">
                  <c:v>17.193999999999999</c:v>
                </c:pt>
                <c:pt idx="2142">
                  <c:v>17.196000000000002</c:v>
                </c:pt>
                <c:pt idx="2143">
                  <c:v>17.199000000000002</c:v>
                </c:pt>
                <c:pt idx="2144">
                  <c:v>17.201000000000001</c:v>
                </c:pt>
                <c:pt idx="2145">
                  <c:v>17.202999999999999</c:v>
                </c:pt>
                <c:pt idx="2146">
                  <c:v>17.204999999999998</c:v>
                </c:pt>
                <c:pt idx="2147">
                  <c:v>17.207999999999998</c:v>
                </c:pt>
                <c:pt idx="2148">
                  <c:v>17.210999999999999</c:v>
                </c:pt>
                <c:pt idx="2149">
                  <c:v>17.213000000000001</c:v>
                </c:pt>
                <c:pt idx="2150">
                  <c:v>17.215</c:v>
                </c:pt>
                <c:pt idx="2151">
                  <c:v>17.215</c:v>
                </c:pt>
                <c:pt idx="2152">
                  <c:v>17.219000000000001</c:v>
                </c:pt>
                <c:pt idx="2153">
                  <c:v>17.222000000000001</c:v>
                </c:pt>
                <c:pt idx="2154">
                  <c:v>17.225000000000001</c:v>
                </c:pt>
                <c:pt idx="2155">
                  <c:v>17.228000000000002</c:v>
                </c:pt>
                <c:pt idx="2156">
                  <c:v>17.23</c:v>
                </c:pt>
                <c:pt idx="2157">
                  <c:v>17.233000000000001</c:v>
                </c:pt>
                <c:pt idx="2158">
                  <c:v>17.234999999999999</c:v>
                </c:pt>
                <c:pt idx="2159">
                  <c:v>17.238</c:v>
                </c:pt>
                <c:pt idx="2160">
                  <c:v>17.239999999999998</c:v>
                </c:pt>
                <c:pt idx="2161">
                  <c:v>17.242999999999999</c:v>
                </c:pt>
                <c:pt idx="2162">
                  <c:v>17.245000000000001</c:v>
                </c:pt>
                <c:pt idx="2163">
                  <c:v>17.248000000000001</c:v>
                </c:pt>
                <c:pt idx="2164">
                  <c:v>17.25</c:v>
                </c:pt>
                <c:pt idx="2165">
                  <c:v>17.251999999999999</c:v>
                </c:pt>
                <c:pt idx="2166">
                  <c:v>17.254999999999999</c:v>
                </c:pt>
                <c:pt idx="2167">
                  <c:v>17.257000000000001</c:v>
                </c:pt>
                <c:pt idx="2168">
                  <c:v>17.259</c:v>
                </c:pt>
                <c:pt idx="2169">
                  <c:v>17.262</c:v>
                </c:pt>
                <c:pt idx="2170">
                  <c:v>17.263999999999999</c:v>
                </c:pt>
                <c:pt idx="2171">
                  <c:v>17.265999999999998</c:v>
                </c:pt>
                <c:pt idx="2172">
                  <c:v>17.268999999999998</c:v>
                </c:pt>
                <c:pt idx="2173">
                  <c:v>17.271000000000001</c:v>
                </c:pt>
                <c:pt idx="2174">
                  <c:v>17.273</c:v>
                </c:pt>
                <c:pt idx="2175">
                  <c:v>17.274999999999999</c:v>
                </c:pt>
                <c:pt idx="2176">
                  <c:v>17.277999999999999</c:v>
                </c:pt>
                <c:pt idx="2177">
                  <c:v>17.280999999999999</c:v>
                </c:pt>
                <c:pt idx="2178">
                  <c:v>17.283000000000001</c:v>
                </c:pt>
                <c:pt idx="2179">
                  <c:v>17.285</c:v>
                </c:pt>
                <c:pt idx="2180">
                  <c:v>17.288</c:v>
                </c:pt>
                <c:pt idx="2181">
                  <c:v>17.29</c:v>
                </c:pt>
                <c:pt idx="2182">
                  <c:v>17.292999999999999</c:v>
                </c:pt>
                <c:pt idx="2183">
                  <c:v>17.295999999999999</c:v>
                </c:pt>
                <c:pt idx="2184">
                  <c:v>17.297999999999998</c:v>
                </c:pt>
                <c:pt idx="2185">
                  <c:v>17.3</c:v>
                </c:pt>
                <c:pt idx="2186">
                  <c:v>17.303000000000001</c:v>
                </c:pt>
                <c:pt idx="2187">
                  <c:v>17.305</c:v>
                </c:pt>
                <c:pt idx="2188">
                  <c:v>17.308</c:v>
                </c:pt>
                <c:pt idx="2189">
                  <c:v>17.309999999999999</c:v>
                </c:pt>
                <c:pt idx="2190">
                  <c:v>17.312999999999999</c:v>
                </c:pt>
                <c:pt idx="2191">
                  <c:v>17.315000000000001</c:v>
                </c:pt>
                <c:pt idx="2192">
                  <c:v>17.317</c:v>
                </c:pt>
                <c:pt idx="2193">
                  <c:v>17.318999999999999</c:v>
                </c:pt>
                <c:pt idx="2194">
                  <c:v>17.321999999999999</c:v>
                </c:pt>
                <c:pt idx="2195">
                  <c:v>17.324999999999999</c:v>
                </c:pt>
                <c:pt idx="2196">
                  <c:v>17.327000000000002</c:v>
                </c:pt>
                <c:pt idx="2197">
                  <c:v>17.329000000000001</c:v>
                </c:pt>
                <c:pt idx="2198">
                  <c:v>17.332000000000001</c:v>
                </c:pt>
                <c:pt idx="2199">
                  <c:v>17.334</c:v>
                </c:pt>
                <c:pt idx="2200">
                  <c:v>17.335999999999999</c:v>
                </c:pt>
                <c:pt idx="2201">
                  <c:v>17.338999999999999</c:v>
                </c:pt>
                <c:pt idx="2202">
                  <c:v>17.341999999999999</c:v>
                </c:pt>
                <c:pt idx="2203">
                  <c:v>17.344000000000001</c:v>
                </c:pt>
                <c:pt idx="2204">
                  <c:v>17.347000000000001</c:v>
                </c:pt>
                <c:pt idx="2205">
                  <c:v>17.349</c:v>
                </c:pt>
                <c:pt idx="2206">
                  <c:v>17.350999999999999</c:v>
                </c:pt>
                <c:pt idx="2207">
                  <c:v>17.353999999999999</c:v>
                </c:pt>
                <c:pt idx="2208">
                  <c:v>17.356000000000002</c:v>
                </c:pt>
                <c:pt idx="2209">
                  <c:v>17.358000000000001</c:v>
                </c:pt>
                <c:pt idx="2210">
                  <c:v>17.361000000000001</c:v>
                </c:pt>
                <c:pt idx="2211">
                  <c:v>17.363</c:v>
                </c:pt>
                <c:pt idx="2212">
                  <c:v>17.366</c:v>
                </c:pt>
                <c:pt idx="2213">
                  <c:v>17.369</c:v>
                </c:pt>
                <c:pt idx="2214">
                  <c:v>17.370999999999999</c:v>
                </c:pt>
                <c:pt idx="2215">
                  <c:v>17.373000000000001</c:v>
                </c:pt>
                <c:pt idx="2216">
                  <c:v>17.376000000000001</c:v>
                </c:pt>
                <c:pt idx="2217">
                  <c:v>17.378</c:v>
                </c:pt>
                <c:pt idx="2218">
                  <c:v>17.38</c:v>
                </c:pt>
                <c:pt idx="2219">
                  <c:v>17.382999999999999</c:v>
                </c:pt>
                <c:pt idx="2220">
                  <c:v>17.385000000000002</c:v>
                </c:pt>
                <c:pt idx="2221">
                  <c:v>17.387</c:v>
                </c:pt>
                <c:pt idx="2222">
                  <c:v>17.39</c:v>
                </c:pt>
                <c:pt idx="2223">
                  <c:v>17.391999999999999</c:v>
                </c:pt>
                <c:pt idx="2224">
                  <c:v>17.395</c:v>
                </c:pt>
                <c:pt idx="2225">
                  <c:v>17.398</c:v>
                </c:pt>
                <c:pt idx="2226">
                  <c:v>17.399999999999999</c:v>
                </c:pt>
                <c:pt idx="2227">
                  <c:v>17.402000000000001</c:v>
                </c:pt>
                <c:pt idx="2228">
                  <c:v>17.405000000000001</c:v>
                </c:pt>
                <c:pt idx="2229">
                  <c:v>17.408000000000001</c:v>
                </c:pt>
                <c:pt idx="2230">
                  <c:v>17.41</c:v>
                </c:pt>
                <c:pt idx="2231">
                  <c:v>17.411999999999999</c:v>
                </c:pt>
                <c:pt idx="2232">
                  <c:v>17.414000000000001</c:v>
                </c:pt>
                <c:pt idx="2233">
                  <c:v>17.417000000000002</c:v>
                </c:pt>
                <c:pt idx="2234">
                  <c:v>17.420000000000002</c:v>
                </c:pt>
                <c:pt idx="2235">
                  <c:v>17.422000000000001</c:v>
                </c:pt>
                <c:pt idx="2236">
                  <c:v>17.423999999999999</c:v>
                </c:pt>
                <c:pt idx="2237">
                  <c:v>17.427</c:v>
                </c:pt>
                <c:pt idx="2238">
                  <c:v>17.428999999999998</c:v>
                </c:pt>
                <c:pt idx="2239">
                  <c:v>17.431999999999999</c:v>
                </c:pt>
                <c:pt idx="2240">
                  <c:v>17.434000000000001</c:v>
                </c:pt>
                <c:pt idx="2241">
                  <c:v>17.436</c:v>
                </c:pt>
                <c:pt idx="2242">
                  <c:v>17.439</c:v>
                </c:pt>
                <c:pt idx="2243">
                  <c:v>17.440999999999999</c:v>
                </c:pt>
                <c:pt idx="2244">
                  <c:v>17.443000000000001</c:v>
                </c:pt>
                <c:pt idx="2245">
                  <c:v>17.446000000000002</c:v>
                </c:pt>
                <c:pt idx="2246">
                  <c:v>17.449000000000002</c:v>
                </c:pt>
                <c:pt idx="2247">
                  <c:v>17.451000000000001</c:v>
                </c:pt>
                <c:pt idx="2248">
                  <c:v>17.452999999999999</c:v>
                </c:pt>
                <c:pt idx="2249">
                  <c:v>17.456</c:v>
                </c:pt>
                <c:pt idx="2250">
                  <c:v>17.457999999999998</c:v>
                </c:pt>
                <c:pt idx="2251">
                  <c:v>17.46</c:v>
                </c:pt>
                <c:pt idx="2252">
                  <c:v>17.463000000000001</c:v>
                </c:pt>
                <c:pt idx="2253">
                  <c:v>17.465</c:v>
                </c:pt>
                <c:pt idx="2254">
                  <c:v>17.468</c:v>
                </c:pt>
                <c:pt idx="2255">
                  <c:v>17.47</c:v>
                </c:pt>
                <c:pt idx="2256">
                  <c:v>17.472000000000001</c:v>
                </c:pt>
                <c:pt idx="2257">
                  <c:v>17.475000000000001</c:v>
                </c:pt>
                <c:pt idx="2258">
                  <c:v>17.478000000000002</c:v>
                </c:pt>
                <c:pt idx="2259">
                  <c:v>17.48</c:v>
                </c:pt>
                <c:pt idx="2260">
                  <c:v>17.481999999999999</c:v>
                </c:pt>
                <c:pt idx="2261">
                  <c:v>17.484999999999999</c:v>
                </c:pt>
                <c:pt idx="2262">
                  <c:v>17.486999999999998</c:v>
                </c:pt>
                <c:pt idx="2263">
                  <c:v>17.489999999999998</c:v>
                </c:pt>
                <c:pt idx="2264">
                  <c:v>17.492000000000001</c:v>
                </c:pt>
                <c:pt idx="2265">
                  <c:v>17.494</c:v>
                </c:pt>
                <c:pt idx="2266">
                  <c:v>17.497</c:v>
                </c:pt>
                <c:pt idx="2267">
                  <c:v>17.5</c:v>
                </c:pt>
                <c:pt idx="2268">
                  <c:v>17.501999999999999</c:v>
                </c:pt>
                <c:pt idx="2269">
                  <c:v>17.504000000000001</c:v>
                </c:pt>
                <c:pt idx="2270">
                  <c:v>17.507000000000001</c:v>
                </c:pt>
                <c:pt idx="2271">
                  <c:v>17.509</c:v>
                </c:pt>
                <c:pt idx="2272">
                  <c:v>17.512</c:v>
                </c:pt>
                <c:pt idx="2273">
                  <c:v>17.513999999999999</c:v>
                </c:pt>
                <c:pt idx="2274">
                  <c:v>17.515999999999998</c:v>
                </c:pt>
                <c:pt idx="2275">
                  <c:v>17.518999999999998</c:v>
                </c:pt>
                <c:pt idx="2276">
                  <c:v>17.521999999999998</c:v>
                </c:pt>
                <c:pt idx="2277">
                  <c:v>17.524000000000001</c:v>
                </c:pt>
                <c:pt idx="2278">
                  <c:v>17.526</c:v>
                </c:pt>
                <c:pt idx="2279">
                  <c:v>17.529</c:v>
                </c:pt>
                <c:pt idx="2280">
                  <c:v>17.530999999999999</c:v>
                </c:pt>
                <c:pt idx="2281">
                  <c:v>17.533999999999999</c:v>
                </c:pt>
                <c:pt idx="2282">
                  <c:v>17.536000000000001</c:v>
                </c:pt>
                <c:pt idx="2283">
                  <c:v>17.538</c:v>
                </c:pt>
                <c:pt idx="2284">
                  <c:v>17.541</c:v>
                </c:pt>
                <c:pt idx="2285">
                  <c:v>17.542999999999999</c:v>
                </c:pt>
                <c:pt idx="2286">
                  <c:v>17.545000000000002</c:v>
                </c:pt>
                <c:pt idx="2287">
                  <c:v>17.547999999999998</c:v>
                </c:pt>
                <c:pt idx="2288">
                  <c:v>17.550999999999998</c:v>
                </c:pt>
                <c:pt idx="2289">
                  <c:v>17.553000000000001</c:v>
                </c:pt>
                <c:pt idx="2290">
                  <c:v>17.555</c:v>
                </c:pt>
                <c:pt idx="2291">
                  <c:v>17.558</c:v>
                </c:pt>
                <c:pt idx="2292">
                  <c:v>17.559999999999999</c:v>
                </c:pt>
                <c:pt idx="2293">
                  <c:v>17.562999999999999</c:v>
                </c:pt>
                <c:pt idx="2294">
                  <c:v>17.565000000000001</c:v>
                </c:pt>
                <c:pt idx="2295">
                  <c:v>17.568000000000001</c:v>
                </c:pt>
                <c:pt idx="2296">
                  <c:v>17.57</c:v>
                </c:pt>
                <c:pt idx="2297">
                  <c:v>17.573</c:v>
                </c:pt>
                <c:pt idx="2298">
                  <c:v>17.576000000000001</c:v>
                </c:pt>
                <c:pt idx="2299">
                  <c:v>17.577999999999999</c:v>
                </c:pt>
                <c:pt idx="2300">
                  <c:v>17.579999999999998</c:v>
                </c:pt>
                <c:pt idx="2301">
                  <c:v>17.582999999999998</c:v>
                </c:pt>
                <c:pt idx="2302">
                  <c:v>17.585000000000001</c:v>
                </c:pt>
                <c:pt idx="2303">
                  <c:v>17.588000000000001</c:v>
                </c:pt>
                <c:pt idx="2304">
                  <c:v>17.59</c:v>
                </c:pt>
                <c:pt idx="2305">
                  <c:v>17.591999999999999</c:v>
                </c:pt>
                <c:pt idx="2306">
                  <c:v>17.594999999999999</c:v>
                </c:pt>
                <c:pt idx="2307">
                  <c:v>17.597000000000001</c:v>
                </c:pt>
                <c:pt idx="2308">
                  <c:v>17.600000000000001</c:v>
                </c:pt>
                <c:pt idx="2309">
                  <c:v>17.602</c:v>
                </c:pt>
                <c:pt idx="2310">
                  <c:v>17.605</c:v>
                </c:pt>
                <c:pt idx="2311">
                  <c:v>17.606999999999999</c:v>
                </c:pt>
                <c:pt idx="2312">
                  <c:v>17.609000000000002</c:v>
                </c:pt>
                <c:pt idx="2313">
                  <c:v>17.611999999999998</c:v>
                </c:pt>
                <c:pt idx="2314">
                  <c:v>17.614000000000001</c:v>
                </c:pt>
                <c:pt idx="2315">
                  <c:v>17.617000000000001</c:v>
                </c:pt>
                <c:pt idx="2316">
                  <c:v>17.62</c:v>
                </c:pt>
                <c:pt idx="2317">
                  <c:v>17.620999999999999</c:v>
                </c:pt>
                <c:pt idx="2318">
                  <c:v>17.623999999999999</c:v>
                </c:pt>
                <c:pt idx="2319">
                  <c:v>17.626999999999999</c:v>
                </c:pt>
                <c:pt idx="2320">
                  <c:v>17.629000000000001</c:v>
                </c:pt>
                <c:pt idx="2321">
                  <c:v>17.631</c:v>
                </c:pt>
                <c:pt idx="2322">
                  <c:v>17.634</c:v>
                </c:pt>
                <c:pt idx="2323">
                  <c:v>17.635999999999999</c:v>
                </c:pt>
                <c:pt idx="2324">
                  <c:v>17.638000000000002</c:v>
                </c:pt>
                <c:pt idx="2325">
                  <c:v>17.640999999999998</c:v>
                </c:pt>
                <c:pt idx="2326">
                  <c:v>17.643000000000001</c:v>
                </c:pt>
                <c:pt idx="2327">
                  <c:v>17.646000000000001</c:v>
                </c:pt>
                <c:pt idx="2328">
                  <c:v>17.648</c:v>
                </c:pt>
                <c:pt idx="2329">
                  <c:v>17.649999999999999</c:v>
                </c:pt>
                <c:pt idx="2330">
                  <c:v>17.652000000000001</c:v>
                </c:pt>
                <c:pt idx="2331">
                  <c:v>17.655000000000001</c:v>
                </c:pt>
                <c:pt idx="2332">
                  <c:v>17.658000000000001</c:v>
                </c:pt>
                <c:pt idx="2333">
                  <c:v>17.66</c:v>
                </c:pt>
                <c:pt idx="2334">
                  <c:v>17.663</c:v>
                </c:pt>
                <c:pt idx="2335">
                  <c:v>17.666</c:v>
                </c:pt>
                <c:pt idx="2336">
                  <c:v>17.667999999999999</c:v>
                </c:pt>
                <c:pt idx="2337">
                  <c:v>17.670999999999999</c:v>
                </c:pt>
                <c:pt idx="2338">
                  <c:v>17.672999999999998</c:v>
                </c:pt>
                <c:pt idx="2339">
                  <c:v>17.675000000000001</c:v>
                </c:pt>
                <c:pt idx="2340">
                  <c:v>17.677</c:v>
                </c:pt>
                <c:pt idx="2341">
                  <c:v>17.68</c:v>
                </c:pt>
                <c:pt idx="2342">
                  <c:v>17.683</c:v>
                </c:pt>
                <c:pt idx="2343">
                  <c:v>17.684999999999999</c:v>
                </c:pt>
                <c:pt idx="2344">
                  <c:v>17.687999999999999</c:v>
                </c:pt>
                <c:pt idx="2345">
                  <c:v>17.690000000000001</c:v>
                </c:pt>
                <c:pt idx="2346">
                  <c:v>17.693000000000001</c:v>
                </c:pt>
                <c:pt idx="2347">
                  <c:v>17.693999999999999</c:v>
                </c:pt>
                <c:pt idx="2348">
                  <c:v>17.696999999999999</c:v>
                </c:pt>
                <c:pt idx="2349">
                  <c:v>17.699000000000002</c:v>
                </c:pt>
                <c:pt idx="2350">
                  <c:v>17.702000000000002</c:v>
                </c:pt>
                <c:pt idx="2351">
                  <c:v>17.704000000000001</c:v>
                </c:pt>
                <c:pt idx="2352">
                  <c:v>17.707000000000001</c:v>
                </c:pt>
                <c:pt idx="2353">
                  <c:v>17.709</c:v>
                </c:pt>
                <c:pt idx="2354">
                  <c:v>17.710999999999999</c:v>
                </c:pt>
                <c:pt idx="2355">
                  <c:v>17.713999999999999</c:v>
                </c:pt>
                <c:pt idx="2356">
                  <c:v>17.716000000000001</c:v>
                </c:pt>
                <c:pt idx="2357">
                  <c:v>17.719000000000001</c:v>
                </c:pt>
                <c:pt idx="2358">
                  <c:v>17.721</c:v>
                </c:pt>
                <c:pt idx="2359">
                  <c:v>17.722999999999999</c:v>
                </c:pt>
                <c:pt idx="2360">
                  <c:v>17.725999999999999</c:v>
                </c:pt>
                <c:pt idx="2361">
                  <c:v>17.728999999999999</c:v>
                </c:pt>
                <c:pt idx="2362">
                  <c:v>17.731000000000002</c:v>
                </c:pt>
                <c:pt idx="2363">
                  <c:v>17.733000000000001</c:v>
                </c:pt>
                <c:pt idx="2364">
                  <c:v>17.736000000000001</c:v>
                </c:pt>
                <c:pt idx="2365">
                  <c:v>17.738</c:v>
                </c:pt>
                <c:pt idx="2366">
                  <c:v>17.739999999999998</c:v>
                </c:pt>
                <c:pt idx="2367">
                  <c:v>17.742999999999999</c:v>
                </c:pt>
                <c:pt idx="2368">
                  <c:v>17.745000000000001</c:v>
                </c:pt>
                <c:pt idx="2369">
                  <c:v>17.748000000000001</c:v>
                </c:pt>
                <c:pt idx="2370">
                  <c:v>17.75</c:v>
                </c:pt>
                <c:pt idx="2371">
                  <c:v>17.751999999999999</c:v>
                </c:pt>
                <c:pt idx="2372">
                  <c:v>17.754999999999999</c:v>
                </c:pt>
                <c:pt idx="2373">
                  <c:v>17.757999999999999</c:v>
                </c:pt>
                <c:pt idx="2374">
                  <c:v>17.760000000000002</c:v>
                </c:pt>
                <c:pt idx="2375">
                  <c:v>17.762</c:v>
                </c:pt>
                <c:pt idx="2376">
                  <c:v>17.763999999999999</c:v>
                </c:pt>
                <c:pt idx="2377">
                  <c:v>17.766999999999999</c:v>
                </c:pt>
                <c:pt idx="2378">
                  <c:v>17.768999999999998</c:v>
                </c:pt>
                <c:pt idx="2379">
                  <c:v>17.771999999999998</c:v>
                </c:pt>
                <c:pt idx="2380">
                  <c:v>17.774000000000001</c:v>
                </c:pt>
                <c:pt idx="2381">
                  <c:v>17.777000000000001</c:v>
                </c:pt>
                <c:pt idx="2382">
                  <c:v>17.779</c:v>
                </c:pt>
                <c:pt idx="2383">
                  <c:v>17.780999999999999</c:v>
                </c:pt>
                <c:pt idx="2384">
                  <c:v>17.783000000000001</c:v>
                </c:pt>
                <c:pt idx="2385">
                  <c:v>17.786000000000001</c:v>
                </c:pt>
                <c:pt idx="2386">
                  <c:v>17.788</c:v>
                </c:pt>
                <c:pt idx="2387">
                  <c:v>17.791</c:v>
                </c:pt>
                <c:pt idx="2388">
                  <c:v>17.794</c:v>
                </c:pt>
                <c:pt idx="2389">
                  <c:v>17.795999999999999</c:v>
                </c:pt>
                <c:pt idx="2390">
                  <c:v>17.797999999999998</c:v>
                </c:pt>
                <c:pt idx="2391">
                  <c:v>17.8</c:v>
                </c:pt>
                <c:pt idx="2392">
                  <c:v>17.803000000000001</c:v>
                </c:pt>
                <c:pt idx="2393">
                  <c:v>17.806000000000001</c:v>
                </c:pt>
                <c:pt idx="2394">
                  <c:v>17.806999999999999</c:v>
                </c:pt>
                <c:pt idx="2395">
                  <c:v>17.809999999999999</c:v>
                </c:pt>
                <c:pt idx="2396">
                  <c:v>17.812000000000001</c:v>
                </c:pt>
                <c:pt idx="2397">
                  <c:v>17.815000000000001</c:v>
                </c:pt>
                <c:pt idx="2398">
                  <c:v>17.817</c:v>
                </c:pt>
                <c:pt idx="2399">
                  <c:v>17.818999999999999</c:v>
                </c:pt>
                <c:pt idx="2400">
                  <c:v>17.821000000000002</c:v>
                </c:pt>
                <c:pt idx="2401">
                  <c:v>17.824000000000002</c:v>
                </c:pt>
                <c:pt idx="2402">
                  <c:v>17.826000000000001</c:v>
                </c:pt>
                <c:pt idx="2403">
                  <c:v>17.829000000000001</c:v>
                </c:pt>
                <c:pt idx="2404">
                  <c:v>17.831</c:v>
                </c:pt>
                <c:pt idx="2405">
                  <c:v>17.832999999999998</c:v>
                </c:pt>
                <c:pt idx="2406">
                  <c:v>17.835999999999999</c:v>
                </c:pt>
                <c:pt idx="2407">
                  <c:v>17.838000000000001</c:v>
                </c:pt>
                <c:pt idx="2408">
                  <c:v>17.84</c:v>
                </c:pt>
                <c:pt idx="2409">
                  <c:v>17.843</c:v>
                </c:pt>
                <c:pt idx="2410">
                  <c:v>17.846</c:v>
                </c:pt>
                <c:pt idx="2411">
                  <c:v>17.849</c:v>
                </c:pt>
                <c:pt idx="2412">
                  <c:v>17.850999999999999</c:v>
                </c:pt>
                <c:pt idx="2413">
                  <c:v>17.853999999999999</c:v>
                </c:pt>
                <c:pt idx="2414">
                  <c:v>17.856000000000002</c:v>
                </c:pt>
                <c:pt idx="2415">
                  <c:v>17.858000000000001</c:v>
                </c:pt>
                <c:pt idx="2416">
                  <c:v>17.86</c:v>
                </c:pt>
                <c:pt idx="2417">
                  <c:v>17.863</c:v>
                </c:pt>
                <c:pt idx="2418">
                  <c:v>17.866</c:v>
                </c:pt>
                <c:pt idx="2419">
                  <c:v>17.867999999999999</c:v>
                </c:pt>
                <c:pt idx="2420">
                  <c:v>17.87</c:v>
                </c:pt>
              </c:numCache>
            </c:numRef>
          </c:xVal>
          <c:yVal>
            <c:numRef>
              <c:f>'2011_06_29_5'!$B$2:$B$3000</c:f>
              <c:numCache>
                <c:formatCode>General</c:formatCode>
                <c:ptCount val="2999"/>
                <c:pt idx="0">
                  <c:v>4.8810000000000002E-5</c:v>
                </c:pt>
                <c:pt idx="1">
                  <c:v>4.8659999999999998E-5</c:v>
                </c:pt>
                <c:pt idx="2">
                  <c:v>4.9110000000000002E-5</c:v>
                </c:pt>
                <c:pt idx="3">
                  <c:v>4.8059999999999997E-5</c:v>
                </c:pt>
                <c:pt idx="4">
                  <c:v>4.9209999999999998E-5</c:v>
                </c:pt>
                <c:pt idx="5">
                  <c:v>4.8919999999999999E-5</c:v>
                </c:pt>
                <c:pt idx="6">
                  <c:v>4.9129999999999999E-5</c:v>
                </c:pt>
                <c:pt idx="7">
                  <c:v>4.791E-5</c:v>
                </c:pt>
                <c:pt idx="8">
                  <c:v>4.8640000000000002E-5</c:v>
                </c:pt>
                <c:pt idx="9">
                  <c:v>4.8569999999999997E-5</c:v>
                </c:pt>
                <c:pt idx="10">
                  <c:v>4.8810000000000002E-5</c:v>
                </c:pt>
                <c:pt idx="11">
                  <c:v>4.8850000000000002E-5</c:v>
                </c:pt>
                <c:pt idx="12">
                  <c:v>4.8409999999999999E-5</c:v>
                </c:pt>
                <c:pt idx="13">
                  <c:v>4.7469999999999998E-5</c:v>
                </c:pt>
                <c:pt idx="14">
                  <c:v>4.9240000000000003E-5</c:v>
                </c:pt>
                <c:pt idx="15">
                  <c:v>4.8649999999999997E-5</c:v>
                </c:pt>
                <c:pt idx="16">
                  <c:v>4.888E-5</c:v>
                </c:pt>
                <c:pt idx="17">
                  <c:v>4.8959999999999999E-5</c:v>
                </c:pt>
                <c:pt idx="18">
                  <c:v>4.884E-5</c:v>
                </c:pt>
                <c:pt idx="19">
                  <c:v>4.7530000000000001E-5</c:v>
                </c:pt>
                <c:pt idx="20">
                  <c:v>4.7389999999999999E-5</c:v>
                </c:pt>
                <c:pt idx="21">
                  <c:v>4.8900000000000003E-5</c:v>
                </c:pt>
                <c:pt idx="22">
                  <c:v>4.8980000000000002E-5</c:v>
                </c:pt>
                <c:pt idx="23">
                  <c:v>4.9669999999999997E-5</c:v>
                </c:pt>
                <c:pt idx="24">
                  <c:v>4.914E-5</c:v>
                </c:pt>
                <c:pt idx="25">
                  <c:v>4.9650000000000001E-5</c:v>
                </c:pt>
                <c:pt idx="26">
                  <c:v>4.8609999999999997E-5</c:v>
                </c:pt>
                <c:pt idx="27">
                  <c:v>4.9190000000000002E-5</c:v>
                </c:pt>
                <c:pt idx="28">
                  <c:v>4.905E-5</c:v>
                </c:pt>
                <c:pt idx="29">
                  <c:v>4.7750000000000002E-5</c:v>
                </c:pt>
                <c:pt idx="30">
                  <c:v>4.884E-5</c:v>
                </c:pt>
                <c:pt idx="31">
                  <c:v>4.8720000000000001E-5</c:v>
                </c:pt>
                <c:pt idx="32">
                  <c:v>4.8539999999999999E-5</c:v>
                </c:pt>
                <c:pt idx="33">
                  <c:v>4.8819999999999997E-5</c:v>
                </c:pt>
                <c:pt idx="34">
                  <c:v>4.7710000000000002E-5</c:v>
                </c:pt>
                <c:pt idx="35">
                  <c:v>4.8010000000000003E-5</c:v>
                </c:pt>
                <c:pt idx="36">
                  <c:v>4.8550000000000001E-5</c:v>
                </c:pt>
                <c:pt idx="37">
                  <c:v>4.846E-5</c:v>
                </c:pt>
                <c:pt idx="38">
                  <c:v>4.8699999999999998E-5</c:v>
                </c:pt>
                <c:pt idx="39">
                  <c:v>4.8989999999999997E-5</c:v>
                </c:pt>
                <c:pt idx="40">
                  <c:v>4.8390000000000003E-5</c:v>
                </c:pt>
                <c:pt idx="41">
                  <c:v>4.8029999999999999E-5</c:v>
                </c:pt>
                <c:pt idx="42">
                  <c:v>4.8279999999999999E-5</c:v>
                </c:pt>
                <c:pt idx="43">
                  <c:v>4.8649999999999997E-5</c:v>
                </c:pt>
                <c:pt idx="44">
                  <c:v>4.7679999999999998E-5</c:v>
                </c:pt>
                <c:pt idx="45">
                  <c:v>4.7349999999999999E-5</c:v>
                </c:pt>
                <c:pt idx="46">
                  <c:v>4.8779999999999997E-5</c:v>
                </c:pt>
                <c:pt idx="47">
                  <c:v>4.8699999999999998E-5</c:v>
                </c:pt>
                <c:pt idx="48">
                  <c:v>4.8829999999999998E-5</c:v>
                </c:pt>
                <c:pt idx="49">
                  <c:v>4.8470000000000002E-5</c:v>
                </c:pt>
                <c:pt idx="50">
                  <c:v>4.799E-5</c:v>
                </c:pt>
                <c:pt idx="51">
                  <c:v>4.8350000000000003E-5</c:v>
                </c:pt>
                <c:pt idx="52">
                  <c:v>4.8579999999999999E-5</c:v>
                </c:pt>
                <c:pt idx="53">
                  <c:v>4.8420000000000001E-5</c:v>
                </c:pt>
                <c:pt idx="54">
                  <c:v>4.706E-5</c:v>
                </c:pt>
                <c:pt idx="55">
                  <c:v>4.8399999999999997E-5</c:v>
                </c:pt>
                <c:pt idx="56">
                  <c:v>4.8250000000000001E-5</c:v>
                </c:pt>
                <c:pt idx="57">
                  <c:v>4.8779999999999997E-5</c:v>
                </c:pt>
                <c:pt idx="58">
                  <c:v>4.7660000000000001E-5</c:v>
                </c:pt>
                <c:pt idx="59">
                  <c:v>4.7790000000000002E-5</c:v>
                </c:pt>
                <c:pt idx="60">
                  <c:v>4.74E-5</c:v>
                </c:pt>
                <c:pt idx="61">
                  <c:v>4.7589999999999997E-5</c:v>
                </c:pt>
                <c:pt idx="62">
                  <c:v>4.8779999999999997E-5</c:v>
                </c:pt>
                <c:pt idx="63">
                  <c:v>4.8189999999999998E-5</c:v>
                </c:pt>
                <c:pt idx="64">
                  <c:v>4.8300000000000002E-5</c:v>
                </c:pt>
                <c:pt idx="65">
                  <c:v>4.8050000000000002E-5</c:v>
                </c:pt>
                <c:pt idx="66">
                  <c:v>4.7559999999999999E-5</c:v>
                </c:pt>
                <c:pt idx="67">
                  <c:v>4.8560000000000003E-5</c:v>
                </c:pt>
                <c:pt idx="68">
                  <c:v>4.8680000000000001E-5</c:v>
                </c:pt>
                <c:pt idx="69">
                  <c:v>4.7670000000000003E-5</c:v>
                </c:pt>
                <c:pt idx="70">
                  <c:v>4.8350000000000003E-5</c:v>
                </c:pt>
                <c:pt idx="71">
                  <c:v>4.812E-5</c:v>
                </c:pt>
                <c:pt idx="72">
                  <c:v>4.8439999999999997E-5</c:v>
                </c:pt>
                <c:pt idx="73">
                  <c:v>4.8959999999999999E-5</c:v>
                </c:pt>
                <c:pt idx="74">
                  <c:v>4.8860000000000003E-5</c:v>
                </c:pt>
                <c:pt idx="75">
                  <c:v>4.7939999999999998E-5</c:v>
                </c:pt>
                <c:pt idx="76">
                  <c:v>4.8069999999999999E-5</c:v>
                </c:pt>
                <c:pt idx="77">
                  <c:v>4.8779999999999997E-5</c:v>
                </c:pt>
                <c:pt idx="78">
                  <c:v>4.8029999999999999E-5</c:v>
                </c:pt>
                <c:pt idx="79">
                  <c:v>4.8890000000000001E-5</c:v>
                </c:pt>
                <c:pt idx="80">
                  <c:v>4.8749999999999999E-5</c:v>
                </c:pt>
                <c:pt idx="81">
                  <c:v>4.6780000000000003E-5</c:v>
                </c:pt>
                <c:pt idx="82">
                  <c:v>4.8539999999999999E-5</c:v>
                </c:pt>
                <c:pt idx="83">
                  <c:v>4.8220000000000002E-5</c:v>
                </c:pt>
                <c:pt idx="84">
                  <c:v>4.9129999999999999E-5</c:v>
                </c:pt>
                <c:pt idx="85">
                  <c:v>4.8539999999999999E-5</c:v>
                </c:pt>
                <c:pt idx="86">
                  <c:v>4.9870000000000002E-5</c:v>
                </c:pt>
                <c:pt idx="87">
                  <c:v>4.939E-5</c:v>
                </c:pt>
                <c:pt idx="88">
                  <c:v>4.795E-5</c:v>
                </c:pt>
                <c:pt idx="89">
                  <c:v>4.816E-5</c:v>
                </c:pt>
                <c:pt idx="90">
                  <c:v>4.9030000000000003E-5</c:v>
                </c:pt>
                <c:pt idx="91">
                  <c:v>4.8749999999999999E-5</c:v>
                </c:pt>
                <c:pt idx="92">
                  <c:v>4.8359999999999998E-5</c:v>
                </c:pt>
                <c:pt idx="93">
                  <c:v>4.8600000000000002E-5</c:v>
                </c:pt>
                <c:pt idx="94">
                  <c:v>4.7939999999999998E-5</c:v>
                </c:pt>
                <c:pt idx="95">
                  <c:v>4.8340000000000001E-5</c:v>
                </c:pt>
                <c:pt idx="96">
                  <c:v>4.8269999999999997E-5</c:v>
                </c:pt>
                <c:pt idx="97">
                  <c:v>4.8319999999999998E-5</c:v>
                </c:pt>
                <c:pt idx="98">
                  <c:v>4.905E-5</c:v>
                </c:pt>
                <c:pt idx="99">
                  <c:v>4.8699999999999998E-5</c:v>
                </c:pt>
                <c:pt idx="100">
                  <c:v>4.7960000000000002E-5</c:v>
                </c:pt>
                <c:pt idx="101">
                  <c:v>4.7769999999999998E-5</c:v>
                </c:pt>
                <c:pt idx="102">
                  <c:v>4.9280000000000003E-5</c:v>
                </c:pt>
                <c:pt idx="103">
                  <c:v>4.833E-5</c:v>
                </c:pt>
                <c:pt idx="104">
                  <c:v>4.8789999999999999E-5</c:v>
                </c:pt>
                <c:pt idx="105">
                  <c:v>4.8099999999999997E-5</c:v>
                </c:pt>
                <c:pt idx="106">
                  <c:v>4.8909999999999998E-5</c:v>
                </c:pt>
                <c:pt idx="107">
                  <c:v>4.791E-5</c:v>
                </c:pt>
                <c:pt idx="108">
                  <c:v>4.8019999999999998E-5</c:v>
                </c:pt>
                <c:pt idx="109">
                  <c:v>4.8000000000000001E-5</c:v>
                </c:pt>
                <c:pt idx="110">
                  <c:v>4.8869999999999998E-5</c:v>
                </c:pt>
                <c:pt idx="111">
                  <c:v>4.8300000000000002E-5</c:v>
                </c:pt>
                <c:pt idx="112">
                  <c:v>4.7870000000000001E-5</c:v>
                </c:pt>
                <c:pt idx="113">
                  <c:v>4.8659999999999998E-5</c:v>
                </c:pt>
                <c:pt idx="114">
                  <c:v>4.6940000000000001E-5</c:v>
                </c:pt>
                <c:pt idx="115">
                  <c:v>4.829E-5</c:v>
                </c:pt>
                <c:pt idx="116">
                  <c:v>4.8449999999999999E-5</c:v>
                </c:pt>
                <c:pt idx="117">
                  <c:v>4.8640000000000002E-5</c:v>
                </c:pt>
                <c:pt idx="118">
                  <c:v>4.8420000000000001E-5</c:v>
                </c:pt>
                <c:pt idx="119">
                  <c:v>4.8479999999999997E-5</c:v>
                </c:pt>
                <c:pt idx="120">
                  <c:v>4.8069999999999999E-5</c:v>
                </c:pt>
                <c:pt idx="121">
                  <c:v>4.8890000000000001E-5</c:v>
                </c:pt>
                <c:pt idx="122">
                  <c:v>4.914E-5</c:v>
                </c:pt>
                <c:pt idx="123">
                  <c:v>4.8999999999999998E-5</c:v>
                </c:pt>
                <c:pt idx="124">
                  <c:v>4.9450000000000003E-5</c:v>
                </c:pt>
                <c:pt idx="125">
                  <c:v>4.871E-5</c:v>
                </c:pt>
                <c:pt idx="126">
                  <c:v>4.8770000000000002E-5</c:v>
                </c:pt>
                <c:pt idx="127">
                  <c:v>4.8369999999999999E-5</c:v>
                </c:pt>
                <c:pt idx="128">
                  <c:v>4.8010000000000003E-5</c:v>
                </c:pt>
                <c:pt idx="129">
                  <c:v>4.8220000000000002E-5</c:v>
                </c:pt>
                <c:pt idx="130">
                  <c:v>4.9020000000000002E-5</c:v>
                </c:pt>
                <c:pt idx="131">
                  <c:v>4.8300000000000002E-5</c:v>
                </c:pt>
                <c:pt idx="132">
                  <c:v>4.782E-5</c:v>
                </c:pt>
                <c:pt idx="133">
                  <c:v>4.969E-5</c:v>
                </c:pt>
                <c:pt idx="134">
                  <c:v>4.9870000000000002E-5</c:v>
                </c:pt>
                <c:pt idx="135">
                  <c:v>4.812E-5</c:v>
                </c:pt>
                <c:pt idx="136">
                  <c:v>4.8350000000000003E-5</c:v>
                </c:pt>
                <c:pt idx="137">
                  <c:v>4.8600000000000002E-5</c:v>
                </c:pt>
                <c:pt idx="138">
                  <c:v>4.9159999999999997E-5</c:v>
                </c:pt>
                <c:pt idx="139">
                  <c:v>4.8399999999999997E-5</c:v>
                </c:pt>
                <c:pt idx="140">
                  <c:v>4.9910000000000002E-5</c:v>
                </c:pt>
                <c:pt idx="141">
                  <c:v>4.9039999999999998E-5</c:v>
                </c:pt>
                <c:pt idx="142">
                  <c:v>4.8860000000000003E-5</c:v>
                </c:pt>
                <c:pt idx="143">
                  <c:v>4.791E-5</c:v>
                </c:pt>
                <c:pt idx="144">
                  <c:v>4.8470000000000002E-5</c:v>
                </c:pt>
                <c:pt idx="145">
                  <c:v>4.8539999999999999E-5</c:v>
                </c:pt>
                <c:pt idx="146">
                  <c:v>4.8210000000000001E-5</c:v>
                </c:pt>
                <c:pt idx="147">
                  <c:v>4.8959999999999999E-5</c:v>
                </c:pt>
                <c:pt idx="148">
                  <c:v>4.8380000000000001E-5</c:v>
                </c:pt>
                <c:pt idx="149">
                  <c:v>4.8220000000000002E-5</c:v>
                </c:pt>
                <c:pt idx="150">
                  <c:v>4.812E-5</c:v>
                </c:pt>
                <c:pt idx="151">
                  <c:v>4.778E-5</c:v>
                </c:pt>
                <c:pt idx="152">
                  <c:v>4.9150000000000002E-5</c:v>
                </c:pt>
                <c:pt idx="153">
                  <c:v>4.9490000000000002E-5</c:v>
                </c:pt>
                <c:pt idx="154">
                  <c:v>4.7729999999999999E-5</c:v>
                </c:pt>
                <c:pt idx="155">
                  <c:v>4.8550000000000001E-5</c:v>
                </c:pt>
                <c:pt idx="156">
                  <c:v>4.7729999999999999E-5</c:v>
                </c:pt>
                <c:pt idx="157">
                  <c:v>4.9200000000000003E-5</c:v>
                </c:pt>
                <c:pt idx="158">
                  <c:v>4.7859999999999999E-5</c:v>
                </c:pt>
                <c:pt idx="159">
                  <c:v>4.8069999999999999E-5</c:v>
                </c:pt>
                <c:pt idx="160">
                  <c:v>4.8560000000000003E-5</c:v>
                </c:pt>
                <c:pt idx="161">
                  <c:v>4.8269999999999997E-5</c:v>
                </c:pt>
                <c:pt idx="162">
                  <c:v>4.8619999999999999E-5</c:v>
                </c:pt>
                <c:pt idx="163">
                  <c:v>4.8919999999999999E-5</c:v>
                </c:pt>
                <c:pt idx="164">
                  <c:v>4.8900000000000003E-5</c:v>
                </c:pt>
                <c:pt idx="165">
                  <c:v>4.799E-5</c:v>
                </c:pt>
                <c:pt idx="166">
                  <c:v>4.7479999999999999E-5</c:v>
                </c:pt>
                <c:pt idx="167">
                  <c:v>4.8999999999999998E-5</c:v>
                </c:pt>
                <c:pt idx="168">
                  <c:v>4.8909999999999998E-5</c:v>
                </c:pt>
                <c:pt idx="169">
                  <c:v>4.8130000000000002E-5</c:v>
                </c:pt>
                <c:pt idx="170">
                  <c:v>4.8310000000000003E-5</c:v>
                </c:pt>
                <c:pt idx="171">
                  <c:v>4.8590000000000001E-5</c:v>
                </c:pt>
                <c:pt idx="172">
                  <c:v>4.871E-5</c:v>
                </c:pt>
                <c:pt idx="173">
                  <c:v>4.8919999999999999E-5</c:v>
                </c:pt>
                <c:pt idx="174">
                  <c:v>4.871E-5</c:v>
                </c:pt>
                <c:pt idx="175">
                  <c:v>4.8609999999999997E-5</c:v>
                </c:pt>
                <c:pt idx="176">
                  <c:v>4.8720000000000001E-5</c:v>
                </c:pt>
                <c:pt idx="177">
                  <c:v>4.8369999999999999E-5</c:v>
                </c:pt>
                <c:pt idx="178">
                  <c:v>4.816E-5</c:v>
                </c:pt>
                <c:pt idx="179">
                  <c:v>4.7859999999999999E-5</c:v>
                </c:pt>
                <c:pt idx="180">
                  <c:v>4.9190000000000002E-5</c:v>
                </c:pt>
                <c:pt idx="181">
                  <c:v>4.9280000000000003E-5</c:v>
                </c:pt>
                <c:pt idx="182">
                  <c:v>4.8420000000000001E-5</c:v>
                </c:pt>
                <c:pt idx="183">
                  <c:v>4.9100000000000001E-5</c:v>
                </c:pt>
                <c:pt idx="184">
                  <c:v>4.8659999999999998E-5</c:v>
                </c:pt>
                <c:pt idx="185">
                  <c:v>4.829E-5</c:v>
                </c:pt>
                <c:pt idx="186">
                  <c:v>4.8569999999999997E-5</c:v>
                </c:pt>
                <c:pt idx="187">
                  <c:v>4.7280000000000001E-5</c:v>
                </c:pt>
                <c:pt idx="188">
                  <c:v>4.8659999999999998E-5</c:v>
                </c:pt>
                <c:pt idx="189">
                  <c:v>4.8229999999999997E-5</c:v>
                </c:pt>
                <c:pt idx="190">
                  <c:v>4.88E-5</c:v>
                </c:pt>
                <c:pt idx="191">
                  <c:v>4.867E-5</c:v>
                </c:pt>
                <c:pt idx="192">
                  <c:v>4.7700000000000001E-5</c:v>
                </c:pt>
                <c:pt idx="193">
                  <c:v>4.9450000000000003E-5</c:v>
                </c:pt>
                <c:pt idx="194">
                  <c:v>4.8989999999999997E-5</c:v>
                </c:pt>
                <c:pt idx="195">
                  <c:v>5.0059999999999998E-5</c:v>
                </c:pt>
                <c:pt idx="196">
                  <c:v>4.8730000000000003E-5</c:v>
                </c:pt>
                <c:pt idx="197">
                  <c:v>4.8749999999999999E-5</c:v>
                </c:pt>
                <c:pt idx="198">
                  <c:v>4.8409999999999999E-5</c:v>
                </c:pt>
                <c:pt idx="199">
                  <c:v>4.8059999999999997E-5</c:v>
                </c:pt>
                <c:pt idx="200">
                  <c:v>4.833E-5</c:v>
                </c:pt>
                <c:pt idx="201">
                  <c:v>4.8600000000000002E-5</c:v>
                </c:pt>
                <c:pt idx="202">
                  <c:v>4.8720000000000001E-5</c:v>
                </c:pt>
                <c:pt idx="203">
                  <c:v>4.7800000000000003E-5</c:v>
                </c:pt>
                <c:pt idx="204">
                  <c:v>4.8770000000000002E-5</c:v>
                </c:pt>
                <c:pt idx="205">
                  <c:v>4.8010000000000003E-5</c:v>
                </c:pt>
                <c:pt idx="206">
                  <c:v>4.9360000000000002E-5</c:v>
                </c:pt>
                <c:pt idx="207">
                  <c:v>4.8390000000000003E-5</c:v>
                </c:pt>
                <c:pt idx="208">
                  <c:v>4.8579999999999999E-5</c:v>
                </c:pt>
                <c:pt idx="209">
                  <c:v>4.9110000000000002E-5</c:v>
                </c:pt>
                <c:pt idx="210">
                  <c:v>4.7719999999999997E-5</c:v>
                </c:pt>
                <c:pt idx="211">
                  <c:v>4.7970000000000003E-5</c:v>
                </c:pt>
                <c:pt idx="212">
                  <c:v>4.808E-5</c:v>
                </c:pt>
                <c:pt idx="213">
                  <c:v>4.8579999999999999E-5</c:v>
                </c:pt>
                <c:pt idx="214">
                  <c:v>4.9750000000000003E-5</c:v>
                </c:pt>
                <c:pt idx="215">
                  <c:v>4.8130000000000002E-5</c:v>
                </c:pt>
                <c:pt idx="216">
                  <c:v>4.8149999999999998E-5</c:v>
                </c:pt>
                <c:pt idx="217">
                  <c:v>4.8069999999999999E-5</c:v>
                </c:pt>
                <c:pt idx="218">
                  <c:v>4.7349999999999999E-5</c:v>
                </c:pt>
                <c:pt idx="219">
                  <c:v>4.8199999999999999E-5</c:v>
                </c:pt>
                <c:pt idx="220">
                  <c:v>4.7719999999999997E-5</c:v>
                </c:pt>
                <c:pt idx="221">
                  <c:v>4.846E-5</c:v>
                </c:pt>
                <c:pt idx="222">
                  <c:v>4.8250000000000001E-5</c:v>
                </c:pt>
                <c:pt idx="223">
                  <c:v>4.9200000000000003E-5</c:v>
                </c:pt>
                <c:pt idx="224">
                  <c:v>4.8619999999999999E-5</c:v>
                </c:pt>
                <c:pt idx="225">
                  <c:v>4.7979999999999998E-5</c:v>
                </c:pt>
                <c:pt idx="226">
                  <c:v>4.8560000000000003E-5</c:v>
                </c:pt>
                <c:pt idx="227">
                  <c:v>4.8529999999999998E-5</c:v>
                </c:pt>
                <c:pt idx="228">
                  <c:v>4.8999999999999998E-5</c:v>
                </c:pt>
                <c:pt idx="229">
                  <c:v>4.8579999999999999E-5</c:v>
                </c:pt>
                <c:pt idx="230">
                  <c:v>4.888E-5</c:v>
                </c:pt>
                <c:pt idx="231">
                  <c:v>4.8590000000000001E-5</c:v>
                </c:pt>
                <c:pt idx="232">
                  <c:v>4.8130000000000002E-5</c:v>
                </c:pt>
                <c:pt idx="233">
                  <c:v>4.9410000000000003E-5</c:v>
                </c:pt>
                <c:pt idx="234">
                  <c:v>4.7639999999999998E-5</c:v>
                </c:pt>
                <c:pt idx="235">
                  <c:v>4.901E-5</c:v>
                </c:pt>
                <c:pt idx="236">
                  <c:v>4.8319999999999998E-5</c:v>
                </c:pt>
                <c:pt idx="237">
                  <c:v>4.8369999999999999E-5</c:v>
                </c:pt>
                <c:pt idx="238">
                  <c:v>4.8560000000000003E-5</c:v>
                </c:pt>
                <c:pt idx="239">
                  <c:v>4.9129999999999999E-5</c:v>
                </c:pt>
                <c:pt idx="240">
                  <c:v>4.7259999999999998E-5</c:v>
                </c:pt>
                <c:pt idx="241">
                  <c:v>4.8860000000000003E-5</c:v>
                </c:pt>
                <c:pt idx="242">
                  <c:v>4.8250000000000001E-5</c:v>
                </c:pt>
                <c:pt idx="243">
                  <c:v>4.7649999999999999E-5</c:v>
                </c:pt>
                <c:pt idx="244">
                  <c:v>4.7899999999999999E-5</c:v>
                </c:pt>
                <c:pt idx="245">
                  <c:v>4.8489999999999998E-5</c:v>
                </c:pt>
                <c:pt idx="246">
                  <c:v>4.8399999999999997E-5</c:v>
                </c:pt>
                <c:pt idx="247">
                  <c:v>4.905E-5</c:v>
                </c:pt>
                <c:pt idx="248">
                  <c:v>4.8350000000000003E-5</c:v>
                </c:pt>
                <c:pt idx="249">
                  <c:v>4.8959999999999999E-5</c:v>
                </c:pt>
                <c:pt idx="250">
                  <c:v>4.8539999999999999E-5</c:v>
                </c:pt>
                <c:pt idx="251">
                  <c:v>4.8590000000000001E-5</c:v>
                </c:pt>
                <c:pt idx="252">
                  <c:v>4.7719999999999997E-5</c:v>
                </c:pt>
                <c:pt idx="253">
                  <c:v>4.8229999999999997E-5</c:v>
                </c:pt>
                <c:pt idx="254">
                  <c:v>4.8649999999999997E-5</c:v>
                </c:pt>
                <c:pt idx="255">
                  <c:v>4.8250000000000001E-5</c:v>
                </c:pt>
                <c:pt idx="256">
                  <c:v>4.905E-5</c:v>
                </c:pt>
                <c:pt idx="257">
                  <c:v>4.7970000000000003E-5</c:v>
                </c:pt>
                <c:pt idx="258">
                  <c:v>4.8369999999999999E-5</c:v>
                </c:pt>
                <c:pt idx="259">
                  <c:v>4.7809999999999998E-5</c:v>
                </c:pt>
                <c:pt idx="260">
                  <c:v>4.8430000000000002E-5</c:v>
                </c:pt>
                <c:pt idx="261">
                  <c:v>4.8369999999999999E-5</c:v>
                </c:pt>
                <c:pt idx="262">
                  <c:v>4.8999999999999998E-5</c:v>
                </c:pt>
                <c:pt idx="263">
                  <c:v>4.8359999999999998E-5</c:v>
                </c:pt>
                <c:pt idx="264">
                  <c:v>4.7540000000000002E-5</c:v>
                </c:pt>
                <c:pt idx="265">
                  <c:v>4.8210000000000001E-5</c:v>
                </c:pt>
                <c:pt idx="266">
                  <c:v>4.884E-5</c:v>
                </c:pt>
                <c:pt idx="267">
                  <c:v>4.8180000000000003E-5</c:v>
                </c:pt>
                <c:pt idx="268">
                  <c:v>4.8510000000000001E-5</c:v>
                </c:pt>
                <c:pt idx="269">
                  <c:v>4.8010000000000003E-5</c:v>
                </c:pt>
                <c:pt idx="270">
                  <c:v>4.7899999999999999E-5</c:v>
                </c:pt>
                <c:pt idx="271">
                  <c:v>4.8789999999999999E-5</c:v>
                </c:pt>
                <c:pt idx="272">
                  <c:v>4.8010000000000003E-5</c:v>
                </c:pt>
                <c:pt idx="273">
                  <c:v>4.7830000000000001E-5</c:v>
                </c:pt>
                <c:pt idx="274">
                  <c:v>4.774E-5</c:v>
                </c:pt>
                <c:pt idx="275">
                  <c:v>4.8380000000000001E-5</c:v>
                </c:pt>
                <c:pt idx="276">
                  <c:v>4.9450000000000003E-5</c:v>
                </c:pt>
                <c:pt idx="277">
                  <c:v>4.774E-5</c:v>
                </c:pt>
                <c:pt idx="278">
                  <c:v>4.8229999999999997E-5</c:v>
                </c:pt>
                <c:pt idx="279">
                  <c:v>4.8180000000000003E-5</c:v>
                </c:pt>
                <c:pt idx="280">
                  <c:v>4.918E-5</c:v>
                </c:pt>
                <c:pt idx="281">
                  <c:v>4.757E-5</c:v>
                </c:pt>
                <c:pt idx="282">
                  <c:v>4.8600000000000002E-5</c:v>
                </c:pt>
                <c:pt idx="283">
                  <c:v>4.8050000000000002E-5</c:v>
                </c:pt>
                <c:pt idx="284">
                  <c:v>4.8819999999999997E-5</c:v>
                </c:pt>
                <c:pt idx="285">
                  <c:v>4.8359999999999998E-5</c:v>
                </c:pt>
                <c:pt idx="286">
                  <c:v>4.846E-5</c:v>
                </c:pt>
                <c:pt idx="287">
                  <c:v>4.8409999999999999E-5</c:v>
                </c:pt>
                <c:pt idx="288">
                  <c:v>4.8930000000000001E-5</c:v>
                </c:pt>
                <c:pt idx="289">
                  <c:v>4.8749999999999999E-5</c:v>
                </c:pt>
                <c:pt idx="290">
                  <c:v>4.761E-5</c:v>
                </c:pt>
                <c:pt idx="291">
                  <c:v>4.897E-5</c:v>
                </c:pt>
                <c:pt idx="292">
                  <c:v>4.8449999999999999E-5</c:v>
                </c:pt>
                <c:pt idx="293">
                  <c:v>4.7929999999999997E-5</c:v>
                </c:pt>
                <c:pt idx="294">
                  <c:v>4.8539999999999999E-5</c:v>
                </c:pt>
                <c:pt idx="295">
                  <c:v>4.871E-5</c:v>
                </c:pt>
                <c:pt idx="296">
                  <c:v>4.8300000000000002E-5</c:v>
                </c:pt>
                <c:pt idx="297">
                  <c:v>4.8720000000000001E-5</c:v>
                </c:pt>
                <c:pt idx="298">
                  <c:v>4.7800000000000003E-5</c:v>
                </c:pt>
                <c:pt idx="299">
                  <c:v>4.8560000000000003E-5</c:v>
                </c:pt>
                <c:pt idx="300">
                  <c:v>4.7620000000000001E-5</c:v>
                </c:pt>
                <c:pt idx="301">
                  <c:v>4.8409999999999999E-5</c:v>
                </c:pt>
                <c:pt idx="302">
                  <c:v>4.8659999999999998E-5</c:v>
                </c:pt>
                <c:pt idx="303">
                  <c:v>4.8359999999999998E-5</c:v>
                </c:pt>
                <c:pt idx="304">
                  <c:v>4.9039999999999998E-5</c:v>
                </c:pt>
                <c:pt idx="305">
                  <c:v>4.8449999999999999E-5</c:v>
                </c:pt>
                <c:pt idx="306">
                  <c:v>4.7209999999999997E-5</c:v>
                </c:pt>
                <c:pt idx="307">
                  <c:v>4.7929999999999997E-5</c:v>
                </c:pt>
                <c:pt idx="308">
                  <c:v>4.9110000000000002E-5</c:v>
                </c:pt>
                <c:pt idx="309">
                  <c:v>4.8340000000000001E-5</c:v>
                </c:pt>
                <c:pt idx="310">
                  <c:v>4.8649999999999997E-5</c:v>
                </c:pt>
                <c:pt idx="311">
                  <c:v>4.8919999999999999E-5</c:v>
                </c:pt>
                <c:pt idx="312">
                  <c:v>4.7899999999999999E-5</c:v>
                </c:pt>
                <c:pt idx="313">
                  <c:v>4.7719999999999997E-5</c:v>
                </c:pt>
                <c:pt idx="314">
                  <c:v>4.7160000000000002E-5</c:v>
                </c:pt>
                <c:pt idx="315">
                  <c:v>4.8510000000000001E-5</c:v>
                </c:pt>
                <c:pt idx="316">
                  <c:v>4.8730000000000003E-5</c:v>
                </c:pt>
                <c:pt idx="317">
                  <c:v>4.8850000000000002E-5</c:v>
                </c:pt>
                <c:pt idx="318">
                  <c:v>4.7689999999999999E-5</c:v>
                </c:pt>
                <c:pt idx="319">
                  <c:v>4.7070000000000002E-5</c:v>
                </c:pt>
                <c:pt idx="320">
                  <c:v>4.6869999999999997E-5</c:v>
                </c:pt>
                <c:pt idx="321">
                  <c:v>4.7649999999999999E-5</c:v>
                </c:pt>
                <c:pt idx="322">
                  <c:v>4.8430000000000002E-5</c:v>
                </c:pt>
                <c:pt idx="323">
                  <c:v>4.829E-5</c:v>
                </c:pt>
                <c:pt idx="324">
                  <c:v>4.8520000000000003E-5</c:v>
                </c:pt>
                <c:pt idx="325">
                  <c:v>4.816E-5</c:v>
                </c:pt>
                <c:pt idx="326">
                  <c:v>4.8739999999999998E-5</c:v>
                </c:pt>
                <c:pt idx="327">
                  <c:v>4.8690000000000003E-5</c:v>
                </c:pt>
                <c:pt idx="328">
                  <c:v>4.7960000000000002E-5</c:v>
                </c:pt>
                <c:pt idx="329">
                  <c:v>4.829E-5</c:v>
                </c:pt>
                <c:pt idx="330">
                  <c:v>4.8199999999999999E-5</c:v>
                </c:pt>
                <c:pt idx="331">
                  <c:v>4.795E-5</c:v>
                </c:pt>
                <c:pt idx="332">
                  <c:v>4.7670000000000003E-5</c:v>
                </c:pt>
                <c:pt idx="333">
                  <c:v>4.884E-5</c:v>
                </c:pt>
                <c:pt idx="334">
                  <c:v>4.922E-5</c:v>
                </c:pt>
                <c:pt idx="335">
                  <c:v>4.9379999999999998E-5</c:v>
                </c:pt>
                <c:pt idx="336">
                  <c:v>4.8199999999999999E-5</c:v>
                </c:pt>
                <c:pt idx="337">
                  <c:v>4.7670000000000003E-5</c:v>
                </c:pt>
                <c:pt idx="338">
                  <c:v>4.8730000000000003E-5</c:v>
                </c:pt>
                <c:pt idx="339">
                  <c:v>4.8560000000000003E-5</c:v>
                </c:pt>
                <c:pt idx="340">
                  <c:v>4.8059999999999997E-5</c:v>
                </c:pt>
                <c:pt idx="341">
                  <c:v>4.9100000000000001E-5</c:v>
                </c:pt>
                <c:pt idx="342">
                  <c:v>4.8269999999999997E-5</c:v>
                </c:pt>
                <c:pt idx="343">
                  <c:v>4.9030000000000003E-5</c:v>
                </c:pt>
                <c:pt idx="344">
                  <c:v>4.8029999999999999E-5</c:v>
                </c:pt>
                <c:pt idx="345">
                  <c:v>4.7649999999999999E-5</c:v>
                </c:pt>
                <c:pt idx="346">
                  <c:v>4.9280000000000003E-5</c:v>
                </c:pt>
                <c:pt idx="347">
                  <c:v>4.8439999999999997E-5</c:v>
                </c:pt>
                <c:pt idx="348">
                  <c:v>4.829E-5</c:v>
                </c:pt>
                <c:pt idx="349">
                  <c:v>4.8590000000000001E-5</c:v>
                </c:pt>
                <c:pt idx="350">
                  <c:v>4.8199999999999999E-5</c:v>
                </c:pt>
                <c:pt idx="351">
                  <c:v>4.8189999999999998E-5</c:v>
                </c:pt>
                <c:pt idx="352">
                  <c:v>4.9289999999999997E-5</c:v>
                </c:pt>
                <c:pt idx="353">
                  <c:v>4.8550000000000001E-5</c:v>
                </c:pt>
                <c:pt idx="354">
                  <c:v>4.8069999999999999E-5</c:v>
                </c:pt>
                <c:pt idx="355">
                  <c:v>4.863E-5</c:v>
                </c:pt>
                <c:pt idx="356">
                  <c:v>4.8069999999999999E-5</c:v>
                </c:pt>
                <c:pt idx="357">
                  <c:v>4.8760000000000001E-5</c:v>
                </c:pt>
                <c:pt idx="358">
                  <c:v>4.8900000000000003E-5</c:v>
                </c:pt>
                <c:pt idx="359">
                  <c:v>4.791E-5</c:v>
                </c:pt>
                <c:pt idx="360">
                  <c:v>4.8850000000000002E-5</c:v>
                </c:pt>
                <c:pt idx="361">
                  <c:v>4.812E-5</c:v>
                </c:pt>
                <c:pt idx="362">
                  <c:v>4.8680000000000001E-5</c:v>
                </c:pt>
                <c:pt idx="363">
                  <c:v>4.7880000000000002E-5</c:v>
                </c:pt>
                <c:pt idx="364">
                  <c:v>4.8189999999999998E-5</c:v>
                </c:pt>
                <c:pt idx="365">
                  <c:v>4.8619999999999999E-5</c:v>
                </c:pt>
                <c:pt idx="366">
                  <c:v>4.7920000000000002E-5</c:v>
                </c:pt>
                <c:pt idx="367">
                  <c:v>4.888E-5</c:v>
                </c:pt>
                <c:pt idx="368">
                  <c:v>4.7759999999999997E-5</c:v>
                </c:pt>
                <c:pt idx="369">
                  <c:v>4.7859999999999999E-5</c:v>
                </c:pt>
                <c:pt idx="370">
                  <c:v>4.8529999999999998E-5</c:v>
                </c:pt>
                <c:pt idx="371">
                  <c:v>4.8439999999999997E-5</c:v>
                </c:pt>
                <c:pt idx="372">
                  <c:v>4.7790000000000002E-5</c:v>
                </c:pt>
                <c:pt idx="373">
                  <c:v>4.799E-5</c:v>
                </c:pt>
                <c:pt idx="374">
                  <c:v>4.8529999999999998E-5</c:v>
                </c:pt>
                <c:pt idx="375">
                  <c:v>4.7790000000000002E-5</c:v>
                </c:pt>
                <c:pt idx="376">
                  <c:v>4.8860000000000003E-5</c:v>
                </c:pt>
                <c:pt idx="377">
                  <c:v>4.8300000000000002E-5</c:v>
                </c:pt>
                <c:pt idx="378">
                  <c:v>4.8529999999999998E-5</c:v>
                </c:pt>
                <c:pt idx="379">
                  <c:v>4.8869999999999998E-5</c:v>
                </c:pt>
                <c:pt idx="380">
                  <c:v>4.706E-5</c:v>
                </c:pt>
                <c:pt idx="381">
                  <c:v>4.7479999999999999E-5</c:v>
                </c:pt>
                <c:pt idx="382">
                  <c:v>4.8310000000000003E-5</c:v>
                </c:pt>
                <c:pt idx="383">
                  <c:v>4.816E-5</c:v>
                </c:pt>
                <c:pt idx="384">
                  <c:v>4.7929999999999997E-5</c:v>
                </c:pt>
                <c:pt idx="385">
                  <c:v>4.7800000000000003E-5</c:v>
                </c:pt>
                <c:pt idx="386">
                  <c:v>4.8059999999999997E-5</c:v>
                </c:pt>
                <c:pt idx="387">
                  <c:v>4.7519999999999999E-5</c:v>
                </c:pt>
                <c:pt idx="388">
                  <c:v>4.8850000000000002E-5</c:v>
                </c:pt>
                <c:pt idx="389">
                  <c:v>4.8829999999999998E-5</c:v>
                </c:pt>
                <c:pt idx="390">
                  <c:v>4.8659999999999998E-5</c:v>
                </c:pt>
                <c:pt idx="391">
                  <c:v>4.9299999999999999E-5</c:v>
                </c:pt>
                <c:pt idx="392">
                  <c:v>4.7899999999999999E-5</c:v>
                </c:pt>
                <c:pt idx="393">
                  <c:v>4.8340000000000001E-5</c:v>
                </c:pt>
                <c:pt idx="394">
                  <c:v>4.8279999999999999E-5</c:v>
                </c:pt>
                <c:pt idx="395">
                  <c:v>4.7479999999999999E-5</c:v>
                </c:pt>
                <c:pt idx="396">
                  <c:v>4.774E-5</c:v>
                </c:pt>
                <c:pt idx="397">
                  <c:v>4.7899999999999999E-5</c:v>
                </c:pt>
                <c:pt idx="398">
                  <c:v>4.8019999999999998E-5</c:v>
                </c:pt>
                <c:pt idx="399">
                  <c:v>4.8850000000000002E-5</c:v>
                </c:pt>
                <c:pt idx="400">
                  <c:v>4.8640000000000002E-5</c:v>
                </c:pt>
                <c:pt idx="401">
                  <c:v>4.8900000000000003E-5</c:v>
                </c:pt>
                <c:pt idx="402">
                  <c:v>4.8279999999999999E-5</c:v>
                </c:pt>
                <c:pt idx="403">
                  <c:v>4.8550000000000001E-5</c:v>
                </c:pt>
                <c:pt idx="404">
                  <c:v>4.8409999999999999E-5</c:v>
                </c:pt>
                <c:pt idx="405">
                  <c:v>4.8520000000000003E-5</c:v>
                </c:pt>
                <c:pt idx="406">
                  <c:v>4.9929999999999998E-5</c:v>
                </c:pt>
                <c:pt idx="407">
                  <c:v>4.9790000000000003E-5</c:v>
                </c:pt>
                <c:pt idx="408">
                  <c:v>4.8489999999999998E-5</c:v>
                </c:pt>
                <c:pt idx="409">
                  <c:v>4.8539999999999999E-5</c:v>
                </c:pt>
                <c:pt idx="410">
                  <c:v>4.812E-5</c:v>
                </c:pt>
                <c:pt idx="411">
                  <c:v>4.8550000000000001E-5</c:v>
                </c:pt>
                <c:pt idx="412">
                  <c:v>4.8940000000000002E-5</c:v>
                </c:pt>
                <c:pt idx="413">
                  <c:v>4.8310000000000003E-5</c:v>
                </c:pt>
                <c:pt idx="414">
                  <c:v>4.7670000000000003E-5</c:v>
                </c:pt>
                <c:pt idx="415">
                  <c:v>4.8040000000000001E-5</c:v>
                </c:pt>
                <c:pt idx="416">
                  <c:v>4.8199999999999999E-5</c:v>
                </c:pt>
                <c:pt idx="417">
                  <c:v>4.8300000000000002E-5</c:v>
                </c:pt>
                <c:pt idx="418">
                  <c:v>4.8810000000000002E-5</c:v>
                </c:pt>
                <c:pt idx="419">
                  <c:v>4.8699999999999998E-5</c:v>
                </c:pt>
                <c:pt idx="420">
                  <c:v>4.8789999999999999E-5</c:v>
                </c:pt>
                <c:pt idx="421">
                  <c:v>4.8890000000000001E-5</c:v>
                </c:pt>
                <c:pt idx="422">
                  <c:v>4.8779999999999997E-5</c:v>
                </c:pt>
                <c:pt idx="423">
                  <c:v>4.8600000000000002E-5</c:v>
                </c:pt>
                <c:pt idx="424">
                  <c:v>4.7479999999999999E-5</c:v>
                </c:pt>
                <c:pt idx="425">
                  <c:v>4.863E-5</c:v>
                </c:pt>
                <c:pt idx="426">
                  <c:v>4.888E-5</c:v>
                </c:pt>
                <c:pt idx="427">
                  <c:v>4.9110000000000002E-5</c:v>
                </c:pt>
                <c:pt idx="428">
                  <c:v>4.8890000000000001E-5</c:v>
                </c:pt>
                <c:pt idx="429">
                  <c:v>4.8399999999999997E-5</c:v>
                </c:pt>
                <c:pt idx="430">
                  <c:v>4.7830000000000001E-5</c:v>
                </c:pt>
                <c:pt idx="431">
                  <c:v>4.8319999999999998E-5</c:v>
                </c:pt>
                <c:pt idx="432">
                  <c:v>4.8189999999999998E-5</c:v>
                </c:pt>
                <c:pt idx="433">
                  <c:v>4.85E-5</c:v>
                </c:pt>
                <c:pt idx="434">
                  <c:v>4.8340000000000001E-5</c:v>
                </c:pt>
                <c:pt idx="435">
                  <c:v>4.8489999999999998E-5</c:v>
                </c:pt>
                <c:pt idx="436">
                  <c:v>4.8869999999999998E-5</c:v>
                </c:pt>
                <c:pt idx="437">
                  <c:v>4.8189999999999998E-5</c:v>
                </c:pt>
                <c:pt idx="438">
                  <c:v>4.8600000000000002E-5</c:v>
                </c:pt>
                <c:pt idx="439">
                  <c:v>4.7880000000000002E-5</c:v>
                </c:pt>
                <c:pt idx="440">
                  <c:v>4.7639999999999998E-5</c:v>
                </c:pt>
                <c:pt idx="441">
                  <c:v>4.8819999999999997E-5</c:v>
                </c:pt>
                <c:pt idx="442">
                  <c:v>4.8869999999999998E-5</c:v>
                </c:pt>
                <c:pt idx="443">
                  <c:v>4.8699999999999998E-5</c:v>
                </c:pt>
                <c:pt idx="444">
                  <c:v>4.7240000000000002E-5</c:v>
                </c:pt>
                <c:pt idx="445">
                  <c:v>4.7929999999999997E-5</c:v>
                </c:pt>
                <c:pt idx="446">
                  <c:v>4.8640000000000002E-5</c:v>
                </c:pt>
                <c:pt idx="447">
                  <c:v>4.833E-5</c:v>
                </c:pt>
                <c:pt idx="448">
                  <c:v>4.7769999999999998E-5</c:v>
                </c:pt>
                <c:pt idx="449">
                  <c:v>4.7840000000000003E-5</c:v>
                </c:pt>
                <c:pt idx="450">
                  <c:v>4.8369999999999999E-5</c:v>
                </c:pt>
                <c:pt idx="451">
                  <c:v>4.884E-5</c:v>
                </c:pt>
                <c:pt idx="452">
                  <c:v>4.8170000000000001E-5</c:v>
                </c:pt>
                <c:pt idx="453">
                  <c:v>4.7129999999999998E-5</c:v>
                </c:pt>
                <c:pt idx="454">
                  <c:v>4.863E-5</c:v>
                </c:pt>
                <c:pt idx="455">
                  <c:v>4.9539999999999997E-5</c:v>
                </c:pt>
                <c:pt idx="456">
                  <c:v>4.7840000000000003E-5</c:v>
                </c:pt>
                <c:pt idx="457">
                  <c:v>4.7700000000000001E-5</c:v>
                </c:pt>
                <c:pt idx="458">
                  <c:v>4.833E-5</c:v>
                </c:pt>
                <c:pt idx="459">
                  <c:v>4.85E-5</c:v>
                </c:pt>
                <c:pt idx="460">
                  <c:v>4.8000000000000001E-5</c:v>
                </c:pt>
                <c:pt idx="461">
                  <c:v>4.9339999999999999E-5</c:v>
                </c:pt>
                <c:pt idx="462">
                  <c:v>4.85E-5</c:v>
                </c:pt>
                <c:pt idx="463">
                  <c:v>4.8550000000000001E-5</c:v>
                </c:pt>
                <c:pt idx="464">
                  <c:v>4.8059999999999997E-5</c:v>
                </c:pt>
                <c:pt idx="465">
                  <c:v>4.744E-5</c:v>
                </c:pt>
                <c:pt idx="466">
                  <c:v>4.7769999999999998E-5</c:v>
                </c:pt>
                <c:pt idx="467">
                  <c:v>4.791E-5</c:v>
                </c:pt>
                <c:pt idx="468">
                  <c:v>4.8819999999999997E-5</c:v>
                </c:pt>
                <c:pt idx="469">
                  <c:v>4.7360000000000001E-5</c:v>
                </c:pt>
                <c:pt idx="470">
                  <c:v>4.7830000000000001E-5</c:v>
                </c:pt>
                <c:pt idx="471">
                  <c:v>4.8479999999999997E-5</c:v>
                </c:pt>
                <c:pt idx="472">
                  <c:v>4.8579999999999999E-5</c:v>
                </c:pt>
                <c:pt idx="473">
                  <c:v>4.8149999999999998E-5</c:v>
                </c:pt>
                <c:pt idx="474">
                  <c:v>4.8310000000000003E-5</c:v>
                </c:pt>
                <c:pt idx="475">
                  <c:v>4.8619999999999999E-5</c:v>
                </c:pt>
                <c:pt idx="476">
                  <c:v>4.7700000000000001E-5</c:v>
                </c:pt>
                <c:pt idx="477">
                  <c:v>4.816E-5</c:v>
                </c:pt>
                <c:pt idx="478">
                  <c:v>4.8380000000000001E-5</c:v>
                </c:pt>
                <c:pt idx="479">
                  <c:v>4.7479999999999999E-5</c:v>
                </c:pt>
                <c:pt idx="480">
                  <c:v>4.8579999999999999E-5</c:v>
                </c:pt>
                <c:pt idx="481">
                  <c:v>4.7460000000000003E-5</c:v>
                </c:pt>
                <c:pt idx="482">
                  <c:v>4.812E-5</c:v>
                </c:pt>
                <c:pt idx="483">
                  <c:v>4.85E-5</c:v>
                </c:pt>
                <c:pt idx="484">
                  <c:v>4.7630000000000003E-5</c:v>
                </c:pt>
                <c:pt idx="485">
                  <c:v>4.7700000000000001E-5</c:v>
                </c:pt>
                <c:pt idx="486">
                  <c:v>4.8919999999999999E-5</c:v>
                </c:pt>
                <c:pt idx="487">
                  <c:v>4.7330000000000003E-5</c:v>
                </c:pt>
                <c:pt idx="488">
                  <c:v>4.7110000000000001E-5</c:v>
                </c:pt>
                <c:pt idx="489">
                  <c:v>4.816E-5</c:v>
                </c:pt>
                <c:pt idx="490">
                  <c:v>4.85E-5</c:v>
                </c:pt>
                <c:pt idx="491">
                  <c:v>4.782E-5</c:v>
                </c:pt>
                <c:pt idx="492">
                  <c:v>4.7960000000000002E-5</c:v>
                </c:pt>
                <c:pt idx="493">
                  <c:v>4.8250000000000001E-5</c:v>
                </c:pt>
                <c:pt idx="494">
                  <c:v>4.7840000000000003E-5</c:v>
                </c:pt>
                <c:pt idx="495">
                  <c:v>4.816E-5</c:v>
                </c:pt>
                <c:pt idx="496">
                  <c:v>4.7649999999999999E-5</c:v>
                </c:pt>
                <c:pt idx="497">
                  <c:v>4.8420000000000001E-5</c:v>
                </c:pt>
                <c:pt idx="498">
                  <c:v>4.7939999999999998E-5</c:v>
                </c:pt>
                <c:pt idx="499">
                  <c:v>4.7429999999999998E-5</c:v>
                </c:pt>
                <c:pt idx="500">
                  <c:v>4.7970000000000003E-5</c:v>
                </c:pt>
                <c:pt idx="501">
                  <c:v>4.7859999999999999E-5</c:v>
                </c:pt>
                <c:pt idx="502">
                  <c:v>4.8359999999999998E-5</c:v>
                </c:pt>
                <c:pt idx="503">
                  <c:v>4.85E-5</c:v>
                </c:pt>
                <c:pt idx="504">
                  <c:v>4.9929999999999998E-5</c:v>
                </c:pt>
                <c:pt idx="505">
                  <c:v>4.905E-5</c:v>
                </c:pt>
                <c:pt idx="506">
                  <c:v>4.8220000000000002E-5</c:v>
                </c:pt>
                <c:pt idx="507">
                  <c:v>4.8220000000000002E-5</c:v>
                </c:pt>
                <c:pt idx="508">
                  <c:v>4.7960000000000002E-5</c:v>
                </c:pt>
                <c:pt idx="509">
                  <c:v>4.8199999999999999E-5</c:v>
                </c:pt>
                <c:pt idx="510">
                  <c:v>4.7970000000000003E-5</c:v>
                </c:pt>
                <c:pt idx="511">
                  <c:v>4.7469999999999998E-5</c:v>
                </c:pt>
                <c:pt idx="512">
                  <c:v>4.7719999999999997E-5</c:v>
                </c:pt>
                <c:pt idx="513">
                  <c:v>4.7589999999999997E-5</c:v>
                </c:pt>
                <c:pt idx="514">
                  <c:v>4.9459999999999997E-5</c:v>
                </c:pt>
                <c:pt idx="515">
                  <c:v>4.8640000000000002E-5</c:v>
                </c:pt>
                <c:pt idx="516">
                  <c:v>4.8239999999999999E-5</c:v>
                </c:pt>
                <c:pt idx="517">
                  <c:v>4.7259999999999998E-5</c:v>
                </c:pt>
                <c:pt idx="518">
                  <c:v>4.901E-5</c:v>
                </c:pt>
                <c:pt idx="519">
                  <c:v>4.808E-5</c:v>
                </c:pt>
                <c:pt idx="520">
                  <c:v>4.7209999999999997E-5</c:v>
                </c:pt>
                <c:pt idx="521">
                  <c:v>4.9039999999999998E-5</c:v>
                </c:pt>
                <c:pt idx="522">
                  <c:v>4.8189999999999998E-5</c:v>
                </c:pt>
                <c:pt idx="523">
                  <c:v>4.7939999999999998E-5</c:v>
                </c:pt>
                <c:pt idx="524">
                  <c:v>4.85E-5</c:v>
                </c:pt>
                <c:pt idx="525">
                  <c:v>4.8609999999999997E-5</c:v>
                </c:pt>
                <c:pt idx="526">
                  <c:v>4.8090000000000002E-5</c:v>
                </c:pt>
                <c:pt idx="527">
                  <c:v>4.8090000000000002E-5</c:v>
                </c:pt>
                <c:pt idx="528">
                  <c:v>4.7929999999999997E-5</c:v>
                </c:pt>
                <c:pt idx="529">
                  <c:v>4.7330000000000003E-5</c:v>
                </c:pt>
                <c:pt idx="530">
                  <c:v>4.7769999999999998E-5</c:v>
                </c:pt>
                <c:pt idx="531">
                  <c:v>4.9259999999999999E-5</c:v>
                </c:pt>
                <c:pt idx="532">
                  <c:v>4.8099999999999997E-5</c:v>
                </c:pt>
                <c:pt idx="533">
                  <c:v>4.8430000000000002E-5</c:v>
                </c:pt>
                <c:pt idx="534">
                  <c:v>4.8319999999999998E-5</c:v>
                </c:pt>
                <c:pt idx="535">
                  <c:v>4.7700000000000001E-5</c:v>
                </c:pt>
                <c:pt idx="536">
                  <c:v>4.7729999999999999E-5</c:v>
                </c:pt>
                <c:pt idx="537">
                  <c:v>4.85E-5</c:v>
                </c:pt>
                <c:pt idx="538">
                  <c:v>4.8319999999999998E-5</c:v>
                </c:pt>
                <c:pt idx="539">
                  <c:v>4.8050000000000002E-5</c:v>
                </c:pt>
                <c:pt idx="540">
                  <c:v>4.8229999999999997E-5</c:v>
                </c:pt>
                <c:pt idx="541">
                  <c:v>4.8529999999999998E-5</c:v>
                </c:pt>
                <c:pt idx="542">
                  <c:v>4.7599999999999998E-5</c:v>
                </c:pt>
                <c:pt idx="543">
                  <c:v>4.812E-5</c:v>
                </c:pt>
                <c:pt idx="544">
                  <c:v>4.8819999999999997E-5</c:v>
                </c:pt>
                <c:pt idx="545">
                  <c:v>4.8909999999999998E-5</c:v>
                </c:pt>
                <c:pt idx="546">
                  <c:v>4.7830000000000001E-5</c:v>
                </c:pt>
                <c:pt idx="547">
                  <c:v>4.8890000000000001E-5</c:v>
                </c:pt>
                <c:pt idx="548">
                  <c:v>4.7519999999999999E-5</c:v>
                </c:pt>
                <c:pt idx="549">
                  <c:v>4.7679999999999998E-5</c:v>
                </c:pt>
                <c:pt idx="550">
                  <c:v>4.8149999999999998E-5</c:v>
                </c:pt>
                <c:pt idx="551">
                  <c:v>4.816E-5</c:v>
                </c:pt>
                <c:pt idx="552">
                  <c:v>4.7589999999999997E-5</c:v>
                </c:pt>
                <c:pt idx="553">
                  <c:v>4.7849999999999998E-5</c:v>
                </c:pt>
                <c:pt idx="554">
                  <c:v>4.7290000000000003E-5</c:v>
                </c:pt>
                <c:pt idx="555">
                  <c:v>4.744E-5</c:v>
                </c:pt>
                <c:pt idx="556">
                  <c:v>4.8180000000000003E-5</c:v>
                </c:pt>
                <c:pt idx="557">
                  <c:v>4.8749999999999999E-5</c:v>
                </c:pt>
                <c:pt idx="558">
                  <c:v>4.8359999999999998E-5</c:v>
                </c:pt>
                <c:pt idx="559">
                  <c:v>4.9249999999999998E-5</c:v>
                </c:pt>
                <c:pt idx="560">
                  <c:v>4.8260000000000002E-5</c:v>
                </c:pt>
                <c:pt idx="561">
                  <c:v>4.7649999999999999E-5</c:v>
                </c:pt>
                <c:pt idx="562">
                  <c:v>4.8269999999999997E-5</c:v>
                </c:pt>
                <c:pt idx="563">
                  <c:v>4.8699999999999998E-5</c:v>
                </c:pt>
                <c:pt idx="564">
                  <c:v>4.7379999999999997E-5</c:v>
                </c:pt>
                <c:pt idx="565">
                  <c:v>4.8510000000000001E-5</c:v>
                </c:pt>
                <c:pt idx="566">
                  <c:v>4.8170000000000001E-5</c:v>
                </c:pt>
                <c:pt idx="567">
                  <c:v>4.829E-5</c:v>
                </c:pt>
                <c:pt idx="568">
                  <c:v>4.8730000000000003E-5</c:v>
                </c:pt>
                <c:pt idx="569">
                  <c:v>4.8529999999999998E-5</c:v>
                </c:pt>
                <c:pt idx="570">
                  <c:v>6.4389999999999998E-5</c:v>
                </c:pt>
                <c:pt idx="571">
                  <c:v>4.8779999999999997E-5</c:v>
                </c:pt>
                <c:pt idx="572">
                  <c:v>4.7450000000000001E-5</c:v>
                </c:pt>
                <c:pt idx="573">
                  <c:v>4.8539999999999999E-5</c:v>
                </c:pt>
                <c:pt idx="574">
                  <c:v>4.8909999999999998E-5</c:v>
                </c:pt>
                <c:pt idx="575">
                  <c:v>4.8239999999999999E-5</c:v>
                </c:pt>
                <c:pt idx="576">
                  <c:v>4.7960000000000002E-5</c:v>
                </c:pt>
                <c:pt idx="577">
                  <c:v>4.867E-5</c:v>
                </c:pt>
                <c:pt idx="578">
                  <c:v>4.816E-5</c:v>
                </c:pt>
                <c:pt idx="579">
                  <c:v>4.7679999999999998E-5</c:v>
                </c:pt>
                <c:pt idx="580">
                  <c:v>4.8430000000000002E-5</c:v>
                </c:pt>
                <c:pt idx="581">
                  <c:v>4.778E-5</c:v>
                </c:pt>
                <c:pt idx="582">
                  <c:v>4.85E-5</c:v>
                </c:pt>
                <c:pt idx="583">
                  <c:v>4.8470000000000002E-5</c:v>
                </c:pt>
                <c:pt idx="584">
                  <c:v>4.8010000000000003E-5</c:v>
                </c:pt>
                <c:pt idx="585">
                  <c:v>4.8300000000000002E-5</c:v>
                </c:pt>
                <c:pt idx="586">
                  <c:v>4.7339999999999997E-5</c:v>
                </c:pt>
                <c:pt idx="587">
                  <c:v>4.8619999999999999E-5</c:v>
                </c:pt>
                <c:pt idx="588">
                  <c:v>4.7849999999999998E-5</c:v>
                </c:pt>
                <c:pt idx="589">
                  <c:v>4.8319999999999998E-5</c:v>
                </c:pt>
                <c:pt idx="590">
                  <c:v>4.744E-5</c:v>
                </c:pt>
                <c:pt idx="591">
                  <c:v>4.7089999999999998E-5</c:v>
                </c:pt>
                <c:pt idx="592">
                  <c:v>4.7840000000000003E-5</c:v>
                </c:pt>
                <c:pt idx="593">
                  <c:v>4.8279999999999999E-5</c:v>
                </c:pt>
                <c:pt idx="594">
                  <c:v>4.8050000000000002E-5</c:v>
                </c:pt>
                <c:pt idx="595">
                  <c:v>4.7129999999999998E-5</c:v>
                </c:pt>
                <c:pt idx="596">
                  <c:v>4.7719999999999997E-5</c:v>
                </c:pt>
                <c:pt idx="597">
                  <c:v>4.867E-5</c:v>
                </c:pt>
                <c:pt idx="598">
                  <c:v>4.9190000000000002E-5</c:v>
                </c:pt>
                <c:pt idx="599">
                  <c:v>4.774E-5</c:v>
                </c:pt>
                <c:pt idx="600">
                  <c:v>4.7979999999999998E-5</c:v>
                </c:pt>
                <c:pt idx="601">
                  <c:v>4.8699999999999998E-5</c:v>
                </c:pt>
                <c:pt idx="602">
                  <c:v>4.8430000000000002E-5</c:v>
                </c:pt>
                <c:pt idx="603">
                  <c:v>4.812E-5</c:v>
                </c:pt>
                <c:pt idx="604">
                  <c:v>4.7240000000000002E-5</c:v>
                </c:pt>
                <c:pt idx="605">
                  <c:v>4.812E-5</c:v>
                </c:pt>
                <c:pt idx="606">
                  <c:v>4.7769999999999998E-5</c:v>
                </c:pt>
                <c:pt idx="607">
                  <c:v>4.8770000000000002E-5</c:v>
                </c:pt>
                <c:pt idx="608">
                  <c:v>4.8099999999999997E-5</c:v>
                </c:pt>
                <c:pt idx="609">
                  <c:v>4.8409999999999999E-5</c:v>
                </c:pt>
                <c:pt idx="610">
                  <c:v>4.7309999999999999E-5</c:v>
                </c:pt>
                <c:pt idx="611">
                  <c:v>4.8380000000000001E-5</c:v>
                </c:pt>
                <c:pt idx="612">
                  <c:v>4.8319999999999998E-5</c:v>
                </c:pt>
                <c:pt idx="613">
                  <c:v>4.8609999999999997E-5</c:v>
                </c:pt>
                <c:pt idx="614">
                  <c:v>4.8699999999999998E-5</c:v>
                </c:pt>
                <c:pt idx="615">
                  <c:v>4.9129999999999999E-5</c:v>
                </c:pt>
                <c:pt idx="616">
                  <c:v>4.8130000000000002E-5</c:v>
                </c:pt>
                <c:pt idx="617">
                  <c:v>4.9240000000000003E-5</c:v>
                </c:pt>
                <c:pt idx="618">
                  <c:v>4.884E-5</c:v>
                </c:pt>
                <c:pt idx="619">
                  <c:v>4.867E-5</c:v>
                </c:pt>
                <c:pt idx="620">
                  <c:v>4.7009999999999999E-5</c:v>
                </c:pt>
                <c:pt idx="621">
                  <c:v>4.7769999999999998E-5</c:v>
                </c:pt>
                <c:pt idx="622">
                  <c:v>4.9209999999999998E-5</c:v>
                </c:pt>
                <c:pt idx="623">
                  <c:v>4.9089999999999999E-5</c:v>
                </c:pt>
                <c:pt idx="624">
                  <c:v>4.8239999999999999E-5</c:v>
                </c:pt>
                <c:pt idx="625">
                  <c:v>4.88E-5</c:v>
                </c:pt>
                <c:pt idx="626">
                  <c:v>4.8470000000000002E-5</c:v>
                </c:pt>
                <c:pt idx="627">
                  <c:v>4.7899999999999999E-5</c:v>
                </c:pt>
                <c:pt idx="628">
                  <c:v>4.7559999999999999E-5</c:v>
                </c:pt>
                <c:pt idx="629">
                  <c:v>4.8390000000000003E-5</c:v>
                </c:pt>
                <c:pt idx="630">
                  <c:v>4.7339999999999997E-5</c:v>
                </c:pt>
                <c:pt idx="631">
                  <c:v>4.846E-5</c:v>
                </c:pt>
                <c:pt idx="632">
                  <c:v>4.7970000000000003E-5</c:v>
                </c:pt>
                <c:pt idx="633">
                  <c:v>4.7859999999999999E-5</c:v>
                </c:pt>
                <c:pt idx="634">
                  <c:v>4.8199999999999999E-5</c:v>
                </c:pt>
                <c:pt idx="635">
                  <c:v>4.816E-5</c:v>
                </c:pt>
                <c:pt idx="636">
                  <c:v>4.8369999999999999E-5</c:v>
                </c:pt>
                <c:pt idx="637">
                  <c:v>4.7200000000000002E-5</c:v>
                </c:pt>
                <c:pt idx="638">
                  <c:v>4.7929999999999997E-5</c:v>
                </c:pt>
                <c:pt idx="639">
                  <c:v>4.7559999999999999E-5</c:v>
                </c:pt>
                <c:pt idx="640">
                  <c:v>4.9509999999999999E-5</c:v>
                </c:pt>
                <c:pt idx="641">
                  <c:v>4.8529999999999998E-5</c:v>
                </c:pt>
                <c:pt idx="642">
                  <c:v>4.8220000000000002E-5</c:v>
                </c:pt>
                <c:pt idx="643">
                  <c:v>4.8829999999999998E-5</c:v>
                </c:pt>
                <c:pt idx="644">
                  <c:v>4.8649999999999997E-5</c:v>
                </c:pt>
                <c:pt idx="645">
                  <c:v>4.7410000000000002E-5</c:v>
                </c:pt>
                <c:pt idx="646">
                  <c:v>4.791E-5</c:v>
                </c:pt>
                <c:pt idx="647">
                  <c:v>4.791E-5</c:v>
                </c:pt>
                <c:pt idx="648">
                  <c:v>4.8350000000000003E-5</c:v>
                </c:pt>
                <c:pt idx="649">
                  <c:v>4.8050000000000002E-5</c:v>
                </c:pt>
                <c:pt idx="650">
                  <c:v>4.833E-5</c:v>
                </c:pt>
                <c:pt idx="651">
                  <c:v>4.8220000000000002E-5</c:v>
                </c:pt>
                <c:pt idx="652">
                  <c:v>4.8319999999999998E-5</c:v>
                </c:pt>
                <c:pt idx="653">
                  <c:v>4.8059999999999997E-5</c:v>
                </c:pt>
                <c:pt idx="654">
                  <c:v>4.7970000000000003E-5</c:v>
                </c:pt>
                <c:pt idx="655">
                  <c:v>4.8539999999999999E-5</c:v>
                </c:pt>
                <c:pt idx="656">
                  <c:v>4.8760000000000001E-5</c:v>
                </c:pt>
                <c:pt idx="657">
                  <c:v>4.7670000000000003E-5</c:v>
                </c:pt>
                <c:pt idx="658">
                  <c:v>4.7979999999999998E-5</c:v>
                </c:pt>
                <c:pt idx="659">
                  <c:v>4.8040000000000001E-5</c:v>
                </c:pt>
                <c:pt idx="660">
                  <c:v>4.9490000000000002E-5</c:v>
                </c:pt>
                <c:pt idx="661">
                  <c:v>4.8350000000000003E-5</c:v>
                </c:pt>
                <c:pt idx="662">
                  <c:v>4.867E-5</c:v>
                </c:pt>
                <c:pt idx="663">
                  <c:v>4.9240000000000003E-5</c:v>
                </c:pt>
                <c:pt idx="664">
                  <c:v>4.8529999999999998E-5</c:v>
                </c:pt>
                <c:pt idx="665">
                  <c:v>4.7800000000000003E-5</c:v>
                </c:pt>
                <c:pt idx="666">
                  <c:v>4.8730000000000003E-5</c:v>
                </c:pt>
                <c:pt idx="667">
                  <c:v>4.8220000000000002E-5</c:v>
                </c:pt>
                <c:pt idx="668">
                  <c:v>4.74E-5</c:v>
                </c:pt>
                <c:pt idx="669">
                  <c:v>4.7769999999999998E-5</c:v>
                </c:pt>
                <c:pt idx="670">
                  <c:v>4.7830000000000001E-5</c:v>
                </c:pt>
                <c:pt idx="671">
                  <c:v>4.8600000000000002E-5</c:v>
                </c:pt>
                <c:pt idx="672">
                  <c:v>4.795E-5</c:v>
                </c:pt>
                <c:pt idx="673">
                  <c:v>4.7660000000000001E-5</c:v>
                </c:pt>
                <c:pt idx="674">
                  <c:v>4.9200000000000003E-5</c:v>
                </c:pt>
                <c:pt idx="675">
                  <c:v>4.8600000000000002E-5</c:v>
                </c:pt>
                <c:pt idx="676">
                  <c:v>4.9650000000000001E-5</c:v>
                </c:pt>
                <c:pt idx="677">
                  <c:v>4.8770000000000002E-5</c:v>
                </c:pt>
                <c:pt idx="678">
                  <c:v>4.8600000000000002E-5</c:v>
                </c:pt>
                <c:pt idx="679">
                  <c:v>4.8539999999999999E-5</c:v>
                </c:pt>
                <c:pt idx="680">
                  <c:v>4.7790000000000002E-5</c:v>
                </c:pt>
                <c:pt idx="681">
                  <c:v>4.9150000000000002E-5</c:v>
                </c:pt>
                <c:pt idx="682">
                  <c:v>4.8600000000000002E-5</c:v>
                </c:pt>
                <c:pt idx="683">
                  <c:v>4.9259999999999999E-5</c:v>
                </c:pt>
                <c:pt idx="684">
                  <c:v>4.8449999999999999E-5</c:v>
                </c:pt>
                <c:pt idx="685">
                  <c:v>4.8470000000000002E-5</c:v>
                </c:pt>
                <c:pt idx="686">
                  <c:v>4.7460000000000003E-5</c:v>
                </c:pt>
                <c:pt idx="687">
                  <c:v>4.7859999999999999E-5</c:v>
                </c:pt>
                <c:pt idx="688">
                  <c:v>4.9110000000000002E-5</c:v>
                </c:pt>
                <c:pt idx="689">
                  <c:v>4.7880000000000002E-5</c:v>
                </c:pt>
                <c:pt idx="690">
                  <c:v>4.8420000000000001E-5</c:v>
                </c:pt>
                <c:pt idx="691">
                  <c:v>4.8260000000000002E-5</c:v>
                </c:pt>
                <c:pt idx="692">
                  <c:v>4.7589999999999997E-5</c:v>
                </c:pt>
                <c:pt idx="693">
                  <c:v>4.7679999999999998E-5</c:v>
                </c:pt>
                <c:pt idx="694">
                  <c:v>4.7889999999999997E-5</c:v>
                </c:pt>
                <c:pt idx="695">
                  <c:v>4.7939999999999998E-5</c:v>
                </c:pt>
                <c:pt idx="696">
                  <c:v>4.8269999999999997E-5</c:v>
                </c:pt>
                <c:pt idx="697">
                  <c:v>4.8819999999999997E-5</c:v>
                </c:pt>
                <c:pt idx="698">
                  <c:v>4.9480000000000001E-5</c:v>
                </c:pt>
                <c:pt idx="699">
                  <c:v>4.9320000000000002E-5</c:v>
                </c:pt>
                <c:pt idx="700">
                  <c:v>4.8730000000000003E-5</c:v>
                </c:pt>
                <c:pt idx="701">
                  <c:v>4.7670000000000003E-5</c:v>
                </c:pt>
                <c:pt idx="702">
                  <c:v>4.8180000000000003E-5</c:v>
                </c:pt>
                <c:pt idx="703">
                  <c:v>4.884E-5</c:v>
                </c:pt>
                <c:pt idx="704">
                  <c:v>4.7790000000000002E-5</c:v>
                </c:pt>
                <c:pt idx="705">
                  <c:v>4.8300000000000002E-5</c:v>
                </c:pt>
                <c:pt idx="706">
                  <c:v>4.8489999999999998E-5</c:v>
                </c:pt>
                <c:pt idx="707">
                  <c:v>4.8510000000000001E-5</c:v>
                </c:pt>
                <c:pt idx="708">
                  <c:v>4.7870000000000001E-5</c:v>
                </c:pt>
                <c:pt idx="709">
                  <c:v>4.8050000000000002E-5</c:v>
                </c:pt>
                <c:pt idx="710">
                  <c:v>4.7179999999999999E-5</c:v>
                </c:pt>
                <c:pt idx="711">
                  <c:v>4.8040000000000001E-5</c:v>
                </c:pt>
                <c:pt idx="712">
                  <c:v>4.8959999999999999E-5</c:v>
                </c:pt>
                <c:pt idx="713">
                  <c:v>4.7870000000000001E-5</c:v>
                </c:pt>
                <c:pt idx="714">
                  <c:v>4.8520000000000003E-5</c:v>
                </c:pt>
                <c:pt idx="715">
                  <c:v>4.7339999999999997E-5</c:v>
                </c:pt>
                <c:pt idx="716">
                  <c:v>4.8130000000000002E-5</c:v>
                </c:pt>
                <c:pt idx="717">
                  <c:v>4.8210000000000001E-5</c:v>
                </c:pt>
                <c:pt idx="718">
                  <c:v>4.8470000000000002E-5</c:v>
                </c:pt>
                <c:pt idx="719">
                  <c:v>4.7750000000000002E-5</c:v>
                </c:pt>
                <c:pt idx="720">
                  <c:v>4.7899999999999999E-5</c:v>
                </c:pt>
                <c:pt idx="721">
                  <c:v>4.8090000000000002E-5</c:v>
                </c:pt>
                <c:pt idx="722">
                  <c:v>4.8220000000000002E-5</c:v>
                </c:pt>
                <c:pt idx="723">
                  <c:v>4.871E-5</c:v>
                </c:pt>
                <c:pt idx="724">
                  <c:v>4.952E-5</c:v>
                </c:pt>
                <c:pt idx="725">
                  <c:v>4.8479999999999997E-5</c:v>
                </c:pt>
                <c:pt idx="726">
                  <c:v>4.867E-5</c:v>
                </c:pt>
                <c:pt idx="727">
                  <c:v>4.8399999999999997E-5</c:v>
                </c:pt>
                <c:pt idx="728">
                  <c:v>4.8730000000000003E-5</c:v>
                </c:pt>
                <c:pt idx="729">
                  <c:v>4.8390000000000003E-5</c:v>
                </c:pt>
                <c:pt idx="730">
                  <c:v>4.8359999999999998E-5</c:v>
                </c:pt>
                <c:pt idx="731">
                  <c:v>4.8890000000000001E-5</c:v>
                </c:pt>
                <c:pt idx="732">
                  <c:v>4.829E-5</c:v>
                </c:pt>
                <c:pt idx="733">
                  <c:v>4.8590000000000001E-5</c:v>
                </c:pt>
                <c:pt idx="734">
                  <c:v>4.7450000000000001E-5</c:v>
                </c:pt>
                <c:pt idx="735">
                  <c:v>4.8279999999999999E-5</c:v>
                </c:pt>
                <c:pt idx="736">
                  <c:v>4.8090000000000002E-5</c:v>
                </c:pt>
                <c:pt idx="737">
                  <c:v>4.8409999999999999E-5</c:v>
                </c:pt>
                <c:pt idx="738">
                  <c:v>4.8789999999999999E-5</c:v>
                </c:pt>
                <c:pt idx="739">
                  <c:v>4.7929999999999997E-5</c:v>
                </c:pt>
                <c:pt idx="740">
                  <c:v>4.8399999999999997E-5</c:v>
                </c:pt>
                <c:pt idx="741">
                  <c:v>4.8619999999999999E-5</c:v>
                </c:pt>
                <c:pt idx="742">
                  <c:v>4.7970000000000003E-5</c:v>
                </c:pt>
                <c:pt idx="743">
                  <c:v>4.867E-5</c:v>
                </c:pt>
                <c:pt idx="744">
                  <c:v>4.778E-5</c:v>
                </c:pt>
                <c:pt idx="745">
                  <c:v>4.791E-5</c:v>
                </c:pt>
                <c:pt idx="746">
                  <c:v>4.8059999999999997E-5</c:v>
                </c:pt>
                <c:pt idx="747">
                  <c:v>4.8170000000000001E-5</c:v>
                </c:pt>
                <c:pt idx="748">
                  <c:v>4.7639999999999998E-5</c:v>
                </c:pt>
                <c:pt idx="749">
                  <c:v>4.816E-5</c:v>
                </c:pt>
                <c:pt idx="750">
                  <c:v>4.8140000000000003E-5</c:v>
                </c:pt>
                <c:pt idx="751">
                  <c:v>4.8489999999999998E-5</c:v>
                </c:pt>
                <c:pt idx="752">
                  <c:v>4.757E-5</c:v>
                </c:pt>
                <c:pt idx="753">
                  <c:v>4.9119999999999997E-5</c:v>
                </c:pt>
                <c:pt idx="754">
                  <c:v>4.8050000000000002E-5</c:v>
                </c:pt>
                <c:pt idx="755">
                  <c:v>4.8520000000000003E-5</c:v>
                </c:pt>
                <c:pt idx="756">
                  <c:v>4.8569999999999997E-5</c:v>
                </c:pt>
                <c:pt idx="757">
                  <c:v>4.88E-5</c:v>
                </c:pt>
                <c:pt idx="758">
                  <c:v>4.905E-5</c:v>
                </c:pt>
                <c:pt idx="759">
                  <c:v>4.7429999999999998E-5</c:v>
                </c:pt>
                <c:pt idx="760">
                  <c:v>4.8050000000000002E-5</c:v>
                </c:pt>
                <c:pt idx="761">
                  <c:v>4.7320000000000001E-5</c:v>
                </c:pt>
                <c:pt idx="762">
                  <c:v>4.808E-5</c:v>
                </c:pt>
                <c:pt idx="763">
                  <c:v>4.8560000000000003E-5</c:v>
                </c:pt>
                <c:pt idx="764">
                  <c:v>4.9100000000000001E-5</c:v>
                </c:pt>
                <c:pt idx="765">
                  <c:v>4.7939999999999998E-5</c:v>
                </c:pt>
                <c:pt idx="766">
                  <c:v>4.8479999999999997E-5</c:v>
                </c:pt>
                <c:pt idx="767">
                  <c:v>4.8649999999999997E-5</c:v>
                </c:pt>
                <c:pt idx="768">
                  <c:v>4.791E-5</c:v>
                </c:pt>
                <c:pt idx="769">
                  <c:v>4.7970000000000003E-5</c:v>
                </c:pt>
                <c:pt idx="770">
                  <c:v>4.782E-5</c:v>
                </c:pt>
                <c:pt idx="771">
                  <c:v>4.85E-5</c:v>
                </c:pt>
                <c:pt idx="772">
                  <c:v>4.8600000000000002E-5</c:v>
                </c:pt>
                <c:pt idx="773">
                  <c:v>4.9440000000000001E-5</c:v>
                </c:pt>
                <c:pt idx="774">
                  <c:v>4.9190000000000002E-5</c:v>
                </c:pt>
                <c:pt idx="775">
                  <c:v>4.8980000000000002E-5</c:v>
                </c:pt>
                <c:pt idx="776">
                  <c:v>4.8449999999999999E-5</c:v>
                </c:pt>
                <c:pt idx="777">
                  <c:v>4.7830000000000001E-5</c:v>
                </c:pt>
                <c:pt idx="778">
                  <c:v>4.8010000000000003E-5</c:v>
                </c:pt>
                <c:pt idx="779">
                  <c:v>4.7800000000000003E-5</c:v>
                </c:pt>
                <c:pt idx="780">
                  <c:v>4.7880000000000002E-5</c:v>
                </c:pt>
                <c:pt idx="781">
                  <c:v>4.8439999999999997E-5</c:v>
                </c:pt>
                <c:pt idx="782">
                  <c:v>4.922E-5</c:v>
                </c:pt>
                <c:pt idx="783">
                  <c:v>4.8659999999999998E-5</c:v>
                </c:pt>
                <c:pt idx="784">
                  <c:v>4.7970000000000003E-5</c:v>
                </c:pt>
                <c:pt idx="785">
                  <c:v>4.8170000000000001E-5</c:v>
                </c:pt>
                <c:pt idx="786">
                  <c:v>4.8430000000000002E-5</c:v>
                </c:pt>
                <c:pt idx="787">
                  <c:v>4.7490000000000001E-5</c:v>
                </c:pt>
                <c:pt idx="788">
                  <c:v>4.8860000000000003E-5</c:v>
                </c:pt>
                <c:pt idx="789">
                  <c:v>4.8900000000000003E-5</c:v>
                </c:pt>
                <c:pt idx="790">
                  <c:v>4.829E-5</c:v>
                </c:pt>
                <c:pt idx="791">
                  <c:v>4.8420000000000001E-5</c:v>
                </c:pt>
                <c:pt idx="792">
                  <c:v>4.8900000000000003E-5</c:v>
                </c:pt>
                <c:pt idx="793">
                  <c:v>4.8860000000000003E-5</c:v>
                </c:pt>
                <c:pt idx="794">
                  <c:v>4.9480000000000001E-5</c:v>
                </c:pt>
                <c:pt idx="795">
                  <c:v>4.846E-5</c:v>
                </c:pt>
                <c:pt idx="796">
                  <c:v>4.8680000000000001E-5</c:v>
                </c:pt>
                <c:pt idx="797">
                  <c:v>4.8739999999999998E-5</c:v>
                </c:pt>
                <c:pt idx="798">
                  <c:v>4.8860000000000003E-5</c:v>
                </c:pt>
                <c:pt idx="799">
                  <c:v>4.7899999999999999E-5</c:v>
                </c:pt>
                <c:pt idx="800">
                  <c:v>4.8260000000000002E-5</c:v>
                </c:pt>
                <c:pt idx="801">
                  <c:v>4.7840000000000003E-5</c:v>
                </c:pt>
                <c:pt idx="802">
                  <c:v>4.761E-5</c:v>
                </c:pt>
                <c:pt idx="803">
                  <c:v>4.7870000000000001E-5</c:v>
                </c:pt>
                <c:pt idx="804">
                  <c:v>4.8980000000000002E-5</c:v>
                </c:pt>
                <c:pt idx="805">
                  <c:v>4.8409999999999999E-5</c:v>
                </c:pt>
                <c:pt idx="806">
                  <c:v>4.8149999999999998E-5</c:v>
                </c:pt>
                <c:pt idx="807">
                  <c:v>4.8409999999999999E-5</c:v>
                </c:pt>
                <c:pt idx="808">
                  <c:v>4.7889999999999997E-5</c:v>
                </c:pt>
                <c:pt idx="809">
                  <c:v>4.7299999999999998E-5</c:v>
                </c:pt>
                <c:pt idx="810">
                  <c:v>4.7759999999999997E-5</c:v>
                </c:pt>
                <c:pt idx="811">
                  <c:v>4.8890000000000001E-5</c:v>
                </c:pt>
                <c:pt idx="812">
                  <c:v>4.8850000000000002E-5</c:v>
                </c:pt>
                <c:pt idx="813">
                  <c:v>4.8269999999999997E-5</c:v>
                </c:pt>
                <c:pt idx="814">
                  <c:v>4.8819999999999997E-5</c:v>
                </c:pt>
                <c:pt idx="815">
                  <c:v>4.8760000000000001E-5</c:v>
                </c:pt>
                <c:pt idx="816">
                  <c:v>4.833E-5</c:v>
                </c:pt>
                <c:pt idx="817">
                  <c:v>4.8340000000000001E-5</c:v>
                </c:pt>
                <c:pt idx="818">
                  <c:v>4.8529999999999998E-5</c:v>
                </c:pt>
                <c:pt idx="819">
                  <c:v>4.8510000000000001E-5</c:v>
                </c:pt>
                <c:pt idx="820">
                  <c:v>4.8069999999999999E-5</c:v>
                </c:pt>
                <c:pt idx="821">
                  <c:v>4.8090000000000002E-5</c:v>
                </c:pt>
                <c:pt idx="822">
                  <c:v>4.9079999999999998E-5</c:v>
                </c:pt>
                <c:pt idx="823">
                  <c:v>4.8529999999999998E-5</c:v>
                </c:pt>
                <c:pt idx="824">
                  <c:v>4.8919999999999999E-5</c:v>
                </c:pt>
                <c:pt idx="825">
                  <c:v>4.8980000000000002E-5</c:v>
                </c:pt>
                <c:pt idx="826">
                  <c:v>4.8550000000000001E-5</c:v>
                </c:pt>
                <c:pt idx="827">
                  <c:v>4.808E-5</c:v>
                </c:pt>
                <c:pt idx="828">
                  <c:v>4.8390000000000003E-5</c:v>
                </c:pt>
                <c:pt idx="829">
                  <c:v>4.8539999999999999E-5</c:v>
                </c:pt>
                <c:pt idx="830">
                  <c:v>4.8099999999999997E-5</c:v>
                </c:pt>
                <c:pt idx="831">
                  <c:v>4.8359999999999998E-5</c:v>
                </c:pt>
                <c:pt idx="832">
                  <c:v>4.8600000000000002E-5</c:v>
                </c:pt>
                <c:pt idx="833">
                  <c:v>4.8180000000000003E-5</c:v>
                </c:pt>
                <c:pt idx="834">
                  <c:v>4.8659999999999998E-5</c:v>
                </c:pt>
                <c:pt idx="835">
                  <c:v>4.9719999999999998E-5</c:v>
                </c:pt>
                <c:pt idx="836">
                  <c:v>4.8479999999999997E-5</c:v>
                </c:pt>
                <c:pt idx="837">
                  <c:v>4.8680000000000001E-5</c:v>
                </c:pt>
                <c:pt idx="838">
                  <c:v>4.9089999999999999E-5</c:v>
                </c:pt>
                <c:pt idx="839">
                  <c:v>4.8430000000000002E-5</c:v>
                </c:pt>
                <c:pt idx="840">
                  <c:v>4.8350000000000003E-5</c:v>
                </c:pt>
                <c:pt idx="841">
                  <c:v>4.8099999999999997E-5</c:v>
                </c:pt>
                <c:pt idx="842">
                  <c:v>4.7689999999999999E-5</c:v>
                </c:pt>
                <c:pt idx="843">
                  <c:v>4.8340000000000001E-5</c:v>
                </c:pt>
                <c:pt idx="844">
                  <c:v>4.7769999999999998E-5</c:v>
                </c:pt>
                <c:pt idx="845">
                  <c:v>4.8900000000000003E-5</c:v>
                </c:pt>
                <c:pt idx="846">
                  <c:v>4.7960000000000002E-5</c:v>
                </c:pt>
                <c:pt idx="847">
                  <c:v>4.8760000000000001E-5</c:v>
                </c:pt>
                <c:pt idx="848">
                  <c:v>4.7630000000000003E-5</c:v>
                </c:pt>
                <c:pt idx="849">
                  <c:v>4.7939999999999998E-5</c:v>
                </c:pt>
                <c:pt idx="850">
                  <c:v>4.8420000000000001E-5</c:v>
                </c:pt>
                <c:pt idx="851">
                  <c:v>4.7670000000000003E-5</c:v>
                </c:pt>
                <c:pt idx="852">
                  <c:v>4.8409999999999999E-5</c:v>
                </c:pt>
                <c:pt idx="853">
                  <c:v>4.7870000000000001E-5</c:v>
                </c:pt>
                <c:pt idx="854">
                  <c:v>4.8130000000000002E-5</c:v>
                </c:pt>
                <c:pt idx="855">
                  <c:v>4.7250000000000003E-5</c:v>
                </c:pt>
                <c:pt idx="856">
                  <c:v>4.7809999999999998E-5</c:v>
                </c:pt>
                <c:pt idx="857">
                  <c:v>4.7719999999999997E-5</c:v>
                </c:pt>
                <c:pt idx="858">
                  <c:v>4.8040000000000001E-5</c:v>
                </c:pt>
                <c:pt idx="859">
                  <c:v>4.7710000000000002E-5</c:v>
                </c:pt>
                <c:pt idx="860">
                  <c:v>4.7360000000000001E-5</c:v>
                </c:pt>
                <c:pt idx="861">
                  <c:v>4.7859999999999999E-5</c:v>
                </c:pt>
                <c:pt idx="862">
                  <c:v>4.7530000000000001E-5</c:v>
                </c:pt>
                <c:pt idx="863">
                  <c:v>4.7580000000000002E-5</c:v>
                </c:pt>
                <c:pt idx="864">
                  <c:v>4.7549999999999997E-5</c:v>
                </c:pt>
                <c:pt idx="865">
                  <c:v>4.7429999999999998E-5</c:v>
                </c:pt>
                <c:pt idx="866">
                  <c:v>4.799E-5</c:v>
                </c:pt>
                <c:pt idx="867">
                  <c:v>4.6990000000000002E-5</c:v>
                </c:pt>
                <c:pt idx="868">
                  <c:v>4.7870000000000001E-5</c:v>
                </c:pt>
                <c:pt idx="869">
                  <c:v>4.8010000000000003E-5</c:v>
                </c:pt>
                <c:pt idx="870">
                  <c:v>4.8029999999999999E-5</c:v>
                </c:pt>
                <c:pt idx="871">
                  <c:v>4.7670000000000003E-5</c:v>
                </c:pt>
                <c:pt idx="872">
                  <c:v>4.8690000000000003E-5</c:v>
                </c:pt>
                <c:pt idx="873">
                  <c:v>4.8949999999999997E-5</c:v>
                </c:pt>
                <c:pt idx="874">
                  <c:v>4.7840000000000003E-5</c:v>
                </c:pt>
                <c:pt idx="875">
                  <c:v>4.7549999999999997E-5</c:v>
                </c:pt>
                <c:pt idx="876">
                  <c:v>4.8050000000000002E-5</c:v>
                </c:pt>
                <c:pt idx="877">
                  <c:v>4.8350000000000003E-5</c:v>
                </c:pt>
                <c:pt idx="878">
                  <c:v>4.9240000000000003E-5</c:v>
                </c:pt>
                <c:pt idx="879">
                  <c:v>4.812E-5</c:v>
                </c:pt>
                <c:pt idx="880">
                  <c:v>4.8579999999999999E-5</c:v>
                </c:pt>
                <c:pt idx="881">
                  <c:v>4.8779999999999997E-5</c:v>
                </c:pt>
                <c:pt idx="882">
                  <c:v>4.8449999999999999E-5</c:v>
                </c:pt>
                <c:pt idx="883">
                  <c:v>4.8099999999999997E-5</c:v>
                </c:pt>
                <c:pt idx="884">
                  <c:v>4.7759999999999997E-5</c:v>
                </c:pt>
                <c:pt idx="885">
                  <c:v>4.8189999999999998E-5</c:v>
                </c:pt>
                <c:pt idx="886">
                  <c:v>4.8000000000000001E-5</c:v>
                </c:pt>
                <c:pt idx="887">
                  <c:v>4.7880000000000002E-5</c:v>
                </c:pt>
                <c:pt idx="888">
                  <c:v>4.7349999999999999E-5</c:v>
                </c:pt>
                <c:pt idx="889">
                  <c:v>4.9979999999999999E-5</c:v>
                </c:pt>
                <c:pt idx="890">
                  <c:v>4.7750000000000002E-5</c:v>
                </c:pt>
                <c:pt idx="891">
                  <c:v>4.8269999999999997E-5</c:v>
                </c:pt>
                <c:pt idx="892">
                  <c:v>4.8640000000000002E-5</c:v>
                </c:pt>
                <c:pt idx="893">
                  <c:v>4.757E-5</c:v>
                </c:pt>
                <c:pt idx="894">
                  <c:v>4.7979999999999998E-5</c:v>
                </c:pt>
                <c:pt idx="895">
                  <c:v>4.8479999999999997E-5</c:v>
                </c:pt>
                <c:pt idx="896">
                  <c:v>4.7559999999999999E-5</c:v>
                </c:pt>
                <c:pt idx="897">
                  <c:v>4.8730000000000003E-5</c:v>
                </c:pt>
                <c:pt idx="898">
                  <c:v>4.8199999999999999E-5</c:v>
                </c:pt>
                <c:pt idx="899">
                  <c:v>4.8269999999999997E-5</c:v>
                </c:pt>
                <c:pt idx="900">
                  <c:v>4.8350000000000003E-5</c:v>
                </c:pt>
                <c:pt idx="901">
                  <c:v>4.7420000000000003E-5</c:v>
                </c:pt>
                <c:pt idx="902">
                  <c:v>4.816E-5</c:v>
                </c:pt>
                <c:pt idx="903">
                  <c:v>4.795E-5</c:v>
                </c:pt>
                <c:pt idx="904">
                  <c:v>4.7150000000000001E-5</c:v>
                </c:pt>
                <c:pt idx="905">
                  <c:v>4.7129999999999998E-5</c:v>
                </c:pt>
                <c:pt idx="906">
                  <c:v>4.8069999999999999E-5</c:v>
                </c:pt>
                <c:pt idx="907">
                  <c:v>4.8420000000000001E-5</c:v>
                </c:pt>
                <c:pt idx="908">
                  <c:v>4.8439999999999997E-5</c:v>
                </c:pt>
                <c:pt idx="909">
                  <c:v>4.8319999999999998E-5</c:v>
                </c:pt>
                <c:pt idx="910">
                  <c:v>4.7939999999999998E-5</c:v>
                </c:pt>
                <c:pt idx="911">
                  <c:v>4.7759999999999997E-5</c:v>
                </c:pt>
                <c:pt idx="912">
                  <c:v>4.7290000000000003E-5</c:v>
                </c:pt>
                <c:pt idx="913">
                  <c:v>4.7599999999999998E-5</c:v>
                </c:pt>
                <c:pt idx="914">
                  <c:v>4.8140000000000003E-5</c:v>
                </c:pt>
                <c:pt idx="915">
                  <c:v>4.7830000000000001E-5</c:v>
                </c:pt>
                <c:pt idx="916">
                  <c:v>4.8069999999999999E-5</c:v>
                </c:pt>
                <c:pt idx="917">
                  <c:v>4.7880000000000002E-5</c:v>
                </c:pt>
                <c:pt idx="918">
                  <c:v>4.7660000000000001E-5</c:v>
                </c:pt>
                <c:pt idx="919">
                  <c:v>4.7889999999999997E-5</c:v>
                </c:pt>
                <c:pt idx="920">
                  <c:v>4.795E-5</c:v>
                </c:pt>
                <c:pt idx="921">
                  <c:v>4.9020000000000002E-5</c:v>
                </c:pt>
                <c:pt idx="922">
                  <c:v>4.897E-5</c:v>
                </c:pt>
                <c:pt idx="923">
                  <c:v>4.7899999999999999E-5</c:v>
                </c:pt>
                <c:pt idx="924">
                  <c:v>4.9370000000000003E-5</c:v>
                </c:pt>
                <c:pt idx="925">
                  <c:v>4.8850000000000002E-5</c:v>
                </c:pt>
                <c:pt idx="926">
                  <c:v>4.8319999999999998E-5</c:v>
                </c:pt>
                <c:pt idx="927">
                  <c:v>4.8909999999999998E-5</c:v>
                </c:pt>
                <c:pt idx="928">
                  <c:v>4.8430000000000002E-5</c:v>
                </c:pt>
                <c:pt idx="929">
                  <c:v>4.7070000000000002E-5</c:v>
                </c:pt>
                <c:pt idx="930">
                  <c:v>4.7530000000000001E-5</c:v>
                </c:pt>
                <c:pt idx="931">
                  <c:v>4.7920000000000002E-5</c:v>
                </c:pt>
                <c:pt idx="932">
                  <c:v>4.8420000000000001E-5</c:v>
                </c:pt>
                <c:pt idx="933">
                  <c:v>4.9329999999999997E-5</c:v>
                </c:pt>
                <c:pt idx="934">
                  <c:v>4.8029999999999999E-5</c:v>
                </c:pt>
                <c:pt idx="935">
                  <c:v>4.7979999999999998E-5</c:v>
                </c:pt>
                <c:pt idx="936">
                  <c:v>4.918E-5</c:v>
                </c:pt>
                <c:pt idx="937">
                  <c:v>4.9190000000000002E-5</c:v>
                </c:pt>
                <c:pt idx="938">
                  <c:v>4.812E-5</c:v>
                </c:pt>
                <c:pt idx="939">
                  <c:v>4.8659999999999998E-5</c:v>
                </c:pt>
                <c:pt idx="940">
                  <c:v>4.8659999999999998E-5</c:v>
                </c:pt>
                <c:pt idx="941">
                  <c:v>4.7899999999999999E-5</c:v>
                </c:pt>
                <c:pt idx="942">
                  <c:v>4.778E-5</c:v>
                </c:pt>
                <c:pt idx="943">
                  <c:v>4.7250000000000003E-5</c:v>
                </c:pt>
                <c:pt idx="944">
                  <c:v>4.8779999999999997E-5</c:v>
                </c:pt>
                <c:pt idx="945">
                  <c:v>4.8659999999999998E-5</c:v>
                </c:pt>
                <c:pt idx="946">
                  <c:v>4.8590000000000001E-5</c:v>
                </c:pt>
                <c:pt idx="947">
                  <c:v>4.812E-5</c:v>
                </c:pt>
                <c:pt idx="948">
                  <c:v>4.8369999999999999E-5</c:v>
                </c:pt>
                <c:pt idx="949">
                  <c:v>4.8699999999999998E-5</c:v>
                </c:pt>
                <c:pt idx="950">
                  <c:v>4.8409999999999999E-5</c:v>
                </c:pt>
                <c:pt idx="951">
                  <c:v>4.8869999999999998E-5</c:v>
                </c:pt>
                <c:pt idx="952">
                  <c:v>4.7809999999999998E-5</c:v>
                </c:pt>
                <c:pt idx="953">
                  <c:v>4.7280000000000001E-5</c:v>
                </c:pt>
                <c:pt idx="954">
                  <c:v>4.8720000000000001E-5</c:v>
                </c:pt>
                <c:pt idx="955">
                  <c:v>4.8199999999999999E-5</c:v>
                </c:pt>
                <c:pt idx="956">
                  <c:v>4.8149999999999998E-5</c:v>
                </c:pt>
                <c:pt idx="957">
                  <c:v>4.7970000000000003E-5</c:v>
                </c:pt>
                <c:pt idx="958">
                  <c:v>4.8439999999999997E-5</c:v>
                </c:pt>
                <c:pt idx="959">
                  <c:v>4.8399999999999997E-5</c:v>
                </c:pt>
                <c:pt idx="960">
                  <c:v>4.9240000000000003E-5</c:v>
                </c:pt>
                <c:pt idx="961">
                  <c:v>4.8359999999999998E-5</c:v>
                </c:pt>
                <c:pt idx="962">
                  <c:v>4.7750000000000002E-5</c:v>
                </c:pt>
                <c:pt idx="963">
                  <c:v>4.7460000000000003E-5</c:v>
                </c:pt>
                <c:pt idx="964">
                  <c:v>4.8470000000000002E-5</c:v>
                </c:pt>
                <c:pt idx="965">
                  <c:v>4.8189999999999998E-5</c:v>
                </c:pt>
                <c:pt idx="966">
                  <c:v>4.8399999999999997E-5</c:v>
                </c:pt>
                <c:pt idx="967">
                  <c:v>4.8050000000000002E-5</c:v>
                </c:pt>
                <c:pt idx="968">
                  <c:v>4.7509999999999997E-5</c:v>
                </c:pt>
                <c:pt idx="969">
                  <c:v>4.7530000000000001E-5</c:v>
                </c:pt>
                <c:pt idx="970">
                  <c:v>4.8189999999999998E-5</c:v>
                </c:pt>
                <c:pt idx="971">
                  <c:v>4.6999999999999997E-5</c:v>
                </c:pt>
                <c:pt idx="972">
                  <c:v>4.7710000000000002E-5</c:v>
                </c:pt>
                <c:pt idx="973">
                  <c:v>4.8479999999999997E-5</c:v>
                </c:pt>
                <c:pt idx="974">
                  <c:v>4.8090000000000002E-5</c:v>
                </c:pt>
                <c:pt idx="975">
                  <c:v>4.9089999999999999E-5</c:v>
                </c:pt>
                <c:pt idx="976">
                  <c:v>4.8010000000000003E-5</c:v>
                </c:pt>
                <c:pt idx="977">
                  <c:v>4.7580000000000002E-5</c:v>
                </c:pt>
                <c:pt idx="978">
                  <c:v>4.7899999999999999E-5</c:v>
                </c:pt>
                <c:pt idx="979">
                  <c:v>4.8399999999999997E-5</c:v>
                </c:pt>
                <c:pt idx="980">
                  <c:v>4.8250000000000001E-5</c:v>
                </c:pt>
                <c:pt idx="981">
                  <c:v>4.8140000000000003E-5</c:v>
                </c:pt>
                <c:pt idx="982">
                  <c:v>4.9129999999999999E-5</c:v>
                </c:pt>
                <c:pt idx="983">
                  <c:v>4.7630000000000003E-5</c:v>
                </c:pt>
                <c:pt idx="984">
                  <c:v>4.8050000000000002E-5</c:v>
                </c:pt>
                <c:pt idx="985">
                  <c:v>4.7939999999999998E-5</c:v>
                </c:pt>
                <c:pt idx="986">
                  <c:v>4.8390000000000003E-5</c:v>
                </c:pt>
                <c:pt idx="987">
                  <c:v>4.8380000000000001E-5</c:v>
                </c:pt>
                <c:pt idx="988">
                  <c:v>4.8059999999999997E-5</c:v>
                </c:pt>
                <c:pt idx="989">
                  <c:v>4.9400000000000001E-5</c:v>
                </c:pt>
                <c:pt idx="990">
                  <c:v>4.8369999999999999E-5</c:v>
                </c:pt>
                <c:pt idx="991">
                  <c:v>4.7970000000000003E-5</c:v>
                </c:pt>
                <c:pt idx="992">
                  <c:v>4.8069999999999999E-5</c:v>
                </c:pt>
                <c:pt idx="993">
                  <c:v>4.8680000000000001E-5</c:v>
                </c:pt>
                <c:pt idx="994">
                  <c:v>4.8149999999999998E-5</c:v>
                </c:pt>
                <c:pt idx="995">
                  <c:v>4.8470000000000002E-5</c:v>
                </c:pt>
                <c:pt idx="996">
                  <c:v>4.8909999999999998E-5</c:v>
                </c:pt>
                <c:pt idx="997">
                  <c:v>4.8380000000000001E-5</c:v>
                </c:pt>
                <c:pt idx="998">
                  <c:v>4.808E-5</c:v>
                </c:pt>
                <c:pt idx="999">
                  <c:v>4.8590000000000001E-5</c:v>
                </c:pt>
                <c:pt idx="1000">
                  <c:v>4.7970000000000003E-5</c:v>
                </c:pt>
                <c:pt idx="1001">
                  <c:v>4.791E-5</c:v>
                </c:pt>
                <c:pt idx="1002">
                  <c:v>4.8449999999999999E-5</c:v>
                </c:pt>
                <c:pt idx="1003">
                  <c:v>4.7809999999999998E-5</c:v>
                </c:pt>
                <c:pt idx="1004">
                  <c:v>4.8059999999999997E-5</c:v>
                </c:pt>
                <c:pt idx="1005">
                  <c:v>4.8659999999999998E-5</c:v>
                </c:pt>
                <c:pt idx="1006">
                  <c:v>4.8999999999999998E-5</c:v>
                </c:pt>
                <c:pt idx="1007">
                  <c:v>4.7929999999999997E-5</c:v>
                </c:pt>
                <c:pt idx="1008">
                  <c:v>4.7349999999999999E-5</c:v>
                </c:pt>
                <c:pt idx="1009">
                  <c:v>4.8050000000000002E-5</c:v>
                </c:pt>
                <c:pt idx="1010">
                  <c:v>4.8760000000000001E-5</c:v>
                </c:pt>
                <c:pt idx="1011">
                  <c:v>4.8609999999999997E-5</c:v>
                </c:pt>
                <c:pt idx="1012">
                  <c:v>4.8520000000000003E-5</c:v>
                </c:pt>
                <c:pt idx="1013">
                  <c:v>4.7589999999999997E-5</c:v>
                </c:pt>
                <c:pt idx="1014">
                  <c:v>4.7960000000000002E-5</c:v>
                </c:pt>
                <c:pt idx="1015">
                  <c:v>4.7589999999999997E-5</c:v>
                </c:pt>
                <c:pt idx="1016">
                  <c:v>4.829E-5</c:v>
                </c:pt>
                <c:pt idx="1017">
                  <c:v>4.8189999999999998E-5</c:v>
                </c:pt>
                <c:pt idx="1018">
                  <c:v>4.8739999999999998E-5</c:v>
                </c:pt>
                <c:pt idx="1019">
                  <c:v>4.8890000000000001E-5</c:v>
                </c:pt>
                <c:pt idx="1020">
                  <c:v>4.8949999999999997E-5</c:v>
                </c:pt>
                <c:pt idx="1021">
                  <c:v>4.8529999999999998E-5</c:v>
                </c:pt>
                <c:pt idx="1022">
                  <c:v>4.8829999999999998E-5</c:v>
                </c:pt>
                <c:pt idx="1023">
                  <c:v>4.7389999999999999E-5</c:v>
                </c:pt>
                <c:pt idx="1024">
                  <c:v>4.7559999999999999E-5</c:v>
                </c:pt>
                <c:pt idx="1025">
                  <c:v>4.7559999999999999E-5</c:v>
                </c:pt>
                <c:pt idx="1026">
                  <c:v>4.8640000000000002E-5</c:v>
                </c:pt>
                <c:pt idx="1027">
                  <c:v>4.905E-5</c:v>
                </c:pt>
                <c:pt idx="1028">
                  <c:v>4.8860000000000003E-5</c:v>
                </c:pt>
                <c:pt idx="1029">
                  <c:v>4.8579999999999999E-5</c:v>
                </c:pt>
                <c:pt idx="1030">
                  <c:v>4.9539999999999997E-5</c:v>
                </c:pt>
                <c:pt idx="1031">
                  <c:v>4.888E-5</c:v>
                </c:pt>
                <c:pt idx="1032">
                  <c:v>4.8539999999999999E-5</c:v>
                </c:pt>
                <c:pt idx="1033">
                  <c:v>4.9100000000000001E-5</c:v>
                </c:pt>
                <c:pt idx="1034">
                  <c:v>4.863E-5</c:v>
                </c:pt>
                <c:pt idx="1035">
                  <c:v>4.8069999999999999E-5</c:v>
                </c:pt>
                <c:pt idx="1036">
                  <c:v>4.8029999999999999E-5</c:v>
                </c:pt>
                <c:pt idx="1037">
                  <c:v>4.863E-5</c:v>
                </c:pt>
                <c:pt idx="1038">
                  <c:v>4.863E-5</c:v>
                </c:pt>
                <c:pt idx="1039">
                  <c:v>4.829E-5</c:v>
                </c:pt>
                <c:pt idx="1040">
                  <c:v>4.8369999999999999E-5</c:v>
                </c:pt>
                <c:pt idx="1041">
                  <c:v>4.8720000000000001E-5</c:v>
                </c:pt>
                <c:pt idx="1042">
                  <c:v>4.8860000000000003E-5</c:v>
                </c:pt>
                <c:pt idx="1043">
                  <c:v>4.8539999999999999E-5</c:v>
                </c:pt>
                <c:pt idx="1044">
                  <c:v>4.8300000000000002E-5</c:v>
                </c:pt>
                <c:pt idx="1045">
                  <c:v>4.9089999999999999E-5</c:v>
                </c:pt>
                <c:pt idx="1046">
                  <c:v>4.829E-5</c:v>
                </c:pt>
                <c:pt idx="1047">
                  <c:v>4.7630000000000003E-5</c:v>
                </c:pt>
                <c:pt idx="1048">
                  <c:v>4.8099999999999997E-5</c:v>
                </c:pt>
                <c:pt idx="1049">
                  <c:v>4.833E-5</c:v>
                </c:pt>
                <c:pt idx="1050">
                  <c:v>4.7209999999999997E-5</c:v>
                </c:pt>
                <c:pt idx="1051">
                  <c:v>4.8310000000000003E-5</c:v>
                </c:pt>
                <c:pt idx="1052">
                  <c:v>4.7920000000000002E-5</c:v>
                </c:pt>
                <c:pt idx="1053">
                  <c:v>4.8869999999999998E-5</c:v>
                </c:pt>
                <c:pt idx="1054">
                  <c:v>4.8619999999999999E-5</c:v>
                </c:pt>
                <c:pt idx="1055">
                  <c:v>4.8470000000000002E-5</c:v>
                </c:pt>
                <c:pt idx="1056">
                  <c:v>4.8579999999999999E-5</c:v>
                </c:pt>
                <c:pt idx="1057">
                  <c:v>4.8539999999999999E-5</c:v>
                </c:pt>
                <c:pt idx="1058">
                  <c:v>4.8319999999999998E-5</c:v>
                </c:pt>
                <c:pt idx="1059">
                  <c:v>4.918E-5</c:v>
                </c:pt>
                <c:pt idx="1060">
                  <c:v>4.8149999999999998E-5</c:v>
                </c:pt>
                <c:pt idx="1061">
                  <c:v>4.7389999999999999E-5</c:v>
                </c:pt>
                <c:pt idx="1062">
                  <c:v>4.8449999999999999E-5</c:v>
                </c:pt>
                <c:pt idx="1063">
                  <c:v>4.8569999999999997E-5</c:v>
                </c:pt>
                <c:pt idx="1064">
                  <c:v>4.795E-5</c:v>
                </c:pt>
                <c:pt idx="1065">
                  <c:v>4.8640000000000002E-5</c:v>
                </c:pt>
                <c:pt idx="1066">
                  <c:v>4.8180000000000003E-5</c:v>
                </c:pt>
                <c:pt idx="1067">
                  <c:v>4.7889999999999997E-5</c:v>
                </c:pt>
                <c:pt idx="1068">
                  <c:v>4.7899999999999999E-5</c:v>
                </c:pt>
                <c:pt idx="1069">
                  <c:v>4.7620000000000001E-5</c:v>
                </c:pt>
                <c:pt idx="1070">
                  <c:v>4.8699999999999998E-5</c:v>
                </c:pt>
                <c:pt idx="1071">
                  <c:v>4.8000000000000001E-5</c:v>
                </c:pt>
                <c:pt idx="1072">
                  <c:v>4.7469999999999998E-5</c:v>
                </c:pt>
                <c:pt idx="1073">
                  <c:v>4.7559999999999999E-5</c:v>
                </c:pt>
                <c:pt idx="1074">
                  <c:v>4.9200000000000003E-5</c:v>
                </c:pt>
                <c:pt idx="1075">
                  <c:v>4.8180000000000003E-5</c:v>
                </c:pt>
                <c:pt idx="1076">
                  <c:v>4.8059999999999997E-5</c:v>
                </c:pt>
                <c:pt idx="1077">
                  <c:v>4.8989999999999997E-5</c:v>
                </c:pt>
                <c:pt idx="1078">
                  <c:v>4.7960000000000002E-5</c:v>
                </c:pt>
                <c:pt idx="1079">
                  <c:v>4.8550000000000001E-5</c:v>
                </c:pt>
                <c:pt idx="1080">
                  <c:v>4.8730000000000003E-5</c:v>
                </c:pt>
                <c:pt idx="1081">
                  <c:v>4.9150000000000002E-5</c:v>
                </c:pt>
                <c:pt idx="1082">
                  <c:v>4.8690000000000003E-5</c:v>
                </c:pt>
                <c:pt idx="1083">
                  <c:v>4.8649999999999997E-5</c:v>
                </c:pt>
                <c:pt idx="1084">
                  <c:v>4.8199999999999999E-5</c:v>
                </c:pt>
                <c:pt idx="1085">
                  <c:v>4.9089999999999999E-5</c:v>
                </c:pt>
                <c:pt idx="1086">
                  <c:v>4.8479999999999997E-5</c:v>
                </c:pt>
                <c:pt idx="1087">
                  <c:v>4.7790000000000002E-5</c:v>
                </c:pt>
                <c:pt idx="1088">
                  <c:v>4.9440000000000001E-5</c:v>
                </c:pt>
                <c:pt idx="1089">
                  <c:v>4.9879999999999997E-5</c:v>
                </c:pt>
                <c:pt idx="1090">
                  <c:v>4.8040000000000001E-5</c:v>
                </c:pt>
                <c:pt idx="1091">
                  <c:v>4.85E-5</c:v>
                </c:pt>
                <c:pt idx="1092">
                  <c:v>4.901E-5</c:v>
                </c:pt>
                <c:pt idx="1093">
                  <c:v>4.8300000000000002E-5</c:v>
                </c:pt>
                <c:pt idx="1094">
                  <c:v>4.8000000000000001E-5</c:v>
                </c:pt>
                <c:pt idx="1095">
                  <c:v>4.7830000000000001E-5</c:v>
                </c:pt>
                <c:pt idx="1096">
                  <c:v>4.901E-5</c:v>
                </c:pt>
                <c:pt idx="1097">
                  <c:v>4.7549999999999997E-5</c:v>
                </c:pt>
                <c:pt idx="1098">
                  <c:v>4.8829999999999998E-5</c:v>
                </c:pt>
                <c:pt idx="1099">
                  <c:v>4.901E-5</c:v>
                </c:pt>
                <c:pt idx="1100">
                  <c:v>4.8479999999999997E-5</c:v>
                </c:pt>
                <c:pt idx="1101">
                  <c:v>4.7920000000000002E-5</c:v>
                </c:pt>
                <c:pt idx="1102">
                  <c:v>4.7530000000000001E-5</c:v>
                </c:pt>
                <c:pt idx="1103">
                  <c:v>4.812E-5</c:v>
                </c:pt>
                <c:pt idx="1104">
                  <c:v>4.8850000000000002E-5</c:v>
                </c:pt>
                <c:pt idx="1105">
                  <c:v>4.8730000000000003E-5</c:v>
                </c:pt>
                <c:pt idx="1106">
                  <c:v>4.8819999999999997E-5</c:v>
                </c:pt>
                <c:pt idx="1107">
                  <c:v>4.8850000000000002E-5</c:v>
                </c:pt>
                <c:pt idx="1108">
                  <c:v>4.8760000000000001E-5</c:v>
                </c:pt>
                <c:pt idx="1109">
                  <c:v>4.8890000000000001E-5</c:v>
                </c:pt>
                <c:pt idx="1110">
                  <c:v>4.7750000000000002E-5</c:v>
                </c:pt>
                <c:pt idx="1111">
                  <c:v>4.8520000000000003E-5</c:v>
                </c:pt>
                <c:pt idx="1112">
                  <c:v>4.8059999999999997E-5</c:v>
                </c:pt>
                <c:pt idx="1113">
                  <c:v>4.8980000000000002E-5</c:v>
                </c:pt>
                <c:pt idx="1114">
                  <c:v>4.8019999999999998E-5</c:v>
                </c:pt>
                <c:pt idx="1115">
                  <c:v>4.8239999999999999E-5</c:v>
                </c:pt>
                <c:pt idx="1116">
                  <c:v>4.7320000000000001E-5</c:v>
                </c:pt>
                <c:pt idx="1117">
                  <c:v>4.8279999999999999E-5</c:v>
                </c:pt>
                <c:pt idx="1118">
                  <c:v>4.7110000000000001E-5</c:v>
                </c:pt>
                <c:pt idx="1119">
                  <c:v>4.7649999999999999E-5</c:v>
                </c:pt>
                <c:pt idx="1120">
                  <c:v>4.812E-5</c:v>
                </c:pt>
                <c:pt idx="1121">
                  <c:v>4.9870000000000002E-5</c:v>
                </c:pt>
                <c:pt idx="1122">
                  <c:v>4.7460000000000003E-5</c:v>
                </c:pt>
                <c:pt idx="1123">
                  <c:v>4.8529999999999998E-5</c:v>
                </c:pt>
                <c:pt idx="1124">
                  <c:v>4.8300000000000002E-5</c:v>
                </c:pt>
                <c:pt idx="1125">
                  <c:v>4.8310000000000003E-5</c:v>
                </c:pt>
                <c:pt idx="1126">
                  <c:v>4.8180000000000003E-5</c:v>
                </c:pt>
                <c:pt idx="1127">
                  <c:v>4.816E-5</c:v>
                </c:pt>
                <c:pt idx="1128">
                  <c:v>4.7620000000000001E-5</c:v>
                </c:pt>
                <c:pt idx="1129">
                  <c:v>4.8319999999999998E-5</c:v>
                </c:pt>
                <c:pt idx="1130">
                  <c:v>4.8699999999999998E-5</c:v>
                </c:pt>
                <c:pt idx="1131">
                  <c:v>4.829E-5</c:v>
                </c:pt>
                <c:pt idx="1132">
                  <c:v>4.7190000000000001E-5</c:v>
                </c:pt>
                <c:pt idx="1133">
                  <c:v>4.8409999999999999E-5</c:v>
                </c:pt>
                <c:pt idx="1134">
                  <c:v>4.812E-5</c:v>
                </c:pt>
                <c:pt idx="1135">
                  <c:v>4.7880000000000002E-5</c:v>
                </c:pt>
                <c:pt idx="1136">
                  <c:v>4.85E-5</c:v>
                </c:pt>
                <c:pt idx="1137">
                  <c:v>4.8279999999999999E-5</c:v>
                </c:pt>
                <c:pt idx="1138">
                  <c:v>4.863E-5</c:v>
                </c:pt>
                <c:pt idx="1139">
                  <c:v>4.8510000000000001E-5</c:v>
                </c:pt>
                <c:pt idx="1140">
                  <c:v>4.8099999999999997E-5</c:v>
                </c:pt>
                <c:pt idx="1141">
                  <c:v>4.9480000000000001E-5</c:v>
                </c:pt>
                <c:pt idx="1142">
                  <c:v>4.8040000000000001E-5</c:v>
                </c:pt>
                <c:pt idx="1143">
                  <c:v>4.8699999999999998E-5</c:v>
                </c:pt>
                <c:pt idx="1144">
                  <c:v>4.8260000000000002E-5</c:v>
                </c:pt>
                <c:pt idx="1145">
                  <c:v>4.7700000000000001E-5</c:v>
                </c:pt>
                <c:pt idx="1146">
                  <c:v>4.8010000000000003E-5</c:v>
                </c:pt>
                <c:pt idx="1147">
                  <c:v>4.829E-5</c:v>
                </c:pt>
                <c:pt idx="1148">
                  <c:v>4.8810000000000002E-5</c:v>
                </c:pt>
                <c:pt idx="1149">
                  <c:v>4.8029999999999999E-5</c:v>
                </c:pt>
                <c:pt idx="1150">
                  <c:v>4.7880000000000002E-5</c:v>
                </c:pt>
                <c:pt idx="1151">
                  <c:v>4.7299999999999998E-5</c:v>
                </c:pt>
                <c:pt idx="1152">
                  <c:v>4.884E-5</c:v>
                </c:pt>
                <c:pt idx="1153">
                  <c:v>4.8489999999999998E-5</c:v>
                </c:pt>
                <c:pt idx="1154">
                  <c:v>4.7719999999999997E-5</c:v>
                </c:pt>
                <c:pt idx="1155">
                  <c:v>4.8260000000000002E-5</c:v>
                </c:pt>
                <c:pt idx="1156">
                  <c:v>4.8010000000000003E-5</c:v>
                </c:pt>
                <c:pt idx="1157">
                  <c:v>4.7589999999999997E-5</c:v>
                </c:pt>
                <c:pt idx="1158">
                  <c:v>4.8850000000000002E-5</c:v>
                </c:pt>
                <c:pt idx="1159">
                  <c:v>4.8439999999999997E-5</c:v>
                </c:pt>
                <c:pt idx="1160">
                  <c:v>4.7889999999999997E-5</c:v>
                </c:pt>
                <c:pt idx="1161">
                  <c:v>4.8479999999999997E-5</c:v>
                </c:pt>
                <c:pt idx="1162">
                  <c:v>4.8390000000000003E-5</c:v>
                </c:pt>
                <c:pt idx="1163">
                  <c:v>4.8430000000000002E-5</c:v>
                </c:pt>
                <c:pt idx="1164">
                  <c:v>4.8210000000000001E-5</c:v>
                </c:pt>
                <c:pt idx="1165">
                  <c:v>4.7750000000000002E-5</c:v>
                </c:pt>
                <c:pt idx="1166">
                  <c:v>5.435E-5</c:v>
                </c:pt>
                <c:pt idx="1167">
                  <c:v>4.808E-5</c:v>
                </c:pt>
                <c:pt idx="1168">
                  <c:v>4.8170000000000001E-5</c:v>
                </c:pt>
                <c:pt idx="1169">
                  <c:v>4.888E-5</c:v>
                </c:pt>
                <c:pt idx="1170">
                  <c:v>4.8040000000000001E-5</c:v>
                </c:pt>
                <c:pt idx="1171">
                  <c:v>4.7250000000000003E-5</c:v>
                </c:pt>
                <c:pt idx="1172">
                  <c:v>4.7880000000000002E-5</c:v>
                </c:pt>
                <c:pt idx="1173">
                  <c:v>4.7620000000000001E-5</c:v>
                </c:pt>
                <c:pt idx="1174">
                  <c:v>4.8390000000000003E-5</c:v>
                </c:pt>
                <c:pt idx="1175">
                  <c:v>4.7729999999999999E-5</c:v>
                </c:pt>
                <c:pt idx="1176">
                  <c:v>4.7880000000000002E-5</c:v>
                </c:pt>
                <c:pt idx="1177">
                  <c:v>4.7259999999999998E-5</c:v>
                </c:pt>
                <c:pt idx="1178">
                  <c:v>4.808E-5</c:v>
                </c:pt>
                <c:pt idx="1179">
                  <c:v>4.7070000000000002E-5</c:v>
                </c:pt>
                <c:pt idx="1180">
                  <c:v>4.7509999999999997E-5</c:v>
                </c:pt>
                <c:pt idx="1181">
                  <c:v>4.8000000000000001E-5</c:v>
                </c:pt>
                <c:pt idx="1182">
                  <c:v>4.8269999999999997E-5</c:v>
                </c:pt>
                <c:pt idx="1183">
                  <c:v>4.8909999999999998E-5</c:v>
                </c:pt>
                <c:pt idx="1184">
                  <c:v>4.7259999999999998E-5</c:v>
                </c:pt>
                <c:pt idx="1185">
                  <c:v>4.795E-5</c:v>
                </c:pt>
                <c:pt idx="1186">
                  <c:v>4.8199999999999999E-5</c:v>
                </c:pt>
                <c:pt idx="1187">
                  <c:v>4.7500000000000003E-5</c:v>
                </c:pt>
                <c:pt idx="1188">
                  <c:v>4.8999999999999998E-5</c:v>
                </c:pt>
                <c:pt idx="1189">
                  <c:v>4.8529999999999998E-5</c:v>
                </c:pt>
                <c:pt idx="1190">
                  <c:v>4.8250000000000001E-5</c:v>
                </c:pt>
                <c:pt idx="1191">
                  <c:v>4.8040000000000001E-5</c:v>
                </c:pt>
                <c:pt idx="1192">
                  <c:v>4.761E-5</c:v>
                </c:pt>
                <c:pt idx="1193">
                  <c:v>4.7530000000000001E-5</c:v>
                </c:pt>
                <c:pt idx="1194">
                  <c:v>4.8250000000000001E-5</c:v>
                </c:pt>
                <c:pt idx="1195">
                  <c:v>4.7800000000000003E-5</c:v>
                </c:pt>
                <c:pt idx="1196">
                  <c:v>4.8130000000000002E-5</c:v>
                </c:pt>
                <c:pt idx="1197">
                  <c:v>4.8380000000000001E-5</c:v>
                </c:pt>
                <c:pt idx="1198">
                  <c:v>4.8529999999999998E-5</c:v>
                </c:pt>
                <c:pt idx="1199">
                  <c:v>4.8149999999999998E-5</c:v>
                </c:pt>
                <c:pt idx="1200">
                  <c:v>4.8619999999999999E-5</c:v>
                </c:pt>
                <c:pt idx="1201">
                  <c:v>4.8690000000000003E-5</c:v>
                </c:pt>
                <c:pt idx="1202">
                  <c:v>4.8529999999999998E-5</c:v>
                </c:pt>
                <c:pt idx="1203">
                  <c:v>4.7670000000000003E-5</c:v>
                </c:pt>
                <c:pt idx="1204">
                  <c:v>4.7840000000000003E-5</c:v>
                </c:pt>
                <c:pt idx="1205">
                  <c:v>4.8019999999999998E-5</c:v>
                </c:pt>
                <c:pt idx="1206">
                  <c:v>4.7700000000000001E-5</c:v>
                </c:pt>
                <c:pt idx="1207">
                  <c:v>4.774E-5</c:v>
                </c:pt>
                <c:pt idx="1208">
                  <c:v>4.8369999999999999E-5</c:v>
                </c:pt>
                <c:pt idx="1209">
                  <c:v>4.7660000000000001E-5</c:v>
                </c:pt>
                <c:pt idx="1210">
                  <c:v>4.7710000000000002E-5</c:v>
                </c:pt>
                <c:pt idx="1211">
                  <c:v>4.7939999999999998E-5</c:v>
                </c:pt>
                <c:pt idx="1212">
                  <c:v>4.8090000000000002E-5</c:v>
                </c:pt>
                <c:pt idx="1213">
                  <c:v>4.7719999999999997E-5</c:v>
                </c:pt>
                <c:pt idx="1214">
                  <c:v>4.8040000000000001E-5</c:v>
                </c:pt>
                <c:pt idx="1215">
                  <c:v>4.7710000000000002E-5</c:v>
                </c:pt>
                <c:pt idx="1216">
                  <c:v>4.7259999999999998E-5</c:v>
                </c:pt>
                <c:pt idx="1217">
                  <c:v>4.8609999999999997E-5</c:v>
                </c:pt>
                <c:pt idx="1218">
                  <c:v>4.8229999999999997E-5</c:v>
                </c:pt>
                <c:pt idx="1219">
                  <c:v>4.8199999999999999E-5</c:v>
                </c:pt>
                <c:pt idx="1220">
                  <c:v>4.85E-5</c:v>
                </c:pt>
                <c:pt idx="1221">
                  <c:v>4.8760000000000001E-5</c:v>
                </c:pt>
                <c:pt idx="1222">
                  <c:v>4.8980000000000002E-5</c:v>
                </c:pt>
                <c:pt idx="1223">
                  <c:v>4.7039999999999997E-5</c:v>
                </c:pt>
                <c:pt idx="1224">
                  <c:v>4.8390000000000003E-5</c:v>
                </c:pt>
                <c:pt idx="1225">
                  <c:v>4.8029999999999999E-5</c:v>
                </c:pt>
                <c:pt idx="1226">
                  <c:v>4.7769999999999998E-5</c:v>
                </c:pt>
                <c:pt idx="1227">
                  <c:v>4.9089999999999999E-5</c:v>
                </c:pt>
                <c:pt idx="1228">
                  <c:v>4.757E-5</c:v>
                </c:pt>
                <c:pt idx="1229">
                  <c:v>4.7490000000000001E-5</c:v>
                </c:pt>
                <c:pt idx="1230">
                  <c:v>4.7759999999999997E-5</c:v>
                </c:pt>
                <c:pt idx="1231">
                  <c:v>4.7620000000000001E-5</c:v>
                </c:pt>
                <c:pt idx="1232">
                  <c:v>4.8069999999999999E-5</c:v>
                </c:pt>
                <c:pt idx="1233">
                  <c:v>4.7660000000000001E-5</c:v>
                </c:pt>
                <c:pt idx="1234">
                  <c:v>4.791E-5</c:v>
                </c:pt>
                <c:pt idx="1235">
                  <c:v>4.8319999999999998E-5</c:v>
                </c:pt>
                <c:pt idx="1236">
                  <c:v>4.846E-5</c:v>
                </c:pt>
                <c:pt idx="1237">
                  <c:v>4.778E-5</c:v>
                </c:pt>
                <c:pt idx="1238">
                  <c:v>4.7030000000000002E-5</c:v>
                </c:pt>
                <c:pt idx="1239">
                  <c:v>4.7519999999999999E-5</c:v>
                </c:pt>
                <c:pt idx="1240">
                  <c:v>4.8590000000000001E-5</c:v>
                </c:pt>
                <c:pt idx="1241">
                  <c:v>4.8250000000000001E-5</c:v>
                </c:pt>
                <c:pt idx="1242">
                  <c:v>4.7960000000000002E-5</c:v>
                </c:pt>
                <c:pt idx="1243">
                  <c:v>4.8590000000000001E-5</c:v>
                </c:pt>
                <c:pt idx="1244">
                  <c:v>4.8579999999999999E-5</c:v>
                </c:pt>
                <c:pt idx="1245">
                  <c:v>4.8050000000000002E-5</c:v>
                </c:pt>
                <c:pt idx="1246">
                  <c:v>4.8649999999999997E-5</c:v>
                </c:pt>
                <c:pt idx="1247">
                  <c:v>4.8350000000000003E-5</c:v>
                </c:pt>
                <c:pt idx="1248">
                  <c:v>4.7960000000000002E-5</c:v>
                </c:pt>
                <c:pt idx="1249">
                  <c:v>4.9070000000000003E-5</c:v>
                </c:pt>
                <c:pt idx="1250">
                  <c:v>4.7849999999999998E-5</c:v>
                </c:pt>
                <c:pt idx="1251">
                  <c:v>4.7870000000000001E-5</c:v>
                </c:pt>
                <c:pt idx="1252">
                  <c:v>4.808E-5</c:v>
                </c:pt>
                <c:pt idx="1253">
                  <c:v>4.8239999999999999E-5</c:v>
                </c:pt>
                <c:pt idx="1254">
                  <c:v>4.9159999999999997E-5</c:v>
                </c:pt>
                <c:pt idx="1255">
                  <c:v>4.8090000000000002E-5</c:v>
                </c:pt>
                <c:pt idx="1256">
                  <c:v>4.7450000000000001E-5</c:v>
                </c:pt>
                <c:pt idx="1257">
                  <c:v>4.8640000000000002E-5</c:v>
                </c:pt>
                <c:pt idx="1258">
                  <c:v>4.884E-5</c:v>
                </c:pt>
                <c:pt idx="1259">
                  <c:v>4.7870000000000001E-5</c:v>
                </c:pt>
                <c:pt idx="1260">
                  <c:v>4.8369999999999999E-5</c:v>
                </c:pt>
                <c:pt idx="1261">
                  <c:v>4.8260000000000002E-5</c:v>
                </c:pt>
                <c:pt idx="1262">
                  <c:v>4.7800000000000003E-5</c:v>
                </c:pt>
                <c:pt idx="1263">
                  <c:v>4.8340000000000001E-5</c:v>
                </c:pt>
                <c:pt idx="1264">
                  <c:v>4.8930000000000001E-5</c:v>
                </c:pt>
                <c:pt idx="1265">
                  <c:v>4.8199999999999999E-5</c:v>
                </c:pt>
                <c:pt idx="1266">
                  <c:v>4.8609999999999997E-5</c:v>
                </c:pt>
                <c:pt idx="1267">
                  <c:v>4.676E-5</c:v>
                </c:pt>
                <c:pt idx="1268">
                  <c:v>4.791E-5</c:v>
                </c:pt>
                <c:pt idx="1269">
                  <c:v>4.757E-5</c:v>
                </c:pt>
                <c:pt idx="1270">
                  <c:v>4.8390000000000003E-5</c:v>
                </c:pt>
                <c:pt idx="1271">
                  <c:v>4.8319999999999998E-5</c:v>
                </c:pt>
                <c:pt idx="1272">
                  <c:v>4.8470000000000002E-5</c:v>
                </c:pt>
                <c:pt idx="1273">
                  <c:v>4.7929999999999997E-5</c:v>
                </c:pt>
                <c:pt idx="1274">
                  <c:v>4.7859999999999999E-5</c:v>
                </c:pt>
                <c:pt idx="1275">
                  <c:v>4.8140000000000003E-5</c:v>
                </c:pt>
                <c:pt idx="1276">
                  <c:v>4.7719999999999997E-5</c:v>
                </c:pt>
                <c:pt idx="1277">
                  <c:v>4.7970000000000003E-5</c:v>
                </c:pt>
                <c:pt idx="1278">
                  <c:v>4.7209999999999997E-5</c:v>
                </c:pt>
                <c:pt idx="1279">
                  <c:v>4.8040000000000001E-5</c:v>
                </c:pt>
                <c:pt idx="1280">
                  <c:v>4.7370000000000002E-5</c:v>
                </c:pt>
                <c:pt idx="1281">
                  <c:v>4.7469999999999998E-5</c:v>
                </c:pt>
                <c:pt idx="1282">
                  <c:v>4.7679999999999998E-5</c:v>
                </c:pt>
                <c:pt idx="1283">
                  <c:v>4.7849999999999998E-5</c:v>
                </c:pt>
                <c:pt idx="1284">
                  <c:v>4.6879999999999998E-5</c:v>
                </c:pt>
                <c:pt idx="1285">
                  <c:v>4.7679999999999998E-5</c:v>
                </c:pt>
                <c:pt idx="1286">
                  <c:v>4.7809999999999998E-5</c:v>
                </c:pt>
                <c:pt idx="1287">
                  <c:v>4.829E-5</c:v>
                </c:pt>
                <c:pt idx="1288">
                  <c:v>4.7970000000000003E-5</c:v>
                </c:pt>
                <c:pt idx="1289">
                  <c:v>4.7589999999999997E-5</c:v>
                </c:pt>
                <c:pt idx="1290">
                  <c:v>4.7859999999999999E-5</c:v>
                </c:pt>
                <c:pt idx="1291">
                  <c:v>4.7460000000000003E-5</c:v>
                </c:pt>
                <c:pt idx="1292">
                  <c:v>4.8189999999999998E-5</c:v>
                </c:pt>
                <c:pt idx="1293">
                  <c:v>4.7039999999999997E-5</c:v>
                </c:pt>
                <c:pt idx="1294">
                  <c:v>4.8609999999999997E-5</c:v>
                </c:pt>
                <c:pt idx="1295">
                  <c:v>4.8189999999999998E-5</c:v>
                </c:pt>
                <c:pt idx="1296">
                  <c:v>4.6950000000000003E-5</c:v>
                </c:pt>
                <c:pt idx="1297">
                  <c:v>4.74E-5</c:v>
                </c:pt>
                <c:pt idx="1298">
                  <c:v>4.7580000000000002E-5</c:v>
                </c:pt>
                <c:pt idx="1299">
                  <c:v>4.7509999999999997E-5</c:v>
                </c:pt>
                <c:pt idx="1300">
                  <c:v>4.7970000000000003E-5</c:v>
                </c:pt>
                <c:pt idx="1301">
                  <c:v>4.867E-5</c:v>
                </c:pt>
                <c:pt idx="1302">
                  <c:v>4.8269999999999997E-5</c:v>
                </c:pt>
                <c:pt idx="1303">
                  <c:v>4.8749999999999999E-5</c:v>
                </c:pt>
                <c:pt idx="1304">
                  <c:v>4.7800000000000003E-5</c:v>
                </c:pt>
                <c:pt idx="1305">
                  <c:v>4.8019999999999998E-5</c:v>
                </c:pt>
                <c:pt idx="1306">
                  <c:v>4.7519999999999999E-5</c:v>
                </c:pt>
                <c:pt idx="1307">
                  <c:v>4.7280000000000001E-5</c:v>
                </c:pt>
                <c:pt idx="1308">
                  <c:v>4.8390000000000003E-5</c:v>
                </c:pt>
                <c:pt idx="1309">
                  <c:v>4.8420000000000001E-5</c:v>
                </c:pt>
                <c:pt idx="1310">
                  <c:v>4.85E-5</c:v>
                </c:pt>
                <c:pt idx="1311">
                  <c:v>4.8269999999999997E-5</c:v>
                </c:pt>
                <c:pt idx="1312">
                  <c:v>4.7379999999999997E-5</c:v>
                </c:pt>
                <c:pt idx="1313">
                  <c:v>4.7920000000000002E-5</c:v>
                </c:pt>
                <c:pt idx="1314">
                  <c:v>4.8479999999999997E-5</c:v>
                </c:pt>
                <c:pt idx="1315">
                  <c:v>4.7979999999999998E-5</c:v>
                </c:pt>
                <c:pt idx="1316">
                  <c:v>4.816E-5</c:v>
                </c:pt>
                <c:pt idx="1317">
                  <c:v>4.8260000000000002E-5</c:v>
                </c:pt>
                <c:pt idx="1318">
                  <c:v>4.7899999999999999E-5</c:v>
                </c:pt>
                <c:pt idx="1319">
                  <c:v>4.8409999999999999E-5</c:v>
                </c:pt>
                <c:pt idx="1320">
                  <c:v>4.8579999999999999E-5</c:v>
                </c:pt>
                <c:pt idx="1321">
                  <c:v>4.85E-5</c:v>
                </c:pt>
                <c:pt idx="1322">
                  <c:v>4.7849999999999998E-5</c:v>
                </c:pt>
                <c:pt idx="1323">
                  <c:v>4.7939999999999998E-5</c:v>
                </c:pt>
                <c:pt idx="1324">
                  <c:v>4.863E-5</c:v>
                </c:pt>
                <c:pt idx="1325">
                  <c:v>4.7460000000000003E-5</c:v>
                </c:pt>
                <c:pt idx="1326">
                  <c:v>4.7410000000000002E-5</c:v>
                </c:pt>
                <c:pt idx="1327">
                  <c:v>4.7970000000000003E-5</c:v>
                </c:pt>
                <c:pt idx="1328">
                  <c:v>4.7630000000000003E-5</c:v>
                </c:pt>
                <c:pt idx="1329">
                  <c:v>4.7589999999999997E-5</c:v>
                </c:pt>
                <c:pt idx="1330">
                  <c:v>4.7620000000000001E-5</c:v>
                </c:pt>
                <c:pt idx="1331">
                  <c:v>4.7559999999999999E-5</c:v>
                </c:pt>
                <c:pt idx="1332">
                  <c:v>4.761E-5</c:v>
                </c:pt>
                <c:pt idx="1333">
                  <c:v>4.8189999999999998E-5</c:v>
                </c:pt>
                <c:pt idx="1334">
                  <c:v>4.7370000000000002E-5</c:v>
                </c:pt>
                <c:pt idx="1335">
                  <c:v>4.6940000000000001E-5</c:v>
                </c:pt>
                <c:pt idx="1336">
                  <c:v>4.757E-5</c:v>
                </c:pt>
                <c:pt idx="1337">
                  <c:v>4.7649999999999999E-5</c:v>
                </c:pt>
                <c:pt idx="1338">
                  <c:v>4.7630000000000003E-5</c:v>
                </c:pt>
                <c:pt idx="1339">
                  <c:v>4.8479999999999997E-5</c:v>
                </c:pt>
                <c:pt idx="1340">
                  <c:v>4.8010000000000003E-5</c:v>
                </c:pt>
                <c:pt idx="1341">
                  <c:v>4.7809999999999998E-5</c:v>
                </c:pt>
                <c:pt idx="1342">
                  <c:v>4.8000000000000001E-5</c:v>
                </c:pt>
                <c:pt idx="1343">
                  <c:v>4.8959999999999999E-5</c:v>
                </c:pt>
                <c:pt idx="1344">
                  <c:v>4.812E-5</c:v>
                </c:pt>
                <c:pt idx="1345">
                  <c:v>4.8189999999999998E-5</c:v>
                </c:pt>
                <c:pt idx="1346">
                  <c:v>4.723E-5</c:v>
                </c:pt>
                <c:pt idx="1347">
                  <c:v>4.685E-5</c:v>
                </c:pt>
                <c:pt idx="1348">
                  <c:v>4.7960000000000002E-5</c:v>
                </c:pt>
                <c:pt idx="1349">
                  <c:v>4.8099999999999997E-5</c:v>
                </c:pt>
                <c:pt idx="1350">
                  <c:v>4.7689999999999999E-5</c:v>
                </c:pt>
                <c:pt idx="1351">
                  <c:v>4.7769999999999998E-5</c:v>
                </c:pt>
                <c:pt idx="1352">
                  <c:v>4.8229999999999997E-5</c:v>
                </c:pt>
                <c:pt idx="1353">
                  <c:v>4.8369999999999999E-5</c:v>
                </c:pt>
                <c:pt idx="1354">
                  <c:v>4.7580000000000002E-5</c:v>
                </c:pt>
                <c:pt idx="1355">
                  <c:v>4.782E-5</c:v>
                </c:pt>
                <c:pt idx="1356">
                  <c:v>4.7509999999999997E-5</c:v>
                </c:pt>
                <c:pt idx="1357">
                  <c:v>4.761E-5</c:v>
                </c:pt>
                <c:pt idx="1358">
                  <c:v>4.7689999999999999E-5</c:v>
                </c:pt>
                <c:pt idx="1359">
                  <c:v>4.7639999999999998E-5</c:v>
                </c:pt>
                <c:pt idx="1360">
                  <c:v>4.7889999999999997E-5</c:v>
                </c:pt>
                <c:pt idx="1361">
                  <c:v>4.7710000000000002E-5</c:v>
                </c:pt>
                <c:pt idx="1362">
                  <c:v>4.7979999999999998E-5</c:v>
                </c:pt>
                <c:pt idx="1363">
                  <c:v>4.7889999999999997E-5</c:v>
                </c:pt>
                <c:pt idx="1364">
                  <c:v>4.7870000000000001E-5</c:v>
                </c:pt>
                <c:pt idx="1365">
                  <c:v>4.778E-5</c:v>
                </c:pt>
                <c:pt idx="1366">
                  <c:v>4.668E-5</c:v>
                </c:pt>
                <c:pt idx="1367">
                  <c:v>4.7479999999999999E-5</c:v>
                </c:pt>
                <c:pt idx="1368">
                  <c:v>4.8850000000000002E-5</c:v>
                </c:pt>
                <c:pt idx="1369">
                  <c:v>4.8199999999999999E-5</c:v>
                </c:pt>
                <c:pt idx="1370">
                  <c:v>4.8170000000000001E-5</c:v>
                </c:pt>
                <c:pt idx="1371">
                  <c:v>4.7689999999999999E-5</c:v>
                </c:pt>
                <c:pt idx="1372">
                  <c:v>4.8019999999999998E-5</c:v>
                </c:pt>
                <c:pt idx="1373">
                  <c:v>4.7769999999999998E-5</c:v>
                </c:pt>
                <c:pt idx="1374">
                  <c:v>4.74E-5</c:v>
                </c:pt>
                <c:pt idx="1375">
                  <c:v>4.8350000000000003E-5</c:v>
                </c:pt>
                <c:pt idx="1376">
                  <c:v>4.8940000000000002E-5</c:v>
                </c:pt>
                <c:pt idx="1377">
                  <c:v>4.7290000000000003E-5</c:v>
                </c:pt>
                <c:pt idx="1378">
                  <c:v>4.8229999999999997E-5</c:v>
                </c:pt>
                <c:pt idx="1379">
                  <c:v>4.9599999999999999E-5</c:v>
                </c:pt>
                <c:pt idx="1380">
                  <c:v>4.8130000000000002E-5</c:v>
                </c:pt>
                <c:pt idx="1381">
                  <c:v>4.8029999999999999E-5</c:v>
                </c:pt>
                <c:pt idx="1382">
                  <c:v>4.7469999999999998E-5</c:v>
                </c:pt>
                <c:pt idx="1383">
                  <c:v>4.7589999999999997E-5</c:v>
                </c:pt>
                <c:pt idx="1384">
                  <c:v>4.8310000000000003E-5</c:v>
                </c:pt>
                <c:pt idx="1385">
                  <c:v>4.8479999999999997E-5</c:v>
                </c:pt>
                <c:pt idx="1386">
                  <c:v>4.7339999999999997E-5</c:v>
                </c:pt>
                <c:pt idx="1387">
                  <c:v>4.8099999999999997E-5</c:v>
                </c:pt>
                <c:pt idx="1388">
                  <c:v>4.7490000000000001E-5</c:v>
                </c:pt>
                <c:pt idx="1389">
                  <c:v>4.8189999999999998E-5</c:v>
                </c:pt>
                <c:pt idx="1390">
                  <c:v>4.757E-5</c:v>
                </c:pt>
                <c:pt idx="1391">
                  <c:v>4.812E-5</c:v>
                </c:pt>
                <c:pt idx="1392">
                  <c:v>4.7429999999999998E-5</c:v>
                </c:pt>
                <c:pt idx="1393">
                  <c:v>4.7110000000000001E-5</c:v>
                </c:pt>
                <c:pt idx="1394">
                  <c:v>4.7700000000000001E-5</c:v>
                </c:pt>
                <c:pt idx="1395">
                  <c:v>4.791E-5</c:v>
                </c:pt>
                <c:pt idx="1396">
                  <c:v>4.6640000000000001E-5</c:v>
                </c:pt>
                <c:pt idx="1397">
                  <c:v>4.7250000000000003E-5</c:v>
                </c:pt>
                <c:pt idx="1398">
                  <c:v>4.8170000000000001E-5</c:v>
                </c:pt>
                <c:pt idx="1399">
                  <c:v>4.8090000000000002E-5</c:v>
                </c:pt>
                <c:pt idx="1400">
                  <c:v>4.757E-5</c:v>
                </c:pt>
                <c:pt idx="1401">
                  <c:v>4.7769999999999998E-5</c:v>
                </c:pt>
                <c:pt idx="1402">
                  <c:v>4.799E-5</c:v>
                </c:pt>
                <c:pt idx="1403">
                  <c:v>4.7800000000000003E-5</c:v>
                </c:pt>
                <c:pt idx="1404">
                  <c:v>4.8479999999999997E-5</c:v>
                </c:pt>
                <c:pt idx="1405">
                  <c:v>4.7339999999999997E-5</c:v>
                </c:pt>
                <c:pt idx="1406">
                  <c:v>4.7420000000000003E-5</c:v>
                </c:pt>
                <c:pt idx="1407">
                  <c:v>4.8019999999999998E-5</c:v>
                </c:pt>
                <c:pt idx="1408">
                  <c:v>4.8269999999999997E-5</c:v>
                </c:pt>
                <c:pt idx="1409">
                  <c:v>4.8099999999999997E-5</c:v>
                </c:pt>
                <c:pt idx="1410">
                  <c:v>4.8390000000000003E-5</c:v>
                </c:pt>
                <c:pt idx="1411">
                  <c:v>4.799E-5</c:v>
                </c:pt>
                <c:pt idx="1412">
                  <c:v>4.7719999999999997E-5</c:v>
                </c:pt>
                <c:pt idx="1413">
                  <c:v>4.8019999999999998E-5</c:v>
                </c:pt>
                <c:pt idx="1414">
                  <c:v>4.757E-5</c:v>
                </c:pt>
                <c:pt idx="1415">
                  <c:v>4.727E-5</c:v>
                </c:pt>
                <c:pt idx="1416">
                  <c:v>4.774E-5</c:v>
                </c:pt>
                <c:pt idx="1417">
                  <c:v>4.7800000000000003E-5</c:v>
                </c:pt>
                <c:pt idx="1418">
                  <c:v>4.833E-5</c:v>
                </c:pt>
                <c:pt idx="1419">
                  <c:v>4.8220000000000002E-5</c:v>
                </c:pt>
                <c:pt idx="1420">
                  <c:v>4.778E-5</c:v>
                </c:pt>
                <c:pt idx="1421">
                  <c:v>4.7559999999999999E-5</c:v>
                </c:pt>
                <c:pt idx="1422">
                  <c:v>4.8510000000000001E-5</c:v>
                </c:pt>
                <c:pt idx="1423">
                  <c:v>4.812E-5</c:v>
                </c:pt>
                <c:pt idx="1424">
                  <c:v>4.7870000000000001E-5</c:v>
                </c:pt>
                <c:pt idx="1425">
                  <c:v>4.9060000000000001E-5</c:v>
                </c:pt>
                <c:pt idx="1426">
                  <c:v>4.8690000000000003E-5</c:v>
                </c:pt>
                <c:pt idx="1427">
                  <c:v>4.846E-5</c:v>
                </c:pt>
                <c:pt idx="1428">
                  <c:v>4.8040000000000001E-5</c:v>
                </c:pt>
                <c:pt idx="1429">
                  <c:v>4.7299999999999998E-5</c:v>
                </c:pt>
                <c:pt idx="1430">
                  <c:v>4.761E-5</c:v>
                </c:pt>
                <c:pt idx="1431">
                  <c:v>4.884E-5</c:v>
                </c:pt>
                <c:pt idx="1432">
                  <c:v>4.8649999999999997E-5</c:v>
                </c:pt>
                <c:pt idx="1433">
                  <c:v>4.8529999999999998E-5</c:v>
                </c:pt>
                <c:pt idx="1434">
                  <c:v>4.8050000000000002E-5</c:v>
                </c:pt>
                <c:pt idx="1435">
                  <c:v>4.8260000000000002E-5</c:v>
                </c:pt>
                <c:pt idx="1436">
                  <c:v>4.7129999999999998E-5</c:v>
                </c:pt>
                <c:pt idx="1437">
                  <c:v>4.7939999999999998E-5</c:v>
                </c:pt>
                <c:pt idx="1438">
                  <c:v>4.6990000000000002E-5</c:v>
                </c:pt>
                <c:pt idx="1439">
                  <c:v>4.7859999999999999E-5</c:v>
                </c:pt>
                <c:pt idx="1440">
                  <c:v>4.7939999999999998E-5</c:v>
                </c:pt>
                <c:pt idx="1441">
                  <c:v>4.7849999999999998E-5</c:v>
                </c:pt>
                <c:pt idx="1442">
                  <c:v>4.7190000000000001E-5</c:v>
                </c:pt>
                <c:pt idx="1443">
                  <c:v>4.816E-5</c:v>
                </c:pt>
                <c:pt idx="1444">
                  <c:v>4.846E-5</c:v>
                </c:pt>
                <c:pt idx="1445">
                  <c:v>4.812E-5</c:v>
                </c:pt>
                <c:pt idx="1446">
                  <c:v>4.8099999999999997E-5</c:v>
                </c:pt>
                <c:pt idx="1447">
                  <c:v>4.812E-5</c:v>
                </c:pt>
                <c:pt idx="1448">
                  <c:v>4.778E-5</c:v>
                </c:pt>
                <c:pt idx="1449">
                  <c:v>4.6990000000000002E-5</c:v>
                </c:pt>
                <c:pt idx="1450">
                  <c:v>4.8609999999999997E-5</c:v>
                </c:pt>
                <c:pt idx="1451">
                  <c:v>4.8319999999999998E-5</c:v>
                </c:pt>
                <c:pt idx="1452">
                  <c:v>4.7830000000000001E-5</c:v>
                </c:pt>
                <c:pt idx="1453">
                  <c:v>4.897E-5</c:v>
                </c:pt>
                <c:pt idx="1454">
                  <c:v>4.8099999999999997E-5</c:v>
                </c:pt>
                <c:pt idx="1455">
                  <c:v>4.7849999999999998E-5</c:v>
                </c:pt>
                <c:pt idx="1456">
                  <c:v>4.8000000000000001E-5</c:v>
                </c:pt>
                <c:pt idx="1457">
                  <c:v>4.863E-5</c:v>
                </c:pt>
                <c:pt idx="1458">
                  <c:v>4.8369999999999999E-5</c:v>
                </c:pt>
                <c:pt idx="1459">
                  <c:v>4.8640000000000002E-5</c:v>
                </c:pt>
                <c:pt idx="1460">
                  <c:v>4.7429999999999998E-5</c:v>
                </c:pt>
                <c:pt idx="1461">
                  <c:v>4.7849999999999998E-5</c:v>
                </c:pt>
                <c:pt idx="1462">
                  <c:v>4.7849999999999998E-5</c:v>
                </c:pt>
                <c:pt idx="1463">
                  <c:v>4.8229999999999997E-5</c:v>
                </c:pt>
                <c:pt idx="1464">
                  <c:v>4.795E-5</c:v>
                </c:pt>
                <c:pt idx="1465">
                  <c:v>4.8539999999999999E-5</c:v>
                </c:pt>
                <c:pt idx="1466">
                  <c:v>4.8189999999999998E-5</c:v>
                </c:pt>
                <c:pt idx="1467">
                  <c:v>4.8000000000000001E-5</c:v>
                </c:pt>
                <c:pt idx="1468">
                  <c:v>4.871E-5</c:v>
                </c:pt>
                <c:pt idx="1469">
                  <c:v>4.8520000000000003E-5</c:v>
                </c:pt>
                <c:pt idx="1470">
                  <c:v>4.9020000000000002E-5</c:v>
                </c:pt>
                <c:pt idx="1471">
                  <c:v>4.7580000000000002E-5</c:v>
                </c:pt>
                <c:pt idx="1472">
                  <c:v>4.7849999999999998E-5</c:v>
                </c:pt>
                <c:pt idx="1473">
                  <c:v>4.7589999999999997E-5</c:v>
                </c:pt>
                <c:pt idx="1474">
                  <c:v>4.7719999999999997E-5</c:v>
                </c:pt>
                <c:pt idx="1475">
                  <c:v>4.8569999999999997E-5</c:v>
                </c:pt>
                <c:pt idx="1476">
                  <c:v>4.867E-5</c:v>
                </c:pt>
                <c:pt idx="1477">
                  <c:v>4.8220000000000002E-5</c:v>
                </c:pt>
                <c:pt idx="1478">
                  <c:v>4.7719999999999997E-5</c:v>
                </c:pt>
                <c:pt idx="1479">
                  <c:v>4.8059999999999997E-5</c:v>
                </c:pt>
                <c:pt idx="1480">
                  <c:v>4.7830000000000001E-5</c:v>
                </c:pt>
                <c:pt idx="1481">
                  <c:v>4.8069999999999999E-5</c:v>
                </c:pt>
                <c:pt idx="1482">
                  <c:v>4.7479999999999999E-5</c:v>
                </c:pt>
                <c:pt idx="1483">
                  <c:v>4.7209999999999997E-5</c:v>
                </c:pt>
                <c:pt idx="1484">
                  <c:v>4.7649999999999999E-5</c:v>
                </c:pt>
                <c:pt idx="1485">
                  <c:v>4.7689999999999999E-5</c:v>
                </c:pt>
                <c:pt idx="1486">
                  <c:v>4.8850000000000002E-5</c:v>
                </c:pt>
                <c:pt idx="1487">
                  <c:v>4.8090000000000002E-5</c:v>
                </c:pt>
                <c:pt idx="1488">
                  <c:v>4.74E-5</c:v>
                </c:pt>
                <c:pt idx="1489">
                  <c:v>4.7030000000000002E-5</c:v>
                </c:pt>
                <c:pt idx="1490">
                  <c:v>4.6990000000000002E-5</c:v>
                </c:pt>
                <c:pt idx="1491">
                  <c:v>4.7250000000000003E-5</c:v>
                </c:pt>
                <c:pt idx="1492">
                  <c:v>4.706E-5</c:v>
                </c:pt>
                <c:pt idx="1493">
                  <c:v>4.7469999999999998E-5</c:v>
                </c:pt>
                <c:pt idx="1494">
                  <c:v>4.7870000000000001E-5</c:v>
                </c:pt>
                <c:pt idx="1495">
                  <c:v>4.7809999999999998E-5</c:v>
                </c:pt>
                <c:pt idx="1496">
                  <c:v>4.7729999999999999E-5</c:v>
                </c:pt>
                <c:pt idx="1497">
                  <c:v>4.7330000000000003E-5</c:v>
                </c:pt>
                <c:pt idx="1498">
                  <c:v>4.7580000000000002E-5</c:v>
                </c:pt>
                <c:pt idx="1499">
                  <c:v>4.7559999999999999E-5</c:v>
                </c:pt>
                <c:pt idx="1500">
                  <c:v>4.7559999999999999E-5</c:v>
                </c:pt>
                <c:pt idx="1501">
                  <c:v>4.7929999999999997E-5</c:v>
                </c:pt>
                <c:pt idx="1502">
                  <c:v>4.6789999999999998E-5</c:v>
                </c:pt>
                <c:pt idx="1503">
                  <c:v>4.7339999999999997E-5</c:v>
                </c:pt>
                <c:pt idx="1504">
                  <c:v>4.7389999999999999E-5</c:v>
                </c:pt>
                <c:pt idx="1505">
                  <c:v>4.693E-5</c:v>
                </c:pt>
                <c:pt idx="1506">
                  <c:v>4.7939999999999998E-5</c:v>
                </c:pt>
                <c:pt idx="1507">
                  <c:v>4.7089999999999998E-5</c:v>
                </c:pt>
                <c:pt idx="1508">
                  <c:v>4.7920000000000002E-5</c:v>
                </c:pt>
                <c:pt idx="1509">
                  <c:v>4.74E-5</c:v>
                </c:pt>
                <c:pt idx="1510">
                  <c:v>4.7840000000000003E-5</c:v>
                </c:pt>
                <c:pt idx="1511">
                  <c:v>4.7870000000000001E-5</c:v>
                </c:pt>
                <c:pt idx="1512">
                  <c:v>4.6919999999999998E-5</c:v>
                </c:pt>
                <c:pt idx="1513">
                  <c:v>4.7750000000000002E-5</c:v>
                </c:pt>
                <c:pt idx="1514">
                  <c:v>4.8359999999999998E-5</c:v>
                </c:pt>
                <c:pt idx="1515">
                  <c:v>4.7849999999999998E-5</c:v>
                </c:pt>
                <c:pt idx="1516">
                  <c:v>4.7559999999999999E-5</c:v>
                </c:pt>
                <c:pt idx="1517">
                  <c:v>4.7349999999999999E-5</c:v>
                </c:pt>
                <c:pt idx="1518">
                  <c:v>4.6969999999999999E-5</c:v>
                </c:pt>
                <c:pt idx="1519">
                  <c:v>4.7469999999999998E-5</c:v>
                </c:pt>
                <c:pt idx="1520">
                  <c:v>4.7540000000000002E-5</c:v>
                </c:pt>
                <c:pt idx="1521">
                  <c:v>4.702E-5</c:v>
                </c:pt>
                <c:pt idx="1522">
                  <c:v>4.7899999999999999E-5</c:v>
                </c:pt>
                <c:pt idx="1523">
                  <c:v>4.8069999999999999E-5</c:v>
                </c:pt>
                <c:pt idx="1524">
                  <c:v>4.8340000000000001E-5</c:v>
                </c:pt>
                <c:pt idx="1525">
                  <c:v>4.8350000000000003E-5</c:v>
                </c:pt>
                <c:pt idx="1526">
                  <c:v>4.8529999999999998E-5</c:v>
                </c:pt>
                <c:pt idx="1527">
                  <c:v>4.8210000000000001E-5</c:v>
                </c:pt>
                <c:pt idx="1528">
                  <c:v>4.9150000000000002E-5</c:v>
                </c:pt>
                <c:pt idx="1529">
                  <c:v>4.8250000000000001E-5</c:v>
                </c:pt>
                <c:pt idx="1530">
                  <c:v>4.7830000000000001E-5</c:v>
                </c:pt>
                <c:pt idx="1531">
                  <c:v>4.8109999999999998E-5</c:v>
                </c:pt>
                <c:pt idx="1532">
                  <c:v>4.8640000000000002E-5</c:v>
                </c:pt>
                <c:pt idx="1533">
                  <c:v>4.8430000000000002E-5</c:v>
                </c:pt>
                <c:pt idx="1534">
                  <c:v>4.7490000000000001E-5</c:v>
                </c:pt>
                <c:pt idx="1535">
                  <c:v>4.761E-5</c:v>
                </c:pt>
                <c:pt idx="1536">
                  <c:v>4.8099999999999997E-5</c:v>
                </c:pt>
                <c:pt idx="1537">
                  <c:v>4.7160000000000002E-5</c:v>
                </c:pt>
                <c:pt idx="1538">
                  <c:v>4.7179999999999999E-5</c:v>
                </c:pt>
                <c:pt idx="1539">
                  <c:v>4.8399999999999997E-5</c:v>
                </c:pt>
                <c:pt idx="1540">
                  <c:v>4.8529999999999998E-5</c:v>
                </c:pt>
                <c:pt idx="1541">
                  <c:v>4.8779999999999997E-5</c:v>
                </c:pt>
                <c:pt idx="1542">
                  <c:v>4.8189999999999998E-5</c:v>
                </c:pt>
                <c:pt idx="1543">
                  <c:v>4.8090000000000002E-5</c:v>
                </c:pt>
                <c:pt idx="1544">
                  <c:v>4.7679999999999998E-5</c:v>
                </c:pt>
                <c:pt idx="1545">
                  <c:v>4.7339999999999997E-5</c:v>
                </c:pt>
                <c:pt idx="1546">
                  <c:v>4.8040000000000001E-5</c:v>
                </c:pt>
                <c:pt idx="1547">
                  <c:v>4.8399999999999997E-5</c:v>
                </c:pt>
                <c:pt idx="1548">
                  <c:v>4.8380000000000001E-5</c:v>
                </c:pt>
                <c:pt idx="1549">
                  <c:v>4.863E-5</c:v>
                </c:pt>
                <c:pt idx="1550">
                  <c:v>4.7840000000000003E-5</c:v>
                </c:pt>
                <c:pt idx="1551">
                  <c:v>4.7070000000000002E-5</c:v>
                </c:pt>
                <c:pt idx="1552">
                  <c:v>4.6869999999999997E-5</c:v>
                </c:pt>
                <c:pt idx="1553">
                  <c:v>4.761E-5</c:v>
                </c:pt>
                <c:pt idx="1554">
                  <c:v>4.7339999999999997E-5</c:v>
                </c:pt>
                <c:pt idx="1555">
                  <c:v>4.7620000000000001E-5</c:v>
                </c:pt>
                <c:pt idx="1556">
                  <c:v>4.8539999999999999E-5</c:v>
                </c:pt>
                <c:pt idx="1557">
                  <c:v>4.7970000000000003E-5</c:v>
                </c:pt>
                <c:pt idx="1558">
                  <c:v>4.7809999999999998E-5</c:v>
                </c:pt>
                <c:pt idx="1559">
                  <c:v>4.8600000000000002E-5</c:v>
                </c:pt>
                <c:pt idx="1560">
                  <c:v>4.7280000000000001E-5</c:v>
                </c:pt>
                <c:pt idx="1561">
                  <c:v>4.7960000000000002E-5</c:v>
                </c:pt>
                <c:pt idx="1562">
                  <c:v>4.7360000000000001E-5</c:v>
                </c:pt>
                <c:pt idx="1563">
                  <c:v>4.6959999999999998E-5</c:v>
                </c:pt>
                <c:pt idx="1564">
                  <c:v>4.846E-5</c:v>
                </c:pt>
                <c:pt idx="1565">
                  <c:v>4.7110000000000001E-5</c:v>
                </c:pt>
                <c:pt idx="1566">
                  <c:v>4.7460000000000003E-5</c:v>
                </c:pt>
                <c:pt idx="1567">
                  <c:v>4.7670000000000003E-5</c:v>
                </c:pt>
                <c:pt idx="1568">
                  <c:v>4.8730000000000003E-5</c:v>
                </c:pt>
                <c:pt idx="1569">
                  <c:v>4.8649999999999997E-5</c:v>
                </c:pt>
                <c:pt idx="1570">
                  <c:v>4.8199999999999999E-5</c:v>
                </c:pt>
                <c:pt idx="1571">
                  <c:v>4.7920000000000002E-5</c:v>
                </c:pt>
                <c:pt idx="1572">
                  <c:v>4.7580000000000002E-5</c:v>
                </c:pt>
                <c:pt idx="1573">
                  <c:v>4.7790000000000002E-5</c:v>
                </c:pt>
                <c:pt idx="1574">
                  <c:v>4.8059999999999997E-5</c:v>
                </c:pt>
                <c:pt idx="1575">
                  <c:v>4.7540000000000002E-5</c:v>
                </c:pt>
                <c:pt idx="1576">
                  <c:v>4.7299999999999998E-5</c:v>
                </c:pt>
                <c:pt idx="1577">
                  <c:v>4.761E-5</c:v>
                </c:pt>
                <c:pt idx="1578">
                  <c:v>4.8619999999999999E-5</c:v>
                </c:pt>
                <c:pt idx="1579">
                  <c:v>4.795E-5</c:v>
                </c:pt>
                <c:pt idx="1580">
                  <c:v>4.888E-5</c:v>
                </c:pt>
                <c:pt idx="1581">
                  <c:v>4.7790000000000002E-5</c:v>
                </c:pt>
                <c:pt idx="1582">
                  <c:v>4.7759999999999997E-5</c:v>
                </c:pt>
                <c:pt idx="1583">
                  <c:v>4.7240000000000002E-5</c:v>
                </c:pt>
                <c:pt idx="1584">
                  <c:v>4.7769999999999998E-5</c:v>
                </c:pt>
                <c:pt idx="1585">
                  <c:v>4.7939999999999998E-5</c:v>
                </c:pt>
                <c:pt idx="1586">
                  <c:v>4.7859999999999999E-5</c:v>
                </c:pt>
                <c:pt idx="1587">
                  <c:v>4.816E-5</c:v>
                </c:pt>
                <c:pt idx="1588">
                  <c:v>4.7479999999999999E-5</c:v>
                </c:pt>
                <c:pt idx="1589">
                  <c:v>4.7519999999999999E-5</c:v>
                </c:pt>
                <c:pt idx="1590">
                  <c:v>4.761E-5</c:v>
                </c:pt>
                <c:pt idx="1591">
                  <c:v>4.7679999999999998E-5</c:v>
                </c:pt>
                <c:pt idx="1592">
                  <c:v>4.9249999999999998E-5</c:v>
                </c:pt>
                <c:pt idx="1593">
                  <c:v>4.7370000000000002E-5</c:v>
                </c:pt>
                <c:pt idx="1594">
                  <c:v>4.7309999999999999E-5</c:v>
                </c:pt>
                <c:pt idx="1595">
                  <c:v>4.7580000000000002E-5</c:v>
                </c:pt>
                <c:pt idx="1596">
                  <c:v>4.7769999999999998E-5</c:v>
                </c:pt>
                <c:pt idx="1597">
                  <c:v>4.7970000000000003E-5</c:v>
                </c:pt>
                <c:pt idx="1598">
                  <c:v>4.761E-5</c:v>
                </c:pt>
                <c:pt idx="1599">
                  <c:v>4.6969999999999999E-5</c:v>
                </c:pt>
                <c:pt idx="1600">
                  <c:v>4.8010000000000003E-5</c:v>
                </c:pt>
                <c:pt idx="1601">
                  <c:v>4.727E-5</c:v>
                </c:pt>
                <c:pt idx="1602">
                  <c:v>4.693E-5</c:v>
                </c:pt>
                <c:pt idx="1603">
                  <c:v>5.0340000000000003E-5</c:v>
                </c:pt>
                <c:pt idx="1604">
                  <c:v>4.808E-5</c:v>
                </c:pt>
                <c:pt idx="1605">
                  <c:v>4.8229999999999997E-5</c:v>
                </c:pt>
                <c:pt idx="1606">
                  <c:v>4.8059999999999997E-5</c:v>
                </c:pt>
                <c:pt idx="1607">
                  <c:v>4.7929999999999997E-5</c:v>
                </c:pt>
                <c:pt idx="1608">
                  <c:v>4.7530000000000001E-5</c:v>
                </c:pt>
                <c:pt idx="1609">
                  <c:v>4.8000000000000001E-5</c:v>
                </c:pt>
                <c:pt idx="1610">
                  <c:v>4.7920000000000002E-5</c:v>
                </c:pt>
                <c:pt idx="1611">
                  <c:v>4.7339999999999997E-5</c:v>
                </c:pt>
                <c:pt idx="1612">
                  <c:v>4.778E-5</c:v>
                </c:pt>
                <c:pt idx="1613">
                  <c:v>4.8579999999999999E-5</c:v>
                </c:pt>
                <c:pt idx="1614">
                  <c:v>4.7800000000000003E-5</c:v>
                </c:pt>
                <c:pt idx="1615">
                  <c:v>4.6860000000000002E-5</c:v>
                </c:pt>
                <c:pt idx="1616">
                  <c:v>4.8069999999999999E-5</c:v>
                </c:pt>
                <c:pt idx="1617">
                  <c:v>4.7639999999999998E-5</c:v>
                </c:pt>
                <c:pt idx="1618">
                  <c:v>4.782E-5</c:v>
                </c:pt>
                <c:pt idx="1619">
                  <c:v>4.774E-5</c:v>
                </c:pt>
                <c:pt idx="1620">
                  <c:v>4.6950000000000003E-5</c:v>
                </c:pt>
                <c:pt idx="1621">
                  <c:v>4.7209999999999997E-5</c:v>
                </c:pt>
                <c:pt idx="1622">
                  <c:v>4.778E-5</c:v>
                </c:pt>
                <c:pt idx="1623">
                  <c:v>4.8069999999999999E-5</c:v>
                </c:pt>
                <c:pt idx="1624">
                  <c:v>4.685E-5</c:v>
                </c:pt>
                <c:pt idx="1625">
                  <c:v>4.7469999999999998E-5</c:v>
                </c:pt>
                <c:pt idx="1626">
                  <c:v>4.6539999999999998E-5</c:v>
                </c:pt>
                <c:pt idx="1627">
                  <c:v>4.6969999999999999E-5</c:v>
                </c:pt>
                <c:pt idx="1628">
                  <c:v>4.782E-5</c:v>
                </c:pt>
                <c:pt idx="1629">
                  <c:v>4.757E-5</c:v>
                </c:pt>
                <c:pt idx="1630">
                  <c:v>4.6190000000000003E-5</c:v>
                </c:pt>
                <c:pt idx="1631">
                  <c:v>4.8250000000000001E-5</c:v>
                </c:pt>
                <c:pt idx="1632">
                  <c:v>4.7880000000000002E-5</c:v>
                </c:pt>
                <c:pt idx="1633">
                  <c:v>4.7530000000000001E-5</c:v>
                </c:pt>
                <c:pt idx="1634">
                  <c:v>4.8250000000000001E-5</c:v>
                </c:pt>
                <c:pt idx="1635">
                  <c:v>4.7420000000000003E-5</c:v>
                </c:pt>
                <c:pt idx="1636">
                  <c:v>4.8130000000000002E-5</c:v>
                </c:pt>
                <c:pt idx="1637">
                  <c:v>4.6669999999999999E-5</c:v>
                </c:pt>
                <c:pt idx="1638">
                  <c:v>4.7080000000000003E-5</c:v>
                </c:pt>
                <c:pt idx="1639">
                  <c:v>4.8229999999999997E-5</c:v>
                </c:pt>
                <c:pt idx="1640">
                  <c:v>4.7580000000000002E-5</c:v>
                </c:pt>
                <c:pt idx="1641">
                  <c:v>4.8539999999999999E-5</c:v>
                </c:pt>
                <c:pt idx="1642">
                  <c:v>4.7169999999999997E-5</c:v>
                </c:pt>
                <c:pt idx="1643">
                  <c:v>4.702E-5</c:v>
                </c:pt>
                <c:pt idx="1644">
                  <c:v>4.7209999999999997E-5</c:v>
                </c:pt>
                <c:pt idx="1645">
                  <c:v>4.7479999999999999E-5</c:v>
                </c:pt>
                <c:pt idx="1646">
                  <c:v>4.7389999999999999E-5</c:v>
                </c:pt>
                <c:pt idx="1647">
                  <c:v>4.7880000000000002E-5</c:v>
                </c:pt>
                <c:pt idx="1648">
                  <c:v>4.7750000000000002E-5</c:v>
                </c:pt>
                <c:pt idx="1649">
                  <c:v>4.727E-5</c:v>
                </c:pt>
                <c:pt idx="1650">
                  <c:v>4.7450000000000001E-5</c:v>
                </c:pt>
                <c:pt idx="1651">
                  <c:v>4.685E-5</c:v>
                </c:pt>
                <c:pt idx="1652">
                  <c:v>4.706E-5</c:v>
                </c:pt>
                <c:pt idx="1653">
                  <c:v>4.778E-5</c:v>
                </c:pt>
                <c:pt idx="1654">
                  <c:v>4.6629999999999999E-5</c:v>
                </c:pt>
                <c:pt idx="1655">
                  <c:v>4.7849999999999998E-5</c:v>
                </c:pt>
                <c:pt idx="1656">
                  <c:v>4.7729999999999999E-5</c:v>
                </c:pt>
                <c:pt idx="1657">
                  <c:v>4.6239999999999998E-5</c:v>
                </c:pt>
                <c:pt idx="1658">
                  <c:v>4.6499999999999999E-5</c:v>
                </c:pt>
                <c:pt idx="1659">
                  <c:v>4.6220000000000001E-5</c:v>
                </c:pt>
                <c:pt idx="1660">
                  <c:v>4.702E-5</c:v>
                </c:pt>
                <c:pt idx="1661">
                  <c:v>4.727E-5</c:v>
                </c:pt>
                <c:pt idx="1662">
                  <c:v>4.74E-5</c:v>
                </c:pt>
                <c:pt idx="1663">
                  <c:v>4.6629999999999999E-5</c:v>
                </c:pt>
                <c:pt idx="1664">
                  <c:v>4.7219999999999999E-5</c:v>
                </c:pt>
                <c:pt idx="1665">
                  <c:v>4.7379999999999997E-5</c:v>
                </c:pt>
                <c:pt idx="1666">
                  <c:v>4.7240000000000002E-5</c:v>
                </c:pt>
                <c:pt idx="1667">
                  <c:v>4.7240000000000002E-5</c:v>
                </c:pt>
                <c:pt idx="1668">
                  <c:v>4.6959999999999998E-5</c:v>
                </c:pt>
                <c:pt idx="1669">
                  <c:v>4.6589999999999999E-5</c:v>
                </c:pt>
                <c:pt idx="1670">
                  <c:v>4.6350000000000002E-5</c:v>
                </c:pt>
                <c:pt idx="1671">
                  <c:v>4.668E-5</c:v>
                </c:pt>
                <c:pt idx="1672">
                  <c:v>4.676E-5</c:v>
                </c:pt>
                <c:pt idx="1673">
                  <c:v>4.6770000000000001E-5</c:v>
                </c:pt>
                <c:pt idx="1674">
                  <c:v>4.6300000000000001E-5</c:v>
                </c:pt>
                <c:pt idx="1675">
                  <c:v>4.6119999999999999E-5</c:v>
                </c:pt>
                <c:pt idx="1676">
                  <c:v>4.545E-5</c:v>
                </c:pt>
                <c:pt idx="1677">
                  <c:v>4.6829999999999997E-5</c:v>
                </c:pt>
                <c:pt idx="1678">
                  <c:v>4.7070000000000002E-5</c:v>
                </c:pt>
                <c:pt idx="1679">
                  <c:v>4.7190000000000001E-5</c:v>
                </c:pt>
                <c:pt idx="1680">
                  <c:v>4.6709999999999998E-5</c:v>
                </c:pt>
                <c:pt idx="1681">
                  <c:v>4.6260000000000001E-5</c:v>
                </c:pt>
                <c:pt idx="1682">
                  <c:v>4.5189999999999999E-5</c:v>
                </c:pt>
                <c:pt idx="1683">
                  <c:v>4.583E-5</c:v>
                </c:pt>
                <c:pt idx="1684">
                  <c:v>4.6499999999999999E-5</c:v>
                </c:pt>
                <c:pt idx="1685">
                  <c:v>4.5819999999999998E-5</c:v>
                </c:pt>
                <c:pt idx="1686">
                  <c:v>4.6699999999999997E-5</c:v>
                </c:pt>
                <c:pt idx="1687">
                  <c:v>4.5630000000000002E-5</c:v>
                </c:pt>
                <c:pt idx="1688">
                  <c:v>4.566E-5</c:v>
                </c:pt>
                <c:pt idx="1689">
                  <c:v>4.6480000000000002E-5</c:v>
                </c:pt>
                <c:pt idx="1690">
                  <c:v>4.5850000000000003E-5</c:v>
                </c:pt>
                <c:pt idx="1691">
                  <c:v>4.6159999999999999E-5</c:v>
                </c:pt>
                <c:pt idx="1692">
                  <c:v>4.6069999999999998E-5</c:v>
                </c:pt>
                <c:pt idx="1693">
                  <c:v>4.5460000000000002E-5</c:v>
                </c:pt>
                <c:pt idx="1694">
                  <c:v>4.4589999999999998E-5</c:v>
                </c:pt>
                <c:pt idx="1695">
                  <c:v>4.4660000000000003E-5</c:v>
                </c:pt>
                <c:pt idx="1696">
                  <c:v>4.5689999999999998E-5</c:v>
                </c:pt>
                <c:pt idx="1697">
                  <c:v>4.3720000000000002E-5</c:v>
                </c:pt>
                <c:pt idx="1698">
                  <c:v>4.3949999999999998E-5</c:v>
                </c:pt>
                <c:pt idx="1699">
                  <c:v>4.4690000000000001E-5</c:v>
                </c:pt>
                <c:pt idx="1700">
                  <c:v>4.4610000000000001E-5</c:v>
                </c:pt>
                <c:pt idx="1701">
                  <c:v>4.511E-5</c:v>
                </c:pt>
                <c:pt idx="1702">
                  <c:v>4.5189999999999999E-5</c:v>
                </c:pt>
                <c:pt idx="1703">
                  <c:v>4.4830000000000003E-5</c:v>
                </c:pt>
                <c:pt idx="1704">
                  <c:v>4.4740000000000002E-5</c:v>
                </c:pt>
                <c:pt idx="1705">
                  <c:v>4.3689999999999997E-5</c:v>
                </c:pt>
                <c:pt idx="1706">
                  <c:v>4.303E-5</c:v>
                </c:pt>
                <c:pt idx="1707">
                  <c:v>4.4820000000000001E-5</c:v>
                </c:pt>
                <c:pt idx="1708">
                  <c:v>4.3560000000000003E-5</c:v>
                </c:pt>
                <c:pt idx="1709">
                  <c:v>4.3970000000000001E-5</c:v>
                </c:pt>
                <c:pt idx="1710">
                  <c:v>4.3789999999999999E-5</c:v>
                </c:pt>
                <c:pt idx="1711">
                  <c:v>4.316E-5</c:v>
                </c:pt>
                <c:pt idx="1712">
                  <c:v>4.3680000000000002E-5</c:v>
                </c:pt>
                <c:pt idx="1713">
                  <c:v>4.3479999999999997E-5</c:v>
                </c:pt>
                <c:pt idx="1714">
                  <c:v>4.3550000000000001E-5</c:v>
                </c:pt>
                <c:pt idx="1715">
                  <c:v>4.3359999999999998E-5</c:v>
                </c:pt>
                <c:pt idx="1716">
                  <c:v>4.303E-5</c:v>
                </c:pt>
                <c:pt idx="1717">
                  <c:v>4.3170000000000002E-5</c:v>
                </c:pt>
                <c:pt idx="1718">
                  <c:v>4.2089999999999999E-5</c:v>
                </c:pt>
                <c:pt idx="1719">
                  <c:v>4.3590000000000001E-5</c:v>
                </c:pt>
                <c:pt idx="1720">
                  <c:v>4.3279999999999999E-5</c:v>
                </c:pt>
                <c:pt idx="1721">
                  <c:v>4.2160000000000003E-5</c:v>
                </c:pt>
                <c:pt idx="1722">
                  <c:v>4.295E-5</c:v>
                </c:pt>
                <c:pt idx="1723">
                  <c:v>4.155E-5</c:v>
                </c:pt>
                <c:pt idx="1724">
                  <c:v>4.2030000000000002E-5</c:v>
                </c:pt>
                <c:pt idx="1725">
                  <c:v>4.2419999999999997E-5</c:v>
                </c:pt>
                <c:pt idx="1726">
                  <c:v>4.1730000000000002E-5</c:v>
                </c:pt>
                <c:pt idx="1727">
                  <c:v>4.2349999999999999E-5</c:v>
                </c:pt>
                <c:pt idx="1728">
                  <c:v>4.0720000000000003E-5</c:v>
                </c:pt>
                <c:pt idx="1729">
                  <c:v>4.0970000000000002E-5</c:v>
                </c:pt>
                <c:pt idx="1730">
                  <c:v>4.0540000000000001E-5</c:v>
                </c:pt>
                <c:pt idx="1731">
                  <c:v>4.2299999999999998E-5</c:v>
                </c:pt>
                <c:pt idx="1732">
                  <c:v>4.1980000000000001E-5</c:v>
                </c:pt>
                <c:pt idx="1733">
                  <c:v>4.0779999999999999E-5</c:v>
                </c:pt>
                <c:pt idx="1734">
                  <c:v>4.1029999999999998E-5</c:v>
                </c:pt>
                <c:pt idx="1735">
                  <c:v>4.0519999999999998E-5</c:v>
                </c:pt>
                <c:pt idx="1736">
                  <c:v>4.0559999999999998E-5</c:v>
                </c:pt>
                <c:pt idx="1737">
                  <c:v>4.091E-5</c:v>
                </c:pt>
                <c:pt idx="1738">
                  <c:v>4.0509999999999997E-5</c:v>
                </c:pt>
                <c:pt idx="1739">
                  <c:v>4.0590000000000003E-5</c:v>
                </c:pt>
                <c:pt idx="1740">
                  <c:v>3.9740000000000002E-5</c:v>
                </c:pt>
                <c:pt idx="1741">
                  <c:v>3.9490000000000003E-5</c:v>
                </c:pt>
                <c:pt idx="1742">
                  <c:v>3.9889999999999999E-5</c:v>
                </c:pt>
                <c:pt idx="1743">
                  <c:v>4.0240000000000001E-5</c:v>
                </c:pt>
                <c:pt idx="1744">
                  <c:v>4.0099999999999999E-5</c:v>
                </c:pt>
                <c:pt idx="1745">
                  <c:v>4.0460000000000002E-5</c:v>
                </c:pt>
                <c:pt idx="1746">
                  <c:v>3.9759999999999999E-5</c:v>
                </c:pt>
                <c:pt idx="1747">
                  <c:v>3.9390000000000001E-5</c:v>
                </c:pt>
                <c:pt idx="1748">
                  <c:v>3.9520000000000001E-5</c:v>
                </c:pt>
                <c:pt idx="1749">
                  <c:v>3.998E-5</c:v>
                </c:pt>
                <c:pt idx="1750">
                  <c:v>3.9740000000000002E-5</c:v>
                </c:pt>
                <c:pt idx="1751">
                  <c:v>3.8999999999999999E-5</c:v>
                </c:pt>
                <c:pt idx="1752">
                  <c:v>3.9020000000000002E-5</c:v>
                </c:pt>
                <c:pt idx="1753">
                  <c:v>3.8569999999999998E-5</c:v>
                </c:pt>
                <c:pt idx="1754">
                  <c:v>3.8080000000000001E-5</c:v>
                </c:pt>
                <c:pt idx="1755">
                  <c:v>3.7719999999999998E-5</c:v>
                </c:pt>
                <c:pt idx="1756">
                  <c:v>3.807E-5</c:v>
                </c:pt>
                <c:pt idx="1757">
                  <c:v>3.7870000000000002E-5</c:v>
                </c:pt>
                <c:pt idx="1758">
                  <c:v>3.7960000000000002E-5</c:v>
                </c:pt>
                <c:pt idx="1759">
                  <c:v>3.7240000000000003E-5</c:v>
                </c:pt>
                <c:pt idx="1760">
                  <c:v>3.65E-5</c:v>
                </c:pt>
                <c:pt idx="1761">
                  <c:v>3.7110000000000002E-5</c:v>
                </c:pt>
                <c:pt idx="1762">
                  <c:v>3.6529999999999998E-5</c:v>
                </c:pt>
                <c:pt idx="1763">
                  <c:v>3.7379999999999998E-5</c:v>
                </c:pt>
                <c:pt idx="1764">
                  <c:v>3.5580000000000002E-5</c:v>
                </c:pt>
                <c:pt idx="1765">
                  <c:v>3.6510000000000001E-5</c:v>
                </c:pt>
                <c:pt idx="1766">
                  <c:v>3.6260000000000002E-5</c:v>
                </c:pt>
                <c:pt idx="1767">
                  <c:v>3.7110000000000002E-5</c:v>
                </c:pt>
                <c:pt idx="1768">
                  <c:v>3.6600000000000002E-5</c:v>
                </c:pt>
                <c:pt idx="1769">
                  <c:v>3.6520000000000003E-5</c:v>
                </c:pt>
                <c:pt idx="1770">
                  <c:v>3.6319999999999998E-5</c:v>
                </c:pt>
                <c:pt idx="1771">
                  <c:v>3.6199999999999999E-5</c:v>
                </c:pt>
                <c:pt idx="1772">
                  <c:v>3.5920000000000002E-5</c:v>
                </c:pt>
                <c:pt idx="1773">
                  <c:v>3.5379999999999997E-5</c:v>
                </c:pt>
                <c:pt idx="1774">
                  <c:v>3.6050000000000002E-5</c:v>
                </c:pt>
                <c:pt idx="1775">
                  <c:v>3.5970000000000003E-5</c:v>
                </c:pt>
                <c:pt idx="1776">
                  <c:v>3.5970000000000003E-5</c:v>
                </c:pt>
                <c:pt idx="1777">
                  <c:v>3.5429999999999998E-5</c:v>
                </c:pt>
                <c:pt idx="1778">
                  <c:v>3.5729999999999998E-5</c:v>
                </c:pt>
                <c:pt idx="1779">
                  <c:v>3.5349999999999999E-5</c:v>
                </c:pt>
                <c:pt idx="1780">
                  <c:v>3.502E-5</c:v>
                </c:pt>
                <c:pt idx="1781">
                  <c:v>3.4999999999999997E-5</c:v>
                </c:pt>
                <c:pt idx="1782">
                  <c:v>3.54E-5</c:v>
                </c:pt>
                <c:pt idx="1783">
                  <c:v>3.4600000000000001E-5</c:v>
                </c:pt>
                <c:pt idx="1784">
                  <c:v>3.4610000000000002E-5</c:v>
                </c:pt>
                <c:pt idx="1785">
                  <c:v>3.4489999999999997E-5</c:v>
                </c:pt>
                <c:pt idx="1786">
                  <c:v>3.468E-5</c:v>
                </c:pt>
                <c:pt idx="1787">
                  <c:v>3.4400000000000003E-5</c:v>
                </c:pt>
                <c:pt idx="1788">
                  <c:v>3.4180000000000001E-5</c:v>
                </c:pt>
                <c:pt idx="1789">
                  <c:v>3.4109999999999997E-5</c:v>
                </c:pt>
                <c:pt idx="1790">
                  <c:v>3.3349999999999997E-5</c:v>
                </c:pt>
                <c:pt idx="1791">
                  <c:v>3.4669999999999998E-5</c:v>
                </c:pt>
                <c:pt idx="1792">
                  <c:v>3.3599999999999997E-5</c:v>
                </c:pt>
                <c:pt idx="1793">
                  <c:v>3.4029999999999998E-5</c:v>
                </c:pt>
                <c:pt idx="1794">
                  <c:v>3.3340000000000003E-5</c:v>
                </c:pt>
                <c:pt idx="1795">
                  <c:v>3.1819999999999997E-5</c:v>
                </c:pt>
                <c:pt idx="1796">
                  <c:v>3.3359999999999999E-5</c:v>
                </c:pt>
                <c:pt idx="1797">
                  <c:v>3.3670000000000001E-5</c:v>
                </c:pt>
                <c:pt idx="1798">
                  <c:v>3.4220000000000001E-5</c:v>
                </c:pt>
                <c:pt idx="1799">
                  <c:v>3.3680000000000003E-5</c:v>
                </c:pt>
                <c:pt idx="1800">
                  <c:v>3.3980000000000003E-5</c:v>
                </c:pt>
                <c:pt idx="1801">
                  <c:v>3.256E-5</c:v>
                </c:pt>
                <c:pt idx="1802">
                  <c:v>3.362E-5</c:v>
                </c:pt>
                <c:pt idx="1803">
                  <c:v>3.3040000000000002E-5</c:v>
                </c:pt>
                <c:pt idx="1804">
                  <c:v>3.2820000000000001E-5</c:v>
                </c:pt>
                <c:pt idx="1805">
                  <c:v>3.324E-5</c:v>
                </c:pt>
                <c:pt idx="1806">
                  <c:v>3.3330000000000001E-5</c:v>
                </c:pt>
                <c:pt idx="1807">
                  <c:v>3.3890000000000002E-5</c:v>
                </c:pt>
                <c:pt idx="1808">
                  <c:v>3.4190000000000003E-5</c:v>
                </c:pt>
                <c:pt idx="1809">
                  <c:v>3.4260000000000001E-5</c:v>
                </c:pt>
                <c:pt idx="1810">
                  <c:v>3.3179999999999997E-5</c:v>
                </c:pt>
                <c:pt idx="1811">
                  <c:v>3.2780000000000001E-5</c:v>
                </c:pt>
                <c:pt idx="1812">
                  <c:v>3.3670000000000001E-5</c:v>
                </c:pt>
                <c:pt idx="1813">
                  <c:v>3.2310000000000001E-5</c:v>
                </c:pt>
                <c:pt idx="1814">
                  <c:v>3.4119999999999999E-5</c:v>
                </c:pt>
                <c:pt idx="1815">
                  <c:v>3.4690000000000002E-5</c:v>
                </c:pt>
                <c:pt idx="1816">
                  <c:v>3.5049999999999998E-5</c:v>
                </c:pt>
                <c:pt idx="1817">
                  <c:v>3.4770000000000001E-5</c:v>
                </c:pt>
                <c:pt idx="1818">
                  <c:v>3.4379999999999999E-5</c:v>
                </c:pt>
                <c:pt idx="1819">
                  <c:v>3.5179999999999999E-5</c:v>
                </c:pt>
                <c:pt idx="1820">
                  <c:v>3.4799999999999999E-5</c:v>
                </c:pt>
                <c:pt idx="1821">
                  <c:v>3.4530000000000003E-5</c:v>
                </c:pt>
                <c:pt idx="1822">
                  <c:v>3.4900000000000001E-5</c:v>
                </c:pt>
                <c:pt idx="1823">
                  <c:v>3.5259999999999998E-5</c:v>
                </c:pt>
                <c:pt idx="1824">
                  <c:v>3.5280000000000001E-5</c:v>
                </c:pt>
                <c:pt idx="1825">
                  <c:v>3.5599999999999998E-5</c:v>
                </c:pt>
                <c:pt idx="1826">
                  <c:v>3.5939999999999998E-5</c:v>
                </c:pt>
                <c:pt idx="1827">
                  <c:v>3.5710000000000002E-5</c:v>
                </c:pt>
                <c:pt idx="1828">
                  <c:v>3.5660000000000001E-5</c:v>
                </c:pt>
                <c:pt idx="1829">
                  <c:v>3.5580000000000002E-5</c:v>
                </c:pt>
                <c:pt idx="1830">
                  <c:v>3.6619999999999998E-5</c:v>
                </c:pt>
                <c:pt idx="1831">
                  <c:v>3.693E-5</c:v>
                </c:pt>
                <c:pt idx="1832">
                  <c:v>3.7669999999999997E-5</c:v>
                </c:pt>
                <c:pt idx="1833">
                  <c:v>3.7339999999999998E-5</c:v>
                </c:pt>
                <c:pt idx="1834">
                  <c:v>3.82E-5</c:v>
                </c:pt>
                <c:pt idx="1835">
                  <c:v>3.7710000000000003E-5</c:v>
                </c:pt>
                <c:pt idx="1836">
                  <c:v>3.8940000000000003E-5</c:v>
                </c:pt>
                <c:pt idx="1837">
                  <c:v>3.782E-5</c:v>
                </c:pt>
                <c:pt idx="1838">
                  <c:v>3.9050000000000001E-5</c:v>
                </c:pt>
                <c:pt idx="1839">
                  <c:v>3.8590000000000002E-5</c:v>
                </c:pt>
                <c:pt idx="1840">
                  <c:v>3.9379999999999999E-5</c:v>
                </c:pt>
                <c:pt idx="1841">
                  <c:v>3.981E-5</c:v>
                </c:pt>
                <c:pt idx="1842">
                  <c:v>4.0880000000000002E-5</c:v>
                </c:pt>
                <c:pt idx="1843">
                  <c:v>4.0599999999999998E-5</c:v>
                </c:pt>
                <c:pt idx="1844">
                  <c:v>4.0840000000000002E-5</c:v>
                </c:pt>
                <c:pt idx="1845">
                  <c:v>4.176E-5</c:v>
                </c:pt>
                <c:pt idx="1846">
                  <c:v>4.1999999999999998E-5</c:v>
                </c:pt>
                <c:pt idx="1847">
                  <c:v>4.2320000000000001E-5</c:v>
                </c:pt>
                <c:pt idx="1848">
                  <c:v>4.2549999999999997E-5</c:v>
                </c:pt>
                <c:pt idx="1849">
                  <c:v>4.3040000000000001E-5</c:v>
                </c:pt>
                <c:pt idx="1850">
                  <c:v>4.5349999999999998E-5</c:v>
                </c:pt>
                <c:pt idx="1851">
                  <c:v>4.6220000000000001E-5</c:v>
                </c:pt>
                <c:pt idx="1852">
                  <c:v>4.5760000000000002E-5</c:v>
                </c:pt>
                <c:pt idx="1853">
                  <c:v>4.5670000000000002E-5</c:v>
                </c:pt>
                <c:pt idx="1854">
                  <c:v>4.6610000000000003E-5</c:v>
                </c:pt>
                <c:pt idx="1855">
                  <c:v>4.5989999999999998E-5</c:v>
                </c:pt>
                <c:pt idx="1856">
                  <c:v>4.7339999999999997E-5</c:v>
                </c:pt>
                <c:pt idx="1857">
                  <c:v>4.863E-5</c:v>
                </c:pt>
                <c:pt idx="1858">
                  <c:v>4.7700000000000001E-5</c:v>
                </c:pt>
                <c:pt idx="1859">
                  <c:v>4.8109999999999998E-5</c:v>
                </c:pt>
                <c:pt idx="1860">
                  <c:v>4.9679999999999999E-5</c:v>
                </c:pt>
                <c:pt idx="1861">
                  <c:v>5.045E-5</c:v>
                </c:pt>
                <c:pt idx="1862">
                  <c:v>5.0229999999999998E-5</c:v>
                </c:pt>
                <c:pt idx="1863">
                  <c:v>5.1199999999999998E-5</c:v>
                </c:pt>
                <c:pt idx="1864">
                  <c:v>5.1770000000000001E-5</c:v>
                </c:pt>
                <c:pt idx="1865">
                  <c:v>5.2519999999999999E-5</c:v>
                </c:pt>
                <c:pt idx="1866">
                  <c:v>5.2639999999999997E-5</c:v>
                </c:pt>
                <c:pt idx="1867">
                  <c:v>5.2790000000000001E-5</c:v>
                </c:pt>
                <c:pt idx="1868">
                  <c:v>5.2830000000000001E-5</c:v>
                </c:pt>
                <c:pt idx="1869">
                  <c:v>5.4150000000000002E-5</c:v>
                </c:pt>
                <c:pt idx="1870">
                  <c:v>5.4700000000000001E-5</c:v>
                </c:pt>
                <c:pt idx="1871">
                  <c:v>5.533E-5</c:v>
                </c:pt>
                <c:pt idx="1872">
                  <c:v>5.5489999999999999E-5</c:v>
                </c:pt>
                <c:pt idx="1873">
                  <c:v>5.6499999999999998E-5</c:v>
                </c:pt>
                <c:pt idx="1874">
                  <c:v>5.7439999999999999E-5</c:v>
                </c:pt>
                <c:pt idx="1875">
                  <c:v>5.783E-5</c:v>
                </c:pt>
                <c:pt idx="1876">
                  <c:v>5.8869999999999997E-5</c:v>
                </c:pt>
                <c:pt idx="1877">
                  <c:v>5.7630000000000002E-5</c:v>
                </c:pt>
                <c:pt idx="1878">
                  <c:v>5.8999999999999998E-5</c:v>
                </c:pt>
                <c:pt idx="1879">
                  <c:v>5.8770000000000001E-5</c:v>
                </c:pt>
                <c:pt idx="1880">
                  <c:v>5.9630000000000003E-5</c:v>
                </c:pt>
                <c:pt idx="1881">
                  <c:v>6.1309999999999994E-5</c:v>
                </c:pt>
                <c:pt idx="1882">
                  <c:v>6.1420000000000005E-5</c:v>
                </c:pt>
                <c:pt idx="1883">
                  <c:v>6.0859999999999997E-5</c:v>
                </c:pt>
                <c:pt idx="1884">
                  <c:v>6.2810000000000003E-5</c:v>
                </c:pt>
                <c:pt idx="1885">
                  <c:v>6.2370000000000001E-5</c:v>
                </c:pt>
                <c:pt idx="1886">
                  <c:v>6.3700000000000003E-5</c:v>
                </c:pt>
                <c:pt idx="1887">
                  <c:v>6.4319999999999994E-5</c:v>
                </c:pt>
                <c:pt idx="1888">
                  <c:v>6.4040000000000003E-5</c:v>
                </c:pt>
                <c:pt idx="1889">
                  <c:v>6.5450000000000005E-5</c:v>
                </c:pt>
                <c:pt idx="1890">
                  <c:v>6.5510000000000001E-5</c:v>
                </c:pt>
                <c:pt idx="1891">
                  <c:v>6.5069999999999999E-5</c:v>
                </c:pt>
                <c:pt idx="1892">
                  <c:v>6.7700000000000006E-5</c:v>
                </c:pt>
                <c:pt idx="1893">
                  <c:v>6.8159999999999998E-5</c:v>
                </c:pt>
                <c:pt idx="1894">
                  <c:v>6.7409999999999993E-5</c:v>
                </c:pt>
                <c:pt idx="1895">
                  <c:v>6.8020000000000003E-5</c:v>
                </c:pt>
                <c:pt idx="1896">
                  <c:v>6.9129999999999997E-5</c:v>
                </c:pt>
                <c:pt idx="1897">
                  <c:v>6.9590000000000003E-5</c:v>
                </c:pt>
                <c:pt idx="1898">
                  <c:v>7.0809999999999995E-5</c:v>
                </c:pt>
                <c:pt idx="1899">
                  <c:v>7.0539999999999999E-5</c:v>
                </c:pt>
                <c:pt idx="1900">
                  <c:v>7.1299999999999998E-5</c:v>
                </c:pt>
                <c:pt idx="1901">
                  <c:v>7.2780000000000005E-5</c:v>
                </c:pt>
                <c:pt idx="1902">
                  <c:v>7.182E-5</c:v>
                </c:pt>
                <c:pt idx="1903">
                  <c:v>7.4029999999999994E-5</c:v>
                </c:pt>
                <c:pt idx="1904">
                  <c:v>7.4190000000000006E-5</c:v>
                </c:pt>
                <c:pt idx="1905">
                  <c:v>7.4090000000000004E-5</c:v>
                </c:pt>
                <c:pt idx="1906">
                  <c:v>7.5290000000000006E-5</c:v>
                </c:pt>
                <c:pt idx="1907">
                  <c:v>7.6409999999999995E-5</c:v>
                </c:pt>
                <c:pt idx="1908">
                  <c:v>7.6539999999999996E-5</c:v>
                </c:pt>
                <c:pt idx="1909">
                  <c:v>7.5469999999999994E-5</c:v>
                </c:pt>
                <c:pt idx="1910">
                  <c:v>7.7490000000000005E-5</c:v>
                </c:pt>
                <c:pt idx="1911">
                  <c:v>7.7139999999999997E-5</c:v>
                </c:pt>
                <c:pt idx="1912">
                  <c:v>7.8100000000000001E-5</c:v>
                </c:pt>
                <c:pt idx="1913">
                  <c:v>7.9770000000000004E-5</c:v>
                </c:pt>
                <c:pt idx="1914">
                  <c:v>7.9839999999999995E-5</c:v>
                </c:pt>
                <c:pt idx="1915">
                  <c:v>7.9549999999999996E-5</c:v>
                </c:pt>
                <c:pt idx="1916">
                  <c:v>8.0249999999999999E-5</c:v>
                </c:pt>
                <c:pt idx="1917">
                  <c:v>8.0809999999999994E-5</c:v>
                </c:pt>
                <c:pt idx="1918">
                  <c:v>8.1320000000000001E-5</c:v>
                </c:pt>
                <c:pt idx="1919">
                  <c:v>8.1050000000000005E-5</c:v>
                </c:pt>
                <c:pt idx="1920">
                  <c:v>8.1349999999999999E-5</c:v>
                </c:pt>
                <c:pt idx="1921">
                  <c:v>8.3129999999999999E-5</c:v>
                </c:pt>
                <c:pt idx="1922">
                  <c:v>8.2479999999999996E-5</c:v>
                </c:pt>
                <c:pt idx="1923">
                  <c:v>8.3100000000000001E-5</c:v>
                </c:pt>
                <c:pt idx="1924">
                  <c:v>8.1990000000000006E-5</c:v>
                </c:pt>
                <c:pt idx="1925">
                  <c:v>8.4209999999999995E-5</c:v>
                </c:pt>
                <c:pt idx="1926">
                  <c:v>8.488E-5</c:v>
                </c:pt>
                <c:pt idx="1927">
                  <c:v>8.5329999999999998E-5</c:v>
                </c:pt>
                <c:pt idx="1928">
                  <c:v>8.6100000000000006E-5</c:v>
                </c:pt>
                <c:pt idx="1929">
                  <c:v>8.6500000000000002E-5</c:v>
                </c:pt>
                <c:pt idx="1930">
                  <c:v>8.6609999999999999E-5</c:v>
                </c:pt>
                <c:pt idx="1931">
                  <c:v>8.7269999999999996E-5</c:v>
                </c:pt>
                <c:pt idx="1932">
                  <c:v>8.7310000000000003E-5</c:v>
                </c:pt>
                <c:pt idx="1933">
                  <c:v>8.7949999999999996E-5</c:v>
                </c:pt>
                <c:pt idx="1934">
                  <c:v>8.9489999999999999E-5</c:v>
                </c:pt>
                <c:pt idx="1935">
                  <c:v>8.8629999999999997E-5</c:v>
                </c:pt>
                <c:pt idx="1936">
                  <c:v>8.878E-5</c:v>
                </c:pt>
                <c:pt idx="1937">
                  <c:v>8.8869999999999994E-5</c:v>
                </c:pt>
                <c:pt idx="1938">
                  <c:v>8.9590000000000001E-5</c:v>
                </c:pt>
                <c:pt idx="1939">
                  <c:v>8.9679999999999995E-5</c:v>
                </c:pt>
                <c:pt idx="1940">
                  <c:v>9.077E-5</c:v>
                </c:pt>
                <c:pt idx="1941">
                  <c:v>9.1050000000000004E-5</c:v>
                </c:pt>
                <c:pt idx="1942">
                  <c:v>9.0840000000000004E-5</c:v>
                </c:pt>
                <c:pt idx="1943">
                  <c:v>9.1020000000000006E-5</c:v>
                </c:pt>
                <c:pt idx="1944">
                  <c:v>9.2219999999999995E-5</c:v>
                </c:pt>
                <c:pt idx="1945">
                  <c:v>9.1929999999999996E-5</c:v>
                </c:pt>
                <c:pt idx="1946">
                  <c:v>9.1760000000000002E-5</c:v>
                </c:pt>
                <c:pt idx="1947">
                  <c:v>9.2739999999999996E-5</c:v>
                </c:pt>
                <c:pt idx="1948">
                  <c:v>9.2949999999999996E-5</c:v>
                </c:pt>
                <c:pt idx="1949">
                  <c:v>9.3679999999999998E-5</c:v>
                </c:pt>
                <c:pt idx="1950">
                  <c:v>9.3620000000000002E-5</c:v>
                </c:pt>
                <c:pt idx="1951">
                  <c:v>9.3750000000000002E-5</c:v>
                </c:pt>
                <c:pt idx="1952">
                  <c:v>9.5019999999999995E-5</c:v>
                </c:pt>
                <c:pt idx="1953">
                  <c:v>9.5190000000000002E-5</c:v>
                </c:pt>
                <c:pt idx="1954">
                  <c:v>9.3820000000000006E-5</c:v>
                </c:pt>
                <c:pt idx="1955">
                  <c:v>9.4209999999999994E-5</c:v>
                </c:pt>
                <c:pt idx="1956">
                  <c:v>9.4350000000000003E-5</c:v>
                </c:pt>
                <c:pt idx="1957">
                  <c:v>9.5160000000000004E-5</c:v>
                </c:pt>
                <c:pt idx="1958">
                  <c:v>9.5080000000000004E-5</c:v>
                </c:pt>
                <c:pt idx="1959">
                  <c:v>9.5530000000000002E-5</c:v>
                </c:pt>
                <c:pt idx="1960">
                  <c:v>9.5039999999999998E-5</c:v>
                </c:pt>
                <c:pt idx="1961">
                  <c:v>9.5569999999999995E-5</c:v>
                </c:pt>
                <c:pt idx="1962">
                  <c:v>9.5829999999999996E-5</c:v>
                </c:pt>
                <c:pt idx="1963">
                  <c:v>9.7189999999999996E-5</c:v>
                </c:pt>
                <c:pt idx="1964">
                  <c:v>9.7059999999999996E-5</c:v>
                </c:pt>
                <c:pt idx="1965">
                  <c:v>9.7070000000000004E-5</c:v>
                </c:pt>
                <c:pt idx="1966">
                  <c:v>9.7269999999999995E-5</c:v>
                </c:pt>
                <c:pt idx="1967">
                  <c:v>9.8109999999999994E-5</c:v>
                </c:pt>
                <c:pt idx="1968">
                  <c:v>9.7419999999999999E-5</c:v>
                </c:pt>
                <c:pt idx="1969">
                  <c:v>9.7280000000000004E-5</c:v>
                </c:pt>
                <c:pt idx="1970">
                  <c:v>9.8280000000000001E-5</c:v>
                </c:pt>
                <c:pt idx="1971">
                  <c:v>9.8519999999999999E-5</c:v>
                </c:pt>
                <c:pt idx="1972">
                  <c:v>9.8740000000000007E-5</c:v>
                </c:pt>
                <c:pt idx="1973">
                  <c:v>9.8830000000000001E-5</c:v>
                </c:pt>
                <c:pt idx="1974">
                  <c:v>9.8060000000000006E-5</c:v>
                </c:pt>
                <c:pt idx="1975">
                  <c:v>9.8729999999999998E-5</c:v>
                </c:pt>
                <c:pt idx="1976">
                  <c:v>9.9359999999999997E-5</c:v>
                </c:pt>
                <c:pt idx="1977">
                  <c:v>9.8079999999999996E-5</c:v>
                </c:pt>
                <c:pt idx="1978">
                  <c:v>9.8620000000000001E-5</c:v>
                </c:pt>
                <c:pt idx="1979">
                  <c:v>9.9209999999999994E-5</c:v>
                </c:pt>
                <c:pt idx="1980">
                  <c:v>1.0047000000000001E-4</c:v>
                </c:pt>
                <c:pt idx="1981">
                  <c:v>9.9129999999999994E-5</c:v>
                </c:pt>
                <c:pt idx="1982">
                  <c:v>9.9179999999999996E-5</c:v>
                </c:pt>
                <c:pt idx="1983">
                  <c:v>1.0013000000000001E-4</c:v>
                </c:pt>
                <c:pt idx="1984">
                  <c:v>9.9500000000000006E-5</c:v>
                </c:pt>
                <c:pt idx="1985">
                  <c:v>9.9630000000000007E-5</c:v>
                </c:pt>
                <c:pt idx="1986">
                  <c:v>9.9480000000000003E-5</c:v>
                </c:pt>
                <c:pt idx="1987">
                  <c:v>1.0029E-4</c:v>
                </c:pt>
                <c:pt idx="1988">
                  <c:v>9.9049999999999995E-5</c:v>
                </c:pt>
                <c:pt idx="1989">
                  <c:v>1.0004E-4</c:v>
                </c:pt>
                <c:pt idx="1990">
                  <c:v>1.0055E-4</c:v>
                </c:pt>
                <c:pt idx="1991">
                  <c:v>1.0111E-4</c:v>
                </c:pt>
                <c:pt idx="1992">
                  <c:v>1.0033E-4</c:v>
                </c:pt>
                <c:pt idx="1993">
                  <c:v>1.0058E-4</c:v>
                </c:pt>
                <c:pt idx="1994">
                  <c:v>1.004E-4</c:v>
                </c:pt>
                <c:pt idx="1995">
                  <c:v>1.0009E-4</c:v>
                </c:pt>
                <c:pt idx="1996">
                  <c:v>9.959E-5</c:v>
                </c:pt>
                <c:pt idx="1997">
                  <c:v>1.0001E-4</c:v>
                </c:pt>
                <c:pt idx="1998">
                  <c:v>9.9850000000000001E-5</c:v>
                </c:pt>
                <c:pt idx="1999">
                  <c:v>9.9950000000000004E-5</c:v>
                </c:pt>
                <c:pt idx="2000">
                  <c:v>9.9809999999999995E-5</c:v>
                </c:pt>
                <c:pt idx="2001">
                  <c:v>1.0035999999999999E-4</c:v>
                </c:pt>
                <c:pt idx="2002">
                  <c:v>1.004E-4</c:v>
                </c:pt>
                <c:pt idx="2003">
                  <c:v>1.0101E-4</c:v>
                </c:pt>
                <c:pt idx="2004">
                  <c:v>1.0004E-4</c:v>
                </c:pt>
                <c:pt idx="2005">
                  <c:v>1.0114E-4</c:v>
                </c:pt>
                <c:pt idx="2006">
                  <c:v>1.0096E-4</c:v>
                </c:pt>
                <c:pt idx="2007">
                  <c:v>1.0083E-4</c:v>
                </c:pt>
                <c:pt idx="2008">
                  <c:v>1.0085E-4</c:v>
                </c:pt>
                <c:pt idx="2009">
                  <c:v>1.0048E-4</c:v>
                </c:pt>
                <c:pt idx="2010">
                  <c:v>1.0077999999999999E-4</c:v>
                </c:pt>
                <c:pt idx="2011">
                  <c:v>1.0066E-4</c:v>
                </c:pt>
                <c:pt idx="2012">
                  <c:v>1.0068000000000001E-4</c:v>
                </c:pt>
                <c:pt idx="2013">
                  <c:v>1.0055E-4</c:v>
                </c:pt>
                <c:pt idx="2014">
                  <c:v>9.9699999999999998E-5</c:v>
                </c:pt>
                <c:pt idx="2015">
                  <c:v>9.9909999999999997E-5</c:v>
                </c:pt>
                <c:pt idx="2016">
                  <c:v>1.0038E-4</c:v>
                </c:pt>
                <c:pt idx="2017">
                  <c:v>1.0009E-4</c:v>
                </c:pt>
                <c:pt idx="2018">
                  <c:v>9.9820000000000003E-5</c:v>
                </c:pt>
                <c:pt idx="2019">
                  <c:v>9.9829999999999998E-5</c:v>
                </c:pt>
                <c:pt idx="2020">
                  <c:v>9.9309999999999996E-5</c:v>
                </c:pt>
                <c:pt idx="2021">
                  <c:v>9.9099999999999996E-5</c:v>
                </c:pt>
                <c:pt idx="2022">
                  <c:v>9.9140000000000003E-5</c:v>
                </c:pt>
                <c:pt idx="2023">
                  <c:v>9.8389999999999998E-5</c:v>
                </c:pt>
                <c:pt idx="2024">
                  <c:v>9.8809999999999998E-5</c:v>
                </c:pt>
                <c:pt idx="2025">
                  <c:v>9.891E-5</c:v>
                </c:pt>
                <c:pt idx="2026">
                  <c:v>9.7360000000000003E-5</c:v>
                </c:pt>
                <c:pt idx="2027">
                  <c:v>9.8690000000000005E-5</c:v>
                </c:pt>
                <c:pt idx="2028">
                  <c:v>9.8270000000000006E-5</c:v>
                </c:pt>
                <c:pt idx="2029">
                  <c:v>9.8759999999999996E-5</c:v>
                </c:pt>
                <c:pt idx="2030">
                  <c:v>9.6700000000000006E-5</c:v>
                </c:pt>
                <c:pt idx="2031">
                  <c:v>9.7419999999999999E-5</c:v>
                </c:pt>
                <c:pt idx="2032">
                  <c:v>9.6529999999999999E-5</c:v>
                </c:pt>
                <c:pt idx="2033">
                  <c:v>9.6459999999999995E-5</c:v>
                </c:pt>
                <c:pt idx="2034">
                  <c:v>9.7440000000000002E-5</c:v>
                </c:pt>
                <c:pt idx="2035">
                  <c:v>9.7310000000000002E-5</c:v>
                </c:pt>
                <c:pt idx="2036">
                  <c:v>9.6810000000000003E-5</c:v>
                </c:pt>
                <c:pt idx="2037">
                  <c:v>9.603E-5</c:v>
                </c:pt>
                <c:pt idx="2038">
                  <c:v>9.5439999999999994E-5</c:v>
                </c:pt>
                <c:pt idx="2039">
                  <c:v>9.5790000000000003E-5</c:v>
                </c:pt>
                <c:pt idx="2040">
                  <c:v>9.5160000000000004E-5</c:v>
                </c:pt>
                <c:pt idx="2041">
                  <c:v>9.48E-5</c:v>
                </c:pt>
                <c:pt idx="2042">
                  <c:v>9.5730000000000007E-5</c:v>
                </c:pt>
                <c:pt idx="2043">
                  <c:v>9.5340000000000005E-5</c:v>
                </c:pt>
                <c:pt idx="2044">
                  <c:v>9.5000000000000005E-5</c:v>
                </c:pt>
                <c:pt idx="2045">
                  <c:v>9.3869999999999994E-5</c:v>
                </c:pt>
                <c:pt idx="2046">
                  <c:v>9.4560000000000003E-5</c:v>
                </c:pt>
                <c:pt idx="2047">
                  <c:v>9.4560000000000003E-5</c:v>
                </c:pt>
                <c:pt idx="2048">
                  <c:v>9.5069999999999996E-5</c:v>
                </c:pt>
                <c:pt idx="2049">
                  <c:v>9.4599999999999996E-5</c:v>
                </c:pt>
                <c:pt idx="2050">
                  <c:v>9.3709999999999996E-5</c:v>
                </c:pt>
                <c:pt idx="2051">
                  <c:v>9.3259999999999998E-5</c:v>
                </c:pt>
                <c:pt idx="2052">
                  <c:v>9.2720000000000007E-5</c:v>
                </c:pt>
                <c:pt idx="2053">
                  <c:v>9.2219999999999995E-5</c:v>
                </c:pt>
                <c:pt idx="2054">
                  <c:v>9.2150000000000004E-5</c:v>
                </c:pt>
                <c:pt idx="2055">
                  <c:v>9.2540000000000005E-5</c:v>
                </c:pt>
                <c:pt idx="2056">
                  <c:v>9.1799999999999995E-5</c:v>
                </c:pt>
                <c:pt idx="2057">
                  <c:v>9.2520000000000002E-5</c:v>
                </c:pt>
                <c:pt idx="2058">
                  <c:v>9.1780000000000006E-5</c:v>
                </c:pt>
                <c:pt idx="2059">
                  <c:v>9.1409999999999994E-5</c:v>
                </c:pt>
                <c:pt idx="2060">
                  <c:v>9.1020000000000006E-5</c:v>
                </c:pt>
                <c:pt idx="2061">
                  <c:v>9.0299999999999999E-5</c:v>
                </c:pt>
                <c:pt idx="2062">
                  <c:v>8.9289999999999994E-5</c:v>
                </c:pt>
                <c:pt idx="2063">
                  <c:v>9.022E-5</c:v>
                </c:pt>
                <c:pt idx="2064">
                  <c:v>9.0439999999999995E-5</c:v>
                </c:pt>
                <c:pt idx="2065">
                  <c:v>8.9030000000000006E-5</c:v>
                </c:pt>
                <c:pt idx="2066">
                  <c:v>8.9720000000000002E-5</c:v>
                </c:pt>
                <c:pt idx="2067">
                  <c:v>8.8640000000000005E-5</c:v>
                </c:pt>
                <c:pt idx="2068">
                  <c:v>9.0110000000000003E-5</c:v>
                </c:pt>
                <c:pt idx="2069">
                  <c:v>8.8809999999999998E-5</c:v>
                </c:pt>
                <c:pt idx="2070">
                  <c:v>8.8010000000000006E-5</c:v>
                </c:pt>
                <c:pt idx="2071">
                  <c:v>8.7999999999999998E-5</c:v>
                </c:pt>
                <c:pt idx="2072">
                  <c:v>8.6199999999999995E-5</c:v>
                </c:pt>
                <c:pt idx="2073">
                  <c:v>8.7499999999999999E-5</c:v>
                </c:pt>
                <c:pt idx="2074">
                  <c:v>8.7050000000000002E-5</c:v>
                </c:pt>
                <c:pt idx="2075">
                  <c:v>8.7059999999999997E-5</c:v>
                </c:pt>
                <c:pt idx="2076">
                  <c:v>8.6169999999999997E-5</c:v>
                </c:pt>
                <c:pt idx="2077">
                  <c:v>8.5119999999999998E-5</c:v>
                </c:pt>
                <c:pt idx="2078">
                  <c:v>8.5229999999999995E-5</c:v>
                </c:pt>
                <c:pt idx="2079">
                  <c:v>8.4690000000000004E-5</c:v>
                </c:pt>
                <c:pt idx="2080">
                  <c:v>8.5000000000000006E-5</c:v>
                </c:pt>
                <c:pt idx="2081">
                  <c:v>8.4779999999999998E-5</c:v>
                </c:pt>
                <c:pt idx="2082">
                  <c:v>8.3889999999999998E-5</c:v>
                </c:pt>
                <c:pt idx="2083">
                  <c:v>8.3780000000000001E-5</c:v>
                </c:pt>
                <c:pt idx="2084">
                  <c:v>8.3900000000000006E-5</c:v>
                </c:pt>
                <c:pt idx="2085">
                  <c:v>8.3100000000000001E-5</c:v>
                </c:pt>
                <c:pt idx="2086">
                  <c:v>8.297E-5</c:v>
                </c:pt>
                <c:pt idx="2087">
                  <c:v>8.2460000000000007E-5</c:v>
                </c:pt>
                <c:pt idx="2088">
                  <c:v>8.3380000000000005E-5</c:v>
                </c:pt>
                <c:pt idx="2089">
                  <c:v>8.2020000000000004E-5</c:v>
                </c:pt>
                <c:pt idx="2090">
                  <c:v>8.1370000000000002E-5</c:v>
                </c:pt>
                <c:pt idx="2091">
                  <c:v>8.0970000000000006E-5</c:v>
                </c:pt>
                <c:pt idx="2092">
                  <c:v>8.1349999999999999E-5</c:v>
                </c:pt>
                <c:pt idx="2093">
                  <c:v>8.0840000000000005E-5</c:v>
                </c:pt>
                <c:pt idx="2094">
                  <c:v>8.1230000000000007E-5</c:v>
                </c:pt>
                <c:pt idx="2095">
                  <c:v>8.085E-5</c:v>
                </c:pt>
                <c:pt idx="2096">
                  <c:v>7.9419999999999995E-5</c:v>
                </c:pt>
                <c:pt idx="2097">
                  <c:v>8.085E-5</c:v>
                </c:pt>
                <c:pt idx="2098">
                  <c:v>8.0160000000000005E-5</c:v>
                </c:pt>
                <c:pt idx="2099">
                  <c:v>8.0630000000000006E-5</c:v>
                </c:pt>
                <c:pt idx="2100">
                  <c:v>7.8850000000000006E-5</c:v>
                </c:pt>
                <c:pt idx="2101">
                  <c:v>7.9079999999999995E-5</c:v>
                </c:pt>
                <c:pt idx="2102">
                  <c:v>7.9259999999999997E-5</c:v>
                </c:pt>
                <c:pt idx="2103">
                  <c:v>7.8620000000000003E-5</c:v>
                </c:pt>
                <c:pt idx="2104">
                  <c:v>7.6429999999999998E-5</c:v>
                </c:pt>
                <c:pt idx="2105">
                  <c:v>7.6359999999999994E-5</c:v>
                </c:pt>
                <c:pt idx="2106">
                  <c:v>7.5939999999999995E-5</c:v>
                </c:pt>
                <c:pt idx="2107">
                  <c:v>7.6719999999999997E-5</c:v>
                </c:pt>
                <c:pt idx="2108">
                  <c:v>7.6520000000000006E-5</c:v>
                </c:pt>
                <c:pt idx="2109">
                  <c:v>7.5420000000000006E-5</c:v>
                </c:pt>
                <c:pt idx="2110">
                  <c:v>7.4770000000000004E-5</c:v>
                </c:pt>
                <c:pt idx="2111">
                  <c:v>7.483E-5</c:v>
                </c:pt>
                <c:pt idx="2112">
                  <c:v>7.5329999999999999E-5</c:v>
                </c:pt>
                <c:pt idx="2113">
                  <c:v>7.5210000000000007E-5</c:v>
                </c:pt>
                <c:pt idx="2114">
                  <c:v>7.4010000000000005E-5</c:v>
                </c:pt>
                <c:pt idx="2115">
                  <c:v>7.436E-5</c:v>
                </c:pt>
                <c:pt idx="2116">
                  <c:v>7.3750000000000004E-5</c:v>
                </c:pt>
                <c:pt idx="2117">
                  <c:v>7.3570000000000002E-5</c:v>
                </c:pt>
                <c:pt idx="2118">
                  <c:v>7.2360000000000005E-5</c:v>
                </c:pt>
                <c:pt idx="2119">
                  <c:v>7.2299999999999996E-5</c:v>
                </c:pt>
                <c:pt idx="2120">
                  <c:v>7.2230000000000005E-5</c:v>
                </c:pt>
                <c:pt idx="2121">
                  <c:v>7.1810000000000005E-5</c:v>
                </c:pt>
                <c:pt idx="2122">
                  <c:v>7.1509999999999998E-5</c:v>
                </c:pt>
                <c:pt idx="2123">
                  <c:v>6.9969999999999996E-5</c:v>
                </c:pt>
                <c:pt idx="2124">
                  <c:v>7.0809999999999995E-5</c:v>
                </c:pt>
                <c:pt idx="2125">
                  <c:v>6.9960000000000001E-5</c:v>
                </c:pt>
                <c:pt idx="2126">
                  <c:v>6.9930000000000003E-5</c:v>
                </c:pt>
                <c:pt idx="2127">
                  <c:v>6.9720000000000003E-5</c:v>
                </c:pt>
                <c:pt idx="2128">
                  <c:v>6.9410000000000001E-5</c:v>
                </c:pt>
                <c:pt idx="2129">
                  <c:v>6.8769999999999994E-5</c:v>
                </c:pt>
                <c:pt idx="2130">
                  <c:v>6.8750000000000004E-5</c:v>
                </c:pt>
                <c:pt idx="2131">
                  <c:v>6.813E-5</c:v>
                </c:pt>
                <c:pt idx="2132">
                  <c:v>6.8869999999999996E-5</c:v>
                </c:pt>
                <c:pt idx="2133">
                  <c:v>6.7609999999999998E-5</c:v>
                </c:pt>
                <c:pt idx="2134">
                  <c:v>6.6730000000000007E-5</c:v>
                </c:pt>
                <c:pt idx="2135">
                  <c:v>6.6580000000000003E-5</c:v>
                </c:pt>
                <c:pt idx="2136">
                  <c:v>6.6309999999999994E-5</c:v>
                </c:pt>
                <c:pt idx="2137">
                  <c:v>6.6309999999999994E-5</c:v>
                </c:pt>
                <c:pt idx="2138">
                  <c:v>6.5439999999999997E-5</c:v>
                </c:pt>
                <c:pt idx="2139">
                  <c:v>6.4709999999999995E-5</c:v>
                </c:pt>
                <c:pt idx="2140">
                  <c:v>6.4720000000000004E-5</c:v>
                </c:pt>
                <c:pt idx="2141">
                  <c:v>6.5090000000000002E-5</c:v>
                </c:pt>
                <c:pt idx="2142">
                  <c:v>6.3490000000000004E-5</c:v>
                </c:pt>
                <c:pt idx="2143">
                  <c:v>6.3899999999999995E-5</c:v>
                </c:pt>
                <c:pt idx="2144">
                  <c:v>6.3789999999999997E-5</c:v>
                </c:pt>
                <c:pt idx="2145">
                  <c:v>6.2990000000000005E-5</c:v>
                </c:pt>
                <c:pt idx="2146">
                  <c:v>6.3020000000000003E-5</c:v>
                </c:pt>
                <c:pt idx="2147">
                  <c:v>6.3260000000000001E-5</c:v>
                </c:pt>
                <c:pt idx="2148">
                  <c:v>6.3109999999999997E-5</c:v>
                </c:pt>
                <c:pt idx="2149">
                  <c:v>6.2840000000000001E-5</c:v>
                </c:pt>
                <c:pt idx="2150">
                  <c:v>6.368E-5</c:v>
                </c:pt>
                <c:pt idx="2151">
                  <c:v>6.2249999999999995E-5</c:v>
                </c:pt>
                <c:pt idx="2152">
                  <c:v>6.1060000000000002E-5</c:v>
                </c:pt>
                <c:pt idx="2153">
                  <c:v>6.1210000000000005E-5</c:v>
                </c:pt>
                <c:pt idx="2154">
                  <c:v>6.1119999999999998E-5</c:v>
                </c:pt>
                <c:pt idx="2155">
                  <c:v>5.9750000000000002E-5</c:v>
                </c:pt>
                <c:pt idx="2156">
                  <c:v>6.033E-5</c:v>
                </c:pt>
                <c:pt idx="2157">
                  <c:v>5.9549999999999997E-5</c:v>
                </c:pt>
                <c:pt idx="2158">
                  <c:v>5.8369999999999998E-5</c:v>
                </c:pt>
                <c:pt idx="2159">
                  <c:v>5.9540000000000003E-5</c:v>
                </c:pt>
                <c:pt idx="2160">
                  <c:v>5.9679999999999998E-5</c:v>
                </c:pt>
                <c:pt idx="2161">
                  <c:v>5.8919999999999998E-5</c:v>
                </c:pt>
                <c:pt idx="2162">
                  <c:v>5.8159999999999999E-5</c:v>
                </c:pt>
                <c:pt idx="2163">
                  <c:v>5.7710000000000001E-5</c:v>
                </c:pt>
                <c:pt idx="2164">
                  <c:v>5.728E-5</c:v>
                </c:pt>
                <c:pt idx="2165">
                  <c:v>5.7859999999999998E-5</c:v>
                </c:pt>
                <c:pt idx="2166">
                  <c:v>5.7129999999999997E-5</c:v>
                </c:pt>
                <c:pt idx="2167">
                  <c:v>5.6870000000000003E-5</c:v>
                </c:pt>
                <c:pt idx="2168">
                  <c:v>5.5869999999999999E-5</c:v>
                </c:pt>
                <c:pt idx="2169">
                  <c:v>5.63E-5</c:v>
                </c:pt>
                <c:pt idx="2170">
                  <c:v>5.5380000000000002E-5</c:v>
                </c:pt>
                <c:pt idx="2171">
                  <c:v>5.5989999999999998E-5</c:v>
                </c:pt>
                <c:pt idx="2172">
                  <c:v>5.626E-5</c:v>
                </c:pt>
                <c:pt idx="2173">
                  <c:v>5.6110000000000003E-5</c:v>
                </c:pt>
                <c:pt idx="2174">
                  <c:v>5.5869999999999999E-5</c:v>
                </c:pt>
                <c:pt idx="2175">
                  <c:v>5.4669999999999997E-5</c:v>
                </c:pt>
                <c:pt idx="2176">
                  <c:v>5.3749999999999999E-5</c:v>
                </c:pt>
                <c:pt idx="2177">
                  <c:v>5.4049999999999999E-5</c:v>
                </c:pt>
                <c:pt idx="2178">
                  <c:v>5.3850000000000001E-5</c:v>
                </c:pt>
                <c:pt idx="2179">
                  <c:v>5.342E-5</c:v>
                </c:pt>
                <c:pt idx="2180">
                  <c:v>5.346E-5</c:v>
                </c:pt>
                <c:pt idx="2181">
                  <c:v>5.2889999999999997E-5</c:v>
                </c:pt>
                <c:pt idx="2182">
                  <c:v>5.363E-5</c:v>
                </c:pt>
                <c:pt idx="2183">
                  <c:v>5.3029999999999999E-5</c:v>
                </c:pt>
                <c:pt idx="2184">
                  <c:v>5.2660000000000001E-5</c:v>
                </c:pt>
                <c:pt idx="2185">
                  <c:v>5.2580000000000001E-5</c:v>
                </c:pt>
                <c:pt idx="2186">
                  <c:v>5.2939999999999998E-5</c:v>
                </c:pt>
                <c:pt idx="2187">
                  <c:v>5.2649999999999999E-5</c:v>
                </c:pt>
                <c:pt idx="2188">
                  <c:v>5.2099999999999999E-5</c:v>
                </c:pt>
                <c:pt idx="2189">
                  <c:v>5.1589999999999999E-5</c:v>
                </c:pt>
                <c:pt idx="2190">
                  <c:v>5.0439999999999998E-5</c:v>
                </c:pt>
                <c:pt idx="2191">
                  <c:v>4.9990000000000001E-5</c:v>
                </c:pt>
                <c:pt idx="2192">
                  <c:v>5.062E-5</c:v>
                </c:pt>
                <c:pt idx="2193">
                  <c:v>5.075E-5</c:v>
                </c:pt>
                <c:pt idx="2194">
                  <c:v>5.1079999999999999E-5</c:v>
                </c:pt>
                <c:pt idx="2195">
                  <c:v>5.0649999999999998E-5</c:v>
                </c:pt>
                <c:pt idx="2196">
                  <c:v>4.9679999999999999E-5</c:v>
                </c:pt>
                <c:pt idx="2197">
                  <c:v>5.0470000000000003E-5</c:v>
                </c:pt>
                <c:pt idx="2198">
                  <c:v>4.8779999999999997E-5</c:v>
                </c:pt>
                <c:pt idx="2199">
                  <c:v>4.888E-5</c:v>
                </c:pt>
                <c:pt idx="2200">
                  <c:v>4.9110000000000002E-5</c:v>
                </c:pt>
                <c:pt idx="2201">
                  <c:v>4.8760000000000001E-5</c:v>
                </c:pt>
                <c:pt idx="2202">
                  <c:v>4.9469999999999999E-5</c:v>
                </c:pt>
                <c:pt idx="2203">
                  <c:v>4.9370000000000003E-5</c:v>
                </c:pt>
                <c:pt idx="2204">
                  <c:v>4.9549999999999998E-5</c:v>
                </c:pt>
                <c:pt idx="2205">
                  <c:v>4.8869999999999998E-5</c:v>
                </c:pt>
                <c:pt idx="2206">
                  <c:v>4.7700000000000001E-5</c:v>
                </c:pt>
                <c:pt idx="2207">
                  <c:v>4.7639999999999998E-5</c:v>
                </c:pt>
                <c:pt idx="2208">
                  <c:v>4.8189999999999998E-5</c:v>
                </c:pt>
                <c:pt idx="2209">
                  <c:v>4.8770000000000002E-5</c:v>
                </c:pt>
                <c:pt idx="2210">
                  <c:v>4.8059999999999997E-5</c:v>
                </c:pt>
                <c:pt idx="2211">
                  <c:v>4.7670000000000003E-5</c:v>
                </c:pt>
                <c:pt idx="2212">
                  <c:v>4.702E-5</c:v>
                </c:pt>
                <c:pt idx="2213">
                  <c:v>4.7939999999999998E-5</c:v>
                </c:pt>
                <c:pt idx="2214">
                  <c:v>4.8000000000000001E-5</c:v>
                </c:pt>
                <c:pt idx="2215">
                  <c:v>4.8029999999999999E-5</c:v>
                </c:pt>
                <c:pt idx="2216">
                  <c:v>4.7389999999999999E-5</c:v>
                </c:pt>
                <c:pt idx="2217">
                  <c:v>4.6589999999999999E-5</c:v>
                </c:pt>
                <c:pt idx="2218">
                  <c:v>4.6999999999999997E-5</c:v>
                </c:pt>
                <c:pt idx="2219">
                  <c:v>4.6919999999999998E-5</c:v>
                </c:pt>
                <c:pt idx="2220">
                  <c:v>4.668E-5</c:v>
                </c:pt>
                <c:pt idx="2221">
                  <c:v>4.7039999999999997E-5</c:v>
                </c:pt>
                <c:pt idx="2222">
                  <c:v>4.74E-5</c:v>
                </c:pt>
                <c:pt idx="2223">
                  <c:v>4.6419999999999999E-5</c:v>
                </c:pt>
                <c:pt idx="2224">
                  <c:v>4.7039999999999997E-5</c:v>
                </c:pt>
                <c:pt idx="2225">
                  <c:v>4.7030000000000002E-5</c:v>
                </c:pt>
                <c:pt idx="2226">
                  <c:v>4.7070000000000002E-5</c:v>
                </c:pt>
                <c:pt idx="2227">
                  <c:v>4.6629999999999999E-5</c:v>
                </c:pt>
                <c:pt idx="2228">
                  <c:v>4.6029999999999998E-5</c:v>
                </c:pt>
                <c:pt idx="2229">
                  <c:v>4.6060000000000003E-5</c:v>
                </c:pt>
                <c:pt idx="2230">
                  <c:v>4.7299999999999998E-5</c:v>
                </c:pt>
                <c:pt idx="2231">
                  <c:v>4.7589999999999997E-5</c:v>
                </c:pt>
                <c:pt idx="2232">
                  <c:v>4.744E-5</c:v>
                </c:pt>
                <c:pt idx="2233">
                  <c:v>4.702E-5</c:v>
                </c:pt>
                <c:pt idx="2234">
                  <c:v>4.6140000000000002E-5</c:v>
                </c:pt>
                <c:pt idx="2235">
                  <c:v>4.71E-5</c:v>
                </c:pt>
                <c:pt idx="2236">
                  <c:v>4.693E-5</c:v>
                </c:pt>
                <c:pt idx="2237">
                  <c:v>4.5649999999999998E-5</c:v>
                </c:pt>
                <c:pt idx="2238">
                  <c:v>4.6570000000000003E-5</c:v>
                </c:pt>
                <c:pt idx="2239">
                  <c:v>4.7320000000000001E-5</c:v>
                </c:pt>
                <c:pt idx="2240">
                  <c:v>4.6440000000000003E-5</c:v>
                </c:pt>
                <c:pt idx="2241">
                  <c:v>4.6900000000000002E-5</c:v>
                </c:pt>
                <c:pt idx="2242">
                  <c:v>4.5979999999999997E-5</c:v>
                </c:pt>
                <c:pt idx="2243">
                  <c:v>4.6699999999999997E-5</c:v>
                </c:pt>
                <c:pt idx="2244">
                  <c:v>4.6770000000000001E-5</c:v>
                </c:pt>
                <c:pt idx="2245">
                  <c:v>4.5649999999999998E-5</c:v>
                </c:pt>
                <c:pt idx="2246">
                  <c:v>4.6350000000000002E-5</c:v>
                </c:pt>
                <c:pt idx="2247">
                  <c:v>4.638E-5</c:v>
                </c:pt>
                <c:pt idx="2248">
                  <c:v>4.6879999999999998E-5</c:v>
                </c:pt>
                <c:pt idx="2249">
                  <c:v>4.6419999999999999E-5</c:v>
                </c:pt>
                <c:pt idx="2250">
                  <c:v>4.6950000000000003E-5</c:v>
                </c:pt>
                <c:pt idx="2251">
                  <c:v>4.638E-5</c:v>
                </c:pt>
                <c:pt idx="2252">
                  <c:v>4.71E-5</c:v>
                </c:pt>
                <c:pt idx="2253">
                  <c:v>4.638E-5</c:v>
                </c:pt>
                <c:pt idx="2254">
                  <c:v>4.6579999999999998E-5</c:v>
                </c:pt>
                <c:pt idx="2255">
                  <c:v>4.6069999999999998E-5</c:v>
                </c:pt>
                <c:pt idx="2256">
                  <c:v>4.5469999999999997E-5</c:v>
                </c:pt>
                <c:pt idx="2257">
                  <c:v>4.5349999999999998E-5</c:v>
                </c:pt>
                <c:pt idx="2258">
                  <c:v>4.5760000000000002E-5</c:v>
                </c:pt>
                <c:pt idx="2259">
                  <c:v>4.655E-5</c:v>
                </c:pt>
                <c:pt idx="2260">
                  <c:v>4.549E-5</c:v>
                </c:pt>
                <c:pt idx="2261">
                  <c:v>4.676E-5</c:v>
                </c:pt>
                <c:pt idx="2262">
                  <c:v>4.7169999999999997E-5</c:v>
                </c:pt>
                <c:pt idx="2263">
                  <c:v>4.6449999999999997E-5</c:v>
                </c:pt>
                <c:pt idx="2264">
                  <c:v>4.6149999999999997E-5</c:v>
                </c:pt>
                <c:pt idx="2265">
                  <c:v>4.6470000000000001E-5</c:v>
                </c:pt>
                <c:pt idx="2266">
                  <c:v>4.6640000000000001E-5</c:v>
                </c:pt>
                <c:pt idx="2267">
                  <c:v>4.6149999999999997E-5</c:v>
                </c:pt>
                <c:pt idx="2268">
                  <c:v>4.613E-5</c:v>
                </c:pt>
                <c:pt idx="2269">
                  <c:v>4.7320000000000001E-5</c:v>
                </c:pt>
                <c:pt idx="2270">
                  <c:v>4.672E-5</c:v>
                </c:pt>
                <c:pt idx="2271">
                  <c:v>4.6409999999999998E-5</c:v>
                </c:pt>
                <c:pt idx="2272">
                  <c:v>4.7259999999999998E-5</c:v>
                </c:pt>
                <c:pt idx="2273">
                  <c:v>4.634E-5</c:v>
                </c:pt>
                <c:pt idx="2274">
                  <c:v>4.5729999999999998E-5</c:v>
                </c:pt>
                <c:pt idx="2275">
                  <c:v>4.7049999999999998E-5</c:v>
                </c:pt>
                <c:pt idx="2276">
                  <c:v>4.6869999999999997E-5</c:v>
                </c:pt>
                <c:pt idx="2277">
                  <c:v>4.6539999999999998E-5</c:v>
                </c:pt>
                <c:pt idx="2278">
                  <c:v>4.596E-5</c:v>
                </c:pt>
                <c:pt idx="2279">
                  <c:v>4.6980000000000001E-5</c:v>
                </c:pt>
                <c:pt idx="2280">
                  <c:v>4.6990000000000002E-5</c:v>
                </c:pt>
                <c:pt idx="2281">
                  <c:v>4.6990000000000002E-5</c:v>
                </c:pt>
                <c:pt idx="2282">
                  <c:v>4.672E-5</c:v>
                </c:pt>
                <c:pt idx="2283">
                  <c:v>4.6440000000000003E-5</c:v>
                </c:pt>
                <c:pt idx="2284">
                  <c:v>4.5840000000000002E-5</c:v>
                </c:pt>
                <c:pt idx="2285">
                  <c:v>4.6489999999999997E-5</c:v>
                </c:pt>
                <c:pt idx="2286">
                  <c:v>4.6520000000000002E-5</c:v>
                </c:pt>
                <c:pt idx="2287">
                  <c:v>4.6589999999999999E-5</c:v>
                </c:pt>
                <c:pt idx="2288">
                  <c:v>4.6069999999999998E-5</c:v>
                </c:pt>
                <c:pt idx="2289">
                  <c:v>4.6409999999999998E-5</c:v>
                </c:pt>
                <c:pt idx="2290">
                  <c:v>4.6520000000000002E-5</c:v>
                </c:pt>
                <c:pt idx="2291">
                  <c:v>4.6869999999999997E-5</c:v>
                </c:pt>
                <c:pt idx="2292">
                  <c:v>4.6900000000000002E-5</c:v>
                </c:pt>
                <c:pt idx="2293">
                  <c:v>4.6940000000000001E-5</c:v>
                </c:pt>
                <c:pt idx="2294">
                  <c:v>4.604E-5</c:v>
                </c:pt>
                <c:pt idx="2295">
                  <c:v>4.672E-5</c:v>
                </c:pt>
                <c:pt idx="2296">
                  <c:v>4.6860000000000002E-5</c:v>
                </c:pt>
                <c:pt idx="2297">
                  <c:v>4.6149999999999997E-5</c:v>
                </c:pt>
                <c:pt idx="2298">
                  <c:v>4.6440000000000003E-5</c:v>
                </c:pt>
                <c:pt idx="2299">
                  <c:v>4.6050000000000001E-5</c:v>
                </c:pt>
                <c:pt idx="2300">
                  <c:v>4.6860000000000002E-5</c:v>
                </c:pt>
                <c:pt idx="2301">
                  <c:v>4.5710000000000001E-5</c:v>
                </c:pt>
                <c:pt idx="2302">
                  <c:v>4.6619999999999997E-5</c:v>
                </c:pt>
                <c:pt idx="2303">
                  <c:v>4.6230000000000003E-5</c:v>
                </c:pt>
                <c:pt idx="2304">
                  <c:v>4.7240000000000002E-5</c:v>
                </c:pt>
                <c:pt idx="2305">
                  <c:v>4.6430000000000001E-5</c:v>
                </c:pt>
                <c:pt idx="2306">
                  <c:v>4.6980000000000001E-5</c:v>
                </c:pt>
                <c:pt idx="2307">
                  <c:v>4.6409999999999998E-5</c:v>
                </c:pt>
                <c:pt idx="2308">
                  <c:v>4.668E-5</c:v>
                </c:pt>
                <c:pt idx="2309">
                  <c:v>4.693E-5</c:v>
                </c:pt>
                <c:pt idx="2310">
                  <c:v>4.693E-5</c:v>
                </c:pt>
                <c:pt idx="2311">
                  <c:v>4.6730000000000002E-5</c:v>
                </c:pt>
                <c:pt idx="2312">
                  <c:v>4.7429999999999998E-5</c:v>
                </c:pt>
                <c:pt idx="2313">
                  <c:v>4.6669999999999999E-5</c:v>
                </c:pt>
                <c:pt idx="2314">
                  <c:v>4.7349999999999999E-5</c:v>
                </c:pt>
                <c:pt idx="2315">
                  <c:v>4.7589999999999997E-5</c:v>
                </c:pt>
                <c:pt idx="2316">
                  <c:v>4.6980000000000001E-5</c:v>
                </c:pt>
                <c:pt idx="2317">
                  <c:v>4.6579999999999998E-5</c:v>
                </c:pt>
                <c:pt idx="2318">
                  <c:v>4.5739999999999999E-5</c:v>
                </c:pt>
                <c:pt idx="2319">
                  <c:v>4.6770000000000001E-5</c:v>
                </c:pt>
                <c:pt idx="2320">
                  <c:v>4.5649999999999998E-5</c:v>
                </c:pt>
                <c:pt idx="2321">
                  <c:v>4.6950000000000003E-5</c:v>
                </c:pt>
                <c:pt idx="2322">
                  <c:v>4.7320000000000001E-5</c:v>
                </c:pt>
                <c:pt idx="2323">
                  <c:v>4.6489999999999997E-5</c:v>
                </c:pt>
                <c:pt idx="2324">
                  <c:v>4.5939999999999997E-5</c:v>
                </c:pt>
                <c:pt idx="2325">
                  <c:v>4.6449999999999997E-5</c:v>
                </c:pt>
                <c:pt idx="2326">
                  <c:v>4.6690000000000002E-5</c:v>
                </c:pt>
                <c:pt idx="2327">
                  <c:v>4.562E-5</c:v>
                </c:pt>
                <c:pt idx="2328">
                  <c:v>4.651E-5</c:v>
                </c:pt>
                <c:pt idx="2329">
                  <c:v>4.6610000000000003E-5</c:v>
                </c:pt>
                <c:pt idx="2330">
                  <c:v>4.6E-5</c:v>
                </c:pt>
                <c:pt idx="2331">
                  <c:v>4.6820000000000002E-5</c:v>
                </c:pt>
                <c:pt idx="2332">
                  <c:v>4.5880000000000001E-5</c:v>
                </c:pt>
                <c:pt idx="2333">
                  <c:v>4.7030000000000002E-5</c:v>
                </c:pt>
                <c:pt idx="2334">
                  <c:v>4.7450000000000001E-5</c:v>
                </c:pt>
                <c:pt idx="2335">
                  <c:v>4.7080000000000003E-5</c:v>
                </c:pt>
                <c:pt idx="2336">
                  <c:v>4.6860000000000002E-5</c:v>
                </c:pt>
                <c:pt idx="2337">
                  <c:v>4.6629999999999999E-5</c:v>
                </c:pt>
                <c:pt idx="2338">
                  <c:v>4.6869999999999997E-5</c:v>
                </c:pt>
                <c:pt idx="2339">
                  <c:v>4.7039999999999997E-5</c:v>
                </c:pt>
                <c:pt idx="2340">
                  <c:v>4.6069999999999998E-5</c:v>
                </c:pt>
                <c:pt idx="2341">
                  <c:v>4.6329999999999999E-5</c:v>
                </c:pt>
                <c:pt idx="2342">
                  <c:v>4.6919999999999998E-5</c:v>
                </c:pt>
                <c:pt idx="2343">
                  <c:v>4.6480000000000002E-5</c:v>
                </c:pt>
                <c:pt idx="2344">
                  <c:v>4.7240000000000002E-5</c:v>
                </c:pt>
                <c:pt idx="2345">
                  <c:v>4.7070000000000002E-5</c:v>
                </c:pt>
                <c:pt idx="2346">
                  <c:v>4.5779999999999999E-5</c:v>
                </c:pt>
                <c:pt idx="2347">
                  <c:v>4.6119999999999999E-5</c:v>
                </c:pt>
                <c:pt idx="2348">
                  <c:v>4.6900000000000002E-5</c:v>
                </c:pt>
                <c:pt idx="2349">
                  <c:v>4.6319999999999997E-5</c:v>
                </c:pt>
                <c:pt idx="2350">
                  <c:v>4.5250000000000002E-5</c:v>
                </c:pt>
                <c:pt idx="2351">
                  <c:v>4.5439999999999999E-5</c:v>
                </c:pt>
                <c:pt idx="2352">
                  <c:v>4.6749999999999998E-5</c:v>
                </c:pt>
                <c:pt idx="2353">
                  <c:v>4.7679999999999998E-5</c:v>
                </c:pt>
                <c:pt idx="2354">
                  <c:v>4.702E-5</c:v>
                </c:pt>
                <c:pt idx="2355">
                  <c:v>4.7429999999999998E-5</c:v>
                </c:pt>
                <c:pt idx="2356">
                  <c:v>4.5630000000000002E-5</c:v>
                </c:pt>
                <c:pt idx="2357">
                  <c:v>4.6740000000000003E-5</c:v>
                </c:pt>
                <c:pt idx="2358">
                  <c:v>4.672E-5</c:v>
                </c:pt>
                <c:pt idx="2359">
                  <c:v>4.6579999999999998E-5</c:v>
                </c:pt>
                <c:pt idx="2360">
                  <c:v>4.6119999999999999E-5</c:v>
                </c:pt>
                <c:pt idx="2361">
                  <c:v>4.6079999999999999E-5</c:v>
                </c:pt>
                <c:pt idx="2362">
                  <c:v>4.6499999999999999E-5</c:v>
                </c:pt>
                <c:pt idx="2363">
                  <c:v>4.6789999999999998E-5</c:v>
                </c:pt>
                <c:pt idx="2364">
                  <c:v>4.6740000000000003E-5</c:v>
                </c:pt>
                <c:pt idx="2365">
                  <c:v>4.7049999999999998E-5</c:v>
                </c:pt>
                <c:pt idx="2366">
                  <c:v>4.5909999999999999E-5</c:v>
                </c:pt>
                <c:pt idx="2367">
                  <c:v>4.7080000000000003E-5</c:v>
                </c:pt>
                <c:pt idx="2368">
                  <c:v>4.6360000000000003E-5</c:v>
                </c:pt>
                <c:pt idx="2369">
                  <c:v>4.6610000000000003E-5</c:v>
                </c:pt>
                <c:pt idx="2370">
                  <c:v>4.672E-5</c:v>
                </c:pt>
                <c:pt idx="2371">
                  <c:v>4.6699999999999997E-5</c:v>
                </c:pt>
                <c:pt idx="2372">
                  <c:v>4.7120000000000003E-5</c:v>
                </c:pt>
                <c:pt idx="2373">
                  <c:v>4.6910000000000003E-5</c:v>
                </c:pt>
                <c:pt idx="2374">
                  <c:v>4.6980000000000001E-5</c:v>
                </c:pt>
                <c:pt idx="2375">
                  <c:v>4.7169999999999997E-5</c:v>
                </c:pt>
                <c:pt idx="2376">
                  <c:v>4.6249999999999999E-5</c:v>
                </c:pt>
                <c:pt idx="2377">
                  <c:v>4.6529999999999997E-5</c:v>
                </c:pt>
                <c:pt idx="2378">
                  <c:v>4.6260000000000001E-5</c:v>
                </c:pt>
                <c:pt idx="2379">
                  <c:v>4.6820000000000002E-5</c:v>
                </c:pt>
                <c:pt idx="2380">
                  <c:v>4.6390000000000001E-5</c:v>
                </c:pt>
                <c:pt idx="2381">
                  <c:v>4.6869999999999997E-5</c:v>
                </c:pt>
                <c:pt idx="2382">
                  <c:v>4.71E-5</c:v>
                </c:pt>
                <c:pt idx="2383">
                  <c:v>4.7479999999999999E-5</c:v>
                </c:pt>
                <c:pt idx="2384">
                  <c:v>4.638E-5</c:v>
                </c:pt>
                <c:pt idx="2385">
                  <c:v>4.7190000000000001E-5</c:v>
                </c:pt>
                <c:pt idx="2386">
                  <c:v>4.6770000000000001E-5</c:v>
                </c:pt>
                <c:pt idx="2387">
                  <c:v>4.655E-5</c:v>
                </c:pt>
                <c:pt idx="2388">
                  <c:v>4.7880000000000002E-5</c:v>
                </c:pt>
                <c:pt idx="2389">
                  <c:v>4.6010000000000002E-5</c:v>
                </c:pt>
                <c:pt idx="2390">
                  <c:v>4.7150000000000001E-5</c:v>
                </c:pt>
                <c:pt idx="2391">
                  <c:v>4.6449999999999997E-5</c:v>
                </c:pt>
                <c:pt idx="2392">
                  <c:v>4.6919999999999998E-5</c:v>
                </c:pt>
                <c:pt idx="2393">
                  <c:v>4.668E-5</c:v>
                </c:pt>
                <c:pt idx="2394">
                  <c:v>4.6579999999999998E-5</c:v>
                </c:pt>
                <c:pt idx="2395">
                  <c:v>4.6499999999999999E-5</c:v>
                </c:pt>
                <c:pt idx="2396">
                  <c:v>4.6369999999999998E-5</c:v>
                </c:pt>
                <c:pt idx="2397">
                  <c:v>4.6369999999999998E-5</c:v>
                </c:pt>
                <c:pt idx="2398">
                  <c:v>4.6709999999999998E-5</c:v>
                </c:pt>
                <c:pt idx="2399">
                  <c:v>4.7259999999999998E-5</c:v>
                </c:pt>
                <c:pt idx="2400">
                  <c:v>4.6409999999999998E-5</c:v>
                </c:pt>
                <c:pt idx="2401">
                  <c:v>4.6650000000000002E-5</c:v>
                </c:pt>
                <c:pt idx="2402">
                  <c:v>4.6529999999999997E-5</c:v>
                </c:pt>
                <c:pt idx="2403">
                  <c:v>4.7089999999999998E-5</c:v>
                </c:pt>
                <c:pt idx="2404">
                  <c:v>4.5800000000000002E-5</c:v>
                </c:pt>
                <c:pt idx="2405">
                  <c:v>4.549E-5</c:v>
                </c:pt>
                <c:pt idx="2406">
                  <c:v>4.5920000000000001E-5</c:v>
                </c:pt>
                <c:pt idx="2407">
                  <c:v>4.5720000000000003E-5</c:v>
                </c:pt>
                <c:pt idx="2408">
                  <c:v>4.5880000000000001E-5</c:v>
                </c:pt>
                <c:pt idx="2409">
                  <c:v>4.6079999999999999E-5</c:v>
                </c:pt>
                <c:pt idx="2410">
                  <c:v>4.6829999999999997E-5</c:v>
                </c:pt>
                <c:pt idx="2411">
                  <c:v>4.6570000000000003E-5</c:v>
                </c:pt>
                <c:pt idx="2412">
                  <c:v>4.6180000000000002E-5</c:v>
                </c:pt>
                <c:pt idx="2413">
                  <c:v>4.634E-5</c:v>
                </c:pt>
                <c:pt idx="2414">
                  <c:v>4.5580000000000001E-5</c:v>
                </c:pt>
                <c:pt idx="2415">
                  <c:v>4.6310000000000002E-5</c:v>
                </c:pt>
                <c:pt idx="2416">
                  <c:v>4.5510000000000003E-5</c:v>
                </c:pt>
                <c:pt idx="2417">
                  <c:v>4.6100000000000002E-5</c:v>
                </c:pt>
                <c:pt idx="2418">
                  <c:v>4.5890000000000003E-5</c:v>
                </c:pt>
                <c:pt idx="2419">
                  <c:v>4.6560000000000001E-5</c:v>
                </c:pt>
                <c:pt idx="2420">
                  <c:v>4.6959999999999998E-5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'2011_06_29_4'!$B$1</c:f>
              <c:strCache>
                <c:ptCount val="1"/>
                <c:pt idx="0">
                  <c:v>v3</c:v>
                </c:pt>
              </c:strCache>
            </c:strRef>
          </c:tx>
          <c:spPr>
            <a:ln w="12700">
              <a:solidFill>
                <a:srgbClr val="7030A0"/>
              </a:solidFill>
              <a:prstDash val="solid"/>
            </a:ln>
          </c:spPr>
          <c:marker>
            <c:symbol val="none"/>
          </c:marker>
          <c:xVal>
            <c:numRef>
              <c:f>'2011_06_29_4'!$A$2:$A$3000</c:f>
              <c:numCache>
                <c:formatCode>General</c:formatCode>
                <c:ptCount val="2999"/>
                <c:pt idx="0">
                  <c:v>13.951000000000001</c:v>
                </c:pt>
                <c:pt idx="1">
                  <c:v>13.965</c:v>
                </c:pt>
                <c:pt idx="2">
                  <c:v>13.959</c:v>
                </c:pt>
                <c:pt idx="3">
                  <c:v>13.961</c:v>
                </c:pt>
                <c:pt idx="4">
                  <c:v>13.962</c:v>
                </c:pt>
                <c:pt idx="5">
                  <c:v>13.965</c:v>
                </c:pt>
                <c:pt idx="6">
                  <c:v>13.975</c:v>
                </c:pt>
                <c:pt idx="7">
                  <c:v>13.978</c:v>
                </c:pt>
                <c:pt idx="8">
                  <c:v>13.981</c:v>
                </c:pt>
                <c:pt idx="9">
                  <c:v>13.984</c:v>
                </c:pt>
                <c:pt idx="10">
                  <c:v>13.987</c:v>
                </c:pt>
                <c:pt idx="11">
                  <c:v>13.99</c:v>
                </c:pt>
                <c:pt idx="12">
                  <c:v>13.984</c:v>
                </c:pt>
                <c:pt idx="13">
                  <c:v>13.987</c:v>
                </c:pt>
                <c:pt idx="14">
                  <c:v>13.99</c:v>
                </c:pt>
                <c:pt idx="15">
                  <c:v>13.991</c:v>
                </c:pt>
                <c:pt idx="16">
                  <c:v>13.994</c:v>
                </c:pt>
                <c:pt idx="17">
                  <c:v>13.997</c:v>
                </c:pt>
                <c:pt idx="18">
                  <c:v>14.007</c:v>
                </c:pt>
                <c:pt idx="19">
                  <c:v>14.01</c:v>
                </c:pt>
                <c:pt idx="20">
                  <c:v>14.013</c:v>
                </c:pt>
                <c:pt idx="21">
                  <c:v>14.016</c:v>
                </c:pt>
                <c:pt idx="22">
                  <c:v>14.019</c:v>
                </c:pt>
                <c:pt idx="23">
                  <c:v>14.022</c:v>
                </c:pt>
                <c:pt idx="24">
                  <c:v>14.016999999999999</c:v>
                </c:pt>
                <c:pt idx="25">
                  <c:v>14.02</c:v>
                </c:pt>
                <c:pt idx="26">
                  <c:v>14.022</c:v>
                </c:pt>
                <c:pt idx="27">
                  <c:v>14.025</c:v>
                </c:pt>
                <c:pt idx="28">
                  <c:v>14.026</c:v>
                </c:pt>
                <c:pt idx="29">
                  <c:v>14.029</c:v>
                </c:pt>
                <c:pt idx="30">
                  <c:v>14.039</c:v>
                </c:pt>
                <c:pt idx="31">
                  <c:v>14.042</c:v>
                </c:pt>
                <c:pt idx="32">
                  <c:v>14.045</c:v>
                </c:pt>
                <c:pt idx="33">
                  <c:v>14.048</c:v>
                </c:pt>
                <c:pt idx="34">
                  <c:v>14.051</c:v>
                </c:pt>
                <c:pt idx="35">
                  <c:v>14.054</c:v>
                </c:pt>
                <c:pt idx="36">
                  <c:v>14.048999999999999</c:v>
                </c:pt>
                <c:pt idx="37">
                  <c:v>14.052</c:v>
                </c:pt>
                <c:pt idx="38">
                  <c:v>14.055</c:v>
                </c:pt>
                <c:pt idx="39">
                  <c:v>14.057</c:v>
                </c:pt>
                <c:pt idx="40">
                  <c:v>14.058</c:v>
                </c:pt>
                <c:pt idx="41">
                  <c:v>14.061</c:v>
                </c:pt>
                <c:pt idx="42">
                  <c:v>14.071</c:v>
                </c:pt>
                <c:pt idx="43">
                  <c:v>14.074</c:v>
                </c:pt>
                <c:pt idx="44">
                  <c:v>14.077</c:v>
                </c:pt>
                <c:pt idx="45">
                  <c:v>14.08</c:v>
                </c:pt>
                <c:pt idx="46">
                  <c:v>14.083</c:v>
                </c:pt>
                <c:pt idx="47">
                  <c:v>14.086</c:v>
                </c:pt>
                <c:pt idx="48">
                  <c:v>14.081</c:v>
                </c:pt>
                <c:pt idx="49">
                  <c:v>14.084</c:v>
                </c:pt>
                <c:pt idx="50">
                  <c:v>14.087</c:v>
                </c:pt>
                <c:pt idx="51">
                  <c:v>14.087999999999999</c:v>
                </c:pt>
                <c:pt idx="52">
                  <c:v>14.09</c:v>
                </c:pt>
                <c:pt idx="53">
                  <c:v>14.093</c:v>
                </c:pt>
                <c:pt idx="54">
                  <c:v>14.103</c:v>
                </c:pt>
                <c:pt idx="55">
                  <c:v>14.102</c:v>
                </c:pt>
                <c:pt idx="56">
                  <c:v>14.103</c:v>
                </c:pt>
                <c:pt idx="57">
                  <c:v>14.103</c:v>
                </c:pt>
                <c:pt idx="58">
                  <c:v>14.105</c:v>
                </c:pt>
                <c:pt idx="59">
                  <c:v>14.108000000000001</c:v>
                </c:pt>
                <c:pt idx="60">
                  <c:v>14.11</c:v>
                </c:pt>
                <c:pt idx="61">
                  <c:v>14.114000000000001</c:v>
                </c:pt>
                <c:pt idx="62">
                  <c:v>14.117000000000001</c:v>
                </c:pt>
                <c:pt idx="63">
                  <c:v>14.12</c:v>
                </c:pt>
                <c:pt idx="64">
                  <c:v>14.122999999999999</c:v>
                </c:pt>
                <c:pt idx="65">
                  <c:v>14.127000000000001</c:v>
                </c:pt>
                <c:pt idx="66">
                  <c:v>14.129</c:v>
                </c:pt>
                <c:pt idx="67">
                  <c:v>14.132</c:v>
                </c:pt>
                <c:pt idx="68">
                  <c:v>14.135</c:v>
                </c:pt>
                <c:pt idx="69">
                  <c:v>14.138</c:v>
                </c:pt>
                <c:pt idx="70">
                  <c:v>14.141</c:v>
                </c:pt>
                <c:pt idx="71">
                  <c:v>14.143000000000001</c:v>
                </c:pt>
                <c:pt idx="72">
                  <c:v>14.146000000000001</c:v>
                </c:pt>
                <c:pt idx="73">
                  <c:v>14.148</c:v>
                </c:pt>
                <c:pt idx="74">
                  <c:v>14.151</c:v>
                </c:pt>
                <c:pt idx="75">
                  <c:v>14.153</c:v>
                </c:pt>
                <c:pt idx="76">
                  <c:v>14.156000000000001</c:v>
                </c:pt>
                <c:pt idx="77">
                  <c:v>14.159000000000001</c:v>
                </c:pt>
                <c:pt idx="78">
                  <c:v>14.161</c:v>
                </c:pt>
                <c:pt idx="79">
                  <c:v>14.164</c:v>
                </c:pt>
                <c:pt idx="80">
                  <c:v>14.166</c:v>
                </c:pt>
                <c:pt idx="81">
                  <c:v>14.169</c:v>
                </c:pt>
                <c:pt idx="82">
                  <c:v>14.170999999999999</c:v>
                </c:pt>
                <c:pt idx="83">
                  <c:v>14.173999999999999</c:v>
                </c:pt>
                <c:pt idx="84">
                  <c:v>14.177</c:v>
                </c:pt>
                <c:pt idx="85">
                  <c:v>14.18</c:v>
                </c:pt>
                <c:pt idx="86">
                  <c:v>14.182</c:v>
                </c:pt>
                <c:pt idx="87">
                  <c:v>14.183999999999999</c:v>
                </c:pt>
                <c:pt idx="88">
                  <c:v>14.186999999999999</c:v>
                </c:pt>
                <c:pt idx="89">
                  <c:v>14.189</c:v>
                </c:pt>
                <c:pt idx="90">
                  <c:v>14.191000000000001</c:v>
                </c:pt>
                <c:pt idx="91">
                  <c:v>14.194000000000001</c:v>
                </c:pt>
                <c:pt idx="92">
                  <c:v>14.196999999999999</c:v>
                </c:pt>
                <c:pt idx="93">
                  <c:v>14.199</c:v>
                </c:pt>
                <c:pt idx="94">
                  <c:v>14.202</c:v>
                </c:pt>
                <c:pt idx="95">
                  <c:v>14.205</c:v>
                </c:pt>
                <c:pt idx="96">
                  <c:v>14.207000000000001</c:v>
                </c:pt>
                <c:pt idx="97">
                  <c:v>14.21</c:v>
                </c:pt>
                <c:pt idx="98">
                  <c:v>14.212999999999999</c:v>
                </c:pt>
                <c:pt idx="99">
                  <c:v>14.215999999999999</c:v>
                </c:pt>
                <c:pt idx="100">
                  <c:v>14.218</c:v>
                </c:pt>
                <c:pt idx="101">
                  <c:v>14.221</c:v>
                </c:pt>
                <c:pt idx="102">
                  <c:v>14.223000000000001</c:v>
                </c:pt>
                <c:pt idx="103">
                  <c:v>14.225</c:v>
                </c:pt>
                <c:pt idx="104">
                  <c:v>14.228</c:v>
                </c:pt>
                <c:pt idx="105">
                  <c:v>14.231</c:v>
                </c:pt>
                <c:pt idx="106">
                  <c:v>14.233000000000001</c:v>
                </c:pt>
                <c:pt idx="107">
                  <c:v>14.236000000000001</c:v>
                </c:pt>
                <c:pt idx="108">
                  <c:v>14.239000000000001</c:v>
                </c:pt>
                <c:pt idx="109">
                  <c:v>14.241</c:v>
                </c:pt>
                <c:pt idx="110">
                  <c:v>14.244</c:v>
                </c:pt>
                <c:pt idx="111">
                  <c:v>14.246</c:v>
                </c:pt>
                <c:pt idx="112">
                  <c:v>14.249000000000001</c:v>
                </c:pt>
                <c:pt idx="113">
                  <c:v>14.252000000000001</c:v>
                </c:pt>
                <c:pt idx="114">
                  <c:v>14.255000000000001</c:v>
                </c:pt>
                <c:pt idx="115">
                  <c:v>14.257</c:v>
                </c:pt>
                <c:pt idx="116">
                  <c:v>14.26</c:v>
                </c:pt>
                <c:pt idx="117">
                  <c:v>14.262</c:v>
                </c:pt>
                <c:pt idx="118">
                  <c:v>14.265000000000001</c:v>
                </c:pt>
                <c:pt idx="119">
                  <c:v>14.266999999999999</c:v>
                </c:pt>
                <c:pt idx="120">
                  <c:v>14.27</c:v>
                </c:pt>
                <c:pt idx="121">
                  <c:v>14.272</c:v>
                </c:pt>
                <c:pt idx="122">
                  <c:v>14.275</c:v>
                </c:pt>
                <c:pt idx="123">
                  <c:v>14.276999999999999</c:v>
                </c:pt>
                <c:pt idx="124">
                  <c:v>14.279</c:v>
                </c:pt>
                <c:pt idx="125">
                  <c:v>14.282</c:v>
                </c:pt>
                <c:pt idx="126">
                  <c:v>14.284000000000001</c:v>
                </c:pt>
                <c:pt idx="127">
                  <c:v>14.286</c:v>
                </c:pt>
                <c:pt idx="128">
                  <c:v>14.289</c:v>
                </c:pt>
                <c:pt idx="129">
                  <c:v>14.292</c:v>
                </c:pt>
                <c:pt idx="130">
                  <c:v>14.294</c:v>
                </c:pt>
                <c:pt idx="131">
                  <c:v>14.297000000000001</c:v>
                </c:pt>
                <c:pt idx="132">
                  <c:v>14.298999999999999</c:v>
                </c:pt>
                <c:pt idx="133">
                  <c:v>14.301</c:v>
                </c:pt>
                <c:pt idx="134">
                  <c:v>14.304</c:v>
                </c:pt>
                <c:pt idx="135">
                  <c:v>14.307</c:v>
                </c:pt>
                <c:pt idx="136">
                  <c:v>14.308999999999999</c:v>
                </c:pt>
                <c:pt idx="137">
                  <c:v>14.311999999999999</c:v>
                </c:pt>
                <c:pt idx="138">
                  <c:v>14.315</c:v>
                </c:pt>
                <c:pt idx="139">
                  <c:v>14.317</c:v>
                </c:pt>
                <c:pt idx="140">
                  <c:v>14.319000000000001</c:v>
                </c:pt>
                <c:pt idx="141">
                  <c:v>14.321999999999999</c:v>
                </c:pt>
                <c:pt idx="142">
                  <c:v>14.324</c:v>
                </c:pt>
                <c:pt idx="143">
                  <c:v>14.327</c:v>
                </c:pt>
                <c:pt idx="144">
                  <c:v>14.33</c:v>
                </c:pt>
                <c:pt idx="145">
                  <c:v>14.332000000000001</c:v>
                </c:pt>
                <c:pt idx="146">
                  <c:v>14.334</c:v>
                </c:pt>
                <c:pt idx="147">
                  <c:v>14.337</c:v>
                </c:pt>
                <c:pt idx="148">
                  <c:v>14.339</c:v>
                </c:pt>
                <c:pt idx="149">
                  <c:v>14.342000000000001</c:v>
                </c:pt>
                <c:pt idx="150">
                  <c:v>14.345000000000001</c:v>
                </c:pt>
                <c:pt idx="151">
                  <c:v>14.347</c:v>
                </c:pt>
                <c:pt idx="152">
                  <c:v>14.349</c:v>
                </c:pt>
                <c:pt idx="153">
                  <c:v>14.352</c:v>
                </c:pt>
                <c:pt idx="154">
                  <c:v>14.353999999999999</c:v>
                </c:pt>
                <c:pt idx="155">
                  <c:v>14.356999999999999</c:v>
                </c:pt>
                <c:pt idx="156">
                  <c:v>14.36</c:v>
                </c:pt>
                <c:pt idx="157">
                  <c:v>14.362</c:v>
                </c:pt>
                <c:pt idx="158">
                  <c:v>14.364000000000001</c:v>
                </c:pt>
                <c:pt idx="159">
                  <c:v>14.367000000000001</c:v>
                </c:pt>
                <c:pt idx="160">
                  <c:v>14.369</c:v>
                </c:pt>
                <c:pt idx="161">
                  <c:v>14.371</c:v>
                </c:pt>
                <c:pt idx="162">
                  <c:v>14.374000000000001</c:v>
                </c:pt>
                <c:pt idx="163">
                  <c:v>14.375999999999999</c:v>
                </c:pt>
                <c:pt idx="164">
                  <c:v>14.379</c:v>
                </c:pt>
                <c:pt idx="165">
                  <c:v>14.382</c:v>
                </c:pt>
                <c:pt idx="166">
                  <c:v>14.384</c:v>
                </c:pt>
                <c:pt idx="167">
                  <c:v>14.385999999999999</c:v>
                </c:pt>
                <c:pt idx="168">
                  <c:v>14.388999999999999</c:v>
                </c:pt>
                <c:pt idx="169">
                  <c:v>14.391</c:v>
                </c:pt>
                <c:pt idx="170">
                  <c:v>14.394</c:v>
                </c:pt>
                <c:pt idx="171">
                  <c:v>14.396000000000001</c:v>
                </c:pt>
                <c:pt idx="172">
                  <c:v>14.398999999999999</c:v>
                </c:pt>
                <c:pt idx="173">
                  <c:v>14.401</c:v>
                </c:pt>
                <c:pt idx="174">
                  <c:v>14.404</c:v>
                </c:pt>
                <c:pt idx="175">
                  <c:v>14.406000000000001</c:v>
                </c:pt>
                <c:pt idx="176">
                  <c:v>14.409000000000001</c:v>
                </c:pt>
                <c:pt idx="177">
                  <c:v>14.411</c:v>
                </c:pt>
                <c:pt idx="178">
                  <c:v>14.413</c:v>
                </c:pt>
                <c:pt idx="179">
                  <c:v>14.416</c:v>
                </c:pt>
                <c:pt idx="180">
                  <c:v>14.419</c:v>
                </c:pt>
                <c:pt idx="181">
                  <c:v>14.420999999999999</c:v>
                </c:pt>
                <c:pt idx="182">
                  <c:v>14.423</c:v>
                </c:pt>
                <c:pt idx="183">
                  <c:v>14.426</c:v>
                </c:pt>
                <c:pt idx="184">
                  <c:v>14.428000000000001</c:v>
                </c:pt>
                <c:pt idx="185">
                  <c:v>14.430999999999999</c:v>
                </c:pt>
                <c:pt idx="186">
                  <c:v>14.433</c:v>
                </c:pt>
                <c:pt idx="187">
                  <c:v>14.435</c:v>
                </c:pt>
                <c:pt idx="188">
                  <c:v>14.438000000000001</c:v>
                </c:pt>
                <c:pt idx="189">
                  <c:v>14.441000000000001</c:v>
                </c:pt>
                <c:pt idx="190">
                  <c:v>14.443</c:v>
                </c:pt>
                <c:pt idx="191">
                  <c:v>14.445</c:v>
                </c:pt>
                <c:pt idx="192">
                  <c:v>14.448</c:v>
                </c:pt>
                <c:pt idx="193">
                  <c:v>14.45</c:v>
                </c:pt>
                <c:pt idx="194">
                  <c:v>14.452999999999999</c:v>
                </c:pt>
                <c:pt idx="195">
                  <c:v>14.455</c:v>
                </c:pt>
                <c:pt idx="196">
                  <c:v>14.457000000000001</c:v>
                </c:pt>
                <c:pt idx="197">
                  <c:v>14.46</c:v>
                </c:pt>
                <c:pt idx="198">
                  <c:v>14.462</c:v>
                </c:pt>
                <c:pt idx="199">
                  <c:v>14.465</c:v>
                </c:pt>
                <c:pt idx="200">
                  <c:v>14.468</c:v>
                </c:pt>
                <c:pt idx="201">
                  <c:v>14.47</c:v>
                </c:pt>
                <c:pt idx="202">
                  <c:v>14.472</c:v>
                </c:pt>
                <c:pt idx="203">
                  <c:v>14.475</c:v>
                </c:pt>
                <c:pt idx="204">
                  <c:v>14.477</c:v>
                </c:pt>
                <c:pt idx="205">
                  <c:v>14.48</c:v>
                </c:pt>
                <c:pt idx="206">
                  <c:v>14.481999999999999</c:v>
                </c:pt>
                <c:pt idx="207">
                  <c:v>14.484999999999999</c:v>
                </c:pt>
                <c:pt idx="208">
                  <c:v>14.487</c:v>
                </c:pt>
                <c:pt idx="209">
                  <c:v>14.494</c:v>
                </c:pt>
                <c:pt idx="210">
                  <c:v>14.494</c:v>
                </c:pt>
                <c:pt idx="211">
                  <c:v>14.496</c:v>
                </c:pt>
                <c:pt idx="212">
                  <c:v>14.497999999999999</c:v>
                </c:pt>
                <c:pt idx="213">
                  <c:v>14.5</c:v>
                </c:pt>
                <c:pt idx="214">
                  <c:v>14.502000000000001</c:v>
                </c:pt>
                <c:pt idx="215">
                  <c:v>14.504</c:v>
                </c:pt>
                <c:pt idx="216">
                  <c:v>14.506</c:v>
                </c:pt>
                <c:pt idx="217">
                  <c:v>14.509</c:v>
                </c:pt>
                <c:pt idx="218">
                  <c:v>14.512</c:v>
                </c:pt>
                <c:pt idx="219">
                  <c:v>14.515000000000001</c:v>
                </c:pt>
                <c:pt idx="220">
                  <c:v>14.518000000000001</c:v>
                </c:pt>
                <c:pt idx="221">
                  <c:v>14.52</c:v>
                </c:pt>
                <c:pt idx="222">
                  <c:v>14.522</c:v>
                </c:pt>
                <c:pt idx="223">
                  <c:v>14.523999999999999</c:v>
                </c:pt>
                <c:pt idx="224">
                  <c:v>14.526999999999999</c:v>
                </c:pt>
                <c:pt idx="225">
                  <c:v>14.53</c:v>
                </c:pt>
                <c:pt idx="226">
                  <c:v>14.532</c:v>
                </c:pt>
                <c:pt idx="227">
                  <c:v>14.535</c:v>
                </c:pt>
                <c:pt idx="228">
                  <c:v>14.537000000000001</c:v>
                </c:pt>
                <c:pt idx="229">
                  <c:v>14.539</c:v>
                </c:pt>
                <c:pt idx="230">
                  <c:v>14.542</c:v>
                </c:pt>
                <c:pt idx="231">
                  <c:v>14.545</c:v>
                </c:pt>
                <c:pt idx="232">
                  <c:v>14.547000000000001</c:v>
                </c:pt>
                <c:pt idx="233">
                  <c:v>14.548999999999999</c:v>
                </c:pt>
                <c:pt idx="234">
                  <c:v>14.551</c:v>
                </c:pt>
                <c:pt idx="235">
                  <c:v>14.554</c:v>
                </c:pt>
                <c:pt idx="236">
                  <c:v>14.557</c:v>
                </c:pt>
                <c:pt idx="237">
                  <c:v>14.558999999999999</c:v>
                </c:pt>
                <c:pt idx="238">
                  <c:v>14.561</c:v>
                </c:pt>
                <c:pt idx="239">
                  <c:v>14.564</c:v>
                </c:pt>
                <c:pt idx="240">
                  <c:v>14.566000000000001</c:v>
                </c:pt>
                <c:pt idx="241">
                  <c:v>14.568</c:v>
                </c:pt>
                <c:pt idx="242">
                  <c:v>14.571</c:v>
                </c:pt>
                <c:pt idx="243">
                  <c:v>14.574</c:v>
                </c:pt>
                <c:pt idx="244">
                  <c:v>14.576000000000001</c:v>
                </c:pt>
                <c:pt idx="245">
                  <c:v>14.577999999999999</c:v>
                </c:pt>
                <c:pt idx="246">
                  <c:v>14.58</c:v>
                </c:pt>
                <c:pt idx="247">
                  <c:v>14.583</c:v>
                </c:pt>
                <c:pt idx="248">
                  <c:v>14.586</c:v>
                </c:pt>
                <c:pt idx="249">
                  <c:v>14.587999999999999</c:v>
                </c:pt>
                <c:pt idx="250">
                  <c:v>14.59</c:v>
                </c:pt>
                <c:pt idx="251">
                  <c:v>14.593</c:v>
                </c:pt>
                <c:pt idx="252">
                  <c:v>14.595000000000001</c:v>
                </c:pt>
                <c:pt idx="253">
                  <c:v>14.597</c:v>
                </c:pt>
                <c:pt idx="254">
                  <c:v>14.6</c:v>
                </c:pt>
                <c:pt idx="255">
                  <c:v>14.603</c:v>
                </c:pt>
                <c:pt idx="256">
                  <c:v>14.605</c:v>
                </c:pt>
                <c:pt idx="257">
                  <c:v>14.608000000000001</c:v>
                </c:pt>
                <c:pt idx="258">
                  <c:v>14.61</c:v>
                </c:pt>
                <c:pt idx="259">
                  <c:v>14.612</c:v>
                </c:pt>
                <c:pt idx="260">
                  <c:v>14.615</c:v>
                </c:pt>
                <c:pt idx="261">
                  <c:v>14.618</c:v>
                </c:pt>
                <c:pt idx="262">
                  <c:v>14.62</c:v>
                </c:pt>
                <c:pt idx="263">
                  <c:v>14.622</c:v>
                </c:pt>
                <c:pt idx="264">
                  <c:v>14.624000000000001</c:v>
                </c:pt>
                <c:pt idx="265">
                  <c:v>14.627000000000001</c:v>
                </c:pt>
                <c:pt idx="266">
                  <c:v>14.629</c:v>
                </c:pt>
                <c:pt idx="267">
                  <c:v>14.632</c:v>
                </c:pt>
                <c:pt idx="268">
                  <c:v>14.634</c:v>
                </c:pt>
                <c:pt idx="269">
                  <c:v>14.637</c:v>
                </c:pt>
                <c:pt idx="270">
                  <c:v>14.638999999999999</c:v>
                </c:pt>
                <c:pt idx="271">
                  <c:v>14.641</c:v>
                </c:pt>
                <c:pt idx="272">
                  <c:v>14.644</c:v>
                </c:pt>
                <c:pt idx="273">
                  <c:v>14.647</c:v>
                </c:pt>
                <c:pt idx="274">
                  <c:v>14.648999999999999</c:v>
                </c:pt>
                <c:pt idx="275">
                  <c:v>14.651</c:v>
                </c:pt>
                <c:pt idx="276">
                  <c:v>14.653</c:v>
                </c:pt>
                <c:pt idx="277">
                  <c:v>14.656000000000001</c:v>
                </c:pt>
                <c:pt idx="278">
                  <c:v>14.657999999999999</c:v>
                </c:pt>
                <c:pt idx="279">
                  <c:v>14.661</c:v>
                </c:pt>
                <c:pt idx="280">
                  <c:v>14.664</c:v>
                </c:pt>
                <c:pt idx="281">
                  <c:v>14.666</c:v>
                </c:pt>
                <c:pt idx="282">
                  <c:v>14.667999999999999</c:v>
                </c:pt>
                <c:pt idx="283">
                  <c:v>14.67</c:v>
                </c:pt>
                <c:pt idx="284">
                  <c:v>14.673</c:v>
                </c:pt>
                <c:pt idx="285">
                  <c:v>14.675000000000001</c:v>
                </c:pt>
                <c:pt idx="286">
                  <c:v>14.678000000000001</c:v>
                </c:pt>
                <c:pt idx="287">
                  <c:v>14.680999999999999</c:v>
                </c:pt>
                <c:pt idx="288">
                  <c:v>14.683</c:v>
                </c:pt>
                <c:pt idx="289">
                  <c:v>14.685</c:v>
                </c:pt>
                <c:pt idx="290">
                  <c:v>14.688000000000001</c:v>
                </c:pt>
                <c:pt idx="291">
                  <c:v>14.69</c:v>
                </c:pt>
                <c:pt idx="292">
                  <c:v>14.692</c:v>
                </c:pt>
                <c:pt idx="293">
                  <c:v>14.695</c:v>
                </c:pt>
                <c:pt idx="294">
                  <c:v>14.696999999999999</c:v>
                </c:pt>
                <c:pt idx="295">
                  <c:v>14.7</c:v>
                </c:pt>
                <c:pt idx="296">
                  <c:v>14.702</c:v>
                </c:pt>
                <c:pt idx="297">
                  <c:v>14.704000000000001</c:v>
                </c:pt>
                <c:pt idx="298">
                  <c:v>14.707000000000001</c:v>
                </c:pt>
                <c:pt idx="299">
                  <c:v>14.71</c:v>
                </c:pt>
                <c:pt idx="300">
                  <c:v>14.712</c:v>
                </c:pt>
                <c:pt idx="301">
                  <c:v>14.714</c:v>
                </c:pt>
                <c:pt idx="302">
                  <c:v>14.717000000000001</c:v>
                </c:pt>
                <c:pt idx="303">
                  <c:v>14.718999999999999</c:v>
                </c:pt>
                <c:pt idx="304">
                  <c:v>14.722</c:v>
                </c:pt>
                <c:pt idx="305">
                  <c:v>14.724</c:v>
                </c:pt>
                <c:pt idx="306">
                  <c:v>14.726000000000001</c:v>
                </c:pt>
                <c:pt idx="307">
                  <c:v>14.728999999999999</c:v>
                </c:pt>
                <c:pt idx="308">
                  <c:v>14.731999999999999</c:v>
                </c:pt>
                <c:pt idx="309">
                  <c:v>14.734</c:v>
                </c:pt>
                <c:pt idx="310">
                  <c:v>14.736000000000001</c:v>
                </c:pt>
                <c:pt idx="311">
                  <c:v>14.739000000000001</c:v>
                </c:pt>
                <c:pt idx="312">
                  <c:v>14.741</c:v>
                </c:pt>
                <c:pt idx="313">
                  <c:v>14.743</c:v>
                </c:pt>
                <c:pt idx="314">
                  <c:v>14.746</c:v>
                </c:pt>
                <c:pt idx="315">
                  <c:v>14.747999999999999</c:v>
                </c:pt>
                <c:pt idx="316">
                  <c:v>14.750999999999999</c:v>
                </c:pt>
                <c:pt idx="317">
                  <c:v>14.753</c:v>
                </c:pt>
                <c:pt idx="318">
                  <c:v>14.756</c:v>
                </c:pt>
                <c:pt idx="319">
                  <c:v>14.757999999999999</c:v>
                </c:pt>
                <c:pt idx="320">
                  <c:v>14.760999999999999</c:v>
                </c:pt>
                <c:pt idx="321">
                  <c:v>14.763</c:v>
                </c:pt>
                <c:pt idx="322">
                  <c:v>14.765000000000001</c:v>
                </c:pt>
                <c:pt idx="323">
                  <c:v>14.768000000000001</c:v>
                </c:pt>
                <c:pt idx="324">
                  <c:v>14.77</c:v>
                </c:pt>
                <c:pt idx="325">
                  <c:v>14.773</c:v>
                </c:pt>
                <c:pt idx="326">
                  <c:v>14.775</c:v>
                </c:pt>
                <c:pt idx="327">
                  <c:v>14.776999999999999</c:v>
                </c:pt>
                <c:pt idx="328">
                  <c:v>14.78</c:v>
                </c:pt>
                <c:pt idx="329">
                  <c:v>14.782999999999999</c:v>
                </c:pt>
                <c:pt idx="330">
                  <c:v>14.785</c:v>
                </c:pt>
                <c:pt idx="331">
                  <c:v>14.787000000000001</c:v>
                </c:pt>
                <c:pt idx="332">
                  <c:v>14.79</c:v>
                </c:pt>
                <c:pt idx="333">
                  <c:v>14.792</c:v>
                </c:pt>
                <c:pt idx="334">
                  <c:v>14.794</c:v>
                </c:pt>
                <c:pt idx="335">
                  <c:v>14.797000000000001</c:v>
                </c:pt>
                <c:pt idx="336">
                  <c:v>14.798999999999999</c:v>
                </c:pt>
                <c:pt idx="337">
                  <c:v>14.802</c:v>
                </c:pt>
                <c:pt idx="338">
                  <c:v>14.804</c:v>
                </c:pt>
                <c:pt idx="339">
                  <c:v>14.805999999999999</c:v>
                </c:pt>
                <c:pt idx="340">
                  <c:v>14.808999999999999</c:v>
                </c:pt>
                <c:pt idx="341">
                  <c:v>14.811999999999999</c:v>
                </c:pt>
                <c:pt idx="342">
                  <c:v>14.814</c:v>
                </c:pt>
                <c:pt idx="343">
                  <c:v>14.816000000000001</c:v>
                </c:pt>
                <c:pt idx="344">
                  <c:v>14.819000000000001</c:v>
                </c:pt>
                <c:pt idx="345">
                  <c:v>14.821</c:v>
                </c:pt>
                <c:pt idx="346">
                  <c:v>14.824</c:v>
                </c:pt>
                <c:pt idx="347">
                  <c:v>14.826000000000001</c:v>
                </c:pt>
                <c:pt idx="348">
                  <c:v>14.827999999999999</c:v>
                </c:pt>
                <c:pt idx="349">
                  <c:v>14.831</c:v>
                </c:pt>
                <c:pt idx="350">
                  <c:v>14.833</c:v>
                </c:pt>
                <c:pt idx="351">
                  <c:v>14.835000000000001</c:v>
                </c:pt>
                <c:pt idx="352">
                  <c:v>14.837999999999999</c:v>
                </c:pt>
                <c:pt idx="353">
                  <c:v>14.840999999999999</c:v>
                </c:pt>
                <c:pt idx="354">
                  <c:v>14.843</c:v>
                </c:pt>
                <c:pt idx="355">
                  <c:v>14.845000000000001</c:v>
                </c:pt>
                <c:pt idx="356">
                  <c:v>14.848000000000001</c:v>
                </c:pt>
                <c:pt idx="357">
                  <c:v>14.85</c:v>
                </c:pt>
                <c:pt idx="358">
                  <c:v>14.853</c:v>
                </c:pt>
                <c:pt idx="359">
                  <c:v>14.855</c:v>
                </c:pt>
                <c:pt idx="360">
                  <c:v>14.856999999999999</c:v>
                </c:pt>
                <c:pt idx="361">
                  <c:v>14.86</c:v>
                </c:pt>
                <c:pt idx="362">
                  <c:v>14.863</c:v>
                </c:pt>
                <c:pt idx="363">
                  <c:v>14.865</c:v>
                </c:pt>
                <c:pt idx="364">
                  <c:v>14.867000000000001</c:v>
                </c:pt>
                <c:pt idx="365">
                  <c:v>14.87</c:v>
                </c:pt>
                <c:pt idx="366">
                  <c:v>14.872</c:v>
                </c:pt>
                <c:pt idx="367">
                  <c:v>14.875</c:v>
                </c:pt>
                <c:pt idx="368">
                  <c:v>14.877000000000001</c:v>
                </c:pt>
                <c:pt idx="369">
                  <c:v>14.879</c:v>
                </c:pt>
                <c:pt idx="370">
                  <c:v>14.882</c:v>
                </c:pt>
                <c:pt idx="371">
                  <c:v>14.884</c:v>
                </c:pt>
                <c:pt idx="372">
                  <c:v>14.885999999999999</c:v>
                </c:pt>
                <c:pt idx="373">
                  <c:v>14.888999999999999</c:v>
                </c:pt>
                <c:pt idx="374">
                  <c:v>14.891999999999999</c:v>
                </c:pt>
                <c:pt idx="375">
                  <c:v>14.894</c:v>
                </c:pt>
                <c:pt idx="376">
                  <c:v>14.897</c:v>
                </c:pt>
                <c:pt idx="377">
                  <c:v>14.9</c:v>
                </c:pt>
                <c:pt idx="378">
                  <c:v>14.901999999999999</c:v>
                </c:pt>
                <c:pt idx="379">
                  <c:v>14.904999999999999</c:v>
                </c:pt>
                <c:pt idx="380">
                  <c:v>14.907999999999999</c:v>
                </c:pt>
                <c:pt idx="381">
                  <c:v>14.91</c:v>
                </c:pt>
                <c:pt idx="382">
                  <c:v>14.913</c:v>
                </c:pt>
                <c:pt idx="383">
                  <c:v>14.916</c:v>
                </c:pt>
                <c:pt idx="384">
                  <c:v>14.917999999999999</c:v>
                </c:pt>
                <c:pt idx="385">
                  <c:v>14.920999999999999</c:v>
                </c:pt>
                <c:pt idx="386">
                  <c:v>14.923</c:v>
                </c:pt>
                <c:pt idx="387">
                  <c:v>14.926</c:v>
                </c:pt>
                <c:pt idx="388">
                  <c:v>14.928000000000001</c:v>
                </c:pt>
                <c:pt idx="389">
                  <c:v>14.930999999999999</c:v>
                </c:pt>
                <c:pt idx="390">
                  <c:v>14.933</c:v>
                </c:pt>
                <c:pt idx="391">
                  <c:v>14.936</c:v>
                </c:pt>
                <c:pt idx="392">
                  <c:v>14.938000000000001</c:v>
                </c:pt>
                <c:pt idx="393">
                  <c:v>14.94</c:v>
                </c:pt>
                <c:pt idx="394">
                  <c:v>14.943</c:v>
                </c:pt>
                <c:pt idx="395">
                  <c:v>14.946</c:v>
                </c:pt>
                <c:pt idx="396">
                  <c:v>14.948</c:v>
                </c:pt>
                <c:pt idx="397">
                  <c:v>14.951000000000001</c:v>
                </c:pt>
                <c:pt idx="398">
                  <c:v>14.952999999999999</c:v>
                </c:pt>
                <c:pt idx="399">
                  <c:v>14.955</c:v>
                </c:pt>
                <c:pt idx="400">
                  <c:v>14.958</c:v>
                </c:pt>
                <c:pt idx="401">
                  <c:v>14.961</c:v>
                </c:pt>
                <c:pt idx="402">
                  <c:v>14.962999999999999</c:v>
                </c:pt>
                <c:pt idx="403">
                  <c:v>14.965999999999999</c:v>
                </c:pt>
                <c:pt idx="404">
                  <c:v>14.968</c:v>
                </c:pt>
                <c:pt idx="405">
                  <c:v>14.971</c:v>
                </c:pt>
                <c:pt idx="406">
                  <c:v>14.973000000000001</c:v>
                </c:pt>
                <c:pt idx="407">
                  <c:v>14.976000000000001</c:v>
                </c:pt>
                <c:pt idx="408">
                  <c:v>14.978</c:v>
                </c:pt>
                <c:pt idx="409">
                  <c:v>14.98</c:v>
                </c:pt>
                <c:pt idx="410">
                  <c:v>14.983000000000001</c:v>
                </c:pt>
                <c:pt idx="411">
                  <c:v>14.984999999999999</c:v>
                </c:pt>
                <c:pt idx="412">
                  <c:v>14.988</c:v>
                </c:pt>
                <c:pt idx="413">
                  <c:v>14.99</c:v>
                </c:pt>
                <c:pt idx="414">
                  <c:v>14.992000000000001</c:v>
                </c:pt>
                <c:pt idx="415">
                  <c:v>14.994999999999999</c:v>
                </c:pt>
                <c:pt idx="416">
                  <c:v>14.997999999999999</c:v>
                </c:pt>
                <c:pt idx="417">
                  <c:v>15</c:v>
                </c:pt>
                <c:pt idx="418">
                  <c:v>15.002000000000001</c:v>
                </c:pt>
                <c:pt idx="419">
                  <c:v>15.005000000000001</c:v>
                </c:pt>
                <c:pt idx="420">
                  <c:v>15.007</c:v>
                </c:pt>
                <c:pt idx="421">
                  <c:v>15.01</c:v>
                </c:pt>
                <c:pt idx="422">
                  <c:v>15.012</c:v>
                </c:pt>
                <c:pt idx="423">
                  <c:v>15.013999999999999</c:v>
                </c:pt>
                <c:pt idx="424">
                  <c:v>15.016999999999999</c:v>
                </c:pt>
                <c:pt idx="425">
                  <c:v>15.02</c:v>
                </c:pt>
                <c:pt idx="426">
                  <c:v>15.022</c:v>
                </c:pt>
                <c:pt idx="427">
                  <c:v>15.023999999999999</c:v>
                </c:pt>
                <c:pt idx="428">
                  <c:v>15.026999999999999</c:v>
                </c:pt>
                <c:pt idx="429">
                  <c:v>15.029</c:v>
                </c:pt>
                <c:pt idx="430">
                  <c:v>15.032</c:v>
                </c:pt>
                <c:pt idx="431">
                  <c:v>15.034000000000001</c:v>
                </c:pt>
                <c:pt idx="432">
                  <c:v>15.036</c:v>
                </c:pt>
                <c:pt idx="433">
                  <c:v>15.039</c:v>
                </c:pt>
                <c:pt idx="434">
                  <c:v>15.042</c:v>
                </c:pt>
                <c:pt idx="435">
                  <c:v>15.044</c:v>
                </c:pt>
                <c:pt idx="436">
                  <c:v>15.045999999999999</c:v>
                </c:pt>
                <c:pt idx="437">
                  <c:v>15.048999999999999</c:v>
                </c:pt>
                <c:pt idx="438">
                  <c:v>15.051</c:v>
                </c:pt>
                <c:pt idx="439">
                  <c:v>15.054</c:v>
                </c:pt>
                <c:pt idx="440">
                  <c:v>15.055999999999999</c:v>
                </c:pt>
                <c:pt idx="441">
                  <c:v>15.058</c:v>
                </c:pt>
                <c:pt idx="442">
                  <c:v>15.061</c:v>
                </c:pt>
                <c:pt idx="443">
                  <c:v>15.063000000000001</c:v>
                </c:pt>
                <c:pt idx="444">
                  <c:v>15.066000000000001</c:v>
                </c:pt>
                <c:pt idx="445">
                  <c:v>15.068</c:v>
                </c:pt>
                <c:pt idx="446">
                  <c:v>15.07</c:v>
                </c:pt>
                <c:pt idx="447">
                  <c:v>15.071999999999999</c:v>
                </c:pt>
                <c:pt idx="448">
                  <c:v>15.074999999999999</c:v>
                </c:pt>
                <c:pt idx="449">
                  <c:v>15.077</c:v>
                </c:pt>
                <c:pt idx="450">
                  <c:v>15.08</c:v>
                </c:pt>
                <c:pt idx="451">
                  <c:v>15.082000000000001</c:v>
                </c:pt>
                <c:pt idx="452">
                  <c:v>15.084</c:v>
                </c:pt>
                <c:pt idx="453">
                  <c:v>15.086</c:v>
                </c:pt>
                <c:pt idx="454">
                  <c:v>15.089</c:v>
                </c:pt>
                <c:pt idx="455">
                  <c:v>15.090999999999999</c:v>
                </c:pt>
                <c:pt idx="456">
                  <c:v>15.093999999999999</c:v>
                </c:pt>
                <c:pt idx="457">
                  <c:v>15.096</c:v>
                </c:pt>
                <c:pt idx="458">
                  <c:v>15.099</c:v>
                </c:pt>
                <c:pt idx="459">
                  <c:v>15.101000000000001</c:v>
                </c:pt>
                <c:pt idx="460">
                  <c:v>15.103</c:v>
                </c:pt>
                <c:pt idx="461">
                  <c:v>15.105</c:v>
                </c:pt>
                <c:pt idx="462">
                  <c:v>15.108000000000001</c:v>
                </c:pt>
                <c:pt idx="463">
                  <c:v>15.11</c:v>
                </c:pt>
                <c:pt idx="464">
                  <c:v>15.112</c:v>
                </c:pt>
                <c:pt idx="465">
                  <c:v>15.115</c:v>
                </c:pt>
                <c:pt idx="466">
                  <c:v>15.117000000000001</c:v>
                </c:pt>
                <c:pt idx="467">
                  <c:v>15.12</c:v>
                </c:pt>
                <c:pt idx="468">
                  <c:v>15.122</c:v>
                </c:pt>
                <c:pt idx="469">
                  <c:v>15.124000000000001</c:v>
                </c:pt>
                <c:pt idx="470">
                  <c:v>15.125999999999999</c:v>
                </c:pt>
                <c:pt idx="471">
                  <c:v>15.129</c:v>
                </c:pt>
                <c:pt idx="472">
                  <c:v>15.131</c:v>
                </c:pt>
                <c:pt idx="473">
                  <c:v>15.134</c:v>
                </c:pt>
                <c:pt idx="474">
                  <c:v>15.135999999999999</c:v>
                </c:pt>
                <c:pt idx="475">
                  <c:v>15.138</c:v>
                </c:pt>
                <c:pt idx="476">
                  <c:v>15.141</c:v>
                </c:pt>
                <c:pt idx="477">
                  <c:v>15.143000000000001</c:v>
                </c:pt>
                <c:pt idx="478">
                  <c:v>15.145</c:v>
                </c:pt>
                <c:pt idx="479">
                  <c:v>15.148</c:v>
                </c:pt>
                <c:pt idx="480">
                  <c:v>15.15</c:v>
                </c:pt>
                <c:pt idx="481">
                  <c:v>15.151999999999999</c:v>
                </c:pt>
                <c:pt idx="482">
                  <c:v>15.154999999999999</c:v>
                </c:pt>
                <c:pt idx="483">
                  <c:v>15.157999999999999</c:v>
                </c:pt>
                <c:pt idx="484">
                  <c:v>15.16</c:v>
                </c:pt>
                <c:pt idx="485">
                  <c:v>15.162000000000001</c:v>
                </c:pt>
                <c:pt idx="486">
                  <c:v>15.164999999999999</c:v>
                </c:pt>
                <c:pt idx="487">
                  <c:v>15.167</c:v>
                </c:pt>
                <c:pt idx="488">
                  <c:v>15.17</c:v>
                </c:pt>
                <c:pt idx="489">
                  <c:v>15.172000000000001</c:v>
                </c:pt>
                <c:pt idx="490">
                  <c:v>15.173999999999999</c:v>
                </c:pt>
                <c:pt idx="491">
                  <c:v>15.177</c:v>
                </c:pt>
                <c:pt idx="492">
                  <c:v>15.18</c:v>
                </c:pt>
                <c:pt idx="493">
                  <c:v>15.182</c:v>
                </c:pt>
                <c:pt idx="494">
                  <c:v>15.183999999999999</c:v>
                </c:pt>
                <c:pt idx="495">
                  <c:v>15.186999999999999</c:v>
                </c:pt>
                <c:pt idx="496">
                  <c:v>15.189</c:v>
                </c:pt>
                <c:pt idx="497">
                  <c:v>15.192</c:v>
                </c:pt>
                <c:pt idx="498">
                  <c:v>15.194000000000001</c:v>
                </c:pt>
                <c:pt idx="499">
                  <c:v>15.196</c:v>
                </c:pt>
                <c:pt idx="500">
                  <c:v>15.199</c:v>
                </c:pt>
                <c:pt idx="501">
                  <c:v>15.202</c:v>
                </c:pt>
                <c:pt idx="502">
                  <c:v>15.202999999999999</c:v>
                </c:pt>
                <c:pt idx="503">
                  <c:v>15.206</c:v>
                </c:pt>
                <c:pt idx="504">
                  <c:v>15.209</c:v>
                </c:pt>
                <c:pt idx="505">
                  <c:v>15.211</c:v>
                </c:pt>
                <c:pt idx="506">
                  <c:v>15.214</c:v>
                </c:pt>
                <c:pt idx="507">
                  <c:v>15.215999999999999</c:v>
                </c:pt>
                <c:pt idx="508">
                  <c:v>15.218</c:v>
                </c:pt>
                <c:pt idx="509">
                  <c:v>15.221</c:v>
                </c:pt>
                <c:pt idx="510">
                  <c:v>15.224</c:v>
                </c:pt>
                <c:pt idx="511">
                  <c:v>15.226000000000001</c:v>
                </c:pt>
                <c:pt idx="512">
                  <c:v>15.228</c:v>
                </c:pt>
                <c:pt idx="513">
                  <c:v>15.231</c:v>
                </c:pt>
                <c:pt idx="514">
                  <c:v>15.233000000000001</c:v>
                </c:pt>
                <c:pt idx="515">
                  <c:v>15.236000000000001</c:v>
                </c:pt>
                <c:pt idx="516">
                  <c:v>15.238</c:v>
                </c:pt>
                <c:pt idx="517">
                  <c:v>15.24</c:v>
                </c:pt>
                <c:pt idx="518">
                  <c:v>15.243</c:v>
                </c:pt>
                <c:pt idx="519">
                  <c:v>15.244999999999999</c:v>
                </c:pt>
                <c:pt idx="520">
                  <c:v>15.247</c:v>
                </c:pt>
                <c:pt idx="521">
                  <c:v>15.25</c:v>
                </c:pt>
                <c:pt idx="522">
                  <c:v>15.253</c:v>
                </c:pt>
                <c:pt idx="523">
                  <c:v>15.255000000000001</c:v>
                </c:pt>
                <c:pt idx="524">
                  <c:v>15.257</c:v>
                </c:pt>
                <c:pt idx="525">
                  <c:v>15.26</c:v>
                </c:pt>
                <c:pt idx="526">
                  <c:v>15.262</c:v>
                </c:pt>
                <c:pt idx="527">
                  <c:v>15.265000000000001</c:v>
                </c:pt>
                <c:pt idx="528">
                  <c:v>15.266999999999999</c:v>
                </c:pt>
                <c:pt idx="529">
                  <c:v>15.269</c:v>
                </c:pt>
                <c:pt idx="530">
                  <c:v>15.272</c:v>
                </c:pt>
                <c:pt idx="531">
                  <c:v>15.275</c:v>
                </c:pt>
                <c:pt idx="532">
                  <c:v>15.276999999999999</c:v>
                </c:pt>
                <c:pt idx="533">
                  <c:v>15.28</c:v>
                </c:pt>
                <c:pt idx="534">
                  <c:v>15.282999999999999</c:v>
                </c:pt>
                <c:pt idx="535">
                  <c:v>15.285</c:v>
                </c:pt>
                <c:pt idx="536">
                  <c:v>15.287000000000001</c:v>
                </c:pt>
                <c:pt idx="537">
                  <c:v>15.289</c:v>
                </c:pt>
                <c:pt idx="538">
                  <c:v>15.292</c:v>
                </c:pt>
                <c:pt idx="539">
                  <c:v>15.294</c:v>
                </c:pt>
                <c:pt idx="540">
                  <c:v>15.297000000000001</c:v>
                </c:pt>
                <c:pt idx="541">
                  <c:v>15.298999999999999</c:v>
                </c:pt>
                <c:pt idx="542">
                  <c:v>15.301</c:v>
                </c:pt>
                <c:pt idx="543">
                  <c:v>15.304</c:v>
                </c:pt>
                <c:pt idx="544">
                  <c:v>15.305999999999999</c:v>
                </c:pt>
                <c:pt idx="545">
                  <c:v>15.308999999999999</c:v>
                </c:pt>
                <c:pt idx="546">
                  <c:v>15.311</c:v>
                </c:pt>
                <c:pt idx="547">
                  <c:v>15.314</c:v>
                </c:pt>
                <c:pt idx="548">
                  <c:v>15.316000000000001</c:v>
                </c:pt>
                <c:pt idx="549">
                  <c:v>15.319000000000001</c:v>
                </c:pt>
                <c:pt idx="550">
                  <c:v>15.321</c:v>
                </c:pt>
                <c:pt idx="551">
                  <c:v>15.323</c:v>
                </c:pt>
                <c:pt idx="552">
                  <c:v>15.326000000000001</c:v>
                </c:pt>
                <c:pt idx="553">
                  <c:v>15.327999999999999</c:v>
                </c:pt>
                <c:pt idx="554">
                  <c:v>15.331</c:v>
                </c:pt>
                <c:pt idx="555">
                  <c:v>15.333</c:v>
                </c:pt>
                <c:pt idx="556">
                  <c:v>15.335000000000001</c:v>
                </c:pt>
                <c:pt idx="557">
                  <c:v>15.337999999999999</c:v>
                </c:pt>
                <c:pt idx="558">
                  <c:v>15.340999999999999</c:v>
                </c:pt>
                <c:pt idx="559">
                  <c:v>15.343</c:v>
                </c:pt>
                <c:pt idx="560">
                  <c:v>15.345000000000001</c:v>
                </c:pt>
                <c:pt idx="561">
                  <c:v>15.348000000000001</c:v>
                </c:pt>
                <c:pt idx="562">
                  <c:v>15.35</c:v>
                </c:pt>
                <c:pt idx="563">
                  <c:v>15.352</c:v>
                </c:pt>
                <c:pt idx="564">
                  <c:v>15.355</c:v>
                </c:pt>
                <c:pt idx="565">
                  <c:v>15.356999999999999</c:v>
                </c:pt>
                <c:pt idx="566">
                  <c:v>15.36</c:v>
                </c:pt>
                <c:pt idx="567">
                  <c:v>15.362</c:v>
                </c:pt>
                <c:pt idx="568">
                  <c:v>15.364000000000001</c:v>
                </c:pt>
                <c:pt idx="569">
                  <c:v>15.367000000000001</c:v>
                </c:pt>
                <c:pt idx="570">
                  <c:v>15.37</c:v>
                </c:pt>
                <c:pt idx="571">
                  <c:v>15.372</c:v>
                </c:pt>
                <c:pt idx="572">
                  <c:v>15.374000000000001</c:v>
                </c:pt>
                <c:pt idx="573">
                  <c:v>15.377000000000001</c:v>
                </c:pt>
                <c:pt idx="574">
                  <c:v>15.379</c:v>
                </c:pt>
                <c:pt idx="575">
                  <c:v>15.382</c:v>
                </c:pt>
                <c:pt idx="576">
                  <c:v>15.384</c:v>
                </c:pt>
                <c:pt idx="577">
                  <c:v>15.385999999999999</c:v>
                </c:pt>
                <c:pt idx="578">
                  <c:v>15.388999999999999</c:v>
                </c:pt>
                <c:pt idx="579">
                  <c:v>15.391999999999999</c:v>
                </c:pt>
                <c:pt idx="580">
                  <c:v>15.394</c:v>
                </c:pt>
                <c:pt idx="581">
                  <c:v>15.396000000000001</c:v>
                </c:pt>
                <c:pt idx="582">
                  <c:v>15.398999999999999</c:v>
                </c:pt>
                <c:pt idx="583">
                  <c:v>15.401</c:v>
                </c:pt>
                <c:pt idx="584">
                  <c:v>15.403</c:v>
                </c:pt>
                <c:pt idx="585">
                  <c:v>15.406000000000001</c:v>
                </c:pt>
                <c:pt idx="586">
                  <c:v>15.409000000000001</c:v>
                </c:pt>
                <c:pt idx="587">
                  <c:v>15.411</c:v>
                </c:pt>
                <c:pt idx="588">
                  <c:v>15.413</c:v>
                </c:pt>
                <c:pt idx="589">
                  <c:v>15.414999999999999</c:v>
                </c:pt>
                <c:pt idx="590">
                  <c:v>15.417999999999999</c:v>
                </c:pt>
                <c:pt idx="591">
                  <c:v>15.420999999999999</c:v>
                </c:pt>
                <c:pt idx="592">
                  <c:v>15.423</c:v>
                </c:pt>
                <c:pt idx="593">
                  <c:v>15.425000000000001</c:v>
                </c:pt>
                <c:pt idx="594">
                  <c:v>15.428000000000001</c:v>
                </c:pt>
                <c:pt idx="595">
                  <c:v>15.43</c:v>
                </c:pt>
                <c:pt idx="596">
                  <c:v>15.433</c:v>
                </c:pt>
                <c:pt idx="597">
                  <c:v>15.435</c:v>
                </c:pt>
                <c:pt idx="598">
                  <c:v>15.436999999999999</c:v>
                </c:pt>
                <c:pt idx="599">
                  <c:v>15.44</c:v>
                </c:pt>
                <c:pt idx="600">
                  <c:v>15.442</c:v>
                </c:pt>
                <c:pt idx="601">
                  <c:v>15.445</c:v>
                </c:pt>
                <c:pt idx="602">
                  <c:v>15.446999999999999</c:v>
                </c:pt>
                <c:pt idx="603">
                  <c:v>15.45</c:v>
                </c:pt>
                <c:pt idx="604">
                  <c:v>15.452</c:v>
                </c:pt>
                <c:pt idx="605">
                  <c:v>15.455</c:v>
                </c:pt>
                <c:pt idx="606">
                  <c:v>15.457000000000001</c:v>
                </c:pt>
                <c:pt idx="607">
                  <c:v>15.459</c:v>
                </c:pt>
                <c:pt idx="608">
                  <c:v>15.462</c:v>
                </c:pt>
                <c:pt idx="609">
                  <c:v>15.464</c:v>
                </c:pt>
                <c:pt idx="610">
                  <c:v>15.465999999999999</c:v>
                </c:pt>
                <c:pt idx="611">
                  <c:v>15.468999999999999</c:v>
                </c:pt>
                <c:pt idx="612">
                  <c:v>15.472</c:v>
                </c:pt>
                <c:pt idx="613">
                  <c:v>15.474</c:v>
                </c:pt>
                <c:pt idx="614">
                  <c:v>15.476000000000001</c:v>
                </c:pt>
                <c:pt idx="615">
                  <c:v>15.478999999999999</c:v>
                </c:pt>
                <c:pt idx="616">
                  <c:v>15.481</c:v>
                </c:pt>
                <c:pt idx="617">
                  <c:v>15.484</c:v>
                </c:pt>
                <c:pt idx="618">
                  <c:v>15.486000000000001</c:v>
                </c:pt>
                <c:pt idx="619">
                  <c:v>15.488</c:v>
                </c:pt>
                <c:pt idx="620">
                  <c:v>15.491</c:v>
                </c:pt>
                <c:pt idx="621">
                  <c:v>15.494</c:v>
                </c:pt>
                <c:pt idx="622">
                  <c:v>15.496</c:v>
                </c:pt>
                <c:pt idx="623">
                  <c:v>15.497999999999999</c:v>
                </c:pt>
                <c:pt idx="624">
                  <c:v>15.500999999999999</c:v>
                </c:pt>
                <c:pt idx="625">
                  <c:v>15.503</c:v>
                </c:pt>
                <c:pt idx="626">
                  <c:v>15.506</c:v>
                </c:pt>
                <c:pt idx="627">
                  <c:v>15.507999999999999</c:v>
                </c:pt>
                <c:pt idx="628">
                  <c:v>15.51</c:v>
                </c:pt>
                <c:pt idx="629">
                  <c:v>15.513</c:v>
                </c:pt>
                <c:pt idx="630">
                  <c:v>15.516</c:v>
                </c:pt>
                <c:pt idx="631">
                  <c:v>15.518000000000001</c:v>
                </c:pt>
                <c:pt idx="632">
                  <c:v>15.52</c:v>
                </c:pt>
                <c:pt idx="633">
                  <c:v>15.523</c:v>
                </c:pt>
                <c:pt idx="634">
                  <c:v>15.525</c:v>
                </c:pt>
                <c:pt idx="635">
                  <c:v>15.528</c:v>
                </c:pt>
                <c:pt idx="636">
                  <c:v>15.53</c:v>
                </c:pt>
                <c:pt idx="637">
                  <c:v>15.532</c:v>
                </c:pt>
                <c:pt idx="638">
                  <c:v>15.535</c:v>
                </c:pt>
                <c:pt idx="639">
                  <c:v>15.537000000000001</c:v>
                </c:pt>
                <c:pt idx="640">
                  <c:v>15.539</c:v>
                </c:pt>
                <c:pt idx="641">
                  <c:v>15.542</c:v>
                </c:pt>
                <c:pt idx="642">
                  <c:v>15.545</c:v>
                </c:pt>
                <c:pt idx="643">
                  <c:v>15.547000000000001</c:v>
                </c:pt>
                <c:pt idx="644">
                  <c:v>15.548999999999999</c:v>
                </c:pt>
                <c:pt idx="645">
                  <c:v>15.552</c:v>
                </c:pt>
                <c:pt idx="646">
                  <c:v>15.554</c:v>
                </c:pt>
                <c:pt idx="647">
                  <c:v>15.557</c:v>
                </c:pt>
                <c:pt idx="648">
                  <c:v>15.558999999999999</c:v>
                </c:pt>
                <c:pt idx="649">
                  <c:v>15.561</c:v>
                </c:pt>
                <c:pt idx="650">
                  <c:v>15.564</c:v>
                </c:pt>
                <c:pt idx="651">
                  <c:v>15.566000000000001</c:v>
                </c:pt>
                <c:pt idx="652">
                  <c:v>15.569000000000001</c:v>
                </c:pt>
                <c:pt idx="653">
                  <c:v>15.571999999999999</c:v>
                </c:pt>
                <c:pt idx="654">
                  <c:v>15.574</c:v>
                </c:pt>
                <c:pt idx="655">
                  <c:v>15.577</c:v>
                </c:pt>
                <c:pt idx="656">
                  <c:v>15.58</c:v>
                </c:pt>
                <c:pt idx="657">
                  <c:v>15.583</c:v>
                </c:pt>
                <c:pt idx="658">
                  <c:v>15.586</c:v>
                </c:pt>
                <c:pt idx="659">
                  <c:v>15.587999999999999</c:v>
                </c:pt>
                <c:pt idx="660">
                  <c:v>15.59</c:v>
                </c:pt>
                <c:pt idx="661">
                  <c:v>15.590999999999999</c:v>
                </c:pt>
                <c:pt idx="662">
                  <c:v>15.593</c:v>
                </c:pt>
                <c:pt idx="663">
                  <c:v>15.595000000000001</c:v>
                </c:pt>
                <c:pt idx="664">
                  <c:v>15.597</c:v>
                </c:pt>
                <c:pt idx="665">
                  <c:v>15.6</c:v>
                </c:pt>
                <c:pt idx="666">
                  <c:v>15.602</c:v>
                </c:pt>
                <c:pt idx="667">
                  <c:v>15.603999999999999</c:v>
                </c:pt>
                <c:pt idx="668">
                  <c:v>15.606999999999999</c:v>
                </c:pt>
                <c:pt idx="669">
                  <c:v>15.609</c:v>
                </c:pt>
                <c:pt idx="670">
                  <c:v>15.611000000000001</c:v>
                </c:pt>
                <c:pt idx="671">
                  <c:v>15.614000000000001</c:v>
                </c:pt>
                <c:pt idx="672">
                  <c:v>15.616</c:v>
                </c:pt>
                <c:pt idx="673">
                  <c:v>15.619</c:v>
                </c:pt>
                <c:pt idx="674">
                  <c:v>15.622</c:v>
                </c:pt>
                <c:pt idx="675">
                  <c:v>15.624000000000001</c:v>
                </c:pt>
                <c:pt idx="676">
                  <c:v>15.625999999999999</c:v>
                </c:pt>
                <c:pt idx="677">
                  <c:v>15.629</c:v>
                </c:pt>
                <c:pt idx="678">
                  <c:v>15.631</c:v>
                </c:pt>
                <c:pt idx="679">
                  <c:v>15.634</c:v>
                </c:pt>
                <c:pt idx="680">
                  <c:v>15.635999999999999</c:v>
                </c:pt>
                <c:pt idx="681">
                  <c:v>15.638</c:v>
                </c:pt>
                <c:pt idx="682">
                  <c:v>15.641</c:v>
                </c:pt>
                <c:pt idx="683">
                  <c:v>15.644</c:v>
                </c:pt>
                <c:pt idx="684">
                  <c:v>15.646000000000001</c:v>
                </c:pt>
                <c:pt idx="685">
                  <c:v>15.648</c:v>
                </c:pt>
                <c:pt idx="686">
                  <c:v>15.651</c:v>
                </c:pt>
                <c:pt idx="687">
                  <c:v>15.653</c:v>
                </c:pt>
                <c:pt idx="688">
                  <c:v>15.656000000000001</c:v>
                </c:pt>
                <c:pt idx="689">
                  <c:v>15.657999999999999</c:v>
                </c:pt>
                <c:pt idx="690">
                  <c:v>15.66</c:v>
                </c:pt>
                <c:pt idx="691">
                  <c:v>15.663</c:v>
                </c:pt>
                <c:pt idx="692">
                  <c:v>15.666</c:v>
                </c:pt>
                <c:pt idx="693">
                  <c:v>15.667</c:v>
                </c:pt>
                <c:pt idx="694">
                  <c:v>15.67</c:v>
                </c:pt>
                <c:pt idx="695">
                  <c:v>15.673</c:v>
                </c:pt>
                <c:pt idx="696">
                  <c:v>15.675000000000001</c:v>
                </c:pt>
                <c:pt idx="697">
                  <c:v>15.677</c:v>
                </c:pt>
                <c:pt idx="698">
                  <c:v>15.68</c:v>
                </c:pt>
                <c:pt idx="699">
                  <c:v>15.682</c:v>
                </c:pt>
                <c:pt idx="700">
                  <c:v>15.685</c:v>
                </c:pt>
                <c:pt idx="701">
                  <c:v>15.686999999999999</c:v>
                </c:pt>
                <c:pt idx="702">
                  <c:v>15.689</c:v>
                </c:pt>
                <c:pt idx="703">
                  <c:v>15.692</c:v>
                </c:pt>
                <c:pt idx="704">
                  <c:v>15.694000000000001</c:v>
                </c:pt>
                <c:pt idx="705">
                  <c:v>15.696999999999999</c:v>
                </c:pt>
                <c:pt idx="706">
                  <c:v>15.699</c:v>
                </c:pt>
                <c:pt idx="707">
                  <c:v>15.702</c:v>
                </c:pt>
                <c:pt idx="708">
                  <c:v>15.704000000000001</c:v>
                </c:pt>
                <c:pt idx="709">
                  <c:v>15.706</c:v>
                </c:pt>
                <c:pt idx="710">
                  <c:v>15.709</c:v>
                </c:pt>
                <c:pt idx="711">
                  <c:v>15.711</c:v>
                </c:pt>
                <c:pt idx="712">
                  <c:v>15.714</c:v>
                </c:pt>
                <c:pt idx="713">
                  <c:v>15.715999999999999</c:v>
                </c:pt>
                <c:pt idx="714">
                  <c:v>15.718</c:v>
                </c:pt>
                <c:pt idx="715">
                  <c:v>15.721</c:v>
                </c:pt>
                <c:pt idx="716">
                  <c:v>15.724</c:v>
                </c:pt>
                <c:pt idx="717">
                  <c:v>15.726000000000001</c:v>
                </c:pt>
                <c:pt idx="718">
                  <c:v>15.728</c:v>
                </c:pt>
                <c:pt idx="719">
                  <c:v>15.731</c:v>
                </c:pt>
                <c:pt idx="720">
                  <c:v>15.734</c:v>
                </c:pt>
                <c:pt idx="721">
                  <c:v>15.736000000000001</c:v>
                </c:pt>
                <c:pt idx="722">
                  <c:v>15.738</c:v>
                </c:pt>
                <c:pt idx="723">
                  <c:v>15.74</c:v>
                </c:pt>
                <c:pt idx="724">
                  <c:v>15.743</c:v>
                </c:pt>
                <c:pt idx="725">
                  <c:v>15.746</c:v>
                </c:pt>
                <c:pt idx="726">
                  <c:v>15.747999999999999</c:v>
                </c:pt>
                <c:pt idx="727">
                  <c:v>15.75</c:v>
                </c:pt>
                <c:pt idx="728">
                  <c:v>15.753</c:v>
                </c:pt>
                <c:pt idx="729">
                  <c:v>15.755000000000001</c:v>
                </c:pt>
                <c:pt idx="730">
                  <c:v>15.757</c:v>
                </c:pt>
                <c:pt idx="731">
                  <c:v>15.76</c:v>
                </c:pt>
                <c:pt idx="732">
                  <c:v>15.763</c:v>
                </c:pt>
                <c:pt idx="733">
                  <c:v>15.765000000000001</c:v>
                </c:pt>
                <c:pt idx="734">
                  <c:v>15.766999999999999</c:v>
                </c:pt>
                <c:pt idx="735">
                  <c:v>15.77</c:v>
                </c:pt>
                <c:pt idx="736">
                  <c:v>15.772</c:v>
                </c:pt>
                <c:pt idx="737">
                  <c:v>15.775</c:v>
                </c:pt>
                <c:pt idx="738">
                  <c:v>15.776999999999999</c:v>
                </c:pt>
                <c:pt idx="739">
                  <c:v>15.779</c:v>
                </c:pt>
                <c:pt idx="740">
                  <c:v>15.782</c:v>
                </c:pt>
                <c:pt idx="741">
                  <c:v>15.784000000000001</c:v>
                </c:pt>
                <c:pt idx="742">
                  <c:v>15.787000000000001</c:v>
                </c:pt>
                <c:pt idx="743">
                  <c:v>15.789</c:v>
                </c:pt>
                <c:pt idx="744">
                  <c:v>15.791</c:v>
                </c:pt>
                <c:pt idx="745">
                  <c:v>15.794</c:v>
                </c:pt>
                <c:pt idx="746">
                  <c:v>15.795999999999999</c:v>
                </c:pt>
                <c:pt idx="747">
                  <c:v>15.798</c:v>
                </c:pt>
                <c:pt idx="748">
                  <c:v>15.801</c:v>
                </c:pt>
                <c:pt idx="749">
                  <c:v>15.804</c:v>
                </c:pt>
                <c:pt idx="750">
                  <c:v>15.805999999999999</c:v>
                </c:pt>
                <c:pt idx="751">
                  <c:v>15.808</c:v>
                </c:pt>
                <c:pt idx="752">
                  <c:v>15.811</c:v>
                </c:pt>
                <c:pt idx="753">
                  <c:v>15.813000000000001</c:v>
                </c:pt>
                <c:pt idx="754">
                  <c:v>15.816000000000001</c:v>
                </c:pt>
                <c:pt idx="755">
                  <c:v>15.818</c:v>
                </c:pt>
                <c:pt idx="756">
                  <c:v>15.82</c:v>
                </c:pt>
                <c:pt idx="757">
                  <c:v>15.823</c:v>
                </c:pt>
                <c:pt idx="758">
                  <c:v>15.826000000000001</c:v>
                </c:pt>
                <c:pt idx="759">
                  <c:v>15.827999999999999</c:v>
                </c:pt>
                <c:pt idx="760">
                  <c:v>15.83</c:v>
                </c:pt>
                <c:pt idx="761">
                  <c:v>15.833</c:v>
                </c:pt>
                <c:pt idx="762">
                  <c:v>15.835000000000001</c:v>
                </c:pt>
                <c:pt idx="763">
                  <c:v>15.837999999999999</c:v>
                </c:pt>
                <c:pt idx="764">
                  <c:v>15.84</c:v>
                </c:pt>
                <c:pt idx="765">
                  <c:v>15.842000000000001</c:v>
                </c:pt>
                <c:pt idx="766">
                  <c:v>15.845000000000001</c:v>
                </c:pt>
                <c:pt idx="767">
                  <c:v>15.848000000000001</c:v>
                </c:pt>
                <c:pt idx="768">
                  <c:v>15.85</c:v>
                </c:pt>
                <c:pt idx="769">
                  <c:v>15.852</c:v>
                </c:pt>
                <c:pt idx="770">
                  <c:v>15.855</c:v>
                </c:pt>
                <c:pt idx="771">
                  <c:v>15.856999999999999</c:v>
                </c:pt>
                <c:pt idx="772">
                  <c:v>15.859</c:v>
                </c:pt>
                <c:pt idx="773">
                  <c:v>15.862</c:v>
                </c:pt>
                <c:pt idx="774">
                  <c:v>15.864000000000001</c:v>
                </c:pt>
                <c:pt idx="775">
                  <c:v>15.867000000000001</c:v>
                </c:pt>
                <c:pt idx="776">
                  <c:v>15.869</c:v>
                </c:pt>
                <c:pt idx="777">
                  <c:v>15.871</c:v>
                </c:pt>
                <c:pt idx="778">
                  <c:v>15.874000000000001</c:v>
                </c:pt>
                <c:pt idx="779">
                  <c:v>15.877000000000001</c:v>
                </c:pt>
                <c:pt idx="780">
                  <c:v>15.879</c:v>
                </c:pt>
                <c:pt idx="781">
                  <c:v>15.881</c:v>
                </c:pt>
                <c:pt idx="782">
                  <c:v>15.884</c:v>
                </c:pt>
                <c:pt idx="783">
                  <c:v>15.885999999999999</c:v>
                </c:pt>
                <c:pt idx="784">
                  <c:v>15.888999999999999</c:v>
                </c:pt>
                <c:pt idx="785">
                  <c:v>15.891</c:v>
                </c:pt>
                <c:pt idx="786">
                  <c:v>15.893000000000001</c:v>
                </c:pt>
                <c:pt idx="787">
                  <c:v>15.896000000000001</c:v>
                </c:pt>
                <c:pt idx="788">
                  <c:v>15.898</c:v>
                </c:pt>
                <c:pt idx="789">
                  <c:v>15.9</c:v>
                </c:pt>
                <c:pt idx="790">
                  <c:v>15.903</c:v>
                </c:pt>
                <c:pt idx="791">
                  <c:v>15.906000000000001</c:v>
                </c:pt>
                <c:pt idx="792">
                  <c:v>15.907999999999999</c:v>
                </c:pt>
                <c:pt idx="793">
                  <c:v>15.91</c:v>
                </c:pt>
                <c:pt idx="794">
                  <c:v>15.913</c:v>
                </c:pt>
                <c:pt idx="795">
                  <c:v>15.914999999999999</c:v>
                </c:pt>
                <c:pt idx="796">
                  <c:v>15.917999999999999</c:v>
                </c:pt>
                <c:pt idx="797">
                  <c:v>15.92</c:v>
                </c:pt>
                <c:pt idx="798">
                  <c:v>15.922000000000001</c:v>
                </c:pt>
                <c:pt idx="799">
                  <c:v>15.925000000000001</c:v>
                </c:pt>
                <c:pt idx="800">
                  <c:v>15.928000000000001</c:v>
                </c:pt>
                <c:pt idx="801">
                  <c:v>15.93</c:v>
                </c:pt>
                <c:pt idx="802">
                  <c:v>15.932</c:v>
                </c:pt>
                <c:pt idx="803">
                  <c:v>15.935</c:v>
                </c:pt>
                <c:pt idx="804">
                  <c:v>15.936999999999999</c:v>
                </c:pt>
                <c:pt idx="805">
                  <c:v>15.94</c:v>
                </c:pt>
                <c:pt idx="806">
                  <c:v>15.942</c:v>
                </c:pt>
                <c:pt idx="807">
                  <c:v>15.944000000000001</c:v>
                </c:pt>
                <c:pt idx="808">
                  <c:v>15.946999999999999</c:v>
                </c:pt>
                <c:pt idx="809">
                  <c:v>15.949</c:v>
                </c:pt>
                <c:pt idx="810">
                  <c:v>15.951000000000001</c:v>
                </c:pt>
                <c:pt idx="811">
                  <c:v>15.954000000000001</c:v>
                </c:pt>
                <c:pt idx="812">
                  <c:v>15.957000000000001</c:v>
                </c:pt>
                <c:pt idx="813">
                  <c:v>15.959</c:v>
                </c:pt>
                <c:pt idx="814">
                  <c:v>15.961</c:v>
                </c:pt>
                <c:pt idx="815">
                  <c:v>15.964</c:v>
                </c:pt>
                <c:pt idx="816">
                  <c:v>15.965999999999999</c:v>
                </c:pt>
                <c:pt idx="817">
                  <c:v>15.968999999999999</c:v>
                </c:pt>
                <c:pt idx="818">
                  <c:v>15.971</c:v>
                </c:pt>
                <c:pt idx="819">
                  <c:v>15.973000000000001</c:v>
                </c:pt>
                <c:pt idx="820">
                  <c:v>15.976000000000001</c:v>
                </c:pt>
                <c:pt idx="821">
                  <c:v>15.978999999999999</c:v>
                </c:pt>
                <c:pt idx="822">
                  <c:v>15.981</c:v>
                </c:pt>
                <c:pt idx="823">
                  <c:v>15.983000000000001</c:v>
                </c:pt>
                <c:pt idx="824">
                  <c:v>15.986000000000001</c:v>
                </c:pt>
                <c:pt idx="825">
                  <c:v>15.988</c:v>
                </c:pt>
                <c:pt idx="826">
                  <c:v>15.991</c:v>
                </c:pt>
                <c:pt idx="827">
                  <c:v>15.993</c:v>
                </c:pt>
                <c:pt idx="828">
                  <c:v>15.994999999999999</c:v>
                </c:pt>
                <c:pt idx="829">
                  <c:v>15.997999999999999</c:v>
                </c:pt>
                <c:pt idx="830">
                  <c:v>16.001000000000001</c:v>
                </c:pt>
                <c:pt idx="831">
                  <c:v>16.004000000000001</c:v>
                </c:pt>
                <c:pt idx="832">
                  <c:v>16.007000000000001</c:v>
                </c:pt>
                <c:pt idx="833">
                  <c:v>16.009</c:v>
                </c:pt>
                <c:pt idx="834">
                  <c:v>16.012</c:v>
                </c:pt>
                <c:pt idx="835">
                  <c:v>16.013999999999999</c:v>
                </c:pt>
                <c:pt idx="836">
                  <c:v>16.016999999999999</c:v>
                </c:pt>
                <c:pt idx="837">
                  <c:v>16.018999999999998</c:v>
                </c:pt>
                <c:pt idx="838">
                  <c:v>16.021999999999998</c:v>
                </c:pt>
                <c:pt idx="839">
                  <c:v>16.024999999999999</c:v>
                </c:pt>
                <c:pt idx="840">
                  <c:v>16.027000000000001</c:v>
                </c:pt>
                <c:pt idx="841">
                  <c:v>16.029</c:v>
                </c:pt>
                <c:pt idx="842">
                  <c:v>16.032</c:v>
                </c:pt>
                <c:pt idx="843">
                  <c:v>16.033999999999999</c:v>
                </c:pt>
                <c:pt idx="844">
                  <c:v>16.036999999999999</c:v>
                </c:pt>
                <c:pt idx="845">
                  <c:v>16.04</c:v>
                </c:pt>
                <c:pt idx="846">
                  <c:v>16.042000000000002</c:v>
                </c:pt>
                <c:pt idx="847">
                  <c:v>16.044</c:v>
                </c:pt>
                <c:pt idx="848">
                  <c:v>16.047000000000001</c:v>
                </c:pt>
                <c:pt idx="849">
                  <c:v>16.05</c:v>
                </c:pt>
                <c:pt idx="850">
                  <c:v>16.052</c:v>
                </c:pt>
                <c:pt idx="851">
                  <c:v>16.055</c:v>
                </c:pt>
                <c:pt idx="852">
                  <c:v>16.058</c:v>
                </c:pt>
                <c:pt idx="853">
                  <c:v>16.059999999999999</c:v>
                </c:pt>
                <c:pt idx="854">
                  <c:v>16.062000000000001</c:v>
                </c:pt>
                <c:pt idx="855">
                  <c:v>16.065000000000001</c:v>
                </c:pt>
                <c:pt idx="856">
                  <c:v>16.067</c:v>
                </c:pt>
                <c:pt idx="857">
                  <c:v>16.07</c:v>
                </c:pt>
                <c:pt idx="858">
                  <c:v>16.071999999999999</c:v>
                </c:pt>
                <c:pt idx="859">
                  <c:v>16.074000000000002</c:v>
                </c:pt>
                <c:pt idx="860">
                  <c:v>16.077000000000002</c:v>
                </c:pt>
                <c:pt idx="861">
                  <c:v>16.079999999999998</c:v>
                </c:pt>
                <c:pt idx="862">
                  <c:v>16.082000000000001</c:v>
                </c:pt>
                <c:pt idx="863">
                  <c:v>16.084</c:v>
                </c:pt>
                <c:pt idx="864">
                  <c:v>16.087</c:v>
                </c:pt>
                <c:pt idx="865">
                  <c:v>16.088999999999999</c:v>
                </c:pt>
                <c:pt idx="866">
                  <c:v>16.091999999999999</c:v>
                </c:pt>
                <c:pt idx="867">
                  <c:v>16.094000000000001</c:v>
                </c:pt>
                <c:pt idx="868">
                  <c:v>16.097000000000001</c:v>
                </c:pt>
                <c:pt idx="869">
                  <c:v>16.099</c:v>
                </c:pt>
                <c:pt idx="870">
                  <c:v>16.102</c:v>
                </c:pt>
                <c:pt idx="871">
                  <c:v>16.103999999999999</c:v>
                </c:pt>
                <c:pt idx="872">
                  <c:v>16.106000000000002</c:v>
                </c:pt>
                <c:pt idx="873">
                  <c:v>16.109000000000002</c:v>
                </c:pt>
                <c:pt idx="874">
                  <c:v>16.111000000000001</c:v>
                </c:pt>
                <c:pt idx="875">
                  <c:v>16.114000000000001</c:v>
                </c:pt>
                <c:pt idx="876">
                  <c:v>16.116</c:v>
                </c:pt>
                <c:pt idx="877">
                  <c:v>16.119</c:v>
                </c:pt>
                <c:pt idx="878">
                  <c:v>16.120999999999999</c:v>
                </c:pt>
                <c:pt idx="879">
                  <c:v>16.123999999999999</c:v>
                </c:pt>
                <c:pt idx="880">
                  <c:v>16.126000000000001</c:v>
                </c:pt>
                <c:pt idx="881">
                  <c:v>16.128</c:v>
                </c:pt>
                <c:pt idx="882">
                  <c:v>16.131</c:v>
                </c:pt>
                <c:pt idx="883">
                  <c:v>16.132999999999999</c:v>
                </c:pt>
                <c:pt idx="884">
                  <c:v>16.135999999999999</c:v>
                </c:pt>
                <c:pt idx="885">
                  <c:v>16.138000000000002</c:v>
                </c:pt>
                <c:pt idx="886">
                  <c:v>16.14</c:v>
                </c:pt>
                <c:pt idx="887">
                  <c:v>16.143000000000001</c:v>
                </c:pt>
                <c:pt idx="888">
                  <c:v>16.146000000000001</c:v>
                </c:pt>
                <c:pt idx="889">
                  <c:v>16.148</c:v>
                </c:pt>
                <c:pt idx="890">
                  <c:v>16.149999999999999</c:v>
                </c:pt>
                <c:pt idx="891">
                  <c:v>16.152999999999999</c:v>
                </c:pt>
                <c:pt idx="892">
                  <c:v>16.155000000000001</c:v>
                </c:pt>
                <c:pt idx="893">
                  <c:v>16.158000000000001</c:v>
                </c:pt>
                <c:pt idx="894">
                  <c:v>16.16</c:v>
                </c:pt>
                <c:pt idx="895">
                  <c:v>16.161999999999999</c:v>
                </c:pt>
                <c:pt idx="896">
                  <c:v>16.164999999999999</c:v>
                </c:pt>
                <c:pt idx="897">
                  <c:v>16.167999999999999</c:v>
                </c:pt>
                <c:pt idx="898">
                  <c:v>16.170000000000002</c:v>
                </c:pt>
                <c:pt idx="899">
                  <c:v>16.172000000000001</c:v>
                </c:pt>
                <c:pt idx="900">
                  <c:v>16.175000000000001</c:v>
                </c:pt>
                <c:pt idx="901">
                  <c:v>16.178000000000001</c:v>
                </c:pt>
                <c:pt idx="902">
                  <c:v>16.18</c:v>
                </c:pt>
                <c:pt idx="903">
                  <c:v>16.181999999999999</c:v>
                </c:pt>
                <c:pt idx="904">
                  <c:v>16.184999999999999</c:v>
                </c:pt>
                <c:pt idx="905">
                  <c:v>16.187000000000001</c:v>
                </c:pt>
                <c:pt idx="906">
                  <c:v>16.189</c:v>
                </c:pt>
                <c:pt idx="907">
                  <c:v>16.192</c:v>
                </c:pt>
                <c:pt idx="908">
                  <c:v>16.193999999999999</c:v>
                </c:pt>
                <c:pt idx="909">
                  <c:v>16.196999999999999</c:v>
                </c:pt>
                <c:pt idx="910">
                  <c:v>16.199000000000002</c:v>
                </c:pt>
                <c:pt idx="911">
                  <c:v>16.201000000000001</c:v>
                </c:pt>
                <c:pt idx="912">
                  <c:v>16.202999999999999</c:v>
                </c:pt>
                <c:pt idx="913">
                  <c:v>16.206</c:v>
                </c:pt>
                <c:pt idx="914">
                  <c:v>16.209</c:v>
                </c:pt>
                <c:pt idx="915">
                  <c:v>16.212</c:v>
                </c:pt>
                <c:pt idx="916">
                  <c:v>16.213999999999999</c:v>
                </c:pt>
                <c:pt idx="917">
                  <c:v>16.216000000000001</c:v>
                </c:pt>
                <c:pt idx="918">
                  <c:v>16.218</c:v>
                </c:pt>
                <c:pt idx="919">
                  <c:v>16.221</c:v>
                </c:pt>
                <c:pt idx="920">
                  <c:v>16.224</c:v>
                </c:pt>
                <c:pt idx="921">
                  <c:v>16.225999999999999</c:v>
                </c:pt>
                <c:pt idx="922">
                  <c:v>16.228000000000002</c:v>
                </c:pt>
                <c:pt idx="923">
                  <c:v>16.231000000000002</c:v>
                </c:pt>
                <c:pt idx="924">
                  <c:v>16.233000000000001</c:v>
                </c:pt>
                <c:pt idx="925">
                  <c:v>16.234999999999999</c:v>
                </c:pt>
                <c:pt idx="926">
                  <c:v>16.238</c:v>
                </c:pt>
                <c:pt idx="927">
                  <c:v>16.241</c:v>
                </c:pt>
                <c:pt idx="928">
                  <c:v>16.242999999999999</c:v>
                </c:pt>
                <c:pt idx="929">
                  <c:v>16.245000000000001</c:v>
                </c:pt>
                <c:pt idx="930">
                  <c:v>16.247</c:v>
                </c:pt>
                <c:pt idx="931">
                  <c:v>16.25</c:v>
                </c:pt>
                <c:pt idx="932">
                  <c:v>16.253</c:v>
                </c:pt>
                <c:pt idx="933">
                  <c:v>16.254999999999999</c:v>
                </c:pt>
                <c:pt idx="934">
                  <c:v>16.257000000000001</c:v>
                </c:pt>
                <c:pt idx="935">
                  <c:v>16.260000000000002</c:v>
                </c:pt>
                <c:pt idx="936">
                  <c:v>16.262</c:v>
                </c:pt>
                <c:pt idx="937">
                  <c:v>16.265000000000001</c:v>
                </c:pt>
                <c:pt idx="938">
                  <c:v>16.266999999999999</c:v>
                </c:pt>
                <c:pt idx="939">
                  <c:v>16.27</c:v>
                </c:pt>
                <c:pt idx="940">
                  <c:v>16.271999999999998</c:v>
                </c:pt>
                <c:pt idx="941">
                  <c:v>16.274999999999999</c:v>
                </c:pt>
                <c:pt idx="942">
                  <c:v>16.277000000000001</c:v>
                </c:pt>
                <c:pt idx="943">
                  <c:v>16.279</c:v>
                </c:pt>
                <c:pt idx="944">
                  <c:v>16.282</c:v>
                </c:pt>
                <c:pt idx="945">
                  <c:v>16.283999999999999</c:v>
                </c:pt>
                <c:pt idx="946">
                  <c:v>16.286999999999999</c:v>
                </c:pt>
                <c:pt idx="947">
                  <c:v>16.289000000000001</c:v>
                </c:pt>
                <c:pt idx="948">
                  <c:v>16.291</c:v>
                </c:pt>
                <c:pt idx="949">
                  <c:v>16.294</c:v>
                </c:pt>
                <c:pt idx="950">
                  <c:v>16.295999999999999</c:v>
                </c:pt>
                <c:pt idx="951">
                  <c:v>16.298999999999999</c:v>
                </c:pt>
                <c:pt idx="952">
                  <c:v>16.300999999999998</c:v>
                </c:pt>
                <c:pt idx="953">
                  <c:v>16.303999999999998</c:v>
                </c:pt>
                <c:pt idx="954">
                  <c:v>16.306000000000001</c:v>
                </c:pt>
                <c:pt idx="955">
                  <c:v>16.308</c:v>
                </c:pt>
                <c:pt idx="956">
                  <c:v>16.311</c:v>
                </c:pt>
                <c:pt idx="957">
                  <c:v>16.314</c:v>
                </c:pt>
                <c:pt idx="958">
                  <c:v>16.315999999999999</c:v>
                </c:pt>
                <c:pt idx="959">
                  <c:v>16.318000000000001</c:v>
                </c:pt>
                <c:pt idx="960">
                  <c:v>16.32</c:v>
                </c:pt>
                <c:pt idx="961">
                  <c:v>16.323</c:v>
                </c:pt>
                <c:pt idx="962">
                  <c:v>16.326000000000001</c:v>
                </c:pt>
                <c:pt idx="963">
                  <c:v>16.327999999999999</c:v>
                </c:pt>
                <c:pt idx="964">
                  <c:v>16.329999999999998</c:v>
                </c:pt>
                <c:pt idx="965">
                  <c:v>16.332999999999998</c:v>
                </c:pt>
                <c:pt idx="966">
                  <c:v>16.335000000000001</c:v>
                </c:pt>
                <c:pt idx="967">
                  <c:v>16.338000000000001</c:v>
                </c:pt>
                <c:pt idx="968">
                  <c:v>16.34</c:v>
                </c:pt>
                <c:pt idx="969">
                  <c:v>16.343</c:v>
                </c:pt>
                <c:pt idx="970">
                  <c:v>16.344999999999999</c:v>
                </c:pt>
                <c:pt idx="971">
                  <c:v>16.347999999999999</c:v>
                </c:pt>
                <c:pt idx="972">
                  <c:v>16.350000000000001</c:v>
                </c:pt>
                <c:pt idx="973">
                  <c:v>16.352</c:v>
                </c:pt>
                <c:pt idx="974">
                  <c:v>16.355</c:v>
                </c:pt>
                <c:pt idx="975">
                  <c:v>16.356999999999999</c:v>
                </c:pt>
                <c:pt idx="976">
                  <c:v>16.359000000000002</c:v>
                </c:pt>
                <c:pt idx="977">
                  <c:v>16.361999999999998</c:v>
                </c:pt>
                <c:pt idx="978">
                  <c:v>16.364999999999998</c:v>
                </c:pt>
                <c:pt idx="979">
                  <c:v>16.367000000000001</c:v>
                </c:pt>
                <c:pt idx="980">
                  <c:v>16.369</c:v>
                </c:pt>
                <c:pt idx="981">
                  <c:v>16.370999999999999</c:v>
                </c:pt>
                <c:pt idx="982">
                  <c:v>16.373999999999999</c:v>
                </c:pt>
                <c:pt idx="983">
                  <c:v>16.376999999999999</c:v>
                </c:pt>
                <c:pt idx="984">
                  <c:v>16.379000000000001</c:v>
                </c:pt>
                <c:pt idx="985">
                  <c:v>16.382000000000001</c:v>
                </c:pt>
                <c:pt idx="986">
                  <c:v>16.385000000000002</c:v>
                </c:pt>
                <c:pt idx="987">
                  <c:v>16.387</c:v>
                </c:pt>
                <c:pt idx="988">
                  <c:v>16.388999999999999</c:v>
                </c:pt>
                <c:pt idx="989">
                  <c:v>16.391999999999999</c:v>
                </c:pt>
                <c:pt idx="990">
                  <c:v>16.395</c:v>
                </c:pt>
                <c:pt idx="991">
                  <c:v>16.396999999999998</c:v>
                </c:pt>
                <c:pt idx="992">
                  <c:v>16.399999999999999</c:v>
                </c:pt>
                <c:pt idx="993">
                  <c:v>16.402000000000001</c:v>
                </c:pt>
                <c:pt idx="994">
                  <c:v>16.405000000000001</c:v>
                </c:pt>
                <c:pt idx="995">
                  <c:v>16.405999999999999</c:v>
                </c:pt>
                <c:pt idx="996">
                  <c:v>16.408999999999999</c:v>
                </c:pt>
                <c:pt idx="997">
                  <c:v>16.411000000000001</c:v>
                </c:pt>
                <c:pt idx="998">
                  <c:v>16.414000000000001</c:v>
                </c:pt>
                <c:pt idx="999">
                  <c:v>16.416</c:v>
                </c:pt>
                <c:pt idx="1000">
                  <c:v>16.417999999999999</c:v>
                </c:pt>
                <c:pt idx="1001">
                  <c:v>16.420000000000002</c:v>
                </c:pt>
                <c:pt idx="1002">
                  <c:v>16.422999999999998</c:v>
                </c:pt>
                <c:pt idx="1003">
                  <c:v>16.425000000000001</c:v>
                </c:pt>
                <c:pt idx="1004">
                  <c:v>16.428000000000001</c:v>
                </c:pt>
                <c:pt idx="1005">
                  <c:v>16.43</c:v>
                </c:pt>
                <c:pt idx="1006">
                  <c:v>16.431999999999999</c:v>
                </c:pt>
                <c:pt idx="1007">
                  <c:v>16.434999999999999</c:v>
                </c:pt>
                <c:pt idx="1008">
                  <c:v>16.437000000000001</c:v>
                </c:pt>
                <c:pt idx="1009">
                  <c:v>16.440000000000001</c:v>
                </c:pt>
                <c:pt idx="1010">
                  <c:v>16.442</c:v>
                </c:pt>
                <c:pt idx="1011">
                  <c:v>16.443999999999999</c:v>
                </c:pt>
                <c:pt idx="1012">
                  <c:v>16.446999999999999</c:v>
                </c:pt>
                <c:pt idx="1013">
                  <c:v>16.45</c:v>
                </c:pt>
                <c:pt idx="1014">
                  <c:v>16.452000000000002</c:v>
                </c:pt>
                <c:pt idx="1015">
                  <c:v>16.454000000000001</c:v>
                </c:pt>
                <c:pt idx="1016">
                  <c:v>16.457000000000001</c:v>
                </c:pt>
                <c:pt idx="1017">
                  <c:v>16.459</c:v>
                </c:pt>
                <c:pt idx="1018">
                  <c:v>16.460999999999999</c:v>
                </c:pt>
                <c:pt idx="1019">
                  <c:v>16.463999999999999</c:v>
                </c:pt>
                <c:pt idx="1020">
                  <c:v>16.466000000000001</c:v>
                </c:pt>
                <c:pt idx="1021">
                  <c:v>16.469000000000001</c:v>
                </c:pt>
                <c:pt idx="1022">
                  <c:v>16.471</c:v>
                </c:pt>
                <c:pt idx="1023">
                  <c:v>16.472999999999999</c:v>
                </c:pt>
                <c:pt idx="1024">
                  <c:v>16.475999999999999</c:v>
                </c:pt>
                <c:pt idx="1025">
                  <c:v>16.478000000000002</c:v>
                </c:pt>
                <c:pt idx="1026">
                  <c:v>16.481000000000002</c:v>
                </c:pt>
                <c:pt idx="1027">
                  <c:v>16.483000000000001</c:v>
                </c:pt>
                <c:pt idx="1028">
                  <c:v>16.486000000000001</c:v>
                </c:pt>
                <c:pt idx="1029">
                  <c:v>16.488</c:v>
                </c:pt>
                <c:pt idx="1030">
                  <c:v>16.489999999999998</c:v>
                </c:pt>
                <c:pt idx="1031">
                  <c:v>16.492999999999999</c:v>
                </c:pt>
                <c:pt idx="1032">
                  <c:v>16.495000000000001</c:v>
                </c:pt>
                <c:pt idx="1033">
                  <c:v>16.498000000000001</c:v>
                </c:pt>
                <c:pt idx="1034">
                  <c:v>16.501000000000001</c:v>
                </c:pt>
                <c:pt idx="1035">
                  <c:v>16.501999999999999</c:v>
                </c:pt>
                <c:pt idx="1036">
                  <c:v>16.504999999999999</c:v>
                </c:pt>
                <c:pt idx="1037">
                  <c:v>16.507999999999999</c:v>
                </c:pt>
                <c:pt idx="1038">
                  <c:v>16.510000000000002</c:v>
                </c:pt>
                <c:pt idx="1039">
                  <c:v>16.512</c:v>
                </c:pt>
                <c:pt idx="1040">
                  <c:v>16.515000000000001</c:v>
                </c:pt>
                <c:pt idx="1041">
                  <c:v>16.516999999999999</c:v>
                </c:pt>
                <c:pt idx="1042">
                  <c:v>16.518999999999998</c:v>
                </c:pt>
                <c:pt idx="1043">
                  <c:v>16.521999999999998</c:v>
                </c:pt>
                <c:pt idx="1044">
                  <c:v>16.524000000000001</c:v>
                </c:pt>
                <c:pt idx="1045">
                  <c:v>16.527000000000001</c:v>
                </c:pt>
                <c:pt idx="1046">
                  <c:v>16.529</c:v>
                </c:pt>
                <c:pt idx="1047">
                  <c:v>16.530999999999999</c:v>
                </c:pt>
                <c:pt idx="1048">
                  <c:v>16.533999999999999</c:v>
                </c:pt>
                <c:pt idx="1049">
                  <c:v>16.536999999999999</c:v>
                </c:pt>
                <c:pt idx="1050">
                  <c:v>16.538</c:v>
                </c:pt>
                <c:pt idx="1051">
                  <c:v>16.541</c:v>
                </c:pt>
                <c:pt idx="1052">
                  <c:v>16.544</c:v>
                </c:pt>
                <c:pt idx="1053">
                  <c:v>16.545999999999999</c:v>
                </c:pt>
                <c:pt idx="1054">
                  <c:v>16.548999999999999</c:v>
                </c:pt>
                <c:pt idx="1055">
                  <c:v>16.550999999999998</c:v>
                </c:pt>
                <c:pt idx="1056">
                  <c:v>16.553000000000001</c:v>
                </c:pt>
                <c:pt idx="1057">
                  <c:v>16.556000000000001</c:v>
                </c:pt>
                <c:pt idx="1058">
                  <c:v>16.558</c:v>
                </c:pt>
                <c:pt idx="1059">
                  <c:v>16.559999999999999</c:v>
                </c:pt>
                <c:pt idx="1060">
                  <c:v>16.562999999999999</c:v>
                </c:pt>
                <c:pt idx="1061">
                  <c:v>16.565999999999999</c:v>
                </c:pt>
                <c:pt idx="1062">
                  <c:v>16.568000000000001</c:v>
                </c:pt>
                <c:pt idx="1063">
                  <c:v>16.57</c:v>
                </c:pt>
                <c:pt idx="1064">
                  <c:v>16.573</c:v>
                </c:pt>
                <c:pt idx="1065">
                  <c:v>16.574999999999999</c:v>
                </c:pt>
                <c:pt idx="1066">
                  <c:v>16.577999999999999</c:v>
                </c:pt>
                <c:pt idx="1067">
                  <c:v>16.579999999999998</c:v>
                </c:pt>
                <c:pt idx="1068">
                  <c:v>16.582000000000001</c:v>
                </c:pt>
                <c:pt idx="1069">
                  <c:v>16.585000000000001</c:v>
                </c:pt>
                <c:pt idx="1070">
                  <c:v>16.588000000000001</c:v>
                </c:pt>
                <c:pt idx="1071">
                  <c:v>16.588999999999999</c:v>
                </c:pt>
                <c:pt idx="1072">
                  <c:v>16.591999999999999</c:v>
                </c:pt>
                <c:pt idx="1073">
                  <c:v>16.594999999999999</c:v>
                </c:pt>
                <c:pt idx="1074">
                  <c:v>16.597000000000001</c:v>
                </c:pt>
                <c:pt idx="1075">
                  <c:v>16.599</c:v>
                </c:pt>
                <c:pt idx="1076">
                  <c:v>16.600999999999999</c:v>
                </c:pt>
                <c:pt idx="1077">
                  <c:v>16.603999999999999</c:v>
                </c:pt>
                <c:pt idx="1078">
                  <c:v>16.606999999999999</c:v>
                </c:pt>
                <c:pt idx="1079">
                  <c:v>16.609000000000002</c:v>
                </c:pt>
                <c:pt idx="1080">
                  <c:v>16.611999999999998</c:v>
                </c:pt>
                <c:pt idx="1081">
                  <c:v>16.614999999999998</c:v>
                </c:pt>
                <c:pt idx="1082">
                  <c:v>16.617000000000001</c:v>
                </c:pt>
                <c:pt idx="1083">
                  <c:v>16.62</c:v>
                </c:pt>
                <c:pt idx="1084">
                  <c:v>16.622</c:v>
                </c:pt>
                <c:pt idx="1085">
                  <c:v>16.623999999999999</c:v>
                </c:pt>
                <c:pt idx="1086">
                  <c:v>16.626999999999999</c:v>
                </c:pt>
                <c:pt idx="1087">
                  <c:v>16.63</c:v>
                </c:pt>
                <c:pt idx="1088">
                  <c:v>16.632000000000001</c:v>
                </c:pt>
                <c:pt idx="1089">
                  <c:v>16.634</c:v>
                </c:pt>
                <c:pt idx="1090">
                  <c:v>16.637</c:v>
                </c:pt>
                <c:pt idx="1091">
                  <c:v>16.638999999999999</c:v>
                </c:pt>
                <c:pt idx="1092">
                  <c:v>16.641999999999999</c:v>
                </c:pt>
                <c:pt idx="1093">
                  <c:v>16.643999999999998</c:v>
                </c:pt>
                <c:pt idx="1094">
                  <c:v>16.646000000000001</c:v>
                </c:pt>
                <c:pt idx="1095">
                  <c:v>16.649000000000001</c:v>
                </c:pt>
                <c:pt idx="1096">
                  <c:v>16.651</c:v>
                </c:pt>
                <c:pt idx="1097">
                  <c:v>16.654</c:v>
                </c:pt>
                <c:pt idx="1098">
                  <c:v>16.655999999999999</c:v>
                </c:pt>
                <c:pt idx="1099">
                  <c:v>16.658000000000001</c:v>
                </c:pt>
                <c:pt idx="1100">
                  <c:v>16.661000000000001</c:v>
                </c:pt>
                <c:pt idx="1101">
                  <c:v>16.663</c:v>
                </c:pt>
                <c:pt idx="1102">
                  <c:v>16.666</c:v>
                </c:pt>
                <c:pt idx="1103">
                  <c:v>16.667999999999999</c:v>
                </c:pt>
                <c:pt idx="1104">
                  <c:v>16.670000000000002</c:v>
                </c:pt>
                <c:pt idx="1105">
                  <c:v>16.672000000000001</c:v>
                </c:pt>
                <c:pt idx="1106">
                  <c:v>16.675000000000001</c:v>
                </c:pt>
                <c:pt idx="1107">
                  <c:v>16.677</c:v>
                </c:pt>
                <c:pt idx="1108">
                  <c:v>16.68</c:v>
                </c:pt>
                <c:pt idx="1109">
                  <c:v>16.681999999999999</c:v>
                </c:pt>
                <c:pt idx="1110">
                  <c:v>16.684000000000001</c:v>
                </c:pt>
                <c:pt idx="1111">
                  <c:v>16.687000000000001</c:v>
                </c:pt>
                <c:pt idx="1112">
                  <c:v>16.689</c:v>
                </c:pt>
                <c:pt idx="1113">
                  <c:v>16.690999999999999</c:v>
                </c:pt>
                <c:pt idx="1114">
                  <c:v>16.693999999999999</c:v>
                </c:pt>
                <c:pt idx="1115">
                  <c:v>16.696999999999999</c:v>
                </c:pt>
                <c:pt idx="1116">
                  <c:v>16.699000000000002</c:v>
                </c:pt>
                <c:pt idx="1117">
                  <c:v>16.701000000000001</c:v>
                </c:pt>
                <c:pt idx="1118">
                  <c:v>16.704000000000001</c:v>
                </c:pt>
                <c:pt idx="1119">
                  <c:v>16.706</c:v>
                </c:pt>
                <c:pt idx="1120">
                  <c:v>16.707999999999998</c:v>
                </c:pt>
                <c:pt idx="1121">
                  <c:v>16.710999999999999</c:v>
                </c:pt>
                <c:pt idx="1122">
                  <c:v>16.713000000000001</c:v>
                </c:pt>
                <c:pt idx="1123">
                  <c:v>16.716000000000001</c:v>
                </c:pt>
                <c:pt idx="1124">
                  <c:v>16.718</c:v>
                </c:pt>
                <c:pt idx="1125">
                  <c:v>16.72</c:v>
                </c:pt>
                <c:pt idx="1126">
                  <c:v>16.722999999999999</c:v>
                </c:pt>
                <c:pt idx="1127">
                  <c:v>16.725999999999999</c:v>
                </c:pt>
                <c:pt idx="1128">
                  <c:v>16.728000000000002</c:v>
                </c:pt>
                <c:pt idx="1129">
                  <c:v>16.73</c:v>
                </c:pt>
                <c:pt idx="1130">
                  <c:v>16.733000000000001</c:v>
                </c:pt>
                <c:pt idx="1131">
                  <c:v>16.734999999999999</c:v>
                </c:pt>
                <c:pt idx="1132">
                  <c:v>16.738</c:v>
                </c:pt>
                <c:pt idx="1133">
                  <c:v>16.739999999999998</c:v>
                </c:pt>
                <c:pt idx="1134">
                  <c:v>16.742000000000001</c:v>
                </c:pt>
                <c:pt idx="1135">
                  <c:v>16.745000000000001</c:v>
                </c:pt>
                <c:pt idx="1136">
                  <c:v>16.748000000000001</c:v>
                </c:pt>
                <c:pt idx="1137">
                  <c:v>16.748999999999999</c:v>
                </c:pt>
                <c:pt idx="1138">
                  <c:v>16.751999999999999</c:v>
                </c:pt>
                <c:pt idx="1139">
                  <c:v>16.754999999999999</c:v>
                </c:pt>
                <c:pt idx="1140">
                  <c:v>16.757000000000001</c:v>
                </c:pt>
                <c:pt idx="1141">
                  <c:v>16.759</c:v>
                </c:pt>
                <c:pt idx="1142">
                  <c:v>16.762</c:v>
                </c:pt>
                <c:pt idx="1143">
                  <c:v>16.763999999999999</c:v>
                </c:pt>
                <c:pt idx="1144">
                  <c:v>16.766999999999999</c:v>
                </c:pt>
                <c:pt idx="1145">
                  <c:v>16.768999999999998</c:v>
                </c:pt>
                <c:pt idx="1146">
                  <c:v>16.771000000000001</c:v>
                </c:pt>
                <c:pt idx="1147">
                  <c:v>16.773</c:v>
                </c:pt>
                <c:pt idx="1148">
                  <c:v>16.776</c:v>
                </c:pt>
                <c:pt idx="1149">
                  <c:v>16.777999999999999</c:v>
                </c:pt>
                <c:pt idx="1150">
                  <c:v>16.780999999999999</c:v>
                </c:pt>
                <c:pt idx="1151">
                  <c:v>16.782</c:v>
                </c:pt>
                <c:pt idx="1152">
                  <c:v>16.785</c:v>
                </c:pt>
                <c:pt idx="1153">
                  <c:v>16.788</c:v>
                </c:pt>
                <c:pt idx="1154">
                  <c:v>16.79</c:v>
                </c:pt>
                <c:pt idx="1155">
                  <c:v>16.792000000000002</c:v>
                </c:pt>
                <c:pt idx="1156">
                  <c:v>16.795000000000002</c:v>
                </c:pt>
                <c:pt idx="1157">
                  <c:v>16.797000000000001</c:v>
                </c:pt>
                <c:pt idx="1158">
                  <c:v>16.8</c:v>
                </c:pt>
                <c:pt idx="1159">
                  <c:v>16.802</c:v>
                </c:pt>
                <c:pt idx="1160">
                  <c:v>16.803999999999998</c:v>
                </c:pt>
                <c:pt idx="1161">
                  <c:v>16.806999999999999</c:v>
                </c:pt>
                <c:pt idx="1162">
                  <c:v>16.809000000000001</c:v>
                </c:pt>
                <c:pt idx="1163">
                  <c:v>16.812000000000001</c:v>
                </c:pt>
                <c:pt idx="1164">
                  <c:v>16.814</c:v>
                </c:pt>
                <c:pt idx="1165">
                  <c:v>16.815999999999999</c:v>
                </c:pt>
                <c:pt idx="1166">
                  <c:v>16.818000000000001</c:v>
                </c:pt>
                <c:pt idx="1167">
                  <c:v>16.821000000000002</c:v>
                </c:pt>
                <c:pt idx="1168">
                  <c:v>16.823</c:v>
                </c:pt>
                <c:pt idx="1169">
                  <c:v>16.826000000000001</c:v>
                </c:pt>
                <c:pt idx="1170">
                  <c:v>16.827999999999999</c:v>
                </c:pt>
                <c:pt idx="1171">
                  <c:v>16.829999999999998</c:v>
                </c:pt>
                <c:pt idx="1172">
                  <c:v>16.832000000000001</c:v>
                </c:pt>
                <c:pt idx="1173">
                  <c:v>16.835000000000001</c:v>
                </c:pt>
                <c:pt idx="1174">
                  <c:v>16.837</c:v>
                </c:pt>
                <c:pt idx="1175">
                  <c:v>16.838999999999999</c:v>
                </c:pt>
                <c:pt idx="1176">
                  <c:v>16.841000000000001</c:v>
                </c:pt>
                <c:pt idx="1177">
                  <c:v>16.844000000000001</c:v>
                </c:pt>
                <c:pt idx="1178">
                  <c:v>16.846</c:v>
                </c:pt>
                <c:pt idx="1179">
                  <c:v>16.849</c:v>
                </c:pt>
                <c:pt idx="1180">
                  <c:v>16.850999999999999</c:v>
                </c:pt>
                <c:pt idx="1181">
                  <c:v>16.853000000000002</c:v>
                </c:pt>
                <c:pt idx="1182">
                  <c:v>16.856000000000002</c:v>
                </c:pt>
                <c:pt idx="1183">
                  <c:v>16.858000000000001</c:v>
                </c:pt>
                <c:pt idx="1184">
                  <c:v>16.86</c:v>
                </c:pt>
                <c:pt idx="1185">
                  <c:v>16.863</c:v>
                </c:pt>
                <c:pt idx="1186">
                  <c:v>16.866</c:v>
                </c:pt>
                <c:pt idx="1187">
                  <c:v>16.867999999999999</c:v>
                </c:pt>
                <c:pt idx="1188">
                  <c:v>16.87</c:v>
                </c:pt>
                <c:pt idx="1189">
                  <c:v>16.873000000000001</c:v>
                </c:pt>
                <c:pt idx="1190">
                  <c:v>16.875</c:v>
                </c:pt>
                <c:pt idx="1191">
                  <c:v>16.878</c:v>
                </c:pt>
                <c:pt idx="1192">
                  <c:v>16.88</c:v>
                </c:pt>
                <c:pt idx="1193">
                  <c:v>16.882999999999999</c:v>
                </c:pt>
                <c:pt idx="1194">
                  <c:v>16.885000000000002</c:v>
                </c:pt>
                <c:pt idx="1195">
                  <c:v>16.888000000000002</c:v>
                </c:pt>
                <c:pt idx="1196">
                  <c:v>16.89</c:v>
                </c:pt>
                <c:pt idx="1197">
                  <c:v>16.891999999999999</c:v>
                </c:pt>
                <c:pt idx="1198">
                  <c:v>16.895</c:v>
                </c:pt>
                <c:pt idx="1199">
                  <c:v>16.896999999999998</c:v>
                </c:pt>
                <c:pt idx="1200">
                  <c:v>16.899000000000001</c:v>
                </c:pt>
                <c:pt idx="1201">
                  <c:v>16.902000000000001</c:v>
                </c:pt>
                <c:pt idx="1202">
                  <c:v>16.904</c:v>
                </c:pt>
                <c:pt idx="1203">
                  <c:v>16.907</c:v>
                </c:pt>
                <c:pt idx="1204">
                  <c:v>16.91</c:v>
                </c:pt>
                <c:pt idx="1205">
                  <c:v>16.911999999999999</c:v>
                </c:pt>
                <c:pt idx="1206">
                  <c:v>16.914000000000001</c:v>
                </c:pt>
                <c:pt idx="1207">
                  <c:v>16.917000000000002</c:v>
                </c:pt>
                <c:pt idx="1208">
                  <c:v>16.919</c:v>
                </c:pt>
                <c:pt idx="1209">
                  <c:v>16.922000000000001</c:v>
                </c:pt>
                <c:pt idx="1210">
                  <c:v>16.923999999999999</c:v>
                </c:pt>
                <c:pt idx="1211">
                  <c:v>16.925999999999998</c:v>
                </c:pt>
                <c:pt idx="1212">
                  <c:v>16.928999999999998</c:v>
                </c:pt>
                <c:pt idx="1213">
                  <c:v>16.931000000000001</c:v>
                </c:pt>
                <c:pt idx="1214">
                  <c:v>16.933</c:v>
                </c:pt>
                <c:pt idx="1215">
                  <c:v>16.936</c:v>
                </c:pt>
                <c:pt idx="1216">
                  <c:v>16.939</c:v>
                </c:pt>
                <c:pt idx="1217">
                  <c:v>16.940999999999999</c:v>
                </c:pt>
                <c:pt idx="1218">
                  <c:v>16.943000000000001</c:v>
                </c:pt>
                <c:pt idx="1219">
                  <c:v>16.946000000000002</c:v>
                </c:pt>
                <c:pt idx="1220">
                  <c:v>16.949000000000002</c:v>
                </c:pt>
                <c:pt idx="1221">
                  <c:v>16.951000000000001</c:v>
                </c:pt>
                <c:pt idx="1222">
                  <c:v>16.952999999999999</c:v>
                </c:pt>
                <c:pt idx="1223">
                  <c:v>16.956</c:v>
                </c:pt>
                <c:pt idx="1224">
                  <c:v>16.957999999999998</c:v>
                </c:pt>
                <c:pt idx="1225">
                  <c:v>16.960999999999999</c:v>
                </c:pt>
                <c:pt idx="1226">
                  <c:v>16.963000000000001</c:v>
                </c:pt>
                <c:pt idx="1227">
                  <c:v>16.966000000000001</c:v>
                </c:pt>
                <c:pt idx="1228">
                  <c:v>16.968</c:v>
                </c:pt>
                <c:pt idx="1229">
                  <c:v>16.97</c:v>
                </c:pt>
                <c:pt idx="1230">
                  <c:v>16.972000000000001</c:v>
                </c:pt>
                <c:pt idx="1231">
                  <c:v>16.975000000000001</c:v>
                </c:pt>
                <c:pt idx="1232">
                  <c:v>16.977</c:v>
                </c:pt>
                <c:pt idx="1233">
                  <c:v>16.98</c:v>
                </c:pt>
                <c:pt idx="1234">
                  <c:v>16.981999999999999</c:v>
                </c:pt>
                <c:pt idx="1235">
                  <c:v>16.984000000000002</c:v>
                </c:pt>
                <c:pt idx="1236">
                  <c:v>16.986999999999998</c:v>
                </c:pt>
                <c:pt idx="1237">
                  <c:v>16.989999999999998</c:v>
                </c:pt>
                <c:pt idx="1238">
                  <c:v>16.992000000000001</c:v>
                </c:pt>
                <c:pt idx="1239">
                  <c:v>16.995000000000001</c:v>
                </c:pt>
                <c:pt idx="1240">
                  <c:v>16.997</c:v>
                </c:pt>
                <c:pt idx="1241">
                  <c:v>17</c:v>
                </c:pt>
                <c:pt idx="1242">
                  <c:v>17.003</c:v>
                </c:pt>
                <c:pt idx="1243">
                  <c:v>17.006</c:v>
                </c:pt>
                <c:pt idx="1244">
                  <c:v>17.007999999999999</c:v>
                </c:pt>
                <c:pt idx="1245">
                  <c:v>17.010999999999999</c:v>
                </c:pt>
                <c:pt idx="1246">
                  <c:v>17.013000000000002</c:v>
                </c:pt>
                <c:pt idx="1247">
                  <c:v>17.015000000000001</c:v>
                </c:pt>
                <c:pt idx="1248">
                  <c:v>17.018000000000001</c:v>
                </c:pt>
                <c:pt idx="1249">
                  <c:v>17.021000000000001</c:v>
                </c:pt>
                <c:pt idx="1250">
                  <c:v>17.023</c:v>
                </c:pt>
                <c:pt idx="1251">
                  <c:v>17.026</c:v>
                </c:pt>
                <c:pt idx="1252">
                  <c:v>17.029</c:v>
                </c:pt>
                <c:pt idx="1253">
                  <c:v>17.030999999999999</c:v>
                </c:pt>
                <c:pt idx="1254">
                  <c:v>17.033999999999999</c:v>
                </c:pt>
                <c:pt idx="1255">
                  <c:v>17.036000000000001</c:v>
                </c:pt>
                <c:pt idx="1256">
                  <c:v>17.038</c:v>
                </c:pt>
                <c:pt idx="1257">
                  <c:v>17.041</c:v>
                </c:pt>
                <c:pt idx="1258">
                  <c:v>17.044</c:v>
                </c:pt>
                <c:pt idx="1259">
                  <c:v>17.045999999999999</c:v>
                </c:pt>
                <c:pt idx="1260">
                  <c:v>17.047999999999998</c:v>
                </c:pt>
                <c:pt idx="1261">
                  <c:v>17.050999999999998</c:v>
                </c:pt>
                <c:pt idx="1262">
                  <c:v>17.053000000000001</c:v>
                </c:pt>
                <c:pt idx="1263">
                  <c:v>17.056000000000001</c:v>
                </c:pt>
                <c:pt idx="1264">
                  <c:v>17.058</c:v>
                </c:pt>
                <c:pt idx="1265">
                  <c:v>17.059999999999999</c:v>
                </c:pt>
                <c:pt idx="1266">
                  <c:v>17.062999999999999</c:v>
                </c:pt>
                <c:pt idx="1267">
                  <c:v>17.065999999999999</c:v>
                </c:pt>
                <c:pt idx="1268">
                  <c:v>17.068000000000001</c:v>
                </c:pt>
                <c:pt idx="1269">
                  <c:v>17.07</c:v>
                </c:pt>
                <c:pt idx="1270">
                  <c:v>17.073</c:v>
                </c:pt>
                <c:pt idx="1271">
                  <c:v>17.074999999999999</c:v>
                </c:pt>
                <c:pt idx="1272">
                  <c:v>17.077999999999999</c:v>
                </c:pt>
                <c:pt idx="1273">
                  <c:v>17.079999999999998</c:v>
                </c:pt>
                <c:pt idx="1274">
                  <c:v>17.082000000000001</c:v>
                </c:pt>
                <c:pt idx="1275">
                  <c:v>17.085000000000001</c:v>
                </c:pt>
                <c:pt idx="1276">
                  <c:v>17.088000000000001</c:v>
                </c:pt>
                <c:pt idx="1277">
                  <c:v>17.09</c:v>
                </c:pt>
                <c:pt idx="1278">
                  <c:v>17.093</c:v>
                </c:pt>
                <c:pt idx="1279">
                  <c:v>17.094999999999999</c:v>
                </c:pt>
                <c:pt idx="1280">
                  <c:v>17.097000000000001</c:v>
                </c:pt>
                <c:pt idx="1281">
                  <c:v>17.100000000000001</c:v>
                </c:pt>
                <c:pt idx="1282">
                  <c:v>17.103000000000002</c:v>
                </c:pt>
                <c:pt idx="1283">
                  <c:v>17.105</c:v>
                </c:pt>
                <c:pt idx="1284">
                  <c:v>17.106999999999999</c:v>
                </c:pt>
                <c:pt idx="1285">
                  <c:v>17.11</c:v>
                </c:pt>
                <c:pt idx="1286">
                  <c:v>17.111999999999998</c:v>
                </c:pt>
                <c:pt idx="1287">
                  <c:v>17.114000000000001</c:v>
                </c:pt>
                <c:pt idx="1288">
                  <c:v>17.117000000000001</c:v>
                </c:pt>
                <c:pt idx="1289">
                  <c:v>17.119</c:v>
                </c:pt>
                <c:pt idx="1290">
                  <c:v>17.122</c:v>
                </c:pt>
                <c:pt idx="1291">
                  <c:v>17.123999999999999</c:v>
                </c:pt>
                <c:pt idx="1292">
                  <c:v>17.126999999999999</c:v>
                </c:pt>
                <c:pt idx="1293">
                  <c:v>17.129000000000001</c:v>
                </c:pt>
                <c:pt idx="1294">
                  <c:v>17.132000000000001</c:v>
                </c:pt>
                <c:pt idx="1295">
                  <c:v>17.134</c:v>
                </c:pt>
                <c:pt idx="1296">
                  <c:v>17.135999999999999</c:v>
                </c:pt>
                <c:pt idx="1297">
                  <c:v>17.138999999999999</c:v>
                </c:pt>
                <c:pt idx="1298">
                  <c:v>17.140999999999998</c:v>
                </c:pt>
                <c:pt idx="1299">
                  <c:v>17.143999999999998</c:v>
                </c:pt>
                <c:pt idx="1300">
                  <c:v>17.146000000000001</c:v>
                </c:pt>
                <c:pt idx="1301">
                  <c:v>17.149000000000001</c:v>
                </c:pt>
                <c:pt idx="1302">
                  <c:v>17.151</c:v>
                </c:pt>
                <c:pt idx="1303">
                  <c:v>17.154</c:v>
                </c:pt>
                <c:pt idx="1304">
                  <c:v>17.155999999999999</c:v>
                </c:pt>
                <c:pt idx="1305">
                  <c:v>17.158000000000001</c:v>
                </c:pt>
                <c:pt idx="1306">
                  <c:v>17.161000000000001</c:v>
                </c:pt>
                <c:pt idx="1307">
                  <c:v>17.163</c:v>
                </c:pt>
                <c:pt idx="1308">
                  <c:v>17.166</c:v>
                </c:pt>
                <c:pt idx="1309">
                  <c:v>17.167999999999999</c:v>
                </c:pt>
                <c:pt idx="1310">
                  <c:v>17.170000000000002</c:v>
                </c:pt>
                <c:pt idx="1311">
                  <c:v>17.172999999999998</c:v>
                </c:pt>
                <c:pt idx="1312">
                  <c:v>17.175000000000001</c:v>
                </c:pt>
                <c:pt idx="1313">
                  <c:v>17.178000000000001</c:v>
                </c:pt>
                <c:pt idx="1314">
                  <c:v>17.18</c:v>
                </c:pt>
                <c:pt idx="1315">
                  <c:v>17.183</c:v>
                </c:pt>
                <c:pt idx="1316">
                  <c:v>17.184999999999999</c:v>
                </c:pt>
                <c:pt idx="1317">
                  <c:v>17.187000000000001</c:v>
                </c:pt>
                <c:pt idx="1318">
                  <c:v>17.190000000000001</c:v>
                </c:pt>
                <c:pt idx="1319">
                  <c:v>17.192</c:v>
                </c:pt>
                <c:pt idx="1320">
                  <c:v>17.195</c:v>
                </c:pt>
                <c:pt idx="1321">
                  <c:v>17.196999999999999</c:v>
                </c:pt>
                <c:pt idx="1322">
                  <c:v>17.199000000000002</c:v>
                </c:pt>
                <c:pt idx="1323">
                  <c:v>17.202000000000002</c:v>
                </c:pt>
                <c:pt idx="1324">
                  <c:v>17.204999999999998</c:v>
                </c:pt>
                <c:pt idx="1325">
                  <c:v>17.207000000000001</c:v>
                </c:pt>
                <c:pt idx="1326">
                  <c:v>17.209</c:v>
                </c:pt>
                <c:pt idx="1327">
                  <c:v>17.212</c:v>
                </c:pt>
                <c:pt idx="1328">
                  <c:v>17.213999999999999</c:v>
                </c:pt>
                <c:pt idx="1329">
                  <c:v>17.216999999999999</c:v>
                </c:pt>
                <c:pt idx="1330">
                  <c:v>17.219000000000001</c:v>
                </c:pt>
                <c:pt idx="1331">
                  <c:v>17.221</c:v>
                </c:pt>
                <c:pt idx="1332">
                  <c:v>17.224</c:v>
                </c:pt>
                <c:pt idx="1333">
                  <c:v>17.227</c:v>
                </c:pt>
                <c:pt idx="1334">
                  <c:v>17.228999999999999</c:v>
                </c:pt>
                <c:pt idx="1335">
                  <c:v>17.231000000000002</c:v>
                </c:pt>
                <c:pt idx="1336">
                  <c:v>17.234000000000002</c:v>
                </c:pt>
                <c:pt idx="1337">
                  <c:v>17.236000000000001</c:v>
                </c:pt>
                <c:pt idx="1338">
                  <c:v>17.239000000000001</c:v>
                </c:pt>
                <c:pt idx="1339">
                  <c:v>17.241</c:v>
                </c:pt>
                <c:pt idx="1340">
                  <c:v>17.244</c:v>
                </c:pt>
                <c:pt idx="1341">
                  <c:v>17.245999999999999</c:v>
                </c:pt>
                <c:pt idx="1342">
                  <c:v>17.248000000000001</c:v>
                </c:pt>
                <c:pt idx="1343">
                  <c:v>17.251000000000001</c:v>
                </c:pt>
                <c:pt idx="1344">
                  <c:v>17.253</c:v>
                </c:pt>
                <c:pt idx="1345">
                  <c:v>17.256</c:v>
                </c:pt>
                <c:pt idx="1346">
                  <c:v>17.257999999999999</c:v>
                </c:pt>
                <c:pt idx="1347">
                  <c:v>17.260000000000002</c:v>
                </c:pt>
                <c:pt idx="1348">
                  <c:v>17.263000000000002</c:v>
                </c:pt>
                <c:pt idx="1349">
                  <c:v>17.265000000000001</c:v>
                </c:pt>
                <c:pt idx="1350">
                  <c:v>17.266999999999999</c:v>
                </c:pt>
                <c:pt idx="1351">
                  <c:v>17.27</c:v>
                </c:pt>
                <c:pt idx="1352">
                  <c:v>17.271999999999998</c:v>
                </c:pt>
                <c:pt idx="1353">
                  <c:v>17.274999999999999</c:v>
                </c:pt>
                <c:pt idx="1354">
                  <c:v>17.277000000000001</c:v>
                </c:pt>
                <c:pt idx="1355">
                  <c:v>17.280999999999999</c:v>
                </c:pt>
                <c:pt idx="1356">
                  <c:v>17.283999999999999</c:v>
                </c:pt>
                <c:pt idx="1357">
                  <c:v>17.286999999999999</c:v>
                </c:pt>
                <c:pt idx="1358">
                  <c:v>17.29</c:v>
                </c:pt>
                <c:pt idx="1359">
                  <c:v>17.292000000000002</c:v>
                </c:pt>
                <c:pt idx="1360">
                  <c:v>17.292999999999999</c:v>
                </c:pt>
                <c:pt idx="1361">
                  <c:v>17.295000000000002</c:v>
                </c:pt>
                <c:pt idx="1362">
                  <c:v>17.295999999999999</c:v>
                </c:pt>
                <c:pt idx="1363">
                  <c:v>17.297999999999998</c:v>
                </c:pt>
                <c:pt idx="1364">
                  <c:v>17.3</c:v>
                </c:pt>
                <c:pt idx="1365">
                  <c:v>17.303000000000001</c:v>
                </c:pt>
                <c:pt idx="1366">
                  <c:v>17.305</c:v>
                </c:pt>
                <c:pt idx="1367">
                  <c:v>17.306999999999999</c:v>
                </c:pt>
                <c:pt idx="1368">
                  <c:v>17.309999999999999</c:v>
                </c:pt>
                <c:pt idx="1369">
                  <c:v>17.312000000000001</c:v>
                </c:pt>
                <c:pt idx="1370">
                  <c:v>17.315000000000001</c:v>
                </c:pt>
                <c:pt idx="1371">
                  <c:v>17.318000000000001</c:v>
                </c:pt>
                <c:pt idx="1372">
                  <c:v>17.32</c:v>
                </c:pt>
                <c:pt idx="1373">
                  <c:v>17.323</c:v>
                </c:pt>
                <c:pt idx="1374">
                  <c:v>17.324999999999999</c:v>
                </c:pt>
                <c:pt idx="1375">
                  <c:v>17.327000000000002</c:v>
                </c:pt>
                <c:pt idx="1376">
                  <c:v>17.329999999999998</c:v>
                </c:pt>
                <c:pt idx="1377">
                  <c:v>17.332999999999998</c:v>
                </c:pt>
                <c:pt idx="1378">
                  <c:v>17.335000000000001</c:v>
                </c:pt>
                <c:pt idx="1379">
                  <c:v>17.337</c:v>
                </c:pt>
                <c:pt idx="1380">
                  <c:v>17.34</c:v>
                </c:pt>
                <c:pt idx="1381">
                  <c:v>17.341999999999999</c:v>
                </c:pt>
                <c:pt idx="1382">
                  <c:v>17.344999999999999</c:v>
                </c:pt>
                <c:pt idx="1383">
                  <c:v>17.347000000000001</c:v>
                </c:pt>
                <c:pt idx="1384">
                  <c:v>17.349</c:v>
                </c:pt>
                <c:pt idx="1385">
                  <c:v>17.352</c:v>
                </c:pt>
                <c:pt idx="1386">
                  <c:v>17.355</c:v>
                </c:pt>
                <c:pt idx="1387">
                  <c:v>17.356999999999999</c:v>
                </c:pt>
                <c:pt idx="1388">
                  <c:v>17.359000000000002</c:v>
                </c:pt>
                <c:pt idx="1389">
                  <c:v>17.361999999999998</c:v>
                </c:pt>
                <c:pt idx="1390">
                  <c:v>17.364000000000001</c:v>
                </c:pt>
                <c:pt idx="1391">
                  <c:v>17.366</c:v>
                </c:pt>
                <c:pt idx="1392">
                  <c:v>17.369</c:v>
                </c:pt>
                <c:pt idx="1393">
                  <c:v>17.370999999999999</c:v>
                </c:pt>
                <c:pt idx="1394">
                  <c:v>17.373999999999999</c:v>
                </c:pt>
                <c:pt idx="1395">
                  <c:v>17.376000000000001</c:v>
                </c:pt>
                <c:pt idx="1396">
                  <c:v>17.378</c:v>
                </c:pt>
                <c:pt idx="1397">
                  <c:v>17.381</c:v>
                </c:pt>
                <c:pt idx="1398">
                  <c:v>17.384</c:v>
                </c:pt>
                <c:pt idx="1399">
                  <c:v>17.385999999999999</c:v>
                </c:pt>
                <c:pt idx="1400">
                  <c:v>17.388000000000002</c:v>
                </c:pt>
                <c:pt idx="1401">
                  <c:v>17.390999999999998</c:v>
                </c:pt>
                <c:pt idx="1402">
                  <c:v>17.393000000000001</c:v>
                </c:pt>
                <c:pt idx="1403">
                  <c:v>17.396000000000001</c:v>
                </c:pt>
                <c:pt idx="1404">
                  <c:v>17.398</c:v>
                </c:pt>
                <c:pt idx="1405">
                  <c:v>17.399999999999999</c:v>
                </c:pt>
                <c:pt idx="1406">
                  <c:v>17.402999999999999</c:v>
                </c:pt>
                <c:pt idx="1407">
                  <c:v>17.405999999999999</c:v>
                </c:pt>
                <c:pt idx="1408">
                  <c:v>17.408000000000001</c:v>
                </c:pt>
                <c:pt idx="1409">
                  <c:v>17.41</c:v>
                </c:pt>
                <c:pt idx="1410">
                  <c:v>17.413</c:v>
                </c:pt>
                <c:pt idx="1411">
                  <c:v>17.414999999999999</c:v>
                </c:pt>
                <c:pt idx="1412">
                  <c:v>17.417000000000002</c:v>
                </c:pt>
                <c:pt idx="1413">
                  <c:v>17.420000000000002</c:v>
                </c:pt>
                <c:pt idx="1414">
                  <c:v>17.422999999999998</c:v>
                </c:pt>
                <c:pt idx="1415">
                  <c:v>17.425000000000001</c:v>
                </c:pt>
                <c:pt idx="1416">
                  <c:v>17.428000000000001</c:v>
                </c:pt>
                <c:pt idx="1417">
                  <c:v>17.43</c:v>
                </c:pt>
                <c:pt idx="1418">
                  <c:v>17.433</c:v>
                </c:pt>
                <c:pt idx="1419">
                  <c:v>17.436</c:v>
                </c:pt>
                <c:pt idx="1420">
                  <c:v>17.439</c:v>
                </c:pt>
                <c:pt idx="1421">
                  <c:v>17.440999999999999</c:v>
                </c:pt>
                <c:pt idx="1422">
                  <c:v>17.443000000000001</c:v>
                </c:pt>
                <c:pt idx="1423">
                  <c:v>17.445</c:v>
                </c:pt>
                <c:pt idx="1424">
                  <c:v>17.448</c:v>
                </c:pt>
                <c:pt idx="1425">
                  <c:v>17.45</c:v>
                </c:pt>
                <c:pt idx="1426">
                  <c:v>17.452000000000002</c:v>
                </c:pt>
                <c:pt idx="1427">
                  <c:v>17.454000000000001</c:v>
                </c:pt>
                <c:pt idx="1428">
                  <c:v>17.457000000000001</c:v>
                </c:pt>
                <c:pt idx="1429">
                  <c:v>17.459</c:v>
                </c:pt>
                <c:pt idx="1430">
                  <c:v>17.460999999999999</c:v>
                </c:pt>
                <c:pt idx="1431">
                  <c:v>17.463999999999999</c:v>
                </c:pt>
                <c:pt idx="1432">
                  <c:v>17.466999999999999</c:v>
                </c:pt>
                <c:pt idx="1433">
                  <c:v>17.469000000000001</c:v>
                </c:pt>
                <c:pt idx="1434">
                  <c:v>17.471</c:v>
                </c:pt>
                <c:pt idx="1435">
                  <c:v>17.474</c:v>
                </c:pt>
                <c:pt idx="1436">
                  <c:v>17.475999999999999</c:v>
                </c:pt>
                <c:pt idx="1437">
                  <c:v>17.478999999999999</c:v>
                </c:pt>
                <c:pt idx="1438">
                  <c:v>17.481000000000002</c:v>
                </c:pt>
                <c:pt idx="1439">
                  <c:v>17.483000000000001</c:v>
                </c:pt>
                <c:pt idx="1440">
                  <c:v>17.486000000000001</c:v>
                </c:pt>
                <c:pt idx="1441">
                  <c:v>17.489000000000001</c:v>
                </c:pt>
                <c:pt idx="1442">
                  <c:v>17.491</c:v>
                </c:pt>
                <c:pt idx="1443">
                  <c:v>17.492999999999999</c:v>
                </c:pt>
                <c:pt idx="1444">
                  <c:v>17.495999999999999</c:v>
                </c:pt>
                <c:pt idx="1445">
                  <c:v>17.498000000000001</c:v>
                </c:pt>
                <c:pt idx="1446">
                  <c:v>17.501000000000001</c:v>
                </c:pt>
                <c:pt idx="1447">
                  <c:v>17.503</c:v>
                </c:pt>
                <c:pt idx="1448">
                  <c:v>17.504999999999999</c:v>
                </c:pt>
                <c:pt idx="1449">
                  <c:v>17.507999999999999</c:v>
                </c:pt>
                <c:pt idx="1450">
                  <c:v>17.510000000000002</c:v>
                </c:pt>
                <c:pt idx="1451">
                  <c:v>17.512</c:v>
                </c:pt>
                <c:pt idx="1452">
                  <c:v>17.515000000000001</c:v>
                </c:pt>
                <c:pt idx="1453">
                  <c:v>17.518000000000001</c:v>
                </c:pt>
                <c:pt idx="1454">
                  <c:v>17.52</c:v>
                </c:pt>
                <c:pt idx="1455">
                  <c:v>17.521999999999998</c:v>
                </c:pt>
                <c:pt idx="1456">
                  <c:v>17.524999999999999</c:v>
                </c:pt>
                <c:pt idx="1457">
                  <c:v>17.527000000000001</c:v>
                </c:pt>
                <c:pt idx="1458">
                  <c:v>17.529</c:v>
                </c:pt>
                <c:pt idx="1459">
                  <c:v>17.532</c:v>
                </c:pt>
                <c:pt idx="1460">
                  <c:v>17.533999999999999</c:v>
                </c:pt>
                <c:pt idx="1461">
                  <c:v>17.536999999999999</c:v>
                </c:pt>
                <c:pt idx="1462">
                  <c:v>17.54</c:v>
                </c:pt>
                <c:pt idx="1463">
                  <c:v>17.542000000000002</c:v>
                </c:pt>
                <c:pt idx="1464">
                  <c:v>17.544</c:v>
                </c:pt>
                <c:pt idx="1465">
                  <c:v>17.547000000000001</c:v>
                </c:pt>
                <c:pt idx="1466">
                  <c:v>17.548999999999999</c:v>
                </c:pt>
                <c:pt idx="1467">
                  <c:v>17.550999999999998</c:v>
                </c:pt>
                <c:pt idx="1468">
                  <c:v>17.553999999999998</c:v>
                </c:pt>
                <c:pt idx="1469">
                  <c:v>17.556000000000001</c:v>
                </c:pt>
                <c:pt idx="1470">
                  <c:v>17.559000000000001</c:v>
                </c:pt>
                <c:pt idx="1471">
                  <c:v>17.561</c:v>
                </c:pt>
                <c:pt idx="1472">
                  <c:v>17.562999999999999</c:v>
                </c:pt>
                <c:pt idx="1473">
                  <c:v>17.565999999999999</c:v>
                </c:pt>
                <c:pt idx="1474">
                  <c:v>17.568999999999999</c:v>
                </c:pt>
                <c:pt idx="1475">
                  <c:v>17.571000000000002</c:v>
                </c:pt>
                <c:pt idx="1476">
                  <c:v>17.574000000000002</c:v>
                </c:pt>
                <c:pt idx="1477">
                  <c:v>17.577000000000002</c:v>
                </c:pt>
                <c:pt idx="1478">
                  <c:v>17.579000000000001</c:v>
                </c:pt>
                <c:pt idx="1479">
                  <c:v>17.582000000000001</c:v>
                </c:pt>
                <c:pt idx="1480">
                  <c:v>17.584</c:v>
                </c:pt>
                <c:pt idx="1481">
                  <c:v>17.585999999999999</c:v>
                </c:pt>
                <c:pt idx="1482">
                  <c:v>17.588000000000001</c:v>
                </c:pt>
                <c:pt idx="1483">
                  <c:v>17.591000000000001</c:v>
                </c:pt>
                <c:pt idx="1484">
                  <c:v>17.594000000000001</c:v>
                </c:pt>
                <c:pt idx="1485">
                  <c:v>17.596</c:v>
                </c:pt>
                <c:pt idx="1486">
                  <c:v>17.597999999999999</c:v>
                </c:pt>
                <c:pt idx="1487">
                  <c:v>17.600000000000001</c:v>
                </c:pt>
                <c:pt idx="1488">
                  <c:v>17.603000000000002</c:v>
                </c:pt>
                <c:pt idx="1489">
                  <c:v>17.605</c:v>
                </c:pt>
                <c:pt idx="1490">
                  <c:v>17.608000000000001</c:v>
                </c:pt>
                <c:pt idx="1491">
                  <c:v>17.61</c:v>
                </c:pt>
                <c:pt idx="1492">
                  <c:v>17.611999999999998</c:v>
                </c:pt>
                <c:pt idx="1493">
                  <c:v>17.614000000000001</c:v>
                </c:pt>
                <c:pt idx="1494">
                  <c:v>17.617000000000001</c:v>
                </c:pt>
                <c:pt idx="1495">
                  <c:v>17.62</c:v>
                </c:pt>
                <c:pt idx="1496">
                  <c:v>17.622</c:v>
                </c:pt>
                <c:pt idx="1497">
                  <c:v>17.623999999999999</c:v>
                </c:pt>
                <c:pt idx="1498">
                  <c:v>17.626999999999999</c:v>
                </c:pt>
                <c:pt idx="1499">
                  <c:v>17.629000000000001</c:v>
                </c:pt>
                <c:pt idx="1500">
                  <c:v>17.631</c:v>
                </c:pt>
                <c:pt idx="1501">
                  <c:v>17.634</c:v>
                </c:pt>
                <c:pt idx="1502">
                  <c:v>17.635999999999999</c:v>
                </c:pt>
                <c:pt idx="1503">
                  <c:v>17.638999999999999</c:v>
                </c:pt>
                <c:pt idx="1504">
                  <c:v>17.640999999999998</c:v>
                </c:pt>
                <c:pt idx="1505">
                  <c:v>17.643000000000001</c:v>
                </c:pt>
                <c:pt idx="1506">
                  <c:v>17.646000000000001</c:v>
                </c:pt>
                <c:pt idx="1507">
                  <c:v>17.649000000000001</c:v>
                </c:pt>
                <c:pt idx="1508">
                  <c:v>17.651</c:v>
                </c:pt>
                <c:pt idx="1509">
                  <c:v>17.652999999999999</c:v>
                </c:pt>
                <c:pt idx="1510">
                  <c:v>17.655999999999999</c:v>
                </c:pt>
                <c:pt idx="1511">
                  <c:v>17.658000000000001</c:v>
                </c:pt>
                <c:pt idx="1512">
                  <c:v>17.66</c:v>
                </c:pt>
                <c:pt idx="1513">
                  <c:v>17.663</c:v>
                </c:pt>
                <c:pt idx="1514">
                  <c:v>17.664999999999999</c:v>
                </c:pt>
                <c:pt idx="1515">
                  <c:v>17.667999999999999</c:v>
                </c:pt>
                <c:pt idx="1516">
                  <c:v>17.670000000000002</c:v>
                </c:pt>
                <c:pt idx="1517">
                  <c:v>17.672000000000001</c:v>
                </c:pt>
                <c:pt idx="1518">
                  <c:v>17.675000000000001</c:v>
                </c:pt>
                <c:pt idx="1519">
                  <c:v>17.678000000000001</c:v>
                </c:pt>
                <c:pt idx="1520">
                  <c:v>17.68</c:v>
                </c:pt>
                <c:pt idx="1521">
                  <c:v>17.681999999999999</c:v>
                </c:pt>
                <c:pt idx="1522">
                  <c:v>17.684999999999999</c:v>
                </c:pt>
                <c:pt idx="1523">
                  <c:v>17.687000000000001</c:v>
                </c:pt>
                <c:pt idx="1524">
                  <c:v>17.689</c:v>
                </c:pt>
                <c:pt idx="1525">
                  <c:v>17.692</c:v>
                </c:pt>
                <c:pt idx="1526">
                  <c:v>17.693999999999999</c:v>
                </c:pt>
                <c:pt idx="1527">
                  <c:v>17.696999999999999</c:v>
                </c:pt>
                <c:pt idx="1528">
                  <c:v>17.699000000000002</c:v>
                </c:pt>
                <c:pt idx="1529">
                  <c:v>17.701000000000001</c:v>
                </c:pt>
                <c:pt idx="1530">
                  <c:v>17.704000000000001</c:v>
                </c:pt>
                <c:pt idx="1531">
                  <c:v>17.707000000000001</c:v>
                </c:pt>
                <c:pt idx="1532">
                  <c:v>17.709</c:v>
                </c:pt>
                <c:pt idx="1533">
                  <c:v>17.710999999999999</c:v>
                </c:pt>
                <c:pt idx="1534">
                  <c:v>17.713999999999999</c:v>
                </c:pt>
                <c:pt idx="1535">
                  <c:v>17.716000000000001</c:v>
                </c:pt>
                <c:pt idx="1536">
                  <c:v>17.719000000000001</c:v>
                </c:pt>
                <c:pt idx="1537">
                  <c:v>17.721</c:v>
                </c:pt>
                <c:pt idx="1538">
                  <c:v>17.722999999999999</c:v>
                </c:pt>
                <c:pt idx="1539">
                  <c:v>17.725999999999999</c:v>
                </c:pt>
                <c:pt idx="1540">
                  <c:v>17.728999999999999</c:v>
                </c:pt>
                <c:pt idx="1541">
                  <c:v>17.731000000000002</c:v>
                </c:pt>
                <c:pt idx="1542">
                  <c:v>17.733000000000001</c:v>
                </c:pt>
                <c:pt idx="1543">
                  <c:v>17.736000000000001</c:v>
                </c:pt>
                <c:pt idx="1544">
                  <c:v>17.738</c:v>
                </c:pt>
                <c:pt idx="1545">
                  <c:v>17.741</c:v>
                </c:pt>
                <c:pt idx="1546">
                  <c:v>17.742999999999999</c:v>
                </c:pt>
                <c:pt idx="1547">
                  <c:v>17.745000000000001</c:v>
                </c:pt>
                <c:pt idx="1548">
                  <c:v>17.748000000000001</c:v>
                </c:pt>
                <c:pt idx="1549">
                  <c:v>17.75</c:v>
                </c:pt>
                <c:pt idx="1550">
                  <c:v>17.751999999999999</c:v>
                </c:pt>
                <c:pt idx="1551">
                  <c:v>17.754999999999999</c:v>
                </c:pt>
                <c:pt idx="1552">
                  <c:v>17.757999999999999</c:v>
                </c:pt>
                <c:pt idx="1553">
                  <c:v>17.760000000000002</c:v>
                </c:pt>
                <c:pt idx="1554">
                  <c:v>17.762</c:v>
                </c:pt>
                <c:pt idx="1555">
                  <c:v>17.765000000000001</c:v>
                </c:pt>
                <c:pt idx="1556">
                  <c:v>17.766999999999999</c:v>
                </c:pt>
                <c:pt idx="1557">
                  <c:v>17.77</c:v>
                </c:pt>
                <c:pt idx="1558">
                  <c:v>17.771999999999998</c:v>
                </c:pt>
                <c:pt idx="1559">
                  <c:v>17.774000000000001</c:v>
                </c:pt>
                <c:pt idx="1560">
                  <c:v>17.777000000000001</c:v>
                </c:pt>
                <c:pt idx="1561">
                  <c:v>17.78</c:v>
                </c:pt>
                <c:pt idx="1562">
                  <c:v>17.780999999999999</c:v>
                </c:pt>
                <c:pt idx="1563">
                  <c:v>17.783999999999999</c:v>
                </c:pt>
                <c:pt idx="1564">
                  <c:v>17.786999999999999</c:v>
                </c:pt>
                <c:pt idx="1565">
                  <c:v>17.789000000000001</c:v>
                </c:pt>
                <c:pt idx="1566">
                  <c:v>17.791</c:v>
                </c:pt>
                <c:pt idx="1567">
                  <c:v>17.794</c:v>
                </c:pt>
                <c:pt idx="1568">
                  <c:v>17.795999999999999</c:v>
                </c:pt>
                <c:pt idx="1569">
                  <c:v>17.797999999999998</c:v>
                </c:pt>
                <c:pt idx="1570">
                  <c:v>17.800999999999998</c:v>
                </c:pt>
                <c:pt idx="1571">
                  <c:v>17.803000000000001</c:v>
                </c:pt>
                <c:pt idx="1572">
                  <c:v>17.806000000000001</c:v>
                </c:pt>
                <c:pt idx="1573">
                  <c:v>17.808</c:v>
                </c:pt>
                <c:pt idx="1574">
                  <c:v>17.809999999999999</c:v>
                </c:pt>
                <c:pt idx="1575">
                  <c:v>17.812999999999999</c:v>
                </c:pt>
                <c:pt idx="1576">
                  <c:v>17.815999999999999</c:v>
                </c:pt>
                <c:pt idx="1577">
                  <c:v>17.818000000000001</c:v>
                </c:pt>
                <c:pt idx="1578">
                  <c:v>17.82</c:v>
                </c:pt>
                <c:pt idx="1579">
                  <c:v>17.823</c:v>
                </c:pt>
                <c:pt idx="1580">
                  <c:v>17.824999999999999</c:v>
                </c:pt>
                <c:pt idx="1581">
                  <c:v>17.827999999999999</c:v>
                </c:pt>
                <c:pt idx="1582">
                  <c:v>17.829999999999998</c:v>
                </c:pt>
                <c:pt idx="1583">
                  <c:v>17.832999999999998</c:v>
                </c:pt>
                <c:pt idx="1584">
                  <c:v>17.835000000000001</c:v>
                </c:pt>
                <c:pt idx="1585">
                  <c:v>17.837</c:v>
                </c:pt>
                <c:pt idx="1586">
                  <c:v>17.84</c:v>
                </c:pt>
                <c:pt idx="1587">
                  <c:v>17.841999999999999</c:v>
                </c:pt>
                <c:pt idx="1588">
                  <c:v>17.844000000000001</c:v>
                </c:pt>
                <c:pt idx="1589">
                  <c:v>17.847000000000001</c:v>
                </c:pt>
                <c:pt idx="1590">
                  <c:v>17.849</c:v>
                </c:pt>
                <c:pt idx="1591">
                  <c:v>17.852</c:v>
                </c:pt>
                <c:pt idx="1592">
                  <c:v>17.853999999999999</c:v>
                </c:pt>
                <c:pt idx="1593">
                  <c:v>17.856999999999999</c:v>
                </c:pt>
                <c:pt idx="1594">
                  <c:v>17.859000000000002</c:v>
                </c:pt>
                <c:pt idx="1595">
                  <c:v>17.861000000000001</c:v>
                </c:pt>
                <c:pt idx="1596">
                  <c:v>17.864000000000001</c:v>
                </c:pt>
                <c:pt idx="1597">
                  <c:v>17.867000000000001</c:v>
                </c:pt>
                <c:pt idx="1598">
                  <c:v>17.869</c:v>
                </c:pt>
                <c:pt idx="1599">
                  <c:v>17.870999999999999</c:v>
                </c:pt>
                <c:pt idx="1600">
                  <c:v>17.873000000000001</c:v>
                </c:pt>
                <c:pt idx="1601">
                  <c:v>17.876000000000001</c:v>
                </c:pt>
                <c:pt idx="1602">
                  <c:v>17.879000000000001</c:v>
                </c:pt>
                <c:pt idx="1603">
                  <c:v>17.881</c:v>
                </c:pt>
                <c:pt idx="1604">
                  <c:v>17.882999999999999</c:v>
                </c:pt>
                <c:pt idx="1605">
                  <c:v>17.885999999999999</c:v>
                </c:pt>
                <c:pt idx="1606">
                  <c:v>17.888000000000002</c:v>
                </c:pt>
                <c:pt idx="1607">
                  <c:v>17.890999999999998</c:v>
                </c:pt>
                <c:pt idx="1608">
                  <c:v>17.893000000000001</c:v>
                </c:pt>
                <c:pt idx="1609">
                  <c:v>17.896000000000001</c:v>
                </c:pt>
                <c:pt idx="1610">
                  <c:v>17.898</c:v>
                </c:pt>
                <c:pt idx="1611">
                  <c:v>17.901</c:v>
                </c:pt>
                <c:pt idx="1612">
                  <c:v>17.902999999999999</c:v>
                </c:pt>
                <c:pt idx="1613">
                  <c:v>17.905000000000001</c:v>
                </c:pt>
                <c:pt idx="1614">
                  <c:v>17.908000000000001</c:v>
                </c:pt>
                <c:pt idx="1615">
                  <c:v>17.911000000000001</c:v>
                </c:pt>
                <c:pt idx="1616">
                  <c:v>17.913</c:v>
                </c:pt>
                <c:pt idx="1617">
                  <c:v>17.914999999999999</c:v>
                </c:pt>
                <c:pt idx="1618">
                  <c:v>17.917000000000002</c:v>
                </c:pt>
                <c:pt idx="1619">
                  <c:v>17.920000000000002</c:v>
                </c:pt>
                <c:pt idx="1620">
                  <c:v>17.922999999999998</c:v>
                </c:pt>
                <c:pt idx="1621">
                  <c:v>17.925000000000001</c:v>
                </c:pt>
                <c:pt idx="1622">
                  <c:v>17.927</c:v>
                </c:pt>
                <c:pt idx="1623">
                  <c:v>17.93</c:v>
                </c:pt>
                <c:pt idx="1624">
                  <c:v>17.931999999999999</c:v>
                </c:pt>
                <c:pt idx="1625">
                  <c:v>17.934000000000001</c:v>
                </c:pt>
                <c:pt idx="1626">
                  <c:v>17.937000000000001</c:v>
                </c:pt>
                <c:pt idx="1627">
                  <c:v>17.940000000000001</c:v>
                </c:pt>
                <c:pt idx="1628">
                  <c:v>17.942</c:v>
                </c:pt>
                <c:pt idx="1629">
                  <c:v>17.945</c:v>
                </c:pt>
                <c:pt idx="1630">
                  <c:v>17.948</c:v>
                </c:pt>
                <c:pt idx="1631">
                  <c:v>17.95</c:v>
                </c:pt>
                <c:pt idx="1632">
                  <c:v>17.952000000000002</c:v>
                </c:pt>
                <c:pt idx="1633">
                  <c:v>17.954000000000001</c:v>
                </c:pt>
                <c:pt idx="1634">
                  <c:v>17.957000000000001</c:v>
                </c:pt>
                <c:pt idx="1635">
                  <c:v>17.959</c:v>
                </c:pt>
                <c:pt idx="1636">
                  <c:v>17.960999999999999</c:v>
                </c:pt>
                <c:pt idx="1637">
                  <c:v>17.963000000000001</c:v>
                </c:pt>
                <c:pt idx="1638">
                  <c:v>17.966000000000001</c:v>
                </c:pt>
                <c:pt idx="1639">
                  <c:v>17.969000000000001</c:v>
                </c:pt>
                <c:pt idx="1640">
                  <c:v>17.971</c:v>
                </c:pt>
                <c:pt idx="1641">
                  <c:v>17.974</c:v>
                </c:pt>
                <c:pt idx="1642">
                  <c:v>17.975999999999999</c:v>
                </c:pt>
                <c:pt idx="1643">
                  <c:v>17.977</c:v>
                </c:pt>
                <c:pt idx="1644">
                  <c:v>17.978999999999999</c:v>
                </c:pt>
                <c:pt idx="1645">
                  <c:v>17.981000000000002</c:v>
                </c:pt>
                <c:pt idx="1646">
                  <c:v>17.981999999999999</c:v>
                </c:pt>
                <c:pt idx="1647">
                  <c:v>17.984000000000002</c:v>
                </c:pt>
                <c:pt idx="1648">
                  <c:v>17.984999999999999</c:v>
                </c:pt>
                <c:pt idx="1649">
                  <c:v>17.986999999999998</c:v>
                </c:pt>
                <c:pt idx="1650">
                  <c:v>17.988</c:v>
                </c:pt>
                <c:pt idx="1651">
                  <c:v>17.989000000000001</c:v>
                </c:pt>
                <c:pt idx="1652">
                  <c:v>17.989999999999998</c:v>
                </c:pt>
                <c:pt idx="1653">
                  <c:v>17.991</c:v>
                </c:pt>
                <c:pt idx="1654">
                  <c:v>17.991</c:v>
                </c:pt>
                <c:pt idx="1655">
                  <c:v>17.992000000000001</c:v>
                </c:pt>
                <c:pt idx="1656">
                  <c:v>17.992999999999999</c:v>
                </c:pt>
                <c:pt idx="1657">
                  <c:v>17.994</c:v>
                </c:pt>
                <c:pt idx="1658">
                  <c:v>17.994</c:v>
                </c:pt>
                <c:pt idx="1659">
                  <c:v>17.995000000000001</c:v>
                </c:pt>
                <c:pt idx="1660">
                  <c:v>17.995000000000001</c:v>
                </c:pt>
                <c:pt idx="1661">
                  <c:v>17.995999999999999</c:v>
                </c:pt>
                <c:pt idx="1662">
                  <c:v>17.995999999999999</c:v>
                </c:pt>
                <c:pt idx="1663">
                  <c:v>17.997</c:v>
                </c:pt>
                <c:pt idx="1664">
                  <c:v>17.997</c:v>
                </c:pt>
                <c:pt idx="1665">
                  <c:v>17.998000000000001</c:v>
                </c:pt>
                <c:pt idx="1666">
                  <c:v>17.998000000000001</c:v>
                </c:pt>
                <c:pt idx="1667">
                  <c:v>17.998000000000001</c:v>
                </c:pt>
                <c:pt idx="1668">
                  <c:v>17.998999999999999</c:v>
                </c:pt>
                <c:pt idx="1669">
                  <c:v>17.998999999999999</c:v>
                </c:pt>
                <c:pt idx="1670">
                  <c:v>17.998999999999999</c:v>
                </c:pt>
                <c:pt idx="1671">
                  <c:v>17.998999999999999</c:v>
                </c:pt>
                <c:pt idx="1672">
                  <c:v>17.998999999999999</c:v>
                </c:pt>
                <c:pt idx="1673">
                  <c:v>18</c:v>
                </c:pt>
                <c:pt idx="1674">
                  <c:v>18</c:v>
                </c:pt>
                <c:pt idx="1675">
                  <c:v>18</c:v>
                </c:pt>
                <c:pt idx="1676">
                  <c:v>18</c:v>
                </c:pt>
                <c:pt idx="1677">
                  <c:v>18.001000000000001</c:v>
                </c:pt>
                <c:pt idx="1678">
                  <c:v>18.001000000000001</c:v>
                </c:pt>
                <c:pt idx="1679">
                  <c:v>18.001000000000001</c:v>
                </c:pt>
                <c:pt idx="1680">
                  <c:v>18.001000000000001</c:v>
                </c:pt>
                <c:pt idx="1681">
                  <c:v>18.001000000000001</c:v>
                </c:pt>
                <c:pt idx="1682">
                  <c:v>18.001000000000001</c:v>
                </c:pt>
                <c:pt idx="1683">
                  <c:v>18.001000000000001</c:v>
                </c:pt>
                <c:pt idx="1684">
                  <c:v>18.001000000000001</c:v>
                </c:pt>
                <c:pt idx="1685">
                  <c:v>18.001000000000001</c:v>
                </c:pt>
                <c:pt idx="1686">
                  <c:v>18.001000000000001</c:v>
                </c:pt>
                <c:pt idx="1687">
                  <c:v>18.001000000000001</c:v>
                </c:pt>
                <c:pt idx="1688">
                  <c:v>18.001000000000001</c:v>
                </c:pt>
                <c:pt idx="1689">
                  <c:v>18.001000000000001</c:v>
                </c:pt>
                <c:pt idx="1690">
                  <c:v>18.001999999999999</c:v>
                </c:pt>
                <c:pt idx="1691">
                  <c:v>18.001999999999999</c:v>
                </c:pt>
                <c:pt idx="1692">
                  <c:v>18.001999999999999</c:v>
                </c:pt>
              </c:numCache>
            </c:numRef>
          </c:xVal>
          <c:yVal>
            <c:numRef>
              <c:f>'2011_06_29_4'!$B$2:$B$3000</c:f>
              <c:numCache>
                <c:formatCode>General</c:formatCode>
                <c:ptCount val="2999"/>
                <c:pt idx="0">
                  <c:v>3.9000000000000002E-7</c:v>
                </c:pt>
                <c:pt idx="1">
                  <c:v>1.3400000000000001E-6</c:v>
                </c:pt>
                <c:pt idx="2">
                  <c:v>1.5799999999999999E-6</c:v>
                </c:pt>
                <c:pt idx="3">
                  <c:v>1.4500000000000001E-6</c:v>
                </c:pt>
                <c:pt idx="4">
                  <c:v>2.26E-6</c:v>
                </c:pt>
                <c:pt idx="5">
                  <c:v>1.11E-6</c:v>
                </c:pt>
                <c:pt idx="6">
                  <c:v>1.28E-6</c:v>
                </c:pt>
                <c:pt idx="7">
                  <c:v>1.86E-6</c:v>
                </c:pt>
                <c:pt idx="8">
                  <c:v>1.37E-6</c:v>
                </c:pt>
                <c:pt idx="9">
                  <c:v>1.46E-6</c:v>
                </c:pt>
                <c:pt idx="10">
                  <c:v>1.48E-6</c:v>
                </c:pt>
                <c:pt idx="11">
                  <c:v>9.2999999999999999E-7</c:v>
                </c:pt>
                <c:pt idx="12">
                  <c:v>1.1799999999999999E-6</c:v>
                </c:pt>
                <c:pt idx="13">
                  <c:v>1.7099999999999999E-6</c:v>
                </c:pt>
                <c:pt idx="14">
                  <c:v>1.1999999999999999E-6</c:v>
                </c:pt>
                <c:pt idx="15">
                  <c:v>1.6300000000000001E-6</c:v>
                </c:pt>
                <c:pt idx="16">
                  <c:v>1.5600000000000001E-6</c:v>
                </c:pt>
                <c:pt idx="17">
                  <c:v>1.11E-6</c:v>
                </c:pt>
                <c:pt idx="18">
                  <c:v>1.28E-6</c:v>
                </c:pt>
                <c:pt idx="19">
                  <c:v>1.1799999999999999E-6</c:v>
                </c:pt>
                <c:pt idx="20">
                  <c:v>8.9999999999999996E-7</c:v>
                </c:pt>
                <c:pt idx="21">
                  <c:v>1.77E-6</c:v>
                </c:pt>
                <c:pt idx="22">
                  <c:v>1.7400000000000001E-6</c:v>
                </c:pt>
                <c:pt idx="23">
                  <c:v>9.7999999999999993E-7</c:v>
                </c:pt>
                <c:pt idx="24">
                  <c:v>1.61E-6</c:v>
                </c:pt>
                <c:pt idx="25">
                  <c:v>7.4000000000000001E-7</c:v>
                </c:pt>
                <c:pt idx="26">
                  <c:v>9.1999999999999998E-7</c:v>
                </c:pt>
                <c:pt idx="27">
                  <c:v>1.7799999999999999E-6</c:v>
                </c:pt>
                <c:pt idx="28">
                  <c:v>6.4000000000000001E-7</c:v>
                </c:pt>
                <c:pt idx="29">
                  <c:v>9.0999999999999997E-7</c:v>
                </c:pt>
                <c:pt idx="30">
                  <c:v>1.39E-6</c:v>
                </c:pt>
                <c:pt idx="31">
                  <c:v>7.6000000000000003E-7</c:v>
                </c:pt>
                <c:pt idx="32">
                  <c:v>8.5000000000000001E-7</c:v>
                </c:pt>
                <c:pt idx="33">
                  <c:v>8.7000000000000003E-7</c:v>
                </c:pt>
                <c:pt idx="34">
                  <c:v>1.17E-6</c:v>
                </c:pt>
                <c:pt idx="35">
                  <c:v>1.31E-6</c:v>
                </c:pt>
                <c:pt idx="36">
                  <c:v>6.3E-7</c:v>
                </c:pt>
                <c:pt idx="37">
                  <c:v>6.3E-7</c:v>
                </c:pt>
                <c:pt idx="38">
                  <c:v>1.19E-6</c:v>
                </c:pt>
                <c:pt idx="39">
                  <c:v>8.4E-7</c:v>
                </c:pt>
                <c:pt idx="40">
                  <c:v>1.13E-6</c:v>
                </c:pt>
                <c:pt idx="41">
                  <c:v>8.4E-7</c:v>
                </c:pt>
                <c:pt idx="42">
                  <c:v>1.31E-6</c:v>
                </c:pt>
                <c:pt idx="43">
                  <c:v>1.39E-6</c:v>
                </c:pt>
                <c:pt idx="44">
                  <c:v>1.2300000000000001E-6</c:v>
                </c:pt>
                <c:pt idx="45">
                  <c:v>3.7E-7</c:v>
                </c:pt>
                <c:pt idx="46">
                  <c:v>1.1599999999999999E-6</c:v>
                </c:pt>
                <c:pt idx="47">
                  <c:v>1.5200000000000001E-6</c:v>
                </c:pt>
                <c:pt idx="48">
                  <c:v>1.0899999999999999E-6</c:v>
                </c:pt>
                <c:pt idx="49">
                  <c:v>1.1799999999999999E-6</c:v>
                </c:pt>
                <c:pt idx="50">
                  <c:v>9.7000000000000003E-7</c:v>
                </c:pt>
                <c:pt idx="51">
                  <c:v>1.15E-6</c:v>
                </c:pt>
                <c:pt idx="52">
                  <c:v>6.4000000000000001E-7</c:v>
                </c:pt>
                <c:pt idx="53">
                  <c:v>1.15E-6</c:v>
                </c:pt>
                <c:pt idx="54">
                  <c:v>1.5400000000000001E-6</c:v>
                </c:pt>
                <c:pt idx="55">
                  <c:v>1.0100000000000001E-6</c:v>
                </c:pt>
                <c:pt idx="56">
                  <c:v>1.11E-6</c:v>
                </c:pt>
                <c:pt idx="57">
                  <c:v>1.1000000000000001E-6</c:v>
                </c:pt>
                <c:pt idx="58">
                  <c:v>1.0699999999999999E-6</c:v>
                </c:pt>
                <c:pt idx="59">
                  <c:v>1.3200000000000001E-6</c:v>
                </c:pt>
                <c:pt idx="60">
                  <c:v>1.4100000000000001E-6</c:v>
                </c:pt>
                <c:pt idx="61">
                  <c:v>7.5000000000000002E-7</c:v>
                </c:pt>
                <c:pt idx="62">
                  <c:v>5.8999999999999996E-7</c:v>
                </c:pt>
                <c:pt idx="63">
                  <c:v>7.7000000000000004E-7</c:v>
                </c:pt>
                <c:pt idx="64">
                  <c:v>1.11E-6</c:v>
                </c:pt>
                <c:pt idx="65">
                  <c:v>1.3E-6</c:v>
                </c:pt>
                <c:pt idx="66">
                  <c:v>9.5000000000000001E-7</c:v>
                </c:pt>
                <c:pt idx="67">
                  <c:v>1.9099999999999999E-6</c:v>
                </c:pt>
                <c:pt idx="68">
                  <c:v>8.1999999999999998E-7</c:v>
                </c:pt>
                <c:pt idx="69">
                  <c:v>1.1599999999999999E-6</c:v>
                </c:pt>
                <c:pt idx="70">
                  <c:v>6.6000000000000003E-7</c:v>
                </c:pt>
                <c:pt idx="71">
                  <c:v>8.6000000000000002E-7</c:v>
                </c:pt>
                <c:pt idx="72">
                  <c:v>1.0699999999999999E-6</c:v>
                </c:pt>
                <c:pt idx="73">
                  <c:v>1.6700000000000001E-6</c:v>
                </c:pt>
                <c:pt idx="74">
                  <c:v>1.72E-6</c:v>
                </c:pt>
                <c:pt idx="75">
                  <c:v>1.3E-6</c:v>
                </c:pt>
                <c:pt idx="76">
                  <c:v>9.5999999999999991E-7</c:v>
                </c:pt>
                <c:pt idx="77">
                  <c:v>9.4E-7</c:v>
                </c:pt>
                <c:pt idx="78">
                  <c:v>1.2300000000000001E-6</c:v>
                </c:pt>
                <c:pt idx="79">
                  <c:v>1.5799999999999999E-6</c:v>
                </c:pt>
                <c:pt idx="80">
                  <c:v>1.3599999999999999E-6</c:v>
                </c:pt>
                <c:pt idx="81">
                  <c:v>8.0999999999999997E-7</c:v>
                </c:pt>
                <c:pt idx="82">
                  <c:v>7.9999999999999996E-7</c:v>
                </c:pt>
                <c:pt idx="83">
                  <c:v>1.0300000000000001E-6</c:v>
                </c:pt>
                <c:pt idx="84">
                  <c:v>1.42E-6</c:v>
                </c:pt>
                <c:pt idx="85">
                  <c:v>8.8000000000000004E-7</c:v>
                </c:pt>
                <c:pt idx="86">
                  <c:v>1.1999999999999999E-6</c:v>
                </c:pt>
                <c:pt idx="87">
                  <c:v>9.2999999999999999E-7</c:v>
                </c:pt>
                <c:pt idx="88">
                  <c:v>1.1000000000000001E-6</c:v>
                </c:pt>
                <c:pt idx="89">
                  <c:v>7.9999999999999996E-7</c:v>
                </c:pt>
                <c:pt idx="90">
                  <c:v>8.2999999999999999E-7</c:v>
                </c:pt>
                <c:pt idx="91">
                  <c:v>6.7000000000000004E-7</c:v>
                </c:pt>
                <c:pt idx="92">
                  <c:v>1.2300000000000001E-6</c:v>
                </c:pt>
                <c:pt idx="93">
                  <c:v>1.2100000000000001E-6</c:v>
                </c:pt>
                <c:pt idx="94">
                  <c:v>6.9999999999999997E-7</c:v>
                </c:pt>
                <c:pt idx="95">
                  <c:v>1.4100000000000001E-6</c:v>
                </c:pt>
                <c:pt idx="96">
                  <c:v>1.5600000000000001E-6</c:v>
                </c:pt>
                <c:pt idx="97">
                  <c:v>6.3E-7</c:v>
                </c:pt>
                <c:pt idx="98">
                  <c:v>1.08E-6</c:v>
                </c:pt>
                <c:pt idx="99">
                  <c:v>4.9999999999999998E-7</c:v>
                </c:pt>
                <c:pt idx="100">
                  <c:v>8.8999999999999995E-7</c:v>
                </c:pt>
                <c:pt idx="101">
                  <c:v>8.8999999999999995E-7</c:v>
                </c:pt>
                <c:pt idx="102">
                  <c:v>1.1799999999999999E-6</c:v>
                </c:pt>
                <c:pt idx="103">
                  <c:v>1.4300000000000001E-6</c:v>
                </c:pt>
                <c:pt idx="104">
                  <c:v>1.3400000000000001E-6</c:v>
                </c:pt>
                <c:pt idx="105">
                  <c:v>8.0999999999999997E-7</c:v>
                </c:pt>
                <c:pt idx="106">
                  <c:v>5.7000000000000005E-7</c:v>
                </c:pt>
                <c:pt idx="107">
                  <c:v>6.7000000000000004E-7</c:v>
                </c:pt>
                <c:pt idx="108">
                  <c:v>1.1400000000000001E-6</c:v>
                </c:pt>
                <c:pt idx="109">
                  <c:v>8.2999999999999999E-7</c:v>
                </c:pt>
                <c:pt idx="110">
                  <c:v>4.4000000000000002E-7</c:v>
                </c:pt>
                <c:pt idx="111">
                  <c:v>1.4899999999999999E-6</c:v>
                </c:pt>
                <c:pt idx="112">
                  <c:v>9.7000000000000003E-7</c:v>
                </c:pt>
                <c:pt idx="113">
                  <c:v>7.7000000000000004E-7</c:v>
                </c:pt>
                <c:pt idx="114">
                  <c:v>1.33E-6</c:v>
                </c:pt>
                <c:pt idx="115">
                  <c:v>4.8999999999999997E-7</c:v>
                </c:pt>
                <c:pt idx="116">
                  <c:v>7.3E-7</c:v>
                </c:pt>
                <c:pt idx="117">
                  <c:v>7.0999999999999998E-7</c:v>
                </c:pt>
                <c:pt idx="118">
                  <c:v>1.26E-6</c:v>
                </c:pt>
                <c:pt idx="119">
                  <c:v>4.4999999999999998E-7</c:v>
                </c:pt>
                <c:pt idx="120">
                  <c:v>1.24E-6</c:v>
                </c:pt>
                <c:pt idx="121">
                  <c:v>9.4E-7</c:v>
                </c:pt>
                <c:pt idx="122">
                  <c:v>7.0999999999999998E-7</c:v>
                </c:pt>
                <c:pt idx="123">
                  <c:v>1.17E-6</c:v>
                </c:pt>
                <c:pt idx="124">
                  <c:v>1.33E-6</c:v>
                </c:pt>
                <c:pt idx="125">
                  <c:v>1.3999999999999999E-6</c:v>
                </c:pt>
                <c:pt idx="126">
                  <c:v>1.1599999999999999E-6</c:v>
                </c:pt>
                <c:pt idx="127">
                  <c:v>1.55E-6</c:v>
                </c:pt>
                <c:pt idx="128">
                  <c:v>6.4000000000000001E-7</c:v>
                </c:pt>
                <c:pt idx="129">
                  <c:v>1.31E-6</c:v>
                </c:pt>
                <c:pt idx="130">
                  <c:v>1.5400000000000001E-6</c:v>
                </c:pt>
                <c:pt idx="131">
                  <c:v>9.5000000000000001E-7</c:v>
                </c:pt>
                <c:pt idx="132">
                  <c:v>2.4999999999999999E-7</c:v>
                </c:pt>
                <c:pt idx="133">
                  <c:v>6.1999999999999999E-7</c:v>
                </c:pt>
                <c:pt idx="134">
                  <c:v>9.5000000000000001E-7</c:v>
                </c:pt>
                <c:pt idx="135">
                  <c:v>5.6000000000000004E-7</c:v>
                </c:pt>
                <c:pt idx="136">
                  <c:v>1.4500000000000001E-6</c:v>
                </c:pt>
                <c:pt idx="137">
                  <c:v>6.9999999999999997E-7</c:v>
                </c:pt>
                <c:pt idx="138">
                  <c:v>1.39E-6</c:v>
                </c:pt>
                <c:pt idx="139">
                  <c:v>1.3799999999999999E-6</c:v>
                </c:pt>
                <c:pt idx="140">
                  <c:v>1.1200000000000001E-6</c:v>
                </c:pt>
                <c:pt idx="141">
                  <c:v>1.46E-6</c:v>
                </c:pt>
                <c:pt idx="142">
                  <c:v>8.6000000000000002E-7</c:v>
                </c:pt>
                <c:pt idx="143">
                  <c:v>1.2899999999999999E-6</c:v>
                </c:pt>
                <c:pt idx="144">
                  <c:v>7.8999999999999995E-7</c:v>
                </c:pt>
                <c:pt idx="145">
                  <c:v>1.3400000000000001E-6</c:v>
                </c:pt>
                <c:pt idx="146">
                  <c:v>1.4899999999999999E-6</c:v>
                </c:pt>
                <c:pt idx="147">
                  <c:v>9.5000000000000001E-7</c:v>
                </c:pt>
                <c:pt idx="148">
                  <c:v>1.1999999999999999E-6</c:v>
                </c:pt>
                <c:pt idx="149">
                  <c:v>1.02E-6</c:v>
                </c:pt>
                <c:pt idx="150">
                  <c:v>9.4E-7</c:v>
                </c:pt>
                <c:pt idx="151">
                  <c:v>1.2899999999999999E-6</c:v>
                </c:pt>
                <c:pt idx="152">
                  <c:v>4.5999999999999999E-7</c:v>
                </c:pt>
                <c:pt idx="153">
                  <c:v>1.13E-6</c:v>
                </c:pt>
                <c:pt idx="154">
                  <c:v>1.66E-6</c:v>
                </c:pt>
                <c:pt idx="155">
                  <c:v>1.64E-6</c:v>
                </c:pt>
                <c:pt idx="156">
                  <c:v>1.15E-6</c:v>
                </c:pt>
                <c:pt idx="157">
                  <c:v>1.4300000000000001E-6</c:v>
                </c:pt>
                <c:pt idx="158">
                  <c:v>1.4899999999999999E-6</c:v>
                </c:pt>
                <c:pt idx="159">
                  <c:v>1.0699999999999999E-6</c:v>
                </c:pt>
                <c:pt idx="160">
                  <c:v>7.9999999999999996E-7</c:v>
                </c:pt>
                <c:pt idx="161">
                  <c:v>1.22E-6</c:v>
                </c:pt>
                <c:pt idx="162">
                  <c:v>9.7999999999999993E-7</c:v>
                </c:pt>
                <c:pt idx="163">
                  <c:v>1.9800000000000001E-6</c:v>
                </c:pt>
                <c:pt idx="164">
                  <c:v>1.0899999999999999E-6</c:v>
                </c:pt>
                <c:pt idx="165">
                  <c:v>9.7000000000000003E-7</c:v>
                </c:pt>
                <c:pt idx="166">
                  <c:v>1.13E-6</c:v>
                </c:pt>
                <c:pt idx="167">
                  <c:v>5.4000000000000002E-7</c:v>
                </c:pt>
                <c:pt idx="168">
                  <c:v>1.04E-6</c:v>
                </c:pt>
                <c:pt idx="169">
                  <c:v>8.5000000000000001E-7</c:v>
                </c:pt>
                <c:pt idx="170">
                  <c:v>3.1E-7</c:v>
                </c:pt>
                <c:pt idx="171">
                  <c:v>7.3E-7</c:v>
                </c:pt>
                <c:pt idx="172">
                  <c:v>6.3E-7</c:v>
                </c:pt>
                <c:pt idx="173">
                  <c:v>1.42E-6</c:v>
                </c:pt>
                <c:pt idx="174">
                  <c:v>1.5799999999999999E-6</c:v>
                </c:pt>
                <c:pt idx="175">
                  <c:v>1.64E-6</c:v>
                </c:pt>
                <c:pt idx="176">
                  <c:v>7.7000000000000004E-7</c:v>
                </c:pt>
                <c:pt idx="177">
                  <c:v>9.9000000000000005E-7</c:v>
                </c:pt>
                <c:pt idx="178">
                  <c:v>1.2899999999999999E-6</c:v>
                </c:pt>
                <c:pt idx="179">
                  <c:v>1.2300000000000001E-6</c:v>
                </c:pt>
                <c:pt idx="180">
                  <c:v>1.59E-6</c:v>
                </c:pt>
                <c:pt idx="181">
                  <c:v>1.24E-6</c:v>
                </c:pt>
                <c:pt idx="182">
                  <c:v>1.0499999999999999E-6</c:v>
                </c:pt>
                <c:pt idx="183">
                  <c:v>1.5099999999999999E-6</c:v>
                </c:pt>
                <c:pt idx="184">
                  <c:v>1.3E-6</c:v>
                </c:pt>
                <c:pt idx="185">
                  <c:v>6.1999999999999999E-7</c:v>
                </c:pt>
                <c:pt idx="186">
                  <c:v>8.5000000000000001E-7</c:v>
                </c:pt>
                <c:pt idx="187">
                  <c:v>1.5200000000000001E-6</c:v>
                </c:pt>
                <c:pt idx="188">
                  <c:v>1.11E-6</c:v>
                </c:pt>
                <c:pt idx="189">
                  <c:v>1.37E-6</c:v>
                </c:pt>
                <c:pt idx="190">
                  <c:v>9.1999999999999998E-7</c:v>
                </c:pt>
                <c:pt idx="191">
                  <c:v>7.8999999999999995E-7</c:v>
                </c:pt>
                <c:pt idx="192">
                  <c:v>1.3E-6</c:v>
                </c:pt>
                <c:pt idx="193">
                  <c:v>1.11E-6</c:v>
                </c:pt>
                <c:pt idx="194">
                  <c:v>7.8999999999999995E-7</c:v>
                </c:pt>
                <c:pt idx="195">
                  <c:v>7.1999999999999999E-7</c:v>
                </c:pt>
                <c:pt idx="196">
                  <c:v>1.68E-6</c:v>
                </c:pt>
                <c:pt idx="197">
                  <c:v>1.4699999999999999E-6</c:v>
                </c:pt>
                <c:pt idx="198">
                  <c:v>9.7999999999999993E-7</c:v>
                </c:pt>
                <c:pt idx="199">
                  <c:v>5.5000000000000003E-7</c:v>
                </c:pt>
                <c:pt idx="200">
                  <c:v>6.8999999999999996E-7</c:v>
                </c:pt>
                <c:pt idx="201">
                  <c:v>1.73E-6</c:v>
                </c:pt>
                <c:pt idx="202">
                  <c:v>9.4E-7</c:v>
                </c:pt>
                <c:pt idx="203">
                  <c:v>1.11E-6</c:v>
                </c:pt>
                <c:pt idx="204">
                  <c:v>1.4100000000000001E-6</c:v>
                </c:pt>
                <c:pt idx="205">
                  <c:v>1.4699999999999999E-6</c:v>
                </c:pt>
                <c:pt idx="206">
                  <c:v>1.1400000000000001E-6</c:v>
                </c:pt>
                <c:pt idx="207">
                  <c:v>1.3599999999999999E-6</c:v>
                </c:pt>
                <c:pt idx="208">
                  <c:v>1.31E-6</c:v>
                </c:pt>
                <c:pt idx="209">
                  <c:v>3.0800000000000002E-6</c:v>
                </c:pt>
                <c:pt idx="210">
                  <c:v>1.5999999999999999E-6</c:v>
                </c:pt>
                <c:pt idx="211">
                  <c:v>1.3E-6</c:v>
                </c:pt>
                <c:pt idx="212">
                  <c:v>1.4500000000000001E-6</c:v>
                </c:pt>
                <c:pt idx="213">
                  <c:v>1.1200000000000001E-6</c:v>
                </c:pt>
                <c:pt idx="214">
                  <c:v>1.2500000000000001E-6</c:v>
                </c:pt>
                <c:pt idx="215">
                  <c:v>7.9999999999999996E-7</c:v>
                </c:pt>
                <c:pt idx="216">
                  <c:v>1.2500000000000001E-6</c:v>
                </c:pt>
                <c:pt idx="217">
                  <c:v>1.3999999999999999E-6</c:v>
                </c:pt>
                <c:pt idx="218">
                  <c:v>1.59E-6</c:v>
                </c:pt>
                <c:pt idx="219">
                  <c:v>8.0999999999999997E-7</c:v>
                </c:pt>
                <c:pt idx="220">
                  <c:v>6.7999999999999995E-7</c:v>
                </c:pt>
                <c:pt idx="221">
                  <c:v>1.1200000000000001E-6</c:v>
                </c:pt>
                <c:pt idx="222">
                  <c:v>7.7000000000000004E-7</c:v>
                </c:pt>
                <c:pt idx="223">
                  <c:v>1.3799999999999999E-6</c:v>
                </c:pt>
                <c:pt idx="224">
                  <c:v>1.72E-6</c:v>
                </c:pt>
                <c:pt idx="225">
                  <c:v>1.1000000000000001E-6</c:v>
                </c:pt>
                <c:pt idx="226">
                  <c:v>8.8999999999999995E-7</c:v>
                </c:pt>
                <c:pt idx="227">
                  <c:v>5.3000000000000001E-7</c:v>
                </c:pt>
                <c:pt idx="228">
                  <c:v>1.1400000000000001E-6</c:v>
                </c:pt>
                <c:pt idx="229">
                  <c:v>1.3599999999999999E-6</c:v>
                </c:pt>
                <c:pt idx="230">
                  <c:v>1.3E-6</c:v>
                </c:pt>
                <c:pt idx="231">
                  <c:v>6.1999999999999999E-7</c:v>
                </c:pt>
                <c:pt idx="232">
                  <c:v>8.8000000000000004E-7</c:v>
                </c:pt>
                <c:pt idx="233">
                  <c:v>8.1999999999999998E-7</c:v>
                </c:pt>
                <c:pt idx="234">
                  <c:v>8.0999999999999997E-7</c:v>
                </c:pt>
                <c:pt idx="235">
                  <c:v>1.31E-6</c:v>
                </c:pt>
                <c:pt idx="236">
                  <c:v>2.4999999999999999E-7</c:v>
                </c:pt>
                <c:pt idx="237">
                  <c:v>1.53E-6</c:v>
                </c:pt>
                <c:pt idx="238">
                  <c:v>1.0499999999999999E-6</c:v>
                </c:pt>
                <c:pt idx="239">
                  <c:v>1.11E-6</c:v>
                </c:pt>
                <c:pt idx="240">
                  <c:v>1.0699999999999999E-6</c:v>
                </c:pt>
                <c:pt idx="241">
                  <c:v>1.0899999999999999E-6</c:v>
                </c:pt>
                <c:pt idx="242">
                  <c:v>1.1000000000000001E-6</c:v>
                </c:pt>
                <c:pt idx="243">
                  <c:v>9.9000000000000005E-7</c:v>
                </c:pt>
                <c:pt idx="244">
                  <c:v>1.3799999999999999E-6</c:v>
                </c:pt>
                <c:pt idx="245">
                  <c:v>7.7000000000000004E-7</c:v>
                </c:pt>
                <c:pt idx="246">
                  <c:v>1.1400000000000001E-6</c:v>
                </c:pt>
                <c:pt idx="247">
                  <c:v>5.6000000000000004E-7</c:v>
                </c:pt>
                <c:pt idx="248">
                  <c:v>8.8999999999999995E-7</c:v>
                </c:pt>
                <c:pt idx="249">
                  <c:v>5.2E-7</c:v>
                </c:pt>
                <c:pt idx="250">
                  <c:v>1.3E-6</c:v>
                </c:pt>
                <c:pt idx="251">
                  <c:v>1.3400000000000001E-6</c:v>
                </c:pt>
                <c:pt idx="252">
                  <c:v>3.9000000000000002E-7</c:v>
                </c:pt>
                <c:pt idx="253">
                  <c:v>9.1999999999999998E-7</c:v>
                </c:pt>
                <c:pt idx="254">
                  <c:v>1.02E-6</c:v>
                </c:pt>
                <c:pt idx="255">
                  <c:v>1.02E-6</c:v>
                </c:pt>
                <c:pt idx="256">
                  <c:v>1.02E-6</c:v>
                </c:pt>
                <c:pt idx="257">
                  <c:v>7.9999999999999996E-7</c:v>
                </c:pt>
                <c:pt idx="258">
                  <c:v>1.61E-6</c:v>
                </c:pt>
                <c:pt idx="259">
                  <c:v>1.2300000000000001E-6</c:v>
                </c:pt>
                <c:pt idx="260">
                  <c:v>1.15E-6</c:v>
                </c:pt>
                <c:pt idx="261">
                  <c:v>3.9000000000000002E-7</c:v>
                </c:pt>
                <c:pt idx="262">
                  <c:v>9.5999999999999991E-7</c:v>
                </c:pt>
                <c:pt idx="263">
                  <c:v>1.1000000000000001E-6</c:v>
                </c:pt>
                <c:pt idx="264">
                  <c:v>1.17E-6</c:v>
                </c:pt>
                <c:pt idx="265">
                  <c:v>1.39E-6</c:v>
                </c:pt>
                <c:pt idx="266">
                  <c:v>1.4699999999999999E-6</c:v>
                </c:pt>
                <c:pt idx="267">
                  <c:v>9.9000000000000005E-7</c:v>
                </c:pt>
                <c:pt idx="268">
                  <c:v>9.4E-7</c:v>
                </c:pt>
                <c:pt idx="269">
                  <c:v>1.1799999999999999E-6</c:v>
                </c:pt>
                <c:pt idx="270">
                  <c:v>6.7999999999999995E-7</c:v>
                </c:pt>
                <c:pt idx="271">
                  <c:v>1.17E-6</c:v>
                </c:pt>
                <c:pt idx="272">
                  <c:v>6.9999999999999997E-7</c:v>
                </c:pt>
                <c:pt idx="273">
                  <c:v>1.75E-6</c:v>
                </c:pt>
                <c:pt idx="274">
                  <c:v>1.13E-6</c:v>
                </c:pt>
                <c:pt idx="275">
                  <c:v>1.3E-6</c:v>
                </c:pt>
                <c:pt idx="276">
                  <c:v>6.4000000000000001E-7</c:v>
                </c:pt>
                <c:pt idx="277">
                  <c:v>6.7000000000000004E-7</c:v>
                </c:pt>
                <c:pt idx="278">
                  <c:v>1.46E-6</c:v>
                </c:pt>
                <c:pt idx="279">
                  <c:v>1.9E-6</c:v>
                </c:pt>
                <c:pt idx="280">
                  <c:v>1.5E-6</c:v>
                </c:pt>
                <c:pt idx="281">
                  <c:v>1.46E-6</c:v>
                </c:pt>
                <c:pt idx="282">
                  <c:v>1.0300000000000001E-6</c:v>
                </c:pt>
                <c:pt idx="283">
                  <c:v>8.9999999999999996E-7</c:v>
                </c:pt>
                <c:pt idx="284">
                  <c:v>1.55E-6</c:v>
                </c:pt>
                <c:pt idx="285">
                  <c:v>1.3599999999999999E-6</c:v>
                </c:pt>
                <c:pt idx="286">
                  <c:v>9.9999999999999995E-7</c:v>
                </c:pt>
                <c:pt idx="287">
                  <c:v>1.11E-6</c:v>
                </c:pt>
                <c:pt idx="288">
                  <c:v>1.0899999999999999E-6</c:v>
                </c:pt>
                <c:pt idx="289">
                  <c:v>1.7400000000000001E-6</c:v>
                </c:pt>
                <c:pt idx="290">
                  <c:v>1.4500000000000001E-6</c:v>
                </c:pt>
                <c:pt idx="291">
                  <c:v>1.1200000000000001E-6</c:v>
                </c:pt>
                <c:pt idx="292">
                  <c:v>1.0499999999999999E-6</c:v>
                </c:pt>
                <c:pt idx="293">
                  <c:v>1.3999999999999999E-6</c:v>
                </c:pt>
                <c:pt idx="294">
                  <c:v>1.33E-6</c:v>
                </c:pt>
                <c:pt idx="295">
                  <c:v>1.02E-6</c:v>
                </c:pt>
                <c:pt idx="296">
                  <c:v>1.3200000000000001E-6</c:v>
                </c:pt>
                <c:pt idx="297">
                  <c:v>1.46E-6</c:v>
                </c:pt>
                <c:pt idx="298">
                  <c:v>8.9999999999999996E-7</c:v>
                </c:pt>
                <c:pt idx="299">
                  <c:v>9.9999999999999995E-7</c:v>
                </c:pt>
                <c:pt idx="300">
                  <c:v>6.4000000000000001E-7</c:v>
                </c:pt>
                <c:pt idx="301">
                  <c:v>1.2300000000000001E-6</c:v>
                </c:pt>
                <c:pt idx="302">
                  <c:v>9.9000000000000005E-7</c:v>
                </c:pt>
                <c:pt idx="303">
                  <c:v>1.1000000000000001E-6</c:v>
                </c:pt>
                <c:pt idx="304">
                  <c:v>1.0499999999999999E-6</c:v>
                </c:pt>
                <c:pt idx="305">
                  <c:v>2.2000000000000001E-7</c:v>
                </c:pt>
                <c:pt idx="306">
                  <c:v>8.1999999999999998E-7</c:v>
                </c:pt>
                <c:pt idx="307">
                  <c:v>1.17E-6</c:v>
                </c:pt>
                <c:pt idx="308">
                  <c:v>9.1999999999999998E-7</c:v>
                </c:pt>
                <c:pt idx="309">
                  <c:v>1.7400000000000001E-6</c:v>
                </c:pt>
                <c:pt idx="310">
                  <c:v>1.08E-6</c:v>
                </c:pt>
                <c:pt idx="311">
                  <c:v>1.7E-6</c:v>
                </c:pt>
                <c:pt idx="312">
                  <c:v>1.39E-6</c:v>
                </c:pt>
                <c:pt idx="313">
                  <c:v>9.1999999999999998E-7</c:v>
                </c:pt>
                <c:pt idx="314">
                  <c:v>1.33E-6</c:v>
                </c:pt>
                <c:pt idx="315">
                  <c:v>1.5E-6</c:v>
                </c:pt>
                <c:pt idx="316">
                  <c:v>1.5999999999999999E-6</c:v>
                </c:pt>
                <c:pt idx="317">
                  <c:v>1.3400000000000001E-6</c:v>
                </c:pt>
                <c:pt idx="318">
                  <c:v>1.33E-6</c:v>
                </c:pt>
                <c:pt idx="319">
                  <c:v>6.0999999999999998E-7</c:v>
                </c:pt>
                <c:pt idx="320">
                  <c:v>1.5999999999999999E-6</c:v>
                </c:pt>
                <c:pt idx="321">
                  <c:v>1.5200000000000001E-6</c:v>
                </c:pt>
                <c:pt idx="322">
                  <c:v>1.3400000000000001E-6</c:v>
                </c:pt>
                <c:pt idx="323">
                  <c:v>1.22E-6</c:v>
                </c:pt>
                <c:pt idx="324">
                  <c:v>9.9000000000000005E-7</c:v>
                </c:pt>
                <c:pt idx="325">
                  <c:v>8.4E-7</c:v>
                </c:pt>
                <c:pt idx="326">
                  <c:v>1.17E-6</c:v>
                </c:pt>
                <c:pt idx="327">
                  <c:v>4.5999999999999999E-7</c:v>
                </c:pt>
                <c:pt idx="328">
                  <c:v>9.9000000000000005E-7</c:v>
                </c:pt>
                <c:pt idx="329">
                  <c:v>9.9000000000000005E-7</c:v>
                </c:pt>
                <c:pt idx="330">
                  <c:v>1.4699999999999999E-6</c:v>
                </c:pt>
                <c:pt idx="331">
                  <c:v>1.1799999999999999E-6</c:v>
                </c:pt>
                <c:pt idx="332">
                  <c:v>4.4999999999999998E-7</c:v>
                </c:pt>
                <c:pt idx="333">
                  <c:v>1.3200000000000001E-6</c:v>
                </c:pt>
                <c:pt idx="334">
                  <c:v>1.48E-6</c:v>
                </c:pt>
                <c:pt idx="335">
                  <c:v>1.1999999999999999E-6</c:v>
                </c:pt>
                <c:pt idx="336">
                  <c:v>9.7999999999999993E-7</c:v>
                </c:pt>
                <c:pt idx="337">
                  <c:v>1.35E-6</c:v>
                </c:pt>
                <c:pt idx="338">
                  <c:v>1.33E-6</c:v>
                </c:pt>
                <c:pt idx="339">
                  <c:v>1.0699999999999999E-6</c:v>
                </c:pt>
                <c:pt idx="340">
                  <c:v>1.5099999999999999E-6</c:v>
                </c:pt>
                <c:pt idx="341">
                  <c:v>8.1999999999999998E-7</c:v>
                </c:pt>
                <c:pt idx="342">
                  <c:v>9.7000000000000003E-7</c:v>
                </c:pt>
                <c:pt idx="343">
                  <c:v>8.2999999999999999E-7</c:v>
                </c:pt>
                <c:pt idx="344">
                  <c:v>9.5000000000000001E-7</c:v>
                </c:pt>
                <c:pt idx="345">
                  <c:v>6.7000000000000004E-7</c:v>
                </c:pt>
                <c:pt idx="346">
                  <c:v>9.2999999999999999E-7</c:v>
                </c:pt>
                <c:pt idx="347">
                  <c:v>9.0999999999999997E-7</c:v>
                </c:pt>
                <c:pt idx="348">
                  <c:v>1.2699999999999999E-6</c:v>
                </c:pt>
                <c:pt idx="349">
                  <c:v>1.4899999999999999E-6</c:v>
                </c:pt>
                <c:pt idx="350">
                  <c:v>1.2699999999999999E-6</c:v>
                </c:pt>
                <c:pt idx="351">
                  <c:v>1.24E-6</c:v>
                </c:pt>
                <c:pt idx="352">
                  <c:v>9.9000000000000005E-7</c:v>
                </c:pt>
                <c:pt idx="353">
                  <c:v>1.3200000000000001E-6</c:v>
                </c:pt>
                <c:pt idx="354">
                  <c:v>1.4300000000000001E-6</c:v>
                </c:pt>
                <c:pt idx="355">
                  <c:v>1.2100000000000001E-6</c:v>
                </c:pt>
                <c:pt idx="356">
                  <c:v>5.9999999999999997E-7</c:v>
                </c:pt>
                <c:pt idx="357">
                  <c:v>9.9999999999999995E-8</c:v>
                </c:pt>
                <c:pt idx="358">
                  <c:v>1.2100000000000001E-6</c:v>
                </c:pt>
                <c:pt idx="359">
                  <c:v>1.11E-6</c:v>
                </c:pt>
                <c:pt idx="360">
                  <c:v>1.33E-6</c:v>
                </c:pt>
                <c:pt idx="361">
                  <c:v>6.4000000000000001E-7</c:v>
                </c:pt>
                <c:pt idx="362">
                  <c:v>1.13E-6</c:v>
                </c:pt>
                <c:pt idx="363">
                  <c:v>8.9999999999999996E-7</c:v>
                </c:pt>
                <c:pt idx="364">
                  <c:v>9.5000000000000001E-7</c:v>
                </c:pt>
                <c:pt idx="365">
                  <c:v>1.3599999999999999E-6</c:v>
                </c:pt>
                <c:pt idx="366">
                  <c:v>8.4E-7</c:v>
                </c:pt>
                <c:pt idx="367">
                  <c:v>1.06E-6</c:v>
                </c:pt>
                <c:pt idx="368">
                  <c:v>6.4000000000000001E-7</c:v>
                </c:pt>
                <c:pt idx="369">
                  <c:v>6.3E-7</c:v>
                </c:pt>
                <c:pt idx="370">
                  <c:v>1.4699999999999999E-6</c:v>
                </c:pt>
                <c:pt idx="371">
                  <c:v>8.1999999999999998E-7</c:v>
                </c:pt>
                <c:pt idx="372">
                  <c:v>1.04E-6</c:v>
                </c:pt>
                <c:pt idx="373">
                  <c:v>1.61E-6</c:v>
                </c:pt>
                <c:pt idx="374">
                  <c:v>1.13E-6</c:v>
                </c:pt>
                <c:pt idx="375">
                  <c:v>1.3E-6</c:v>
                </c:pt>
                <c:pt idx="376">
                  <c:v>1.64E-6</c:v>
                </c:pt>
                <c:pt idx="377">
                  <c:v>1.53E-6</c:v>
                </c:pt>
                <c:pt idx="378">
                  <c:v>9.9000000000000005E-7</c:v>
                </c:pt>
                <c:pt idx="379">
                  <c:v>1.0699999999999999E-6</c:v>
                </c:pt>
                <c:pt idx="380">
                  <c:v>7.7000000000000004E-7</c:v>
                </c:pt>
                <c:pt idx="381">
                  <c:v>1.6700000000000001E-6</c:v>
                </c:pt>
                <c:pt idx="382">
                  <c:v>1.1400000000000001E-6</c:v>
                </c:pt>
                <c:pt idx="383">
                  <c:v>1.33E-6</c:v>
                </c:pt>
                <c:pt idx="384">
                  <c:v>8.0999999999999997E-7</c:v>
                </c:pt>
                <c:pt idx="385">
                  <c:v>1.2300000000000001E-6</c:v>
                </c:pt>
                <c:pt idx="386">
                  <c:v>1.6700000000000001E-6</c:v>
                </c:pt>
                <c:pt idx="387">
                  <c:v>2.3099999999999999E-6</c:v>
                </c:pt>
                <c:pt idx="388">
                  <c:v>4.4000000000000002E-7</c:v>
                </c:pt>
                <c:pt idx="389">
                  <c:v>9.5999999999999991E-7</c:v>
                </c:pt>
                <c:pt idx="390">
                  <c:v>9.7999999999999993E-7</c:v>
                </c:pt>
                <c:pt idx="391">
                  <c:v>1.08E-6</c:v>
                </c:pt>
                <c:pt idx="392">
                  <c:v>1.04E-6</c:v>
                </c:pt>
                <c:pt idx="393">
                  <c:v>1.4000000000000001E-7</c:v>
                </c:pt>
                <c:pt idx="394">
                  <c:v>5.7000000000000005E-7</c:v>
                </c:pt>
                <c:pt idx="395">
                  <c:v>9.5000000000000001E-7</c:v>
                </c:pt>
                <c:pt idx="396">
                  <c:v>7.8999999999999995E-7</c:v>
                </c:pt>
                <c:pt idx="397">
                  <c:v>9.7000000000000003E-7</c:v>
                </c:pt>
                <c:pt idx="398">
                  <c:v>1.13E-6</c:v>
                </c:pt>
                <c:pt idx="399">
                  <c:v>9.0999999999999997E-7</c:v>
                </c:pt>
                <c:pt idx="400">
                  <c:v>1.2899999999999999E-6</c:v>
                </c:pt>
                <c:pt idx="401">
                  <c:v>7.8000000000000005E-7</c:v>
                </c:pt>
                <c:pt idx="402">
                  <c:v>1.04E-6</c:v>
                </c:pt>
                <c:pt idx="403">
                  <c:v>1.06E-6</c:v>
                </c:pt>
                <c:pt idx="404">
                  <c:v>1.5200000000000001E-6</c:v>
                </c:pt>
                <c:pt idx="405">
                  <c:v>1.24E-6</c:v>
                </c:pt>
                <c:pt idx="406">
                  <c:v>1.4500000000000001E-6</c:v>
                </c:pt>
                <c:pt idx="407">
                  <c:v>6.8999999999999996E-7</c:v>
                </c:pt>
                <c:pt idx="408">
                  <c:v>1.46E-6</c:v>
                </c:pt>
                <c:pt idx="409">
                  <c:v>1.4300000000000001E-6</c:v>
                </c:pt>
                <c:pt idx="410">
                  <c:v>7.8000000000000005E-7</c:v>
                </c:pt>
                <c:pt idx="411">
                  <c:v>9.4E-7</c:v>
                </c:pt>
                <c:pt idx="412">
                  <c:v>1.1799999999999999E-6</c:v>
                </c:pt>
                <c:pt idx="413">
                  <c:v>1.0300000000000001E-6</c:v>
                </c:pt>
                <c:pt idx="414">
                  <c:v>1.39E-6</c:v>
                </c:pt>
                <c:pt idx="415">
                  <c:v>1.0899999999999999E-6</c:v>
                </c:pt>
                <c:pt idx="416">
                  <c:v>1.0899999999999999E-6</c:v>
                </c:pt>
                <c:pt idx="417">
                  <c:v>1.19E-6</c:v>
                </c:pt>
                <c:pt idx="418">
                  <c:v>1.9700000000000002E-6</c:v>
                </c:pt>
                <c:pt idx="419">
                  <c:v>1.2300000000000001E-6</c:v>
                </c:pt>
                <c:pt idx="420">
                  <c:v>1.3599999999999999E-6</c:v>
                </c:pt>
                <c:pt idx="421">
                  <c:v>1.46E-6</c:v>
                </c:pt>
                <c:pt idx="422">
                  <c:v>9.4E-7</c:v>
                </c:pt>
                <c:pt idx="423">
                  <c:v>1.1599999999999999E-6</c:v>
                </c:pt>
                <c:pt idx="424">
                  <c:v>1.61E-6</c:v>
                </c:pt>
                <c:pt idx="425">
                  <c:v>9.4E-7</c:v>
                </c:pt>
                <c:pt idx="426">
                  <c:v>1.31E-6</c:v>
                </c:pt>
                <c:pt idx="427">
                  <c:v>1.3799999999999999E-6</c:v>
                </c:pt>
                <c:pt idx="428">
                  <c:v>1.1000000000000001E-6</c:v>
                </c:pt>
                <c:pt idx="429">
                  <c:v>1.6500000000000001E-6</c:v>
                </c:pt>
                <c:pt idx="430">
                  <c:v>1.4699999999999999E-6</c:v>
                </c:pt>
                <c:pt idx="431">
                  <c:v>1.3E-6</c:v>
                </c:pt>
                <c:pt idx="432">
                  <c:v>1.19E-6</c:v>
                </c:pt>
                <c:pt idx="433">
                  <c:v>3.3999999999999997E-7</c:v>
                </c:pt>
                <c:pt idx="434">
                  <c:v>1.3200000000000001E-6</c:v>
                </c:pt>
                <c:pt idx="435">
                  <c:v>1.3999999999999999E-6</c:v>
                </c:pt>
                <c:pt idx="436">
                  <c:v>1.1999999999999999E-6</c:v>
                </c:pt>
                <c:pt idx="437">
                  <c:v>7.5000000000000002E-7</c:v>
                </c:pt>
                <c:pt idx="438">
                  <c:v>2.2000000000000001E-7</c:v>
                </c:pt>
                <c:pt idx="439">
                  <c:v>1.42E-6</c:v>
                </c:pt>
                <c:pt idx="440">
                  <c:v>1.15E-6</c:v>
                </c:pt>
                <c:pt idx="441">
                  <c:v>3.8000000000000001E-7</c:v>
                </c:pt>
                <c:pt idx="442">
                  <c:v>1.72E-6</c:v>
                </c:pt>
                <c:pt idx="443">
                  <c:v>1.59E-6</c:v>
                </c:pt>
                <c:pt idx="444">
                  <c:v>1.46E-6</c:v>
                </c:pt>
                <c:pt idx="445">
                  <c:v>1.04E-6</c:v>
                </c:pt>
                <c:pt idx="446">
                  <c:v>1.4899999999999999E-6</c:v>
                </c:pt>
                <c:pt idx="447">
                  <c:v>9.9000000000000005E-7</c:v>
                </c:pt>
                <c:pt idx="448">
                  <c:v>5.9999999999999997E-7</c:v>
                </c:pt>
                <c:pt idx="449">
                  <c:v>1.02E-6</c:v>
                </c:pt>
                <c:pt idx="450">
                  <c:v>1.2100000000000001E-6</c:v>
                </c:pt>
                <c:pt idx="451">
                  <c:v>1.2100000000000001E-6</c:v>
                </c:pt>
                <c:pt idx="452">
                  <c:v>9.7000000000000003E-7</c:v>
                </c:pt>
                <c:pt idx="453">
                  <c:v>1.4500000000000001E-6</c:v>
                </c:pt>
                <c:pt idx="454">
                  <c:v>7.0000000000000005E-8</c:v>
                </c:pt>
                <c:pt idx="455">
                  <c:v>1.24E-6</c:v>
                </c:pt>
                <c:pt idx="456">
                  <c:v>9.7999999999999993E-7</c:v>
                </c:pt>
                <c:pt idx="457">
                  <c:v>1.08E-6</c:v>
                </c:pt>
                <c:pt idx="458">
                  <c:v>8.7000000000000003E-7</c:v>
                </c:pt>
                <c:pt idx="459">
                  <c:v>7.9999999999999996E-7</c:v>
                </c:pt>
                <c:pt idx="460">
                  <c:v>7.1999999999999999E-7</c:v>
                </c:pt>
                <c:pt idx="461">
                  <c:v>1.3999999999999999E-6</c:v>
                </c:pt>
                <c:pt idx="462">
                  <c:v>5.9999999999999997E-7</c:v>
                </c:pt>
                <c:pt idx="463">
                  <c:v>1.3200000000000001E-6</c:v>
                </c:pt>
                <c:pt idx="464">
                  <c:v>8.7000000000000003E-7</c:v>
                </c:pt>
                <c:pt idx="465">
                  <c:v>1.3400000000000001E-6</c:v>
                </c:pt>
                <c:pt idx="466">
                  <c:v>1.02E-6</c:v>
                </c:pt>
                <c:pt idx="467">
                  <c:v>1.6300000000000001E-6</c:v>
                </c:pt>
                <c:pt idx="468">
                  <c:v>1.2300000000000001E-6</c:v>
                </c:pt>
                <c:pt idx="469">
                  <c:v>8.2999999999999999E-7</c:v>
                </c:pt>
                <c:pt idx="470">
                  <c:v>1.08E-6</c:v>
                </c:pt>
                <c:pt idx="471">
                  <c:v>1.4699999999999999E-6</c:v>
                </c:pt>
                <c:pt idx="472">
                  <c:v>5.4000000000000002E-7</c:v>
                </c:pt>
                <c:pt idx="473">
                  <c:v>8.0999999999999997E-7</c:v>
                </c:pt>
                <c:pt idx="474">
                  <c:v>1.2500000000000001E-6</c:v>
                </c:pt>
                <c:pt idx="475">
                  <c:v>9.5999999999999991E-7</c:v>
                </c:pt>
                <c:pt idx="476">
                  <c:v>9.1999999999999998E-7</c:v>
                </c:pt>
                <c:pt idx="477">
                  <c:v>1.5E-6</c:v>
                </c:pt>
                <c:pt idx="478">
                  <c:v>5.6000000000000004E-7</c:v>
                </c:pt>
                <c:pt idx="479">
                  <c:v>1.75E-6</c:v>
                </c:pt>
                <c:pt idx="480">
                  <c:v>1.3200000000000001E-6</c:v>
                </c:pt>
                <c:pt idx="481">
                  <c:v>1.0100000000000001E-6</c:v>
                </c:pt>
                <c:pt idx="482">
                  <c:v>1.4300000000000001E-6</c:v>
                </c:pt>
                <c:pt idx="483">
                  <c:v>1.4699999999999999E-6</c:v>
                </c:pt>
                <c:pt idx="484">
                  <c:v>1.3599999999999999E-6</c:v>
                </c:pt>
                <c:pt idx="485">
                  <c:v>9.5999999999999991E-7</c:v>
                </c:pt>
                <c:pt idx="486">
                  <c:v>1.3200000000000001E-6</c:v>
                </c:pt>
                <c:pt idx="487">
                  <c:v>9.1999999999999998E-7</c:v>
                </c:pt>
                <c:pt idx="488">
                  <c:v>1.1400000000000001E-6</c:v>
                </c:pt>
                <c:pt idx="489">
                  <c:v>1.3999999999999999E-6</c:v>
                </c:pt>
                <c:pt idx="490">
                  <c:v>1.33E-6</c:v>
                </c:pt>
                <c:pt idx="491">
                  <c:v>8.8000000000000004E-7</c:v>
                </c:pt>
                <c:pt idx="492">
                  <c:v>8.4E-7</c:v>
                </c:pt>
                <c:pt idx="493">
                  <c:v>1.46E-6</c:v>
                </c:pt>
                <c:pt idx="494">
                  <c:v>2.03E-6</c:v>
                </c:pt>
                <c:pt idx="495">
                  <c:v>1.5099999999999999E-6</c:v>
                </c:pt>
                <c:pt idx="496">
                  <c:v>9.9000000000000005E-7</c:v>
                </c:pt>
                <c:pt idx="497">
                  <c:v>1.5799999999999999E-6</c:v>
                </c:pt>
                <c:pt idx="498">
                  <c:v>1.17E-6</c:v>
                </c:pt>
                <c:pt idx="499">
                  <c:v>1.1200000000000001E-6</c:v>
                </c:pt>
                <c:pt idx="500">
                  <c:v>1.68E-6</c:v>
                </c:pt>
                <c:pt idx="501">
                  <c:v>1.4899999999999999E-6</c:v>
                </c:pt>
                <c:pt idx="502">
                  <c:v>1.5099999999999999E-6</c:v>
                </c:pt>
                <c:pt idx="503">
                  <c:v>1.46E-6</c:v>
                </c:pt>
                <c:pt idx="504">
                  <c:v>1.6199999999999999E-6</c:v>
                </c:pt>
                <c:pt idx="505">
                  <c:v>1.1599999999999999E-6</c:v>
                </c:pt>
                <c:pt idx="506">
                  <c:v>9.5000000000000001E-7</c:v>
                </c:pt>
                <c:pt idx="507">
                  <c:v>1.1599999999999999E-6</c:v>
                </c:pt>
                <c:pt idx="508">
                  <c:v>1.3599999999999999E-6</c:v>
                </c:pt>
                <c:pt idx="509">
                  <c:v>1.3E-6</c:v>
                </c:pt>
                <c:pt idx="510">
                  <c:v>1.26E-6</c:v>
                </c:pt>
                <c:pt idx="511">
                  <c:v>1.33E-6</c:v>
                </c:pt>
                <c:pt idx="512">
                  <c:v>1.1200000000000001E-6</c:v>
                </c:pt>
                <c:pt idx="513">
                  <c:v>1.26E-6</c:v>
                </c:pt>
                <c:pt idx="514">
                  <c:v>1.11E-6</c:v>
                </c:pt>
                <c:pt idx="515">
                  <c:v>5.7000000000000005E-7</c:v>
                </c:pt>
                <c:pt idx="516">
                  <c:v>1.75E-6</c:v>
                </c:pt>
                <c:pt idx="517">
                  <c:v>1.3799999999999999E-6</c:v>
                </c:pt>
                <c:pt idx="518">
                  <c:v>7.8000000000000005E-7</c:v>
                </c:pt>
                <c:pt idx="519">
                  <c:v>1.3E-7</c:v>
                </c:pt>
                <c:pt idx="520">
                  <c:v>1.3E-6</c:v>
                </c:pt>
                <c:pt idx="521">
                  <c:v>2.17E-6</c:v>
                </c:pt>
                <c:pt idx="522">
                  <c:v>9.7999999999999993E-7</c:v>
                </c:pt>
                <c:pt idx="523">
                  <c:v>1.5799999999999999E-6</c:v>
                </c:pt>
                <c:pt idx="524">
                  <c:v>3.9999999999999998E-7</c:v>
                </c:pt>
                <c:pt idx="525">
                  <c:v>1.02E-6</c:v>
                </c:pt>
                <c:pt idx="526">
                  <c:v>1.4899999999999999E-6</c:v>
                </c:pt>
                <c:pt idx="527">
                  <c:v>1.55E-6</c:v>
                </c:pt>
                <c:pt idx="528">
                  <c:v>1.66E-6</c:v>
                </c:pt>
                <c:pt idx="529">
                  <c:v>7.8000000000000005E-7</c:v>
                </c:pt>
                <c:pt idx="530">
                  <c:v>6.6000000000000003E-7</c:v>
                </c:pt>
                <c:pt idx="531">
                  <c:v>2.04E-6</c:v>
                </c:pt>
                <c:pt idx="532">
                  <c:v>1.5200000000000001E-6</c:v>
                </c:pt>
                <c:pt idx="533">
                  <c:v>8.4E-7</c:v>
                </c:pt>
                <c:pt idx="534">
                  <c:v>6.4000000000000001E-7</c:v>
                </c:pt>
                <c:pt idx="535">
                  <c:v>1.2300000000000001E-6</c:v>
                </c:pt>
                <c:pt idx="536">
                  <c:v>7.4000000000000001E-7</c:v>
                </c:pt>
                <c:pt idx="537">
                  <c:v>1.2100000000000001E-6</c:v>
                </c:pt>
                <c:pt idx="538">
                  <c:v>1.4500000000000001E-6</c:v>
                </c:pt>
                <c:pt idx="539">
                  <c:v>1.3599999999999999E-6</c:v>
                </c:pt>
                <c:pt idx="540">
                  <c:v>1.5099999999999999E-6</c:v>
                </c:pt>
                <c:pt idx="541">
                  <c:v>4.7E-7</c:v>
                </c:pt>
                <c:pt idx="542">
                  <c:v>1.3599999999999999E-6</c:v>
                </c:pt>
                <c:pt idx="543">
                  <c:v>9.4E-7</c:v>
                </c:pt>
                <c:pt idx="544">
                  <c:v>1.04E-6</c:v>
                </c:pt>
                <c:pt idx="545">
                  <c:v>7.6000000000000003E-7</c:v>
                </c:pt>
                <c:pt idx="546">
                  <c:v>8.7000000000000003E-7</c:v>
                </c:pt>
                <c:pt idx="547">
                  <c:v>1.5200000000000001E-6</c:v>
                </c:pt>
                <c:pt idx="548">
                  <c:v>1.0100000000000001E-6</c:v>
                </c:pt>
                <c:pt idx="549">
                  <c:v>1.7E-6</c:v>
                </c:pt>
                <c:pt idx="550">
                  <c:v>9.0999999999999997E-7</c:v>
                </c:pt>
                <c:pt idx="551">
                  <c:v>1.0499999999999999E-6</c:v>
                </c:pt>
                <c:pt idx="552">
                  <c:v>1.02E-6</c:v>
                </c:pt>
                <c:pt idx="553">
                  <c:v>1.0499999999999999E-6</c:v>
                </c:pt>
                <c:pt idx="554">
                  <c:v>1.11E-6</c:v>
                </c:pt>
                <c:pt idx="555">
                  <c:v>1.0100000000000001E-6</c:v>
                </c:pt>
                <c:pt idx="556">
                  <c:v>9.7999999999999993E-7</c:v>
                </c:pt>
                <c:pt idx="557">
                  <c:v>1.86E-6</c:v>
                </c:pt>
                <c:pt idx="558">
                  <c:v>1.37E-6</c:v>
                </c:pt>
                <c:pt idx="559">
                  <c:v>1.19E-6</c:v>
                </c:pt>
                <c:pt idx="560">
                  <c:v>1.3200000000000001E-6</c:v>
                </c:pt>
                <c:pt idx="561">
                  <c:v>9.5999999999999991E-7</c:v>
                </c:pt>
                <c:pt idx="562">
                  <c:v>5.6000000000000004E-7</c:v>
                </c:pt>
                <c:pt idx="563">
                  <c:v>8.6000000000000002E-7</c:v>
                </c:pt>
                <c:pt idx="564">
                  <c:v>1.0499999999999999E-6</c:v>
                </c:pt>
                <c:pt idx="565">
                  <c:v>1.0499999999999999E-6</c:v>
                </c:pt>
                <c:pt idx="566">
                  <c:v>5.4000000000000002E-7</c:v>
                </c:pt>
                <c:pt idx="567">
                  <c:v>1.1799999999999999E-6</c:v>
                </c:pt>
                <c:pt idx="568">
                  <c:v>1.28E-6</c:v>
                </c:pt>
                <c:pt idx="569">
                  <c:v>1.2500000000000001E-6</c:v>
                </c:pt>
                <c:pt idx="570">
                  <c:v>9.5000000000000001E-7</c:v>
                </c:pt>
                <c:pt idx="571">
                  <c:v>7.0999999999999998E-7</c:v>
                </c:pt>
                <c:pt idx="572">
                  <c:v>6.5000000000000002E-7</c:v>
                </c:pt>
                <c:pt idx="573">
                  <c:v>1.81E-6</c:v>
                </c:pt>
                <c:pt idx="574">
                  <c:v>1.48E-6</c:v>
                </c:pt>
                <c:pt idx="575">
                  <c:v>1.11E-6</c:v>
                </c:pt>
                <c:pt idx="576">
                  <c:v>1.2699999999999999E-6</c:v>
                </c:pt>
                <c:pt idx="577">
                  <c:v>9.9999999999999995E-7</c:v>
                </c:pt>
                <c:pt idx="578">
                  <c:v>9.7999999999999993E-7</c:v>
                </c:pt>
                <c:pt idx="579">
                  <c:v>7.7000000000000004E-7</c:v>
                </c:pt>
                <c:pt idx="580">
                  <c:v>9.2999999999999999E-7</c:v>
                </c:pt>
                <c:pt idx="581">
                  <c:v>1.5400000000000001E-6</c:v>
                </c:pt>
                <c:pt idx="582">
                  <c:v>1.35E-6</c:v>
                </c:pt>
                <c:pt idx="583">
                  <c:v>1.5799999999999999E-6</c:v>
                </c:pt>
                <c:pt idx="584">
                  <c:v>1.08E-6</c:v>
                </c:pt>
                <c:pt idx="585">
                  <c:v>1.48E-6</c:v>
                </c:pt>
                <c:pt idx="586">
                  <c:v>1.1999999999999999E-6</c:v>
                </c:pt>
                <c:pt idx="587">
                  <c:v>7.5000000000000002E-7</c:v>
                </c:pt>
                <c:pt idx="588">
                  <c:v>9.9999999999999995E-7</c:v>
                </c:pt>
                <c:pt idx="589">
                  <c:v>1.55E-6</c:v>
                </c:pt>
                <c:pt idx="590">
                  <c:v>1.4300000000000001E-6</c:v>
                </c:pt>
                <c:pt idx="591">
                  <c:v>1.1599999999999999E-6</c:v>
                </c:pt>
                <c:pt idx="592">
                  <c:v>1.4100000000000001E-6</c:v>
                </c:pt>
                <c:pt idx="593">
                  <c:v>1.0699999999999999E-6</c:v>
                </c:pt>
                <c:pt idx="594">
                  <c:v>1.72E-6</c:v>
                </c:pt>
                <c:pt idx="595">
                  <c:v>9.0999999999999997E-7</c:v>
                </c:pt>
                <c:pt idx="596">
                  <c:v>7.6000000000000003E-7</c:v>
                </c:pt>
                <c:pt idx="597">
                  <c:v>1.3599999999999999E-6</c:v>
                </c:pt>
                <c:pt idx="598">
                  <c:v>1.3599999999999999E-6</c:v>
                </c:pt>
                <c:pt idx="599">
                  <c:v>1.0699999999999999E-6</c:v>
                </c:pt>
                <c:pt idx="600">
                  <c:v>5.8999999999999996E-7</c:v>
                </c:pt>
                <c:pt idx="601">
                  <c:v>1.5799999999999999E-6</c:v>
                </c:pt>
                <c:pt idx="602">
                  <c:v>9.5999999999999991E-7</c:v>
                </c:pt>
                <c:pt idx="603">
                  <c:v>1.26E-6</c:v>
                </c:pt>
                <c:pt idx="604">
                  <c:v>1.5200000000000001E-6</c:v>
                </c:pt>
                <c:pt idx="605">
                  <c:v>1.3400000000000001E-6</c:v>
                </c:pt>
                <c:pt idx="606">
                  <c:v>6.1999999999999999E-7</c:v>
                </c:pt>
                <c:pt idx="607">
                  <c:v>9.7999999999999993E-7</c:v>
                </c:pt>
                <c:pt idx="608">
                  <c:v>1.15E-6</c:v>
                </c:pt>
                <c:pt idx="609">
                  <c:v>1.4100000000000001E-6</c:v>
                </c:pt>
                <c:pt idx="610">
                  <c:v>8.9999999999999996E-7</c:v>
                </c:pt>
                <c:pt idx="611">
                  <c:v>6.4000000000000001E-7</c:v>
                </c:pt>
                <c:pt idx="612">
                  <c:v>1.46E-6</c:v>
                </c:pt>
                <c:pt idx="613">
                  <c:v>8.5000000000000001E-7</c:v>
                </c:pt>
                <c:pt idx="614">
                  <c:v>1.57E-6</c:v>
                </c:pt>
                <c:pt idx="615">
                  <c:v>1.39E-6</c:v>
                </c:pt>
                <c:pt idx="616">
                  <c:v>8.1999999999999998E-7</c:v>
                </c:pt>
                <c:pt idx="617">
                  <c:v>1.11E-6</c:v>
                </c:pt>
                <c:pt idx="618">
                  <c:v>1.46E-6</c:v>
                </c:pt>
                <c:pt idx="619">
                  <c:v>1.3400000000000001E-6</c:v>
                </c:pt>
                <c:pt idx="620">
                  <c:v>1.13E-6</c:v>
                </c:pt>
                <c:pt idx="621">
                  <c:v>1.06E-6</c:v>
                </c:pt>
                <c:pt idx="622">
                  <c:v>8.4E-7</c:v>
                </c:pt>
                <c:pt idx="623">
                  <c:v>1.5200000000000001E-6</c:v>
                </c:pt>
                <c:pt idx="624">
                  <c:v>1.2100000000000001E-6</c:v>
                </c:pt>
                <c:pt idx="625">
                  <c:v>1.0499999999999999E-6</c:v>
                </c:pt>
                <c:pt idx="626">
                  <c:v>8.1999999999999998E-7</c:v>
                </c:pt>
                <c:pt idx="627">
                  <c:v>9.5000000000000001E-7</c:v>
                </c:pt>
                <c:pt idx="628">
                  <c:v>1.2300000000000001E-6</c:v>
                </c:pt>
                <c:pt idx="629">
                  <c:v>9.7999999999999993E-7</c:v>
                </c:pt>
                <c:pt idx="630">
                  <c:v>1.11E-6</c:v>
                </c:pt>
                <c:pt idx="631">
                  <c:v>1.2699999999999999E-6</c:v>
                </c:pt>
                <c:pt idx="632">
                  <c:v>1.0499999999999999E-6</c:v>
                </c:pt>
                <c:pt idx="633">
                  <c:v>1.13E-6</c:v>
                </c:pt>
                <c:pt idx="634">
                  <c:v>1.31E-6</c:v>
                </c:pt>
                <c:pt idx="635">
                  <c:v>4.7E-7</c:v>
                </c:pt>
                <c:pt idx="636">
                  <c:v>1.9000000000000001E-7</c:v>
                </c:pt>
                <c:pt idx="637">
                  <c:v>4.8999999999999997E-7</c:v>
                </c:pt>
                <c:pt idx="638">
                  <c:v>8.8999999999999995E-7</c:v>
                </c:pt>
                <c:pt idx="639">
                  <c:v>5.8999999999999996E-7</c:v>
                </c:pt>
                <c:pt idx="640">
                  <c:v>6.1999999999999999E-7</c:v>
                </c:pt>
                <c:pt idx="641">
                  <c:v>7.5000000000000002E-7</c:v>
                </c:pt>
                <c:pt idx="642">
                  <c:v>8.8000000000000004E-7</c:v>
                </c:pt>
                <c:pt idx="643">
                  <c:v>1.1200000000000001E-6</c:v>
                </c:pt>
                <c:pt idx="644">
                  <c:v>6.1999999999999999E-7</c:v>
                </c:pt>
                <c:pt idx="645">
                  <c:v>9.1999999999999998E-7</c:v>
                </c:pt>
                <c:pt idx="646">
                  <c:v>1.3599999999999999E-6</c:v>
                </c:pt>
                <c:pt idx="647">
                  <c:v>1.1400000000000001E-6</c:v>
                </c:pt>
                <c:pt idx="648">
                  <c:v>1.86E-6</c:v>
                </c:pt>
                <c:pt idx="649">
                  <c:v>5.4000000000000002E-7</c:v>
                </c:pt>
                <c:pt idx="650">
                  <c:v>6.5000000000000002E-7</c:v>
                </c:pt>
                <c:pt idx="651">
                  <c:v>9.5000000000000001E-7</c:v>
                </c:pt>
                <c:pt idx="652">
                  <c:v>1.1200000000000001E-6</c:v>
                </c:pt>
                <c:pt idx="653">
                  <c:v>1.88E-6</c:v>
                </c:pt>
                <c:pt idx="654">
                  <c:v>1.19E-6</c:v>
                </c:pt>
                <c:pt idx="655">
                  <c:v>1.4300000000000001E-6</c:v>
                </c:pt>
                <c:pt idx="656">
                  <c:v>1.02E-6</c:v>
                </c:pt>
                <c:pt idx="657">
                  <c:v>1.0499999999999999E-6</c:v>
                </c:pt>
                <c:pt idx="658">
                  <c:v>1.3999999999999999E-6</c:v>
                </c:pt>
                <c:pt idx="659">
                  <c:v>9.5999999999999991E-7</c:v>
                </c:pt>
                <c:pt idx="660">
                  <c:v>6.3E-7</c:v>
                </c:pt>
                <c:pt idx="661">
                  <c:v>1.11E-6</c:v>
                </c:pt>
                <c:pt idx="662">
                  <c:v>6.4000000000000001E-7</c:v>
                </c:pt>
                <c:pt idx="663">
                  <c:v>1.04E-6</c:v>
                </c:pt>
                <c:pt idx="664">
                  <c:v>8.8999999999999995E-7</c:v>
                </c:pt>
                <c:pt idx="665">
                  <c:v>1.9999999999999999E-7</c:v>
                </c:pt>
                <c:pt idx="666">
                  <c:v>3.8000000000000001E-7</c:v>
                </c:pt>
                <c:pt idx="667">
                  <c:v>1.8300000000000001E-6</c:v>
                </c:pt>
                <c:pt idx="668">
                  <c:v>1.4899999999999999E-6</c:v>
                </c:pt>
                <c:pt idx="669">
                  <c:v>1.3200000000000001E-6</c:v>
                </c:pt>
                <c:pt idx="670">
                  <c:v>1.2899999999999999E-6</c:v>
                </c:pt>
                <c:pt idx="671">
                  <c:v>8.4E-7</c:v>
                </c:pt>
                <c:pt idx="672">
                  <c:v>6.6000000000000003E-7</c:v>
                </c:pt>
                <c:pt idx="673">
                  <c:v>5.7000000000000005E-7</c:v>
                </c:pt>
                <c:pt idx="674">
                  <c:v>9.4E-7</c:v>
                </c:pt>
                <c:pt idx="675">
                  <c:v>6.9999999999999997E-7</c:v>
                </c:pt>
                <c:pt idx="676">
                  <c:v>6.6000000000000003E-7</c:v>
                </c:pt>
                <c:pt idx="677">
                  <c:v>1.19E-6</c:v>
                </c:pt>
                <c:pt idx="678">
                  <c:v>1.0899999999999999E-6</c:v>
                </c:pt>
                <c:pt idx="679">
                  <c:v>6.0999999999999998E-7</c:v>
                </c:pt>
                <c:pt idx="680">
                  <c:v>6.3E-7</c:v>
                </c:pt>
                <c:pt idx="681">
                  <c:v>8.7000000000000003E-7</c:v>
                </c:pt>
                <c:pt idx="682">
                  <c:v>1.0300000000000001E-6</c:v>
                </c:pt>
                <c:pt idx="683">
                  <c:v>7.3E-7</c:v>
                </c:pt>
                <c:pt idx="684">
                  <c:v>8.8999999999999995E-7</c:v>
                </c:pt>
                <c:pt idx="685">
                  <c:v>5.7000000000000005E-7</c:v>
                </c:pt>
                <c:pt idx="686">
                  <c:v>7.6000000000000003E-7</c:v>
                </c:pt>
                <c:pt idx="687">
                  <c:v>1.0100000000000001E-6</c:v>
                </c:pt>
                <c:pt idx="688">
                  <c:v>9.9000000000000005E-7</c:v>
                </c:pt>
                <c:pt idx="689">
                  <c:v>5.9999999999999997E-7</c:v>
                </c:pt>
                <c:pt idx="690">
                  <c:v>1.0100000000000001E-6</c:v>
                </c:pt>
                <c:pt idx="691">
                  <c:v>1.7099999999999999E-6</c:v>
                </c:pt>
                <c:pt idx="692">
                  <c:v>1.1400000000000001E-6</c:v>
                </c:pt>
                <c:pt idx="693">
                  <c:v>1.17E-6</c:v>
                </c:pt>
                <c:pt idx="694">
                  <c:v>1.11E-6</c:v>
                </c:pt>
                <c:pt idx="695">
                  <c:v>1.7600000000000001E-6</c:v>
                </c:pt>
                <c:pt idx="696">
                  <c:v>1.61E-6</c:v>
                </c:pt>
                <c:pt idx="697">
                  <c:v>5.9999999999999997E-7</c:v>
                </c:pt>
                <c:pt idx="698">
                  <c:v>1.1000000000000001E-6</c:v>
                </c:pt>
                <c:pt idx="699">
                  <c:v>9.0999999999999997E-7</c:v>
                </c:pt>
                <c:pt idx="700">
                  <c:v>1.1400000000000001E-6</c:v>
                </c:pt>
                <c:pt idx="701">
                  <c:v>1.33E-6</c:v>
                </c:pt>
                <c:pt idx="702">
                  <c:v>1.1400000000000001E-6</c:v>
                </c:pt>
                <c:pt idx="703">
                  <c:v>3.4999999999999998E-7</c:v>
                </c:pt>
                <c:pt idx="704">
                  <c:v>1.2100000000000001E-6</c:v>
                </c:pt>
                <c:pt idx="705">
                  <c:v>1.88E-6</c:v>
                </c:pt>
                <c:pt idx="706">
                  <c:v>5.7999999999999995E-7</c:v>
                </c:pt>
                <c:pt idx="707">
                  <c:v>8.9999999999999996E-7</c:v>
                </c:pt>
                <c:pt idx="708">
                  <c:v>1.22E-6</c:v>
                </c:pt>
                <c:pt idx="709">
                  <c:v>8.8000000000000004E-7</c:v>
                </c:pt>
                <c:pt idx="710">
                  <c:v>7.5000000000000002E-7</c:v>
                </c:pt>
                <c:pt idx="711">
                  <c:v>1.4699999999999999E-6</c:v>
                </c:pt>
                <c:pt idx="712">
                  <c:v>1.6500000000000001E-6</c:v>
                </c:pt>
                <c:pt idx="713">
                  <c:v>1.1000000000000001E-6</c:v>
                </c:pt>
                <c:pt idx="714">
                  <c:v>1.2300000000000001E-6</c:v>
                </c:pt>
                <c:pt idx="715">
                  <c:v>1.5099999999999999E-6</c:v>
                </c:pt>
                <c:pt idx="716">
                  <c:v>1.3200000000000001E-6</c:v>
                </c:pt>
                <c:pt idx="717">
                  <c:v>1.2100000000000001E-6</c:v>
                </c:pt>
                <c:pt idx="718">
                  <c:v>7.1999999999999999E-7</c:v>
                </c:pt>
                <c:pt idx="719">
                  <c:v>8.5000000000000001E-7</c:v>
                </c:pt>
                <c:pt idx="720">
                  <c:v>1.04E-6</c:v>
                </c:pt>
                <c:pt idx="721">
                  <c:v>7.6000000000000003E-7</c:v>
                </c:pt>
                <c:pt idx="722">
                  <c:v>1.48E-6</c:v>
                </c:pt>
                <c:pt idx="723">
                  <c:v>1.02E-6</c:v>
                </c:pt>
                <c:pt idx="724">
                  <c:v>1.39E-6</c:v>
                </c:pt>
                <c:pt idx="725">
                  <c:v>1.1999999999999999E-6</c:v>
                </c:pt>
                <c:pt idx="726">
                  <c:v>9.9000000000000005E-7</c:v>
                </c:pt>
                <c:pt idx="727">
                  <c:v>1.44E-6</c:v>
                </c:pt>
                <c:pt idx="728">
                  <c:v>5.9999999999999997E-7</c:v>
                </c:pt>
                <c:pt idx="729">
                  <c:v>6.8999999999999996E-7</c:v>
                </c:pt>
                <c:pt idx="730">
                  <c:v>1.68E-6</c:v>
                </c:pt>
                <c:pt idx="731">
                  <c:v>5.0999999999999999E-7</c:v>
                </c:pt>
                <c:pt idx="732">
                  <c:v>1.2699999999999999E-6</c:v>
                </c:pt>
                <c:pt idx="733">
                  <c:v>1.72E-6</c:v>
                </c:pt>
                <c:pt idx="734">
                  <c:v>1.6300000000000001E-6</c:v>
                </c:pt>
                <c:pt idx="735">
                  <c:v>1.3799999999999999E-6</c:v>
                </c:pt>
                <c:pt idx="736">
                  <c:v>1.4899999999999999E-6</c:v>
                </c:pt>
                <c:pt idx="737">
                  <c:v>1.42E-6</c:v>
                </c:pt>
                <c:pt idx="738">
                  <c:v>1.46E-6</c:v>
                </c:pt>
                <c:pt idx="739">
                  <c:v>1.04E-6</c:v>
                </c:pt>
                <c:pt idx="740">
                  <c:v>9.9999999999999995E-7</c:v>
                </c:pt>
                <c:pt idx="741">
                  <c:v>9.5000000000000001E-7</c:v>
                </c:pt>
                <c:pt idx="742">
                  <c:v>1.5600000000000001E-6</c:v>
                </c:pt>
                <c:pt idx="743">
                  <c:v>1.28E-6</c:v>
                </c:pt>
                <c:pt idx="744">
                  <c:v>8.6000000000000002E-7</c:v>
                </c:pt>
                <c:pt idx="745">
                  <c:v>8.6000000000000002E-7</c:v>
                </c:pt>
                <c:pt idx="746">
                  <c:v>1.95E-6</c:v>
                </c:pt>
                <c:pt idx="747">
                  <c:v>6.5000000000000002E-7</c:v>
                </c:pt>
                <c:pt idx="748">
                  <c:v>9.2999999999999999E-7</c:v>
                </c:pt>
                <c:pt idx="749">
                  <c:v>9.7999999999999993E-7</c:v>
                </c:pt>
                <c:pt idx="750">
                  <c:v>8.0999999999999997E-7</c:v>
                </c:pt>
                <c:pt idx="751">
                  <c:v>9.5999999999999991E-7</c:v>
                </c:pt>
                <c:pt idx="752">
                  <c:v>5.4000000000000002E-7</c:v>
                </c:pt>
                <c:pt idx="753">
                  <c:v>1.3400000000000001E-6</c:v>
                </c:pt>
                <c:pt idx="754">
                  <c:v>1.1799999999999999E-6</c:v>
                </c:pt>
                <c:pt idx="755">
                  <c:v>5.8999999999999996E-7</c:v>
                </c:pt>
                <c:pt idx="756">
                  <c:v>9.4E-7</c:v>
                </c:pt>
                <c:pt idx="757">
                  <c:v>1.24E-6</c:v>
                </c:pt>
                <c:pt idx="758">
                  <c:v>1.2699999999999999E-6</c:v>
                </c:pt>
                <c:pt idx="759">
                  <c:v>9.2999999999999999E-7</c:v>
                </c:pt>
                <c:pt idx="760">
                  <c:v>1.0699999999999999E-6</c:v>
                </c:pt>
                <c:pt idx="761">
                  <c:v>8.6000000000000002E-7</c:v>
                </c:pt>
                <c:pt idx="762">
                  <c:v>1.1799999999999999E-6</c:v>
                </c:pt>
                <c:pt idx="763">
                  <c:v>7.3E-7</c:v>
                </c:pt>
                <c:pt idx="764">
                  <c:v>1.2899999999999999E-6</c:v>
                </c:pt>
                <c:pt idx="765">
                  <c:v>1.5400000000000001E-6</c:v>
                </c:pt>
                <c:pt idx="766">
                  <c:v>1.1400000000000001E-6</c:v>
                </c:pt>
                <c:pt idx="767">
                  <c:v>8.2999999999999999E-7</c:v>
                </c:pt>
                <c:pt idx="768">
                  <c:v>1.48E-6</c:v>
                </c:pt>
                <c:pt idx="769">
                  <c:v>1.2699999999999999E-6</c:v>
                </c:pt>
                <c:pt idx="770">
                  <c:v>1.4100000000000001E-6</c:v>
                </c:pt>
                <c:pt idx="771">
                  <c:v>9.4E-7</c:v>
                </c:pt>
                <c:pt idx="772">
                  <c:v>1.3999999999999999E-6</c:v>
                </c:pt>
                <c:pt idx="773">
                  <c:v>5.6000000000000004E-7</c:v>
                </c:pt>
                <c:pt idx="774">
                  <c:v>8.6000000000000002E-7</c:v>
                </c:pt>
                <c:pt idx="775">
                  <c:v>6.7000000000000004E-7</c:v>
                </c:pt>
                <c:pt idx="776">
                  <c:v>1.4500000000000001E-6</c:v>
                </c:pt>
                <c:pt idx="777">
                  <c:v>1.28E-6</c:v>
                </c:pt>
                <c:pt idx="778">
                  <c:v>7.5000000000000002E-7</c:v>
                </c:pt>
                <c:pt idx="779">
                  <c:v>1.48E-6</c:v>
                </c:pt>
                <c:pt idx="780">
                  <c:v>1.6500000000000001E-6</c:v>
                </c:pt>
                <c:pt idx="781">
                  <c:v>1.11E-6</c:v>
                </c:pt>
                <c:pt idx="782">
                  <c:v>1.9400000000000001E-6</c:v>
                </c:pt>
                <c:pt idx="783">
                  <c:v>1.11E-6</c:v>
                </c:pt>
                <c:pt idx="784">
                  <c:v>6.6000000000000003E-7</c:v>
                </c:pt>
                <c:pt idx="785">
                  <c:v>1.3599999999999999E-6</c:v>
                </c:pt>
                <c:pt idx="786">
                  <c:v>1.2100000000000001E-6</c:v>
                </c:pt>
                <c:pt idx="787">
                  <c:v>5.0999999999999999E-7</c:v>
                </c:pt>
                <c:pt idx="788">
                  <c:v>1.75E-6</c:v>
                </c:pt>
                <c:pt idx="789">
                  <c:v>1.26E-6</c:v>
                </c:pt>
                <c:pt idx="790">
                  <c:v>1.06E-6</c:v>
                </c:pt>
                <c:pt idx="791">
                  <c:v>1.06E-6</c:v>
                </c:pt>
                <c:pt idx="792">
                  <c:v>1.53E-6</c:v>
                </c:pt>
                <c:pt idx="793">
                  <c:v>2.4899999999999999E-6</c:v>
                </c:pt>
                <c:pt idx="794">
                  <c:v>1.28E-6</c:v>
                </c:pt>
                <c:pt idx="795">
                  <c:v>1.1000000000000001E-6</c:v>
                </c:pt>
                <c:pt idx="796">
                  <c:v>1.55E-6</c:v>
                </c:pt>
                <c:pt idx="797">
                  <c:v>1.15E-6</c:v>
                </c:pt>
                <c:pt idx="798">
                  <c:v>8.1999999999999998E-7</c:v>
                </c:pt>
                <c:pt idx="799">
                  <c:v>1.3400000000000001E-6</c:v>
                </c:pt>
                <c:pt idx="800">
                  <c:v>1.2500000000000001E-6</c:v>
                </c:pt>
                <c:pt idx="801">
                  <c:v>1.2300000000000001E-6</c:v>
                </c:pt>
                <c:pt idx="802">
                  <c:v>9.2999999999999999E-7</c:v>
                </c:pt>
                <c:pt idx="803">
                  <c:v>1.13E-6</c:v>
                </c:pt>
                <c:pt idx="804">
                  <c:v>1.4500000000000001E-6</c:v>
                </c:pt>
                <c:pt idx="805">
                  <c:v>1.7400000000000001E-6</c:v>
                </c:pt>
                <c:pt idx="806">
                  <c:v>1.77E-6</c:v>
                </c:pt>
                <c:pt idx="807">
                  <c:v>1.57E-6</c:v>
                </c:pt>
                <c:pt idx="808">
                  <c:v>1.44E-6</c:v>
                </c:pt>
                <c:pt idx="809">
                  <c:v>1.06E-6</c:v>
                </c:pt>
                <c:pt idx="810">
                  <c:v>2.03E-6</c:v>
                </c:pt>
                <c:pt idx="811">
                  <c:v>1.02E-6</c:v>
                </c:pt>
                <c:pt idx="812">
                  <c:v>1.2899999999999999E-6</c:v>
                </c:pt>
                <c:pt idx="813">
                  <c:v>1.4300000000000001E-6</c:v>
                </c:pt>
                <c:pt idx="814">
                  <c:v>8.2999999999999999E-7</c:v>
                </c:pt>
                <c:pt idx="815">
                  <c:v>1.8700000000000001E-6</c:v>
                </c:pt>
                <c:pt idx="816">
                  <c:v>1.9E-6</c:v>
                </c:pt>
                <c:pt idx="817">
                  <c:v>1.1799999999999999E-6</c:v>
                </c:pt>
                <c:pt idx="818">
                  <c:v>1.15E-6</c:v>
                </c:pt>
                <c:pt idx="819">
                  <c:v>1.5E-6</c:v>
                </c:pt>
                <c:pt idx="820">
                  <c:v>9.9000000000000005E-7</c:v>
                </c:pt>
                <c:pt idx="821">
                  <c:v>2.0200000000000001E-6</c:v>
                </c:pt>
                <c:pt idx="822">
                  <c:v>2.1399999999999998E-6</c:v>
                </c:pt>
                <c:pt idx="823">
                  <c:v>2.03E-6</c:v>
                </c:pt>
                <c:pt idx="824">
                  <c:v>1.5099999999999999E-6</c:v>
                </c:pt>
                <c:pt idx="825">
                  <c:v>1.7E-6</c:v>
                </c:pt>
                <c:pt idx="826">
                  <c:v>1.79E-6</c:v>
                </c:pt>
                <c:pt idx="827">
                  <c:v>1.2300000000000001E-6</c:v>
                </c:pt>
                <c:pt idx="828">
                  <c:v>9.7000000000000003E-7</c:v>
                </c:pt>
                <c:pt idx="829">
                  <c:v>1.28E-6</c:v>
                </c:pt>
                <c:pt idx="830">
                  <c:v>1.99E-6</c:v>
                </c:pt>
                <c:pt idx="831">
                  <c:v>1.64E-6</c:v>
                </c:pt>
                <c:pt idx="832">
                  <c:v>1.7E-6</c:v>
                </c:pt>
                <c:pt idx="833">
                  <c:v>1.8500000000000001E-6</c:v>
                </c:pt>
                <c:pt idx="834">
                  <c:v>1.4300000000000001E-6</c:v>
                </c:pt>
                <c:pt idx="835">
                  <c:v>1.06E-6</c:v>
                </c:pt>
                <c:pt idx="836">
                  <c:v>9.0999999999999997E-7</c:v>
                </c:pt>
                <c:pt idx="837">
                  <c:v>1.9300000000000002E-6</c:v>
                </c:pt>
                <c:pt idx="838">
                  <c:v>2.03E-6</c:v>
                </c:pt>
                <c:pt idx="839">
                  <c:v>2.1500000000000002E-6</c:v>
                </c:pt>
                <c:pt idx="840">
                  <c:v>1.7099999999999999E-6</c:v>
                </c:pt>
                <c:pt idx="841">
                  <c:v>2.2500000000000001E-6</c:v>
                </c:pt>
                <c:pt idx="842">
                  <c:v>2.21E-6</c:v>
                </c:pt>
                <c:pt idx="843">
                  <c:v>2.0600000000000002E-6</c:v>
                </c:pt>
                <c:pt idx="844">
                  <c:v>1.9E-6</c:v>
                </c:pt>
                <c:pt idx="845">
                  <c:v>2.3099999999999999E-6</c:v>
                </c:pt>
                <c:pt idx="846">
                  <c:v>2.1900000000000002E-6</c:v>
                </c:pt>
                <c:pt idx="847">
                  <c:v>1.9700000000000002E-6</c:v>
                </c:pt>
                <c:pt idx="848">
                  <c:v>1.9700000000000002E-6</c:v>
                </c:pt>
                <c:pt idx="849">
                  <c:v>2.7E-6</c:v>
                </c:pt>
                <c:pt idx="850">
                  <c:v>2.0700000000000001E-6</c:v>
                </c:pt>
                <c:pt idx="851">
                  <c:v>2.3999999999999999E-6</c:v>
                </c:pt>
                <c:pt idx="852">
                  <c:v>2.1299999999999999E-6</c:v>
                </c:pt>
                <c:pt idx="853">
                  <c:v>2.0600000000000002E-6</c:v>
                </c:pt>
                <c:pt idx="854">
                  <c:v>1.8500000000000001E-6</c:v>
                </c:pt>
                <c:pt idx="855">
                  <c:v>1.99E-6</c:v>
                </c:pt>
                <c:pt idx="856">
                  <c:v>2.2000000000000001E-6</c:v>
                </c:pt>
                <c:pt idx="857">
                  <c:v>2.8399999999999999E-6</c:v>
                </c:pt>
                <c:pt idx="858">
                  <c:v>2.0899999999999999E-6</c:v>
                </c:pt>
                <c:pt idx="859">
                  <c:v>2.1900000000000002E-6</c:v>
                </c:pt>
                <c:pt idx="860">
                  <c:v>2.4200000000000001E-6</c:v>
                </c:pt>
                <c:pt idx="861">
                  <c:v>2.4499999999999998E-6</c:v>
                </c:pt>
                <c:pt idx="862">
                  <c:v>2.2400000000000002E-6</c:v>
                </c:pt>
                <c:pt idx="863">
                  <c:v>2.5600000000000001E-6</c:v>
                </c:pt>
                <c:pt idx="864">
                  <c:v>2.6000000000000001E-6</c:v>
                </c:pt>
                <c:pt idx="865">
                  <c:v>2.5799999999999999E-6</c:v>
                </c:pt>
                <c:pt idx="866">
                  <c:v>2.61E-6</c:v>
                </c:pt>
                <c:pt idx="867">
                  <c:v>2.03E-6</c:v>
                </c:pt>
                <c:pt idx="868">
                  <c:v>3.0400000000000001E-6</c:v>
                </c:pt>
                <c:pt idx="869">
                  <c:v>2.8499999999999998E-6</c:v>
                </c:pt>
                <c:pt idx="870">
                  <c:v>3.18E-6</c:v>
                </c:pt>
                <c:pt idx="871">
                  <c:v>2.2000000000000001E-6</c:v>
                </c:pt>
                <c:pt idx="872">
                  <c:v>2.6199999999999999E-6</c:v>
                </c:pt>
                <c:pt idx="873">
                  <c:v>3.41E-6</c:v>
                </c:pt>
                <c:pt idx="874">
                  <c:v>2.96E-6</c:v>
                </c:pt>
                <c:pt idx="875">
                  <c:v>3.0699999999999998E-6</c:v>
                </c:pt>
                <c:pt idx="876">
                  <c:v>3.45E-6</c:v>
                </c:pt>
                <c:pt idx="877">
                  <c:v>3.7400000000000002E-6</c:v>
                </c:pt>
                <c:pt idx="878">
                  <c:v>2.6699999999999998E-6</c:v>
                </c:pt>
                <c:pt idx="879">
                  <c:v>3.32E-6</c:v>
                </c:pt>
                <c:pt idx="880">
                  <c:v>3.3400000000000002E-6</c:v>
                </c:pt>
                <c:pt idx="881">
                  <c:v>3.01E-6</c:v>
                </c:pt>
                <c:pt idx="882">
                  <c:v>2.48E-6</c:v>
                </c:pt>
                <c:pt idx="883">
                  <c:v>3.2899999999999998E-6</c:v>
                </c:pt>
                <c:pt idx="884">
                  <c:v>3.1300000000000001E-6</c:v>
                </c:pt>
                <c:pt idx="885">
                  <c:v>3.0900000000000001E-6</c:v>
                </c:pt>
                <c:pt idx="886">
                  <c:v>3.36E-6</c:v>
                </c:pt>
                <c:pt idx="887">
                  <c:v>2.48E-6</c:v>
                </c:pt>
                <c:pt idx="888">
                  <c:v>2.3199999999999998E-6</c:v>
                </c:pt>
                <c:pt idx="889">
                  <c:v>2.3499999999999999E-6</c:v>
                </c:pt>
                <c:pt idx="890">
                  <c:v>3.2899999999999998E-6</c:v>
                </c:pt>
                <c:pt idx="891">
                  <c:v>3.8600000000000003E-6</c:v>
                </c:pt>
                <c:pt idx="892">
                  <c:v>2.88E-6</c:v>
                </c:pt>
                <c:pt idx="893">
                  <c:v>3.8299999999999998E-6</c:v>
                </c:pt>
                <c:pt idx="894">
                  <c:v>3.32E-6</c:v>
                </c:pt>
                <c:pt idx="895">
                  <c:v>4.0500000000000002E-6</c:v>
                </c:pt>
                <c:pt idx="896">
                  <c:v>3.8099999999999999E-6</c:v>
                </c:pt>
                <c:pt idx="897">
                  <c:v>4.0999999999999997E-6</c:v>
                </c:pt>
                <c:pt idx="898">
                  <c:v>4.4100000000000001E-6</c:v>
                </c:pt>
                <c:pt idx="899">
                  <c:v>3.7000000000000002E-6</c:v>
                </c:pt>
                <c:pt idx="900">
                  <c:v>4.1400000000000002E-6</c:v>
                </c:pt>
                <c:pt idx="901">
                  <c:v>3.9700000000000001E-6</c:v>
                </c:pt>
                <c:pt idx="902">
                  <c:v>4.0300000000000004E-6</c:v>
                </c:pt>
                <c:pt idx="903">
                  <c:v>3.6100000000000002E-6</c:v>
                </c:pt>
                <c:pt idx="904">
                  <c:v>3.8700000000000002E-6</c:v>
                </c:pt>
                <c:pt idx="905">
                  <c:v>3.67E-6</c:v>
                </c:pt>
                <c:pt idx="906">
                  <c:v>3.8E-6</c:v>
                </c:pt>
                <c:pt idx="907">
                  <c:v>4.6999999999999999E-6</c:v>
                </c:pt>
                <c:pt idx="908">
                  <c:v>4.5000000000000001E-6</c:v>
                </c:pt>
                <c:pt idx="909">
                  <c:v>4.1099999999999996E-6</c:v>
                </c:pt>
                <c:pt idx="910">
                  <c:v>4.0099999999999997E-6</c:v>
                </c:pt>
                <c:pt idx="911">
                  <c:v>4.3000000000000003E-6</c:v>
                </c:pt>
                <c:pt idx="912">
                  <c:v>4.25E-6</c:v>
                </c:pt>
                <c:pt idx="913">
                  <c:v>4.2400000000000001E-6</c:v>
                </c:pt>
                <c:pt idx="914">
                  <c:v>4.2699999999999998E-6</c:v>
                </c:pt>
                <c:pt idx="915">
                  <c:v>4.4900000000000002E-6</c:v>
                </c:pt>
                <c:pt idx="916">
                  <c:v>4.1899999999999997E-6</c:v>
                </c:pt>
                <c:pt idx="917">
                  <c:v>5.2599999999999996E-6</c:v>
                </c:pt>
                <c:pt idx="918">
                  <c:v>4.4100000000000001E-6</c:v>
                </c:pt>
                <c:pt idx="919">
                  <c:v>4.8600000000000001E-6</c:v>
                </c:pt>
                <c:pt idx="920">
                  <c:v>4.8199999999999996E-6</c:v>
                </c:pt>
                <c:pt idx="921">
                  <c:v>5.1499999999999998E-6</c:v>
                </c:pt>
                <c:pt idx="922">
                  <c:v>5.5099999999999998E-6</c:v>
                </c:pt>
                <c:pt idx="923">
                  <c:v>4.69E-6</c:v>
                </c:pt>
                <c:pt idx="924">
                  <c:v>5.4399999999999996E-6</c:v>
                </c:pt>
                <c:pt idx="925">
                  <c:v>5.3000000000000001E-6</c:v>
                </c:pt>
                <c:pt idx="926">
                  <c:v>4.8400000000000002E-6</c:v>
                </c:pt>
                <c:pt idx="927">
                  <c:v>5.4700000000000001E-6</c:v>
                </c:pt>
                <c:pt idx="928">
                  <c:v>5.5199999999999997E-6</c:v>
                </c:pt>
                <c:pt idx="929">
                  <c:v>5.9100000000000002E-6</c:v>
                </c:pt>
                <c:pt idx="930">
                  <c:v>5.3900000000000001E-6</c:v>
                </c:pt>
                <c:pt idx="931">
                  <c:v>5.1200000000000001E-6</c:v>
                </c:pt>
                <c:pt idx="932">
                  <c:v>4.9799999999999998E-6</c:v>
                </c:pt>
                <c:pt idx="933">
                  <c:v>5.5600000000000001E-6</c:v>
                </c:pt>
                <c:pt idx="934">
                  <c:v>5.8300000000000001E-6</c:v>
                </c:pt>
                <c:pt idx="935">
                  <c:v>5.9800000000000003E-6</c:v>
                </c:pt>
                <c:pt idx="936">
                  <c:v>5.5899999999999998E-6</c:v>
                </c:pt>
                <c:pt idx="937">
                  <c:v>5.8699999999999997E-6</c:v>
                </c:pt>
                <c:pt idx="938">
                  <c:v>6.7399999999999998E-6</c:v>
                </c:pt>
                <c:pt idx="939">
                  <c:v>6.2500000000000003E-6</c:v>
                </c:pt>
                <c:pt idx="940">
                  <c:v>6.5799999999999997E-6</c:v>
                </c:pt>
                <c:pt idx="941">
                  <c:v>5.9599999999999997E-6</c:v>
                </c:pt>
                <c:pt idx="942">
                  <c:v>6.3600000000000001E-6</c:v>
                </c:pt>
                <c:pt idx="943">
                  <c:v>6.1600000000000003E-6</c:v>
                </c:pt>
                <c:pt idx="944">
                  <c:v>6.1700000000000002E-6</c:v>
                </c:pt>
                <c:pt idx="945">
                  <c:v>5.8900000000000004E-6</c:v>
                </c:pt>
                <c:pt idx="946">
                  <c:v>6.6200000000000001E-6</c:v>
                </c:pt>
                <c:pt idx="947">
                  <c:v>7.1799999999999999E-6</c:v>
                </c:pt>
                <c:pt idx="948">
                  <c:v>7.5399999999999998E-6</c:v>
                </c:pt>
                <c:pt idx="949">
                  <c:v>6.5200000000000003E-6</c:v>
                </c:pt>
                <c:pt idx="950">
                  <c:v>6.4500000000000001E-6</c:v>
                </c:pt>
                <c:pt idx="951">
                  <c:v>7.2799999999999998E-6</c:v>
                </c:pt>
                <c:pt idx="952">
                  <c:v>7.0500000000000003E-6</c:v>
                </c:pt>
                <c:pt idx="953">
                  <c:v>7.5000000000000002E-6</c:v>
                </c:pt>
                <c:pt idx="954">
                  <c:v>7.5499999999999997E-6</c:v>
                </c:pt>
                <c:pt idx="955">
                  <c:v>7.7500000000000003E-6</c:v>
                </c:pt>
                <c:pt idx="956">
                  <c:v>7.2799999999999998E-6</c:v>
                </c:pt>
                <c:pt idx="957">
                  <c:v>8.0800000000000006E-6</c:v>
                </c:pt>
                <c:pt idx="958">
                  <c:v>6.8900000000000001E-6</c:v>
                </c:pt>
                <c:pt idx="959">
                  <c:v>7.9300000000000003E-6</c:v>
                </c:pt>
                <c:pt idx="960">
                  <c:v>8.0800000000000006E-6</c:v>
                </c:pt>
                <c:pt idx="961">
                  <c:v>7.9899999999999997E-6</c:v>
                </c:pt>
                <c:pt idx="962">
                  <c:v>7.9300000000000003E-6</c:v>
                </c:pt>
                <c:pt idx="963">
                  <c:v>7.4499999999999998E-6</c:v>
                </c:pt>
                <c:pt idx="964">
                  <c:v>8.4400000000000005E-6</c:v>
                </c:pt>
                <c:pt idx="965">
                  <c:v>8.49E-6</c:v>
                </c:pt>
                <c:pt idx="966">
                  <c:v>8.5199999999999997E-6</c:v>
                </c:pt>
                <c:pt idx="967">
                  <c:v>8.4500000000000004E-6</c:v>
                </c:pt>
                <c:pt idx="968">
                  <c:v>8.0399999999999993E-6</c:v>
                </c:pt>
                <c:pt idx="969">
                  <c:v>7.96E-6</c:v>
                </c:pt>
                <c:pt idx="970">
                  <c:v>8.2300000000000008E-6</c:v>
                </c:pt>
                <c:pt idx="971">
                  <c:v>8.14E-6</c:v>
                </c:pt>
                <c:pt idx="972">
                  <c:v>8.9099999999999994E-6</c:v>
                </c:pt>
                <c:pt idx="973">
                  <c:v>8.2500000000000006E-6</c:v>
                </c:pt>
                <c:pt idx="974">
                  <c:v>9.1900000000000001E-6</c:v>
                </c:pt>
                <c:pt idx="975">
                  <c:v>9.0299999999999999E-6</c:v>
                </c:pt>
                <c:pt idx="976">
                  <c:v>9.3200000000000006E-6</c:v>
                </c:pt>
                <c:pt idx="977">
                  <c:v>9.3200000000000006E-6</c:v>
                </c:pt>
                <c:pt idx="978">
                  <c:v>9.1900000000000001E-6</c:v>
                </c:pt>
                <c:pt idx="979">
                  <c:v>8.6899999999999998E-6</c:v>
                </c:pt>
                <c:pt idx="980">
                  <c:v>8.49E-6</c:v>
                </c:pt>
                <c:pt idx="981">
                  <c:v>9.2499999999999995E-6</c:v>
                </c:pt>
                <c:pt idx="982">
                  <c:v>9.4099999999999997E-6</c:v>
                </c:pt>
                <c:pt idx="983">
                  <c:v>9.9399999999999997E-6</c:v>
                </c:pt>
                <c:pt idx="984">
                  <c:v>1.0509999999999999E-5</c:v>
                </c:pt>
                <c:pt idx="985">
                  <c:v>1.0349999999999999E-5</c:v>
                </c:pt>
                <c:pt idx="986">
                  <c:v>9.7599999999999997E-6</c:v>
                </c:pt>
                <c:pt idx="987">
                  <c:v>1.0010000000000001E-5</c:v>
                </c:pt>
                <c:pt idx="988">
                  <c:v>1.0169999999999999E-5</c:v>
                </c:pt>
                <c:pt idx="989">
                  <c:v>1.044E-5</c:v>
                </c:pt>
                <c:pt idx="990">
                  <c:v>1.0530000000000001E-5</c:v>
                </c:pt>
                <c:pt idx="991">
                  <c:v>9.6900000000000004E-6</c:v>
                </c:pt>
                <c:pt idx="992">
                  <c:v>1.022E-5</c:v>
                </c:pt>
                <c:pt idx="993">
                  <c:v>1.096E-5</c:v>
                </c:pt>
                <c:pt idx="994">
                  <c:v>1.1080000000000001E-5</c:v>
                </c:pt>
                <c:pt idx="995">
                  <c:v>1.0679999999999999E-5</c:v>
                </c:pt>
                <c:pt idx="996">
                  <c:v>1.0859999999999999E-5</c:v>
                </c:pt>
                <c:pt idx="997">
                  <c:v>1.048E-5</c:v>
                </c:pt>
                <c:pt idx="998">
                  <c:v>1.045E-5</c:v>
                </c:pt>
                <c:pt idx="999">
                  <c:v>1.076E-5</c:v>
                </c:pt>
                <c:pt idx="1000">
                  <c:v>1.079E-5</c:v>
                </c:pt>
                <c:pt idx="1001">
                  <c:v>1.182E-5</c:v>
                </c:pt>
                <c:pt idx="1002">
                  <c:v>1.114E-5</c:v>
                </c:pt>
                <c:pt idx="1003">
                  <c:v>1.1240000000000001E-5</c:v>
                </c:pt>
                <c:pt idx="1004">
                  <c:v>1.0509999999999999E-5</c:v>
                </c:pt>
                <c:pt idx="1005">
                  <c:v>1.129E-5</c:v>
                </c:pt>
                <c:pt idx="1006">
                  <c:v>1.135E-5</c:v>
                </c:pt>
                <c:pt idx="1007">
                  <c:v>1.201E-5</c:v>
                </c:pt>
                <c:pt idx="1008">
                  <c:v>1.129E-5</c:v>
                </c:pt>
                <c:pt idx="1009">
                  <c:v>1.1270000000000001E-5</c:v>
                </c:pt>
                <c:pt idx="1010">
                  <c:v>1.1970000000000001E-5</c:v>
                </c:pt>
                <c:pt idx="1011">
                  <c:v>1.1929999999999999E-5</c:v>
                </c:pt>
                <c:pt idx="1012">
                  <c:v>1.203E-5</c:v>
                </c:pt>
                <c:pt idx="1013">
                  <c:v>1.1430000000000001E-5</c:v>
                </c:pt>
                <c:pt idx="1014">
                  <c:v>1.2E-5</c:v>
                </c:pt>
                <c:pt idx="1015">
                  <c:v>1.223E-5</c:v>
                </c:pt>
                <c:pt idx="1016">
                  <c:v>1.198E-5</c:v>
                </c:pt>
                <c:pt idx="1017">
                  <c:v>1.2510000000000001E-5</c:v>
                </c:pt>
                <c:pt idx="1018">
                  <c:v>1.2680000000000001E-5</c:v>
                </c:pt>
                <c:pt idx="1019">
                  <c:v>1.2819999999999999E-5</c:v>
                </c:pt>
                <c:pt idx="1020">
                  <c:v>1.182E-5</c:v>
                </c:pt>
                <c:pt idx="1021">
                  <c:v>1.203E-5</c:v>
                </c:pt>
                <c:pt idx="1022">
                  <c:v>1.3030000000000001E-5</c:v>
                </c:pt>
                <c:pt idx="1023">
                  <c:v>1.27E-5</c:v>
                </c:pt>
                <c:pt idx="1024">
                  <c:v>1.27E-5</c:v>
                </c:pt>
                <c:pt idx="1025">
                  <c:v>1.2649999999999999E-5</c:v>
                </c:pt>
                <c:pt idx="1026">
                  <c:v>1.254E-5</c:v>
                </c:pt>
                <c:pt idx="1027">
                  <c:v>1.314E-5</c:v>
                </c:pt>
                <c:pt idx="1028">
                  <c:v>1.221E-5</c:v>
                </c:pt>
                <c:pt idx="1029">
                  <c:v>1.2809999999999999E-5</c:v>
                </c:pt>
                <c:pt idx="1030">
                  <c:v>1.242E-5</c:v>
                </c:pt>
                <c:pt idx="1031">
                  <c:v>1.2999999999999999E-5</c:v>
                </c:pt>
                <c:pt idx="1032">
                  <c:v>1.296E-5</c:v>
                </c:pt>
                <c:pt idx="1033">
                  <c:v>1.255E-5</c:v>
                </c:pt>
                <c:pt idx="1034">
                  <c:v>1.295E-5</c:v>
                </c:pt>
                <c:pt idx="1035">
                  <c:v>1.3519999999999999E-5</c:v>
                </c:pt>
                <c:pt idx="1036">
                  <c:v>1.347E-5</c:v>
                </c:pt>
                <c:pt idx="1037">
                  <c:v>1.3380000000000001E-5</c:v>
                </c:pt>
                <c:pt idx="1038">
                  <c:v>1.3169999999999999E-5</c:v>
                </c:pt>
                <c:pt idx="1039">
                  <c:v>1.327E-5</c:v>
                </c:pt>
                <c:pt idx="1040">
                  <c:v>1.34E-5</c:v>
                </c:pt>
                <c:pt idx="1041">
                  <c:v>1.346E-5</c:v>
                </c:pt>
                <c:pt idx="1042">
                  <c:v>1.3689999999999999E-5</c:v>
                </c:pt>
                <c:pt idx="1043">
                  <c:v>1.2979999999999999E-5</c:v>
                </c:pt>
                <c:pt idx="1044">
                  <c:v>1.403E-5</c:v>
                </c:pt>
                <c:pt idx="1045">
                  <c:v>1.097E-5</c:v>
                </c:pt>
                <c:pt idx="1046">
                  <c:v>1.208E-5</c:v>
                </c:pt>
                <c:pt idx="1047">
                  <c:v>1.412E-5</c:v>
                </c:pt>
                <c:pt idx="1048">
                  <c:v>1.377E-5</c:v>
                </c:pt>
                <c:pt idx="1049">
                  <c:v>1.3169999999999999E-5</c:v>
                </c:pt>
                <c:pt idx="1050">
                  <c:v>1.332E-5</c:v>
                </c:pt>
                <c:pt idx="1051">
                  <c:v>1.375E-5</c:v>
                </c:pt>
                <c:pt idx="1052">
                  <c:v>1.36E-5</c:v>
                </c:pt>
                <c:pt idx="1053">
                  <c:v>1.3149999999999999E-5</c:v>
                </c:pt>
                <c:pt idx="1054">
                  <c:v>1.342E-5</c:v>
                </c:pt>
                <c:pt idx="1055">
                  <c:v>1.411E-5</c:v>
                </c:pt>
                <c:pt idx="1056">
                  <c:v>1.45E-5</c:v>
                </c:pt>
                <c:pt idx="1057">
                  <c:v>1.347E-5</c:v>
                </c:pt>
                <c:pt idx="1058">
                  <c:v>1.4039999999999999E-5</c:v>
                </c:pt>
                <c:pt idx="1059">
                  <c:v>1.429E-5</c:v>
                </c:pt>
                <c:pt idx="1060">
                  <c:v>1.397E-5</c:v>
                </c:pt>
                <c:pt idx="1061">
                  <c:v>1.4090000000000001E-5</c:v>
                </c:pt>
                <c:pt idx="1062">
                  <c:v>1.419E-5</c:v>
                </c:pt>
                <c:pt idx="1063">
                  <c:v>1.3869999999999999E-5</c:v>
                </c:pt>
                <c:pt idx="1064">
                  <c:v>1.428E-5</c:v>
                </c:pt>
                <c:pt idx="1065">
                  <c:v>1.384E-5</c:v>
                </c:pt>
                <c:pt idx="1066">
                  <c:v>1.436E-5</c:v>
                </c:pt>
                <c:pt idx="1067">
                  <c:v>1.434E-5</c:v>
                </c:pt>
                <c:pt idx="1068">
                  <c:v>1.381E-5</c:v>
                </c:pt>
                <c:pt idx="1069">
                  <c:v>1.3730000000000001E-5</c:v>
                </c:pt>
                <c:pt idx="1070">
                  <c:v>1.4100000000000001E-5</c:v>
                </c:pt>
                <c:pt idx="1071">
                  <c:v>1.414E-5</c:v>
                </c:pt>
                <c:pt idx="1072">
                  <c:v>1.436E-5</c:v>
                </c:pt>
                <c:pt idx="1073">
                  <c:v>1.466E-5</c:v>
                </c:pt>
                <c:pt idx="1074">
                  <c:v>1.4440000000000001E-5</c:v>
                </c:pt>
                <c:pt idx="1075">
                  <c:v>1.381E-5</c:v>
                </c:pt>
                <c:pt idx="1076">
                  <c:v>1.3519999999999999E-5</c:v>
                </c:pt>
                <c:pt idx="1077">
                  <c:v>1.413E-5</c:v>
                </c:pt>
                <c:pt idx="1078">
                  <c:v>1.3689999999999999E-5</c:v>
                </c:pt>
                <c:pt idx="1079">
                  <c:v>1.396E-5</c:v>
                </c:pt>
                <c:pt idx="1080">
                  <c:v>1.4250000000000001E-5</c:v>
                </c:pt>
                <c:pt idx="1081">
                  <c:v>1.434E-5</c:v>
                </c:pt>
                <c:pt idx="1082">
                  <c:v>1.4039999999999999E-5</c:v>
                </c:pt>
                <c:pt idx="1083">
                  <c:v>1.365E-5</c:v>
                </c:pt>
                <c:pt idx="1084">
                  <c:v>1.4569999999999999E-5</c:v>
                </c:pt>
                <c:pt idx="1085">
                  <c:v>1.487E-5</c:v>
                </c:pt>
                <c:pt idx="1086">
                  <c:v>1.4250000000000001E-5</c:v>
                </c:pt>
                <c:pt idx="1087">
                  <c:v>1.384E-5</c:v>
                </c:pt>
                <c:pt idx="1088">
                  <c:v>1.4919999999999999E-5</c:v>
                </c:pt>
                <c:pt idx="1089">
                  <c:v>1.4100000000000001E-5</c:v>
                </c:pt>
                <c:pt idx="1090">
                  <c:v>1.398E-5</c:v>
                </c:pt>
                <c:pt idx="1091">
                  <c:v>1.4229999999999999E-5</c:v>
                </c:pt>
                <c:pt idx="1092">
                  <c:v>1.3509999999999999E-5</c:v>
                </c:pt>
                <c:pt idx="1093">
                  <c:v>1.4440000000000001E-5</c:v>
                </c:pt>
                <c:pt idx="1094">
                  <c:v>1.434E-5</c:v>
                </c:pt>
                <c:pt idx="1095">
                  <c:v>1.395E-5</c:v>
                </c:pt>
                <c:pt idx="1096">
                  <c:v>1.429E-5</c:v>
                </c:pt>
                <c:pt idx="1097">
                  <c:v>1.394E-5</c:v>
                </c:pt>
                <c:pt idx="1098">
                  <c:v>1.4039999999999999E-5</c:v>
                </c:pt>
                <c:pt idx="1099">
                  <c:v>1.3900000000000001E-5</c:v>
                </c:pt>
                <c:pt idx="1100">
                  <c:v>1.4070000000000001E-5</c:v>
                </c:pt>
                <c:pt idx="1101">
                  <c:v>1.349E-5</c:v>
                </c:pt>
                <c:pt idx="1102">
                  <c:v>1.3879999999999999E-5</c:v>
                </c:pt>
                <c:pt idx="1103">
                  <c:v>1.376E-5</c:v>
                </c:pt>
                <c:pt idx="1104">
                  <c:v>1.379E-5</c:v>
                </c:pt>
                <c:pt idx="1105">
                  <c:v>1.349E-5</c:v>
                </c:pt>
                <c:pt idx="1106">
                  <c:v>1.3859999999999999E-5</c:v>
                </c:pt>
                <c:pt idx="1107">
                  <c:v>1.433E-5</c:v>
                </c:pt>
                <c:pt idx="1108">
                  <c:v>1.3709999999999999E-5</c:v>
                </c:pt>
                <c:pt idx="1109">
                  <c:v>1.3519999999999999E-5</c:v>
                </c:pt>
                <c:pt idx="1110">
                  <c:v>1.3349999999999999E-5</c:v>
                </c:pt>
                <c:pt idx="1111">
                  <c:v>1.3730000000000001E-5</c:v>
                </c:pt>
                <c:pt idx="1112">
                  <c:v>1.344E-5</c:v>
                </c:pt>
                <c:pt idx="1113">
                  <c:v>1.3179999999999999E-5</c:v>
                </c:pt>
                <c:pt idx="1114">
                  <c:v>1.395E-5</c:v>
                </c:pt>
                <c:pt idx="1115">
                  <c:v>1.3740000000000001E-5</c:v>
                </c:pt>
                <c:pt idx="1116">
                  <c:v>1.331E-5</c:v>
                </c:pt>
                <c:pt idx="1117">
                  <c:v>1.33E-5</c:v>
                </c:pt>
                <c:pt idx="1118">
                  <c:v>1.241E-5</c:v>
                </c:pt>
                <c:pt idx="1119">
                  <c:v>1.3210000000000001E-5</c:v>
                </c:pt>
                <c:pt idx="1120">
                  <c:v>1.3360000000000001E-5</c:v>
                </c:pt>
                <c:pt idx="1121">
                  <c:v>1.253E-5</c:v>
                </c:pt>
                <c:pt idx="1122">
                  <c:v>1.3190000000000001E-5</c:v>
                </c:pt>
                <c:pt idx="1123">
                  <c:v>1.362E-5</c:v>
                </c:pt>
                <c:pt idx="1124">
                  <c:v>1.33E-5</c:v>
                </c:pt>
                <c:pt idx="1125">
                  <c:v>1.3349999999999999E-5</c:v>
                </c:pt>
                <c:pt idx="1126">
                  <c:v>1.2439999999999999E-5</c:v>
                </c:pt>
                <c:pt idx="1127">
                  <c:v>1.278E-5</c:v>
                </c:pt>
                <c:pt idx="1128">
                  <c:v>1.332E-5</c:v>
                </c:pt>
                <c:pt idx="1129">
                  <c:v>1.295E-5</c:v>
                </c:pt>
                <c:pt idx="1130">
                  <c:v>1.2330000000000001E-5</c:v>
                </c:pt>
                <c:pt idx="1131">
                  <c:v>1.276E-5</c:v>
                </c:pt>
                <c:pt idx="1132">
                  <c:v>1.2629999999999999E-5</c:v>
                </c:pt>
                <c:pt idx="1133">
                  <c:v>1.2289999999999999E-5</c:v>
                </c:pt>
                <c:pt idx="1134">
                  <c:v>1.313E-5</c:v>
                </c:pt>
                <c:pt idx="1135">
                  <c:v>1.29E-5</c:v>
                </c:pt>
                <c:pt idx="1136">
                  <c:v>1.201E-5</c:v>
                </c:pt>
                <c:pt idx="1137">
                  <c:v>1.1389999999999999E-5</c:v>
                </c:pt>
                <c:pt idx="1138">
                  <c:v>1.17E-5</c:v>
                </c:pt>
                <c:pt idx="1139">
                  <c:v>1.1780000000000001E-5</c:v>
                </c:pt>
                <c:pt idx="1140">
                  <c:v>1.216E-5</c:v>
                </c:pt>
                <c:pt idx="1141">
                  <c:v>1.1770000000000001E-5</c:v>
                </c:pt>
                <c:pt idx="1142">
                  <c:v>1.2649999999999999E-5</c:v>
                </c:pt>
                <c:pt idx="1143">
                  <c:v>1.166E-5</c:v>
                </c:pt>
                <c:pt idx="1144">
                  <c:v>1.2E-5</c:v>
                </c:pt>
                <c:pt idx="1145">
                  <c:v>1.1909999999999999E-5</c:v>
                </c:pt>
                <c:pt idx="1146">
                  <c:v>1.203E-5</c:v>
                </c:pt>
                <c:pt idx="1147">
                  <c:v>1.172E-5</c:v>
                </c:pt>
                <c:pt idx="1148">
                  <c:v>1.1270000000000001E-5</c:v>
                </c:pt>
                <c:pt idx="1149">
                  <c:v>1.184E-5</c:v>
                </c:pt>
                <c:pt idx="1150">
                  <c:v>1.181E-5</c:v>
                </c:pt>
                <c:pt idx="1151">
                  <c:v>1.148E-5</c:v>
                </c:pt>
                <c:pt idx="1152">
                  <c:v>1.129E-5</c:v>
                </c:pt>
                <c:pt idx="1153">
                  <c:v>1.1620000000000001E-5</c:v>
                </c:pt>
                <c:pt idx="1154">
                  <c:v>1.128E-5</c:v>
                </c:pt>
                <c:pt idx="1155">
                  <c:v>1.06E-5</c:v>
                </c:pt>
                <c:pt idx="1156">
                  <c:v>1.1379999999999999E-5</c:v>
                </c:pt>
                <c:pt idx="1157">
                  <c:v>1.083E-5</c:v>
                </c:pt>
                <c:pt idx="1158">
                  <c:v>1.077E-5</c:v>
                </c:pt>
                <c:pt idx="1159">
                  <c:v>1.081E-5</c:v>
                </c:pt>
                <c:pt idx="1160">
                  <c:v>1.13E-5</c:v>
                </c:pt>
                <c:pt idx="1161">
                  <c:v>1.1049999999999999E-5</c:v>
                </c:pt>
                <c:pt idx="1162">
                  <c:v>1.1209999999999999E-5</c:v>
                </c:pt>
                <c:pt idx="1163">
                  <c:v>1.098E-5</c:v>
                </c:pt>
                <c:pt idx="1164">
                  <c:v>1.0679999999999999E-5</c:v>
                </c:pt>
                <c:pt idx="1165">
                  <c:v>9.9599999999999995E-6</c:v>
                </c:pt>
                <c:pt idx="1166">
                  <c:v>1.1250000000000001E-5</c:v>
                </c:pt>
                <c:pt idx="1167">
                  <c:v>1.111E-5</c:v>
                </c:pt>
                <c:pt idx="1168">
                  <c:v>1.115E-5</c:v>
                </c:pt>
                <c:pt idx="1169">
                  <c:v>1.024E-5</c:v>
                </c:pt>
                <c:pt idx="1170">
                  <c:v>1.066E-5</c:v>
                </c:pt>
                <c:pt idx="1171">
                  <c:v>1.0710000000000001E-5</c:v>
                </c:pt>
                <c:pt idx="1172">
                  <c:v>9.5999999999999996E-6</c:v>
                </c:pt>
                <c:pt idx="1173">
                  <c:v>1.012E-5</c:v>
                </c:pt>
                <c:pt idx="1174">
                  <c:v>1.007E-5</c:v>
                </c:pt>
                <c:pt idx="1175">
                  <c:v>1.005E-5</c:v>
                </c:pt>
                <c:pt idx="1176">
                  <c:v>1.006E-5</c:v>
                </c:pt>
                <c:pt idx="1177">
                  <c:v>1.03E-5</c:v>
                </c:pt>
                <c:pt idx="1178">
                  <c:v>9.9899999999999992E-6</c:v>
                </c:pt>
                <c:pt idx="1179">
                  <c:v>9.5899999999999997E-6</c:v>
                </c:pt>
                <c:pt idx="1180">
                  <c:v>1.022E-5</c:v>
                </c:pt>
                <c:pt idx="1181">
                  <c:v>9.9599999999999995E-6</c:v>
                </c:pt>
                <c:pt idx="1182">
                  <c:v>9.3999999999999998E-6</c:v>
                </c:pt>
                <c:pt idx="1183">
                  <c:v>9.6299999999999993E-6</c:v>
                </c:pt>
                <c:pt idx="1184">
                  <c:v>9.0000000000000002E-6</c:v>
                </c:pt>
                <c:pt idx="1185">
                  <c:v>9.9499999999999996E-6</c:v>
                </c:pt>
                <c:pt idx="1186">
                  <c:v>9.4499999999999993E-6</c:v>
                </c:pt>
                <c:pt idx="1187">
                  <c:v>9.7499999999999998E-6</c:v>
                </c:pt>
                <c:pt idx="1188">
                  <c:v>9.38E-6</c:v>
                </c:pt>
                <c:pt idx="1189">
                  <c:v>9.4399999999999994E-6</c:v>
                </c:pt>
                <c:pt idx="1190">
                  <c:v>8.0399999999999993E-6</c:v>
                </c:pt>
                <c:pt idx="1191">
                  <c:v>8.7099999999999996E-6</c:v>
                </c:pt>
                <c:pt idx="1192">
                  <c:v>8.3499999999999997E-6</c:v>
                </c:pt>
                <c:pt idx="1193">
                  <c:v>8.0900000000000005E-6</c:v>
                </c:pt>
                <c:pt idx="1194">
                  <c:v>8.8000000000000004E-6</c:v>
                </c:pt>
                <c:pt idx="1195">
                  <c:v>9.4399999999999994E-6</c:v>
                </c:pt>
                <c:pt idx="1196">
                  <c:v>8.6000000000000007E-6</c:v>
                </c:pt>
                <c:pt idx="1197">
                  <c:v>8.14E-6</c:v>
                </c:pt>
                <c:pt idx="1198">
                  <c:v>8.7600000000000008E-6</c:v>
                </c:pt>
                <c:pt idx="1199">
                  <c:v>9.0799999999999995E-6</c:v>
                </c:pt>
                <c:pt idx="1200">
                  <c:v>8.8799999999999997E-6</c:v>
                </c:pt>
                <c:pt idx="1201">
                  <c:v>8.3100000000000001E-6</c:v>
                </c:pt>
                <c:pt idx="1202">
                  <c:v>8.2500000000000006E-6</c:v>
                </c:pt>
                <c:pt idx="1203">
                  <c:v>8.2199999999999992E-6</c:v>
                </c:pt>
                <c:pt idx="1204">
                  <c:v>8.14E-6</c:v>
                </c:pt>
                <c:pt idx="1205">
                  <c:v>8.4999999999999999E-6</c:v>
                </c:pt>
                <c:pt idx="1206">
                  <c:v>7.5100000000000001E-6</c:v>
                </c:pt>
                <c:pt idx="1207">
                  <c:v>7.9200000000000004E-6</c:v>
                </c:pt>
                <c:pt idx="1208">
                  <c:v>8.3799999999999994E-6</c:v>
                </c:pt>
                <c:pt idx="1209">
                  <c:v>7.0500000000000003E-6</c:v>
                </c:pt>
                <c:pt idx="1210">
                  <c:v>7.6499999999999996E-6</c:v>
                </c:pt>
                <c:pt idx="1211">
                  <c:v>7.3499999999999999E-6</c:v>
                </c:pt>
                <c:pt idx="1212">
                  <c:v>7.3599999999999998E-6</c:v>
                </c:pt>
                <c:pt idx="1213">
                  <c:v>7.3000000000000004E-6</c:v>
                </c:pt>
                <c:pt idx="1214">
                  <c:v>7.1799999999999999E-6</c:v>
                </c:pt>
                <c:pt idx="1215">
                  <c:v>7.0299999999999996E-6</c:v>
                </c:pt>
                <c:pt idx="1216">
                  <c:v>7.0099999999999998E-6</c:v>
                </c:pt>
                <c:pt idx="1217">
                  <c:v>6.7499999999999997E-6</c:v>
                </c:pt>
                <c:pt idx="1218">
                  <c:v>6.9299999999999997E-6</c:v>
                </c:pt>
                <c:pt idx="1219">
                  <c:v>6.3899999999999998E-6</c:v>
                </c:pt>
                <c:pt idx="1220">
                  <c:v>6.5100000000000004E-6</c:v>
                </c:pt>
                <c:pt idx="1221">
                  <c:v>6.4400000000000002E-6</c:v>
                </c:pt>
                <c:pt idx="1222">
                  <c:v>6.02E-6</c:v>
                </c:pt>
                <c:pt idx="1223">
                  <c:v>6.6100000000000002E-6</c:v>
                </c:pt>
                <c:pt idx="1224">
                  <c:v>6.5599999999999999E-6</c:v>
                </c:pt>
                <c:pt idx="1225">
                  <c:v>5.5999999999999997E-6</c:v>
                </c:pt>
                <c:pt idx="1226">
                  <c:v>6.28E-6</c:v>
                </c:pt>
                <c:pt idx="1227">
                  <c:v>6.19E-6</c:v>
                </c:pt>
                <c:pt idx="1228">
                  <c:v>6.28E-6</c:v>
                </c:pt>
                <c:pt idx="1229">
                  <c:v>6.2700000000000001E-6</c:v>
                </c:pt>
                <c:pt idx="1230">
                  <c:v>6.0599999999999996E-6</c:v>
                </c:pt>
                <c:pt idx="1231">
                  <c:v>6.2299999999999996E-6</c:v>
                </c:pt>
                <c:pt idx="1232">
                  <c:v>5.5899999999999998E-6</c:v>
                </c:pt>
                <c:pt idx="1233">
                  <c:v>5.7200000000000003E-6</c:v>
                </c:pt>
                <c:pt idx="1234">
                  <c:v>5.3800000000000002E-6</c:v>
                </c:pt>
                <c:pt idx="1235">
                  <c:v>5.5300000000000004E-6</c:v>
                </c:pt>
                <c:pt idx="1236">
                  <c:v>5.6999999999999996E-6</c:v>
                </c:pt>
                <c:pt idx="1237">
                  <c:v>5.48E-6</c:v>
                </c:pt>
                <c:pt idx="1238">
                  <c:v>5.3199999999999999E-6</c:v>
                </c:pt>
                <c:pt idx="1239">
                  <c:v>5.5799999999999999E-6</c:v>
                </c:pt>
                <c:pt idx="1240">
                  <c:v>4.95E-6</c:v>
                </c:pt>
                <c:pt idx="1241">
                  <c:v>5.3499999999999996E-6</c:v>
                </c:pt>
                <c:pt idx="1242">
                  <c:v>5.1000000000000003E-6</c:v>
                </c:pt>
                <c:pt idx="1243">
                  <c:v>4.7899999999999999E-6</c:v>
                </c:pt>
                <c:pt idx="1244">
                  <c:v>4.1799999999999998E-6</c:v>
                </c:pt>
                <c:pt idx="1245">
                  <c:v>4.9799999999999998E-6</c:v>
                </c:pt>
                <c:pt idx="1246">
                  <c:v>4.7899999999999999E-6</c:v>
                </c:pt>
                <c:pt idx="1247">
                  <c:v>4.7099999999999998E-6</c:v>
                </c:pt>
                <c:pt idx="1248">
                  <c:v>4.0799999999999999E-6</c:v>
                </c:pt>
                <c:pt idx="1249">
                  <c:v>3.9999999999999998E-6</c:v>
                </c:pt>
                <c:pt idx="1250">
                  <c:v>3.7000000000000002E-6</c:v>
                </c:pt>
                <c:pt idx="1251">
                  <c:v>4.4700000000000004E-6</c:v>
                </c:pt>
                <c:pt idx="1252">
                  <c:v>4.5399999999999997E-6</c:v>
                </c:pt>
                <c:pt idx="1253">
                  <c:v>4.4499999999999997E-6</c:v>
                </c:pt>
                <c:pt idx="1254">
                  <c:v>4.4299999999999999E-6</c:v>
                </c:pt>
                <c:pt idx="1255">
                  <c:v>4.2400000000000001E-6</c:v>
                </c:pt>
                <c:pt idx="1256">
                  <c:v>4.0099999999999997E-6</c:v>
                </c:pt>
                <c:pt idx="1257">
                  <c:v>3.54E-6</c:v>
                </c:pt>
                <c:pt idx="1258">
                  <c:v>3.6200000000000001E-6</c:v>
                </c:pt>
                <c:pt idx="1259">
                  <c:v>3.7799999999999998E-6</c:v>
                </c:pt>
                <c:pt idx="1260">
                  <c:v>3.3799999999999998E-6</c:v>
                </c:pt>
                <c:pt idx="1261">
                  <c:v>3.3400000000000002E-6</c:v>
                </c:pt>
                <c:pt idx="1262">
                  <c:v>3.8299999999999998E-6</c:v>
                </c:pt>
                <c:pt idx="1263">
                  <c:v>3.9600000000000002E-6</c:v>
                </c:pt>
                <c:pt idx="1264">
                  <c:v>3.4999999999999999E-6</c:v>
                </c:pt>
                <c:pt idx="1265">
                  <c:v>3.49E-6</c:v>
                </c:pt>
                <c:pt idx="1266">
                  <c:v>3.2399999999999999E-6</c:v>
                </c:pt>
                <c:pt idx="1267">
                  <c:v>3.3500000000000001E-6</c:v>
                </c:pt>
                <c:pt idx="1268">
                  <c:v>3.7000000000000002E-6</c:v>
                </c:pt>
                <c:pt idx="1269">
                  <c:v>4.0400000000000003E-6</c:v>
                </c:pt>
                <c:pt idx="1270">
                  <c:v>3.8700000000000002E-6</c:v>
                </c:pt>
                <c:pt idx="1271">
                  <c:v>3.18E-6</c:v>
                </c:pt>
                <c:pt idx="1272">
                  <c:v>2.9699999999999999E-6</c:v>
                </c:pt>
                <c:pt idx="1273">
                  <c:v>2.65E-6</c:v>
                </c:pt>
                <c:pt idx="1274">
                  <c:v>3.1700000000000001E-6</c:v>
                </c:pt>
                <c:pt idx="1275">
                  <c:v>3.3000000000000002E-6</c:v>
                </c:pt>
                <c:pt idx="1276">
                  <c:v>3.1E-6</c:v>
                </c:pt>
                <c:pt idx="1277">
                  <c:v>2.8499999999999998E-6</c:v>
                </c:pt>
                <c:pt idx="1278">
                  <c:v>2.2900000000000001E-6</c:v>
                </c:pt>
                <c:pt idx="1279">
                  <c:v>2.5799999999999999E-6</c:v>
                </c:pt>
                <c:pt idx="1280">
                  <c:v>3.0800000000000002E-6</c:v>
                </c:pt>
                <c:pt idx="1281">
                  <c:v>2.7800000000000001E-6</c:v>
                </c:pt>
                <c:pt idx="1282">
                  <c:v>2.5900000000000002E-6</c:v>
                </c:pt>
                <c:pt idx="1283">
                  <c:v>2.1799999999999999E-6</c:v>
                </c:pt>
                <c:pt idx="1284">
                  <c:v>3.1300000000000001E-6</c:v>
                </c:pt>
                <c:pt idx="1285">
                  <c:v>2.0700000000000001E-6</c:v>
                </c:pt>
                <c:pt idx="1286">
                  <c:v>2.2699999999999999E-6</c:v>
                </c:pt>
                <c:pt idx="1287">
                  <c:v>2.6199999999999999E-6</c:v>
                </c:pt>
                <c:pt idx="1288">
                  <c:v>2.7300000000000001E-6</c:v>
                </c:pt>
                <c:pt idx="1289">
                  <c:v>2.5000000000000002E-6</c:v>
                </c:pt>
                <c:pt idx="1290">
                  <c:v>2.2299999999999998E-6</c:v>
                </c:pt>
                <c:pt idx="1291">
                  <c:v>2.7999999999999999E-6</c:v>
                </c:pt>
                <c:pt idx="1292">
                  <c:v>2.17E-6</c:v>
                </c:pt>
                <c:pt idx="1293">
                  <c:v>2.3800000000000001E-6</c:v>
                </c:pt>
                <c:pt idx="1294">
                  <c:v>2.8200000000000001E-6</c:v>
                </c:pt>
                <c:pt idx="1295">
                  <c:v>2.3999999999999999E-6</c:v>
                </c:pt>
                <c:pt idx="1296">
                  <c:v>1.6500000000000001E-6</c:v>
                </c:pt>
                <c:pt idx="1297">
                  <c:v>1.86E-6</c:v>
                </c:pt>
                <c:pt idx="1298">
                  <c:v>2.0200000000000001E-6</c:v>
                </c:pt>
                <c:pt idx="1299">
                  <c:v>1.77E-6</c:v>
                </c:pt>
                <c:pt idx="1300">
                  <c:v>1.55E-6</c:v>
                </c:pt>
                <c:pt idx="1301">
                  <c:v>1.9599999999999999E-6</c:v>
                </c:pt>
                <c:pt idx="1302">
                  <c:v>1.57E-6</c:v>
                </c:pt>
                <c:pt idx="1303">
                  <c:v>1.33E-6</c:v>
                </c:pt>
                <c:pt idx="1304">
                  <c:v>1.5200000000000001E-6</c:v>
                </c:pt>
                <c:pt idx="1305">
                  <c:v>1.7099999999999999E-6</c:v>
                </c:pt>
                <c:pt idx="1306">
                  <c:v>9.5000000000000001E-7</c:v>
                </c:pt>
                <c:pt idx="1307">
                  <c:v>1.64E-6</c:v>
                </c:pt>
                <c:pt idx="1308">
                  <c:v>1.7400000000000001E-6</c:v>
                </c:pt>
                <c:pt idx="1309">
                  <c:v>1.8700000000000001E-6</c:v>
                </c:pt>
                <c:pt idx="1310">
                  <c:v>1.8300000000000001E-6</c:v>
                </c:pt>
                <c:pt idx="1311">
                  <c:v>1.7400000000000001E-6</c:v>
                </c:pt>
                <c:pt idx="1312">
                  <c:v>1.1200000000000001E-6</c:v>
                </c:pt>
                <c:pt idx="1313">
                  <c:v>1.39E-6</c:v>
                </c:pt>
                <c:pt idx="1314">
                  <c:v>1.6700000000000001E-6</c:v>
                </c:pt>
                <c:pt idx="1315">
                  <c:v>6.1999999999999999E-7</c:v>
                </c:pt>
                <c:pt idx="1316">
                  <c:v>9.2999999999999999E-7</c:v>
                </c:pt>
                <c:pt idx="1317">
                  <c:v>9.7000000000000003E-7</c:v>
                </c:pt>
                <c:pt idx="1318">
                  <c:v>1.0100000000000001E-6</c:v>
                </c:pt>
                <c:pt idx="1319">
                  <c:v>1.37E-6</c:v>
                </c:pt>
                <c:pt idx="1320">
                  <c:v>1.61E-6</c:v>
                </c:pt>
                <c:pt idx="1321">
                  <c:v>5.7000000000000005E-7</c:v>
                </c:pt>
                <c:pt idx="1322">
                  <c:v>1.0300000000000001E-6</c:v>
                </c:pt>
                <c:pt idx="1323">
                  <c:v>1.3599999999999999E-6</c:v>
                </c:pt>
                <c:pt idx="1324">
                  <c:v>1.31E-6</c:v>
                </c:pt>
                <c:pt idx="1325">
                  <c:v>1.2899999999999999E-6</c:v>
                </c:pt>
                <c:pt idx="1326">
                  <c:v>1.1999999999999999E-6</c:v>
                </c:pt>
                <c:pt idx="1327">
                  <c:v>5.9999999999999997E-7</c:v>
                </c:pt>
                <c:pt idx="1328">
                  <c:v>1.8300000000000001E-6</c:v>
                </c:pt>
                <c:pt idx="1329">
                  <c:v>1.31E-6</c:v>
                </c:pt>
                <c:pt idx="1330">
                  <c:v>1.17E-6</c:v>
                </c:pt>
                <c:pt idx="1331">
                  <c:v>1.46E-6</c:v>
                </c:pt>
                <c:pt idx="1332">
                  <c:v>4.7999999999999996E-7</c:v>
                </c:pt>
                <c:pt idx="1333">
                  <c:v>9.5000000000000001E-7</c:v>
                </c:pt>
                <c:pt idx="1334">
                  <c:v>1.0100000000000001E-6</c:v>
                </c:pt>
                <c:pt idx="1335">
                  <c:v>1.33E-6</c:v>
                </c:pt>
                <c:pt idx="1336">
                  <c:v>5.7999999999999995E-7</c:v>
                </c:pt>
                <c:pt idx="1337">
                  <c:v>6.4000000000000001E-7</c:v>
                </c:pt>
                <c:pt idx="1338">
                  <c:v>1.0699999999999999E-6</c:v>
                </c:pt>
                <c:pt idx="1339">
                  <c:v>1.1799999999999999E-6</c:v>
                </c:pt>
                <c:pt idx="1340">
                  <c:v>8.9999999999999996E-7</c:v>
                </c:pt>
                <c:pt idx="1341">
                  <c:v>9.9999999999999995E-7</c:v>
                </c:pt>
                <c:pt idx="1342">
                  <c:v>1.42E-6</c:v>
                </c:pt>
                <c:pt idx="1343">
                  <c:v>1.48E-6</c:v>
                </c:pt>
                <c:pt idx="1344">
                  <c:v>1.1400000000000001E-6</c:v>
                </c:pt>
                <c:pt idx="1345">
                  <c:v>8.7000000000000003E-7</c:v>
                </c:pt>
                <c:pt idx="1346">
                  <c:v>1.2699999999999999E-6</c:v>
                </c:pt>
                <c:pt idx="1347">
                  <c:v>7.1999999999999999E-7</c:v>
                </c:pt>
                <c:pt idx="1348">
                  <c:v>1.39E-6</c:v>
                </c:pt>
                <c:pt idx="1349">
                  <c:v>1.1599999999999999E-6</c:v>
                </c:pt>
                <c:pt idx="1350">
                  <c:v>9.5000000000000001E-7</c:v>
                </c:pt>
                <c:pt idx="1351">
                  <c:v>7.6000000000000003E-7</c:v>
                </c:pt>
                <c:pt idx="1352">
                  <c:v>6.7000000000000004E-7</c:v>
                </c:pt>
                <c:pt idx="1353">
                  <c:v>4.3000000000000001E-7</c:v>
                </c:pt>
                <c:pt idx="1354">
                  <c:v>9.7999999999999993E-7</c:v>
                </c:pt>
                <c:pt idx="1355">
                  <c:v>7.8000000000000005E-7</c:v>
                </c:pt>
                <c:pt idx="1356">
                  <c:v>1.3999999999999999E-6</c:v>
                </c:pt>
                <c:pt idx="1357">
                  <c:v>1.3400000000000001E-6</c:v>
                </c:pt>
                <c:pt idx="1358">
                  <c:v>8.5000000000000001E-7</c:v>
                </c:pt>
                <c:pt idx="1359">
                  <c:v>1.1799999999999999E-6</c:v>
                </c:pt>
                <c:pt idx="1360">
                  <c:v>1.1200000000000001E-6</c:v>
                </c:pt>
                <c:pt idx="1361">
                  <c:v>1.02E-6</c:v>
                </c:pt>
                <c:pt idx="1362">
                  <c:v>7.7000000000000004E-7</c:v>
                </c:pt>
                <c:pt idx="1363">
                  <c:v>9.7999999999999993E-7</c:v>
                </c:pt>
                <c:pt idx="1364">
                  <c:v>1.3200000000000001E-6</c:v>
                </c:pt>
                <c:pt idx="1365">
                  <c:v>1.24E-6</c:v>
                </c:pt>
                <c:pt idx="1366">
                  <c:v>8.5000000000000001E-7</c:v>
                </c:pt>
                <c:pt idx="1367">
                  <c:v>4.8999999999999997E-7</c:v>
                </c:pt>
                <c:pt idx="1368">
                  <c:v>1.37E-6</c:v>
                </c:pt>
                <c:pt idx="1369">
                  <c:v>6.9999999999999997E-7</c:v>
                </c:pt>
                <c:pt idx="1370">
                  <c:v>5.7000000000000005E-7</c:v>
                </c:pt>
                <c:pt idx="1371">
                  <c:v>1.2100000000000001E-6</c:v>
                </c:pt>
                <c:pt idx="1372">
                  <c:v>9.1999999999999998E-7</c:v>
                </c:pt>
                <c:pt idx="1373">
                  <c:v>9.4E-7</c:v>
                </c:pt>
                <c:pt idx="1374">
                  <c:v>1.28E-6</c:v>
                </c:pt>
                <c:pt idx="1375">
                  <c:v>8.5000000000000001E-7</c:v>
                </c:pt>
                <c:pt idx="1376">
                  <c:v>8.7000000000000003E-7</c:v>
                </c:pt>
                <c:pt idx="1377">
                  <c:v>1.1799999999999999E-6</c:v>
                </c:pt>
                <c:pt idx="1378">
                  <c:v>6.0999999999999998E-7</c:v>
                </c:pt>
                <c:pt idx="1379">
                  <c:v>1.33E-6</c:v>
                </c:pt>
                <c:pt idx="1380">
                  <c:v>1.2500000000000001E-6</c:v>
                </c:pt>
                <c:pt idx="1381">
                  <c:v>1.0499999999999999E-6</c:v>
                </c:pt>
                <c:pt idx="1382">
                  <c:v>1.3599999999999999E-6</c:v>
                </c:pt>
                <c:pt idx="1383">
                  <c:v>5.7999999999999995E-7</c:v>
                </c:pt>
                <c:pt idx="1384">
                  <c:v>1.3599999999999999E-6</c:v>
                </c:pt>
                <c:pt idx="1385">
                  <c:v>1.5400000000000001E-6</c:v>
                </c:pt>
                <c:pt idx="1386">
                  <c:v>1.1200000000000001E-6</c:v>
                </c:pt>
                <c:pt idx="1387">
                  <c:v>1.2899999999999999E-6</c:v>
                </c:pt>
                <c:pt idx="1388">
                  <c:v>9.1999999999999998E-7</c:v>
                </c:pt>
                <c:pt idx="1389">
                  <c:v>5.4000000000000002E-7</c:v>
                </c:pt>
                <c:pt idx="1390">
                  <c:v>7.4000000000000001E-7</c:v>
                </c:pt>
                <c:pt idx="1391">
                  <c:v>1.37E-6</c:v>
                </c:pt>
                <c:pt idx="1392">
                  <c:v>1.7400000000000001E-6</c:v>
                </c:pt>
                <c:pt idx="1393">
                  <c:v>7.8999999999999995E-7</c:v>
                </c:pt>
                <c:pt idx="1394">
                  <c:v>3.1E-7</c:v>
                </c:pt>
                <c:pt idx="1395">
                  <c:v>9.5000000000000001E-7</c:v>
                </c:pt>
                <c:pt idx="1396">
                  <c:v>1.31E-6</c:v>
                </c:pt>
                <c:pt idx="1397">
                  <c:v>5.6000000000000004E-7</c:v>
                </c:pt>
                <c:pt idx="1398">
                  <c:v>1.04E-6</c:v>
                </c:pt>
                <c:pt idx="1399">
                  <c:v>1.39E-6</c:v>
                </c:pt>
                <c:pt idx="1400">
                  <c:v>5.9999999999999997E-7</c:v>
                </c:pt>
                <c:pt idx="1401">
                  <c:v>1.55E-6</c:v>
                </c:pt>
                <c:pt idx="1402">
                  <c:v>1.33E-6</c:v>
                </c:pt>
                <c:pt idx="1403">
                  <c:v>1.3400000000000001E-6</c:v>
                </c:pt>
                <c:pt idx="1404">
                  <c:v>1.33E-6</c:v>
                </c:pt>
                <c:pt idx="1405">
                  <c:v>7.6000000000000003E-7</c:v>
                </c:pt>
                <c:pt idx="1406">
                  <c:v>9.4E-7</c:v>
                </c:pt>
                <c:pt idx="1407">
                  <c:v>1.06E-6</c:v>
                </c:pt>
                <c:pt idx="1408">
                  <c:v>9.7999999999999993E-7</c:v>
                </c:pt>
                <c:pt idx="1409">
                  <c:v>5.2E-7</c:v>
                </c:pt>
                <c:pt idx="1410">
                  <c:v>5.9999999999999997E-7</c:v>
                </c:pt>
                <c:pt idx="1411">
                  <c:v>9.1999999999999998E-7</c:v>
                </c:pt>
                <c:pt idx="1412">
                  <c:v>1.2100000000000001E-6</c:v>
                </c:pt>
                <c:pt idx="1413">
                  <c:v>1.77E-6</c:v>
                </c:pt>
                <c:pt idx="1414">
                  <c:v>1.48E-6</c:v>
                </c:pt>
                <c:pt idx="1415">
                  <c:v>1.08E-6</c:v>
                </c:pt>
                <c:pt idx="1416">
                  <c:v>1.0100000000000001E-6</c:v>
                </c:pt>
                <c:pt idx="1417">
                  <c:v>9.5000000000000001E-7</c:v>
                </c:pt>
                <c:pt idx="1418">
                  <c:v>1.5400000000000001E-6</c:v>
                </c:pt>
                <c:pt idx="1419">
                  <c:v>1.08E-6</c:v>
                </c:pt>
                <c:pt idx="1420">
                  <c:v>9.0999999999999997E-7</c:v>
                </c:pt>
                <c:pt idx="1421">
                  <c:v>3.1E-7</c:v>
                </c:pt>
                <c:pt idx="1422">
                  <c:v>1.0100000000000001E-6</c:v>
                </c:pt>
                <c:pt idx="1423">
                  <c:v>1.1400000000000001E-6</c:v>
                </c:pt>
                <c:pt idx="1424">
                  <c:v>1.48E-6</c:v>
                </c:pt>
                <c:pt idx="1425">
                  <c:v>1.3200000000000001E-6</c:v>
                </c:pt>
                <c:pt idx="1426">
                  <c:v>1.3E-6</c:v>
                </c:pt>
                <c:pt idx="1427">
                  <c:v>1.8700000000000001E-6</c:v>
                </c:pt>
                <c:pt idx="1428">
                  <c:v>1.2699999999999999E-6</c:v>
                </c:pt>
                <c:pt idx="1429">
                  <c:v>8.4E-7</c:v>
                </c:pt>
                <c:pt idx="1430">
                  <c:v>9.9999999999999995E-7</c:v>
                </c:pt>
                <c:pt idx="1431">
                  <c:v>5.6000000000000004E-7</c:v>
                </c:pt>
                <c:pt idx="1432">
                  <c:v>1.1999999999999999E-6</c:v>
                </c:pt>
                <c:pt idx="1433">
                  <c:v>8.7000000000000003E-7</c:v>
                </c:pt>
                <c:pt idx="1434">
                  <c:v>1.28E-6</c:v>
                </c:pt>
                <c:pt idx="1435">
                  <c:v>7.0999999999999998E-7</c:v>
                </c:pt>
                <c:pt idx="1436">
                  <c:v>1.31E-6</c:v>
                </c:pt>
                <c:pt idx="1437">
                  <c:v>1.4500000000000001E-6</c:v>
                </c:pt>
                <c:pt idx="1438">
                  <c:v>9.5000000000000001E-7</c:v>
                </c:pt>
                <c:pt idx="1439">
                  <c:v>3.1E-7</c:v>
                </c:pt>
                <c:pt idx="1440">
                  <c:v>7.4000000000000001E-7</c:v>
                </c:pt>
                <c:pt idx="1441">
                  <c:v>8.2999999999999999E-7</c:v>
                </c:pt>
                <c:pt idx="1442">
                  <c:v>1.3799999999999999E-6</c:v>
                </c:pt>
                <c:pt idx="1443">
                  <c:v>1.39E-6</c:v>
                </c:pt>
                <c:pt idx="1444">
                  <c:v>8.6000000000000002E-7</c:v>
                </c:pt>
                <c:pt idx="1445">
                  <c:v>1.08E-6</c:v>
                </c:pt>
                <c:pt idx="1446">
                  <c:v>1.26E-6</c:v>
                </c:pt>
                <c:pt idx="1447">
                  <c:v>6.3E-7</c:v>
                </c:pt>
                <c:pt idx="1448">
                  <c:v>1.02E-6</c:v>
                </c:pt>
                <c:pt idx="1449">
                  <c:v>1.37E-6</c:v>
                </c:pt>
                <c:pt idx="1450">
                  <c:v>5.7999999999999995E-7</c:v>
                </c:pt>
                <c:pt idx="1451">
                  <c:v>6.3E-7</c:v>
                </c:pt>
                <c:pt idx="1452">
                  <c:v>5.2E-7</c:v>
                </c:pt>
                <c:pt idx="1453">
                  <c:v>1.35E-6</c:v>
                </c:pt>
                <c:pt idx="1454">
                  <c:v>1.17E-6</c:v>
                </c:pt>
                <c:pt idx="1455">
                  <c:v>1.17E-6</c:v>
                </c:pt>
                <c:pt idx="1456">
                  <c:v>1.5400000000000001E-6</c:v>
                </c:pt>
                <c:pt idx="1457">
                  <c:v>1.0300000000000001E-6</c:v>
                </c:pt>
                <c:pt idx="1458">
                  <c:v>5.7999999999999995E-7</c:v>
                </c:pt>
                <c:pt idx="1459">
                  <c:v>8.8999999999999995E-7</c:v>
                </c:pt>
                <c:pt idx="1460">
                  <c:v>1.5200000000000001E-6</c:v>
                </c:pt>
                <c:pt idx="1461">
                  <c:v>1.5600000000000001E-6</c:v>
                </c:pt>
                <c:pt idx="1462">
                  <c:v>1.8300000000000001E-6</c:v>
                </c:pt>
                <c:pt idx="1463">
                  <c:v>1.4100000000000001E-6</c:v>
                </c:pt>
                <c:pt idx="1464">
                  <c:v>8.8000000000000004E-7</c:v>
                </c:pt>
                <c:pt idx="1465">
                  <c:v>6.3E-7</c:v>
                </c:pt>
                <c:pt idx="1466">
                  <c:v>1.4899999999999999E-6</c:v>
                </c:pt>
                <c:pt idx="1467">
                  <c:v>1.6300000000000001E-6</c:v>
                </c:pt>
                <c:pt idx="1468">
                  <c:v>7.9999999999999996E-7</c:v>
                </c:pt>
                <c:pt idx="1469">
                  <c:v>1.33E-6</c:v>
                </c:pt>
                <c:pt idx="1470">
                  <c:v>1.3599999999999999E-6</c:v>
                </c:pt>
                <c:pt idx="1471">
                  <c:v>1.6199999999999999E-6</c:v>
                </c:pt>
                <c:pt idx="1472">
                  <c:v>7.6000000000000003E-7</c:v>
                </c:pt>
                <c:pt idx="1473">
                  <c:v>7.1999999999999999E-7</c:v>
                </c:pt>
                <c:pt idx="1474">
                  <c:v>1.08E-6</c:v>
                </c:pt>
                <c:pt idx="1475">
                  <c:v>6.9999999999999997E-7</c:v>
                </c:pt>
                <c:pt idx="1476">
                  <c:v>1.9800000000000001E-6</c:v>
                </c:pt>
                <c:pt idx="1477">
                  <c:v>1.0699999999999999E-6</c:v>
                </c:pt>
                <c:pt idx="1478">
                  <c:v>9.7999999999999993E-7</c:v>
                </c:pt>
                <c:pt idx="1479">
                  <c:v>1.55E-6</c:v>
                </c:pt>
                <c:pt idx="1480">
                  <c:v>7.7000000000000004E-7</c:v>
                </c:pt>
                <c:pt idx="1481">
                  <c:v>8.9999999999999996E-7</c:v>
                </c:pt>
                <c:pt idx="1482">
                  <c:v>5.4000000000000002E-7</c:v>
                </c:pt>
                <c:pt idx="1483">
                  <c:v>7.5000000000000002E-7</c:v>
                </c:pt>
                <c:pt idx="1484">
                  <c:v>4.5999999999999999E-7</c:v>
                </c:pt>
                <c:pt idx="1485">
                  <c:v>1.1599999999999999E-6</c:v>
                </c:pt>
                <c:pt idx="1486">
                  <c:v>5.6000000000000004E-7</c:v>
                </c:pt>
                <c:pt idx="1487">
                  <c:v>8.4E-7</c:v>
                </c:pt>
                <c:pt idx="1488">
                  <c:v>6.7999999999999995E-7</c:v>
                </c:pt>
                <c:pt idx="1489">
                  <c:v>1.17E-6</c:v>
                </c:pt>
                <c:pt idx="1490">
                  <c:v>1.59E-6</c:v>
                </c:pt>
                <c:pt idx="1491">
                  <c:v>6.9999999999999997E-7</c:v>
                </c:pt>
                <c:pt idx="1492">
                  <c:v>6.7999999999999995E-7</c:v>
                </c:pt>
                <c:pt idx="1493">
                  <c:v>1.08E-6</c:v>
                </c:pt>
                <c:pt idx="1494">
                  <c:v>1.11E-6</c:v>
                </c:pt>
                <c:pt idx="1495">
                  <c:v>1.37E-6</c:v>
                </c:pt>
                <c:pt idx="1496">
                  <c:v>1.46E-6</c:v>
                </c:pt>
                <c:pt idx="1497">
                  <c:v>9.4E-7</c:v>
                </c:pt>
                <c:pt idx="1498">
                  <c:v>1.1400000000000001E-6</c:v>
                </c:pt>
                <c:pt idx="1499">
                  <c:v>1.1999999999999999E-6</c:v>
                </c:pt>
                <c:pt idx="1500">
                  <c:v>1.55E-6</c:v>
                </c:pt>
                <c:pt idx="1501">
                  <c:v>1.2899999999999999E-6</c:v>
                </c:pt>
                <c:pt idx="1502">
                  <c:v>1.5200000000000001E-6</c:v>
                </c:pt>
                <c:pt idx="1503">
                  <c:v>3.1E-7</c:v>
                </c:pt>
                <c:pt idx="1504">
                  <c:v>1.11E-6</c:v>
                </c:pt>
                <c:pt idx="1505">
                  <c:v>1.4100000000000001E-6</c:v>
                </c:pt>
                <c:pt idx="1506">
                  <c:v>8.5000000000000001E-7</c:v>
                </c:pt>
                <c:pt idx="1507">
                  <c:v>1.3599999999999999E-6</c:v>
                </c:pt>
                <c:pt idx="1508">
                  <c:v>1.37E-6</c:v>
                </c:pt>
                <c:pt idx="1509">
                  <c:v>8.8000000000000004E-7</c:v>
                </c:pt>
                <c:pt idx="1510">
                  <c:v>9.1999999999999998E-7</c:v>
                </c:pt>
                <c:pt idx="1511">
                  <c:v>7.6000000000000003E-7</c:v>
                </c:pt>
                <c:pt idx="1512">
                  <c:v>9.9999999999999995E-7</c:v>
                </c:pt>
                <c:pt idx="1513">
                  <c:v>8.5000000000000001E-7</c:v>
                </c:pt>
                <c:pt idx="1514">
                  <c:v>1.5099999999999999E-6</c:v>
                </c:pt>
                <c:pt idx="1515">
                  <c:v>1.1400000000000001E-6</c:v>
                </c:pt>
                <c:pt idx="1516">
                  <c:v>7.3E-7</c:v>
                </c:pt>
                <c:pt idx="1517">
                  <c:v>1.04E-6</c:v>
                </c:pt>
                <c:pt idx="1518">
                  <c:v>1.19E-6</c:v>
                </c:pt>
                <c:pt idx="1519">
                  <c:v>1.79E-6</c:v>
                </c:pt>
                <c:pt idx="1520">
                  <c:v>1.3999999999999999E-6</c:v>
                </c:pt>
                <c:pt idx="1521">
                  <c:v>1.31E-6</c:v>
                </c:pt>
                <c:pt idx="1522">
                  <c:v>1.08E-6</c:v>
                </c:pt>
                <c:pt idx="1523">
                  <c:v>7.0999999999999998E-7</c:v>
                </c:pt>
                <c:pt idx="1524">
                  <c:v>1.26E-6</c:v>
                </c:pt>
                <c:pt idx="1525">
                  <c:v>7.9999999999999996E-7</c:v>
                </c:pt>
                <c:pt idx="1526">
                  <c:v>1.2300000000000001E-6</c:v>
                </c:pt>
                <c:pt idx="1527">
                  <c:v>3.8000000000000001E-7</c:v>
                </c:pt>
                <c:pt idx="1528">
                  <c:v>3.9999999999999998E-7</c:v>
                </c:pt>
                <c:pt idx="1529">
                  <c:v>9.4E-7</c:v>
                </c:pt>
                <c:pt idx="1530">
                  <c:v>6.4000000000000001E-7</c:v>
                </c:pt>
                <c:pt idx="1531">
                  <c:v>1.1000000000000001E-6</c:v>
                </c:pt>
                <c:pt idx="1532">
                  <c:v>8.6000000000000002E-7</c:v>
                </c:pt>
                <c:pt idx="1533">
                  <c:v>1.39E-6</c:v>
                </c:pt>
                <c:pt idx="1534">
                  <c:v>1.08E-6</c:v>
                </c:pt>
                <c:pt idx="1535">
                  <c:v>8.6000000000000002E-7</c:v>
                </c:pt>
                <c:pt idx="1536">
                  <c:v>9.2999999999999999E-7</c:v>
                </c:pt>
                <c:pt idx="1537">
                  <c:v>8.6000000000000002E-7</c:v>
                </c:pt>
                <c:pt idx="1538">
                  <c:v>5.8999999999999996E-7</c:v>
                </c:pt>
                <c:pt idx="1539">
                  <c:v>1.17E-6</c:v>
                </c:pt>
                <c:pt idx="1540">
                  <c:v>1.9099999999999999E-6</c:v>
                </c:pt>
                <c:pt idx="1541">
                  <c:v>1.4899999999999999E-6</c:v>
                </c:pt>
                <c:pt idx="1542">
                  <c:v>9.4E-7</c:v>
                </c:pt>
                <c:pt idx="1543">
                  <c:v>2.4999999999999999E-7</c:v>
                </c:pt>
                <c:pt idx="1544">
                  <c:v>1.04E-6</c:v>
                </c:pt>
                <c:pt idx="1545">
                  <c:v>1.57E-6</c:v>
                </c:pt>
                <c:pt idx="1546">
                  <c:v>4.4000000000000002E-7</c:v>
                </c:pt>
                <c:pt idx="1547">
                  <c:v>5.9999999999999997E-7</c:v>
                </c:pt>
                <c:pt idx="1548">
                  <c:v>4.7999999999999996E-7</c:v>
                </c:pt>
                <c:pt idx="1549">
                  <c:v>8.1999999999999998E-7</c:v>
                </c:pt>
                <c:pt idx="1550">
                  <c:v>5.7999999999999995E-7</c:v>
                </c:pt>
                <c:pt idx="1551">
                  <c:v>7.3E-7</c:v>
                </c:pt>
                <c:pt idx="1552">
                  <c:v>5.7000000000000005E-7</c:v>
                </c:pt>
                <c:pt idx="1553">
                  <c:v>1.2899999999999999E-6</c:v>
                </c:pt>
                <c:pt idx="1554">
                  <c:v>1.22E-6</c:v>
                </c:pt>
                <c:pt idx="1555">
                  <c:v>1.5E-6</c:v>
                </c:pt>
                <c:pt idx="1556">
                  <c:v>7.8999999999999995E-7</c:v>
                </c:pt>
                <c:pt idx="1557">
                  <c:v>7.3E-7</c:v>
                </c:pt>
                <c:pt idx="1558">
                  <c:v>2.2000000000000001E-7</c:v>
                </c:pt>
                <c:pt idx="1559">
                  <c:v>8.2999999999999999E-7</c:v>
                </c:pt>
                <c:pt idx="1560">
                  <c:v>6.3E-7</c:v>
                </c:pt>
                <c:pt idx="1561">
                  <c:v>5.0999999999999999E-7</c:v>
                </c:pt>
                <c:pt idx="1562">
                  <c:v>8.1999999999999998E-7</c:v>
                </c:pt>
                <c:pt idx="1563">
                  <c:v>1.2899999999999999E-6</c:v>
                </c:pt>
                <c:pt idx="1564">
                  <c:v>1.46E-6</c:v>
                </c:pt>
                <c:pt idx="1565">
                  <c:v>1.6300000000000001E-6</c:v>
                </c:pt>
                <c:pt idx="1566">
                  <c:v>1.2300000000000001E-6</c:v>
                </c:pt>
                <c:pt idx="1567">
                  <c:v>1.4300000000000001E-6</c:v>
                </c:pt>
                <c:pt idx="1568">
                  <c:v>1.2300000000000001E-6</c:v>
                </c:pt>
                <c:pt idx="1569">
                  <c:v>1.7099999999999999E-6</c:v>
                </c:pt>
                <c:pt idx="1570">
                  <c:v>4.4999999999999998E-7</c:v>
                </c:pt>
                <c:pt idx="1571">
                  <c:v>1.0699999999999999E-6</c:v>
                </c:pt>
                <c:pt idx="1572">
                  <c:v>9.1999999999999998E-7</c:v>
                </c:pt>
                <c:pt idx="1573">
                  <c:v>8.2999999999999999E-7</c:v>
                </c:pt>
                <c:pt idx="1574">
                  <c:v>4.3000000000000001E-7</c:v>
                </c:pt>
                <c:pt idx="1575">
                  <c:v>7.3E-7</c:v>
                </c:pt>
                <c:pt idx="1576">
                  <c:v>1.77E-6</c:v>
                </c:pt>
                <c:pt idx="1577">
                  <c:v>1.44E-6</c:v>
                </c:pt>
                <c:pt idx="1578">
                  <c:v>9.9999999999999995E-7</c:v>
                </c:pt>
                <c:pt idx="1579">
                  <c:v>1.7E-6</c:v>
                </c:pt>
                <c:pt idx="1580">
                  <c:v>1.3200000000000001E-6</c:v>
                </c:pt>
                <c:pt idx="1581">
                  <c:v>9.9999999999999995E-7</c:v>
                </c:pt>
                <c:pt idx="1582">
                  <c:v>9.7000000000000003E-7</c:v>
                </c:pt>
                <c:pt idx="1583">
                  <c:v>1.6700000000000001E-6</c:v>
                </c:pt>
                <c:pt idx="1584">
                  <c:v>1.2699999999999999E-6</c:v>
                </c:pt>
                <c:pt idx="1585">
                  <c:v>9.0999999999999997E-7</c:v>
                </c:pt>
                <c:pt idx="1586">
                  <c:v>6.6000000000000003E-7</c:v>
                </c:pt>
                <c:pt idx="1587">
                  <c:v>5.9999999999999997E-7</c:v>
                </c:pt>
                <c:pt idx="1588">
                  <c:v>1.0100000000000001E-6</c:v>
                </c:pt>
                <c:pt idx="1589">
                  <c:v>1.1200000000000001E-6</c:v>
                </c:pt>
                <c:pt idx="1590">
                  <c:v>1.42E-6</c:v>
                </c:pt>
                <c:pt idx="1591">
                  <c:v>1.1400000000000001E-6</c:v>
                </c:pt>
                <c:pt idx="1592">
                  <c:v>8.8000000000000004E-7</c:v>
                </c:pt>
                <c:pt idx="1593">
                  <c:v>1.06E-6</c:v>
                </c:pt>
                <c:pt idx="1594">
                  <c:v>1.19E-6</c:v>
                </c:pt>
                <c:pt idx="1595">
                  <c:v>1.2899999999999999E-6</c:v>
                </c:pt>
                <c:pt idx="1596">
                  <c:v>1.26E-6</c:v>
                </c:pt>
                <c:pt idx="1597">
                  <c:v>1.1200000000000001E-6</c:v>
                </c:pt>
                <c:pt idx="1598">
                  <c:v>1.1400000000000001E-6</c:v>
                </c:pt>
                <c:pt idx="1599">
                  <c:v>6.3E-7</c:v>
                </c:pt>
                <c:pt idx="1600">
                  <c:v>1.5400000000000001E-6</c:v>
                </c:pt>
                <c:pt idx="1601">
                  <c:v>1.35E-6</c:v>
                </c:pt>
                <c:pt idx="1602">
                  <c:v>1.15E-6</c:v>
                </c:pt>
                <c:pt idx="1603">
                  <c:v>1.08E-6</c:v>
                </c:pt>
                <c:pt idx="1604">
                  <c:v>1.3599999999999999E-6</c:v>
                </c:pt>
                <c:pt idx="1605">
                  <c:v>9.5000000000000001E-7</c:v>
                </c:pt>
                <c:pt idx="1606">
                  <c:v>6.7000000000000004E-7</c:v>
                </c:pt>
                <c:pt idx="1607">
                  <c:v>7.8000000000000005E-7</c:v>
                </c:pt>
                <c:pt idx="1608">
                  <c:v>1.11E-6</c:v>
                </c:pt>
                <c:pt idx="1609">
                  <c:v>1.1400000000000001E-6</c:v>
                </c:pt>
                <c:pt idx="1610">
                  <c:v>1.5099999999999999E-6</c:v>
                </c:pt>
                <c:pt idx="1611">
                  <c:v>9.1999999999999998E-7</c:v>
                </c:pt>
                <c:pt idx="1612">
                  <c:v>1.64E-6</c:v>
                </c:pt>
                <c:pt idx="1613">
                  <c:v>9.5000000000000001E-7</c:v>
                </c:pt>
                <c:pt idx="1614">
                  <c:v>1.6199999999999999E-6</c:v>
                </c:pt>
                <c:pt idx="1615">
                  <c:v>6.3E-7</c:v>
                </c:pt>
                <c:pt idx="1616">
                  <c:v>1.1200000000000001E-6</c:v>
                </c:pt>
                <c:pt idx="1617">
                  <c:v>1.44E-6</c:v>
                </c:pt>
                <c:pt idx="1618">
                  <c:v>1.55E-6</c:v>
                </c:pt>
                <c:pt idx="1619">
                  <c:v>1.55E-6</c:v>
                </c:pt>
                <c:pt idx="1620">
                  <c:v>7.3E-7</c:v>
                </c:pt>
                <c:pt idx="1621">
                  <c:v>1.3799999999999999E-6</c:v>
                </c:pt>
                <c:pt idx="1622">
                  <c:v>1.1599999999999999E-6</c:v>
                </c:pt>
                <c:pt idx="1623">
                  <c:v>1.17E-6</c:v>
                </c:pt>
                <c:pt idx="1624">
                  <c:v>1.5400000000000001E-6</c:v>
                </c:pt>
                <c:pt idx="1625">
                  <c:v>5.8999999999999996E-7</c:v>
                </c:pt>
                <c:pt idx="1626">
                  <c:v>8.1999999999999998E-7</c:v>
                </c:pt>
                <c:pt idx="1627">
                  <c:v>9.0999999999999997E-7</c:v>
                </c:pt>
                <c:pt idx="1628">
                  <c:v>6.8999999999999996E-7</c:v>
                </c:pt>
                <c:pt idx="1629">
                  <c:v>1.1000000000000001E-6</c:v>
                </c:pt>
                <c:pt idx="1630">
                  <c:v>7.7000000000000004E-7</c:v>
                </c:pt>
                <c:pt idx="1631">
                  <c:v>8.8000000000000004E-7</c:v>
                </c:pt>
                <c:pt idx="1632">
                  <c:v>1.33E-6</c:v>
                </c:pt>
                <c:pt idx="1633">
                  <c:v>9.0999999999999997E-7</c:v>
                </c:pt>
                <c:pt idx="1634">
                  <c:v>1.57E-6</c:v>
                </c:pt>
                <c:pt idx="1635">
                  <c:v>1.4100000000000001E-6</c:v>
                </c:pt>
                <c:pt idx="1636">
                  <c:v>1.55E-6</c:v>
                </c:pt>
                <c:pt idx="1637">
                  <c:v>1.1999999999999999E-6</c:v>
                </c:pt>
                <c:pt idx="1638">
                  <c:v>1.08E-6</c:v>
                </c:pt>
                <c:pt idx="1639">
                  <c:v>1.0499999999999999E-6</c:v>
                </c:pt>
                <c:pt idx="1640">
                  <c:v>7.9999999999999996E-7</c:v>
                </c:pt>
                <c:pt idx="1641">
                  <c:v>1.9400000000000001E-6</c:v>
                </c:pt>
                <c:pt idx="1642">
                  <c:v>1.5E-6</c:v>
                </c:pt>
                <c:pt idx="1643">
                  <c:v>1.6500000000000001E-6</c:v>
                </c:pt>
                <c:pt idx="1644">
                  <c:v>1.2300000000000001E-6</c:v>
                </c:pt>
                <c:pt idx="1645">
                  <c:v>1.44E-6</c:v>
                </c:pt>
                <c:pt idx="1646">
                  <c:v>8.6000000000000002E-7</c:v>
                </c:pt>
                <c:pt idx="1647">
                  <c:v>2.2500000000000001E-6</c:v>
                </c:pt>
                <c:pt idx="1648">
                  <c:v>1.7099999999999999E-6</c:v>
                </c:pt>
                <c:pt idx="1649">
                  <c:v>5.0999999999999999E-7</c:v>
                </c:pt>
                <c:pt idx="1650">
                  <c:v>1.6500000000000001E-6</c:v>
                </c:pt>
                <c:pt idx="1651">
                  <c:v>6.8999999999999996E-7</c:v>
                </c:pt>
                <c:pt idx="1652">
                  <c:v>2.4399999999999999E-6</c:v>
                </c:pt>
                <c:pt idx="1653">
                  <c:v>1.2100000000000001E-6</c:v>
                </c:pt>
                <c:pt idx="1654">
                  <c:v>1.3200000000000001E-6</c:v>
                </c:pt>
                <c:pt idx="1655">
                  <c:v>8.7000000000000003E-7</c:v>
                </c:pt>
                <c:pt idx="1656">
                  <c:v>1.84E-6</c:v>
                </c:pt>
                <c:pt idx="1657">
                  <c:v>9.9000000000000005E-7</c:v>
                </c:pt>
                <c:pt idx="1658">
                  <c:v>9.4E-7</c:v>
                </c:pt>
                <c:pt idx="1659">
                  <c:v>1.13E-6</c:v>
                </c:pt>
                <c:pt idx="1660">
                  <c:v>8.5000000000000001E-7</c:v>
                </c:pt>
                <c:pt idx="1661">
                  <c:v>1.1000000000000001E-6</c:v>
                </c:pt>
                <c:pt idx="1662">
                  <c:v>8.0999999999999997E-7</c:v>
                </c:pt>
                <c:pt idx="1663">
                  <c:v>9.9000000000000005E-7</c:v>
                </c:pt>
                <c:pt idx="1664">
                  <c:v>5.6000000000000004E-7</c:v>
                </c:pt>
                <c:pt idx="1665">
                  <c:v>1.06E-6</c:v>
                </c:pt>
                <c:pt idx="1666">
                  <c:v>4.4999999999999998E-7</c:v>
                </c:pt>
                <c:pt idx="1667">
                  <c:v>1.1400000000000001E-6</c:v>
                </c:pt>
                <c:pt idx="1668">
                  <c:v>1.5999999999999999E-6</c:v>
                </c:pt>
                <c:pt idx="1669">
                  <c:v>1.81E-6</c:v>
                </c:pt>
                <c:pt idx="1670">
                  <c:v>9.7999999999999993E-7</c:v>
                </c:pt>
                <c:pt idx="1671">
                  <c:v>1.22E-6</c:v>
                </c:pt>
                <c:pt idx="1672">
                  <c:v>1.1799999999999999E-6</c:v>
                </c:pt>
                <c:pt idx="1673">
                  <c:v>1.68E-6</c:v>
                </c:pt>
                <c:pt idx="1674">
                  <c:v>9.5999999999999991E-7</c:v>
                </c:pt>
                <c:pt idx="1675">
                  <c:v>1.22E-6</c:v>
                </c:pt>
                <c:pt idx="1676">
                  <c:v>2.1399999999999998E-6</c:v>
                </c:pt>
                <c:pt idx="1677">
                  <c:v>1.2500000000000001E-6</c:v>
                </c:pt>
                <c:pt idx="1678">
                  <c:v>8.4E-7</c:v>
                </c:pt>
                <c:pt idx="1679">
                  <c:v>1.35E-6</c:v>
                </c:pt>
                <c:pt idx="1680">
                  <c:v>1.1999999999999999E-6</c:v>
                </c:pt>
                <c:pt idx="1681">
                  <c:v>1.2300000000000001E-6</c:v>
                </c:pt>
                <c:pt idx="1682">
                  <c:v>5.9999999999999997E-7</c:v>
                </c:pt>
                <c:pt idx="1683">
                  <c:v>5.3000000000000001E-7</c:v>
                </c:pt>
                <c:pt idx="1684">
                  <c:v>1.3E-6</c:v>
                </c:pt>
                <c:pt idx="1685">
                  <c:v>1.2699999999999999E-6</c:v>
                </c:pt>
                <c:pt idx="1686">
                  <c:v>3.8000000000000001E-7</c:v>
                </c:pt>
                <c:pt idx="1687">
                  <c:v>1.13E-6</c:v>
                </c:pt>
                <c:pt idx="1688">
                  <c:v>9.2999999999999999E-7</c:v>
                </c:pt>
                <c:pt idx="1689">
                  <c:v>1.0300000000000001E-6</c:v>
                </c:pt>
                <c:pt idx="1690">
                  <c:v>7.4000000000000001E-7</c:v>
                </c:pt>
                <c:pt idx="1691">
                  <c:v>7.6000000000000003E-7</c:v>
                </c:pt>
                <c:pt idx="1692">
                  <c:v>1.3E-6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074880"/>
        <c:axId val="86076800"/>
      </c:scatterChart>
      <c:valAx>
        <c:axId val="86074880"/>
        <c:scaling>
          <c:orientation val="minMax"/>
          <c:max val="18"/>
          <c:min val="15.5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FR" sz="1100"/>
                  <a:t>Température (K)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6076800"/>
        <c:crosses val="autoZero"/>
        <c:crossBetween val="midCat"/>
      </c:valAx>
      <c:valAx>
        <c:axId val="86076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Tension V3 (V)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fr-FR"/>
          </a:p>
        </c:txPr>
        <c:crossAx val="86074880"/>
        <c:crosses val="autoZero"/>
        <c:crossBetween val="midCat"/>
      </c:valAx>
      <c:spPr>
        <a:gradFill>
          <a:gsLst>
            <a:gs pos="0">
              <a:schemeClr val="accent1">
                <a:tint val="66000"/>
                <a:satMod val="160000"/>
                <a:alpha val="46000"/>
              </a:schemeClr>
            </a:gs>
            <a:gs pos="50000">
              <a:schemeClr val="accent1">
                <a:tint val="44500"/>
                <a:satMod val="160000"/>
                <a:alpha val="47000"/>
              </a:schemeClr>
            </a:gs>
            <a:gs pos="100000">
              <a:schemeClr val="accent1">
                <a:tint val="23500"/>
                <a:satMod val="160000"/>
                <a:alpha val="15000"/>
              </a:scheme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69522277350005279"/>
          <c:y val="5.7707911511061118E-2"/>
          <c:w val="0.10584326831664438"/>
          <c:h val="0.2020127484064492"/>
        </c:manualLayout>
      </c:layout>
      <c:overlay val="0"/>
      <c:spPr>
        <a:solidFill>
          <a:srgbClr val="FFFFFF"/>
        </a:solidFill>
      </c:spPr>
    </c:legend>
    <c:plotVisOnly val="1"/>
    <c:dispBlanksAs val="gap"/>
    <c:showDLblsOverMax val="0"/>
  </c:chart>
  <c:spPr>
    <a:ln>
      <a:solidFill>
        <a:srgbClr val="000000"/>
      </a:solidFill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en-US"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phase</a:t>
            </a:r>
          </a:p>
        </c:rich>
      </c:tx>
      <c:layout>
        <c:manualLayout>
          <c:xMode val="edge"/>
          <c:yMode val="edge"/>
          <c:x val="0.4264355462592238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819661339884675"/>
          <c:y val="0.1705916447944007"/>
          <c:w val="0.75094564823501597"/>
          <c:h val="0.63896325459317593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'2011_06_29_5'!$C$1</c:f>
              <c:strCache>
                <c:ptCount val="1"/>
                <c:pt idx="0">
                  <c:v>phase</c:v>
                </c:pt>
              </c:strCache>
            </c:strRef>
          </c:tx>
          <c:spPr>
            <a:ln w="15875"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'2011_06_29_5'!$A$2:$A$3000</c:f>
              <c:numCache>
                <c:formatCode>General</c:formatCode>
                <c:ptCount val="2999"/>
                <c:pt idx="0">
                  <c:v>12.018000000000001</c:v>
                </c:pt>
                <c:pt idx="1">
                  <c:v>12.02</c:v>
                </c:pt>
                <c:pt idx="2">
                  <c:v>12.021000000000001</c:v>
                </c:pt>
                <c:pt idx="3">
                  <c:v>12.022</c:v>
                </c:pt>
                <c:pt idx="4">
                  <c:v>12.025</c:v>
                </c:pt>
                <c:pt idx="5">
                  <c:v>12.026999999999999</c:v>
                </c:pt>
                <c:pt idx="6">
                  <c:v>12.028</c:v>
                </c:pt>
                <c:pt idx="7">
                  <c:v>12.03</c:v>
                </c:pt>
                <c:pt idx="8">
                  <c:v>12.032</c:v>
                </c:pt>
                <c:pt idx="9">
                  <c:v>12.034000000000001</c:v>
                </c:pt>
                <c:pt idx="10">
                  <c:v>12.036</c:v>
                </c:pt>
                <c:pt idx="11">
                  <c:v>12.038</c:v>
                </c:pt>
                <c:pt idx="12">
                  <c:v>12.04</c:v>
                </c:pt>
                <c:pt idx="13">
                  <c:v>12.042</c:v>
                </c:pt>
                <c:pt idx="14">
                  <c:v>12.044</c:v>
                </c:pt>
                <c:pt idx="15">
                  <c:v>12.045999999999999</c:v>
                </c:pt>
                <c:pt idx="16">
                  <c:v>12.048</c:v>
                </c:pt>
                <c:pt idx="17">
                  <c:v>12.05</c:v>
                </c:pt>
                <c:pt idx="18">
                  <c:v>12.051</c:v>
                </c:pt>
                <c:pt idx="19">
                  <c:v>12.054</c:v>
                </c:pt>
                <c:pt idx="20">
                  <c:v>12.055999999999999</c:v>
                </c:pt>
                <c:pt idx="21">
                  <c:v>12.058</c:v>
                </c:pt>
                <c:pt idx="22">
                  <c:v>12.06</c:v>
                </c:pt>
                <c:pt idx="23">
                  <c:v>12.061999999999999</c:v>
                </c:pt>
                <c:pt idx="24">
                  <c:v>12.064</c:v>
                </c:pt>
                <c:pt idx="25">
                  <c:v>12.066000000000001</c:v>
                </c:pt>
                <c:pt idx="26">
                  <c:v>12.068</c:v>
                </c:pt>
                <c:pt idx="27">
                  <c:v>12.069000000000001</c:v>
                </c:pt>
                <c:pt idx="28">
                  <c:v>12.071999999999999</c:v>
                </c:pt>
                <c:pt idx="29">
                  <c:v>12.074</c:v>
                </c:pt>
                <c:pt idx="30">
                  <c:v>12.076000000000001</c:v>
                </c:pt>
                <c:pt idx="31">
                  <c:v>12.077999999999999</c:v>
                </c:pt>
                <c:pt idx="32">
                  <c:v>12.081</c:v>
                </c:pt>
                <c:pt idx="33">
                  <c:v>12.082000000000001</c:v>
                </c:pt>
                <c:pt idx="34">
                  <c:v>12.084</c:v>
                </c:pt>
                <c:pt idx="35">
                  <c:v>12.087</c:v>
                </c:pt>
                <c:pt idx="36">
                  <c:v>12.087999999999999</c:v>
                </c:pt>
                <c:pt idx="37">
                  <c:v>12.09</c:v>
                </c:pt>
                <c:pt idx="38">
                  <c:v>12.092000000000001</c:v>
                </c:pt>
                <c:pt idx="39">
                  <c:v>12.095000000000001</c:v>
                </c:pt>
                <c:pt idx="40">
                  <c:v>12.096</c:v>
                </c:pt>
                <c:pt idx="41">
                  <c:v>12.099</c:v>
                </c:pt>
                <c:pt idx="42">
                  <c:v>12.101000000000001</c:v>
                </c:pt>
                <c:pt idx="43">
                  <c:v>12.103</c:v>
                </c:pt>
                <c:pt idx="44">
                  <c:v>12.105</c:v>
                </c:pt>
                <c:pt idx="45">
                  <c:v>12.106999999999999</c:v>
                </c:pt>
                <c:pt idx="46">
                  <c:v>12.109</c:v>
                </c:pt>
                <c:pt idx="47">
                  <c:v>12.111000000000001</c:v>
                </c:pt>
                <c:pt idx="48">
                  <c:v>12.113</c:v>
                </c:pt>
                <c:pt idx="49">
                  <c:v>12.116</c:v>
                </c:pt>
                <c:pt idx="50">
                  <c:v>12.118</c:v>
                </c:pt>
                <c:pt idx="51">
                  <c:v>12.12</c:v>
                </c:pt>
                <c:pt idx="52">
                  <c:v>12.122</c:v>
                </c:pt>
                <c:pt idx="53">
                  <c:v>12.124000000000001</c:v>
                </c:pt>
                <c:pt idx="54">
                  <c:v>12.125999999999999</c:v>
                </c:pt>
                <c:pt idx="55">
                  <c:v>12.128</c:v>
                </c:pt>
                <c:pt idx="56">
                  <c:v>12.131</c:v>
                </c:pt>
                <c:pt idx="57">
                  <c:v>12.132</c:v>
                </c:pt>
                <c:pt idx="58">
                  <c:v>12.135</c:v>
                </c:pt>
                <c:pt idx="59">
                  <c:v>12.137</c:v>
                </c:pt>
                <c:pt idx="60">
                  <c:v>12.138999999999999</c:v>
                </c:pt>
                <c:pt idx="61">
                  <c:v>12.141</c:v>
                </c:pt>
                <c:pt idx="62">
                  <c:v>12.144</c:v>
                </c:pt>
                <c:pt idx="63">
                  <c:v>12.146000000000001</c:v>
                </c:pt>
                <c:pt idx="64">
                  <c:v>12.148</c:v>
                </c:pt>
                <c:pt idx="65">
                  <c:v>12.15</c:v>
                </c:pt>
                <c:pt idx="66">
                  <c:v>12.151999999999999</c:v>
                </c:pt>
                <c:pt idx="67">
                  <c:v>12.154999999999999</c:v>
                </c:pt>
                <c:pt idx="68">
                  <c:v>12.157</c:v>
                </c:pt>
                <c:pt idx="69">
                  <c:v>12.159000000000001</c:v>
                </c:pt>
                <c:pt idx="70">
                  <c:v>12.161</c:v>
                </c:pt>
                <c:pt idx="71">
                  <c:v>12.163</c:v>
                </c:pt>
                <c:pt idx="72">
                  <c:v>12.164999999999999</c:v>
                </c:pt>
                <c:pt idx="73">
                  <c:v>12.167999999999999</c:v>
                </c:pt>
                <c:pt idx="74">
                  <c:v>12.17</c:v>
                </c:pt>
                <c:pt idx="75">
                  <c:v>12.172000000000001</c:v>
                </c:pt>
                <c:pt idx="76">
                  <c:v>12.173999999999999</c:v>
                </c:pt>
                <c:pt idx="77">
                  <c:v>12.176</c:v>
                </c:pt>
                <c:pt idx="78">
                  <c:v>12.178000000000001</c:v>
                </c:pt>
                <c:pt idx="79">
                  <c:v>12.180999999999999</c:v>
                </c:pt>
                <c:pt idx="80">
                  <c:v>12.183</c:v>
                </c:pt>
                <c:pt idx="81">
                  <c:v>12.185</c:v>
                </c:pt>
                <c:pt idx="82">
                  <c:v>12.186999999999999</c:v>
                </c:pt>
                <c:pt idx="83">
                  <c:v>12.189</c:v>
                </c:pt>
                <c:pt idx="84">
                  <c:v>12.192</c:v>
                </c:pt>
                <c:pt idx="85">
                  <c:v>12.194000000000001</c:v>
                </c:pt>
                <c:pt idx="86">
                  <c:v>12.196999999999999</c:v>
                </c:pt>
                <c:pt idx="87">
                  <c:v>12.199</c:v>
                </c:pt>
                <c:pt idx="88">
                  <c:v>12.201000000000001</c:v>
                </c:pt>
                <c:pt idx="89">
                  <c:v>12.202999999999999</c:v>
                </c:pt>
                <c:pt idx="90">
                  <c:v>12.205</c:v>
                </c:pt>
                <c:pt idx="91">
                  <c:v>12.208</c:v>
                </c:pt>
                <c:pt idx="92">
                  <c:v>12.21</c:v>
                </c:pt>
                <c:pt idx="93">
                  <c:v>12.212</c:v>
                </c:pt>
                <c:pt idx="94">
                  <c:v>12.214</c:v>
                </c:pt>
                <c:pt idx="95">
                  <c:v>12.215999999999999</c:v>
                </c:pt>
                <c:pt idx="96">
                  <c:v>12.218999999999999</c:v>
                </c:pt>
                <c:pt idx="97">
                  <c:v>12.221</c:v>
                </c:pt>
                <c:pt idx="98">
                  <c:v>12.224</c:v>
                </c:pt>
                <c:pt idx="99">
                  <c:v>12.225</c:v>
                </c:pt>
                <c:pt idx="100">
                  <c:v>12.228</c:v>
                </c:pt>
                <c:pt idx="101">
                  <c:v>12.23</c:v>
                </c:pt>
                <c:pt idx="102">
                  <c:v>12.231999999999999</c:v>
                </c:pt>
                <c:pt idx="103">
                  <c:v>12.234999999999999</c:v>
                </c:pt>
                <c:pt idx="104">
                  <c:v>12.237</c:v>
                </c:pt>
                <c:pt idx="105">
                  <c:v>12.24</c:v>
                </c:pt>
                <c:pt idx="106">
                  <c:v>12.242000000000001</c:v>
                </c:pt>
                <c:pt idx="107">
                  <c:v>12.244999999999999</c:v>
                </c:pt>
                <c:pt idx="108">
                  <c:v>12.247</c:v>
                </c:pt>
                <c:pt idx="109">
                  <c:v>12.25</c:v>
                </c:pt>
                <c:pt idx="110">
                  <c:v>12.252000000000001</c:v>
                </c:pt>
                <c:pt idx="111">
                  <c:v>12.255000000000001</c:v>
                </c:pt>
                <c:pt idx="112">
                  <c:v>12.257</c:v>
                </c:pt>
                <c:pt idx="113">
                  <c:v>12.259</c:v>
                </c:pt>
                <c:pt idx="114">
                  <c:v>12.262</c:v>
                </c:pt>
                <c:pt idx="115">
                  <c:v>12.263999999999999</c:v>
                </c:pt>
                <c:pt idx="116">
                  <c:v>12.266</c:v>
                </c:pt>
                <c:pt idx="117">
                  <c:v>12.268000000000001</c:v>
                </c:pt>
                <c:pt idx="118">
                  <c:v>12.271000000000001</c:v>
                </c:pt>
                <c:pt idx="119">
                  <c:v>12.272</c:v>
                </c:pt>
                <c:pt idx="120">
                  <c:v>12.275</c:v>
                </c:pt>
                <c:pt idx="121">
                  <c:v>12.276999999999999</c:v>
                </c:pt>
                <c:pt idx="122">
                  <c:v>12.279</c:v>
                </c:pt>
                <c:pt idx="123">
                  <c:v>12.281000000000001</c:v>
                </c:pt>
                <c:pt idx="124">
                  <c:v>12.284000000000001</c:v>
                </c:pt>
                <c:pt idx="125">
                  <c:v>12.286</c:v>
                </c:pt>
                <c:pt idx="126">
                  <c:v>12.288</c:v>
                </c:pt>
                <c:pt idx="127">
                  <c:v>12.29</c:v>
                </c:pt>
                <c:pt idx="128">
                  <c:v>12.292999999999999</c:v>
                </c:pt>
                <c:pt idx="129">
                  <c:v>12.294</c:v>
                </c:pt>
                <c:pt idx="130">
                  <c:v>12.297000000000001</c:v>
                </c:pt>
                <c:pt idx="131">
                  <c:v>12.3</c:v>
                </c:pt>
                <c:pt idx="132">
                  <c:v>12.302</c:v>
                </c:pt>
                <c:pt idx="133">
                  <c:v>12.305</c:v>
                </c:pt>
                <c:pt idx="134">
                  <c:v>12.307</c:v>
                </c:pt>
                <c:pt idx="135">
                  <c:v>12.31</c:v>
                </c:pt>
                <c:pt idx="136">
                  <c:v>12.311999999999999</c:v>
                </c:pt>
                <c:pt idx="137">
                  <c:v>12.315</c:v>
                </c:pt>
                <c:pt idx="138">
                  <c:v>12.317</c:v>
                </c:pt>
                <c:pt idx="139">
                  <c:v>12.319000000000001</c:v>
                </c:pt>
                <c:pt idx="140">
                  <c:v>12.321999999999999</c:v>
                </c:pt>
                <c:pt idx="141">
                  <c:v>12.324</c:v>
                </c:pt>
                <c:pt idx="142">
                  <c:v>12.326000000000001</c:v>
                </c:pt>
                <c:pt idx="143">
                  <c:v>12.329000000000001</c:v>
                </c:pt>
                <c:pt idx="144">
                  <c:v>12.331</c:v>
                </c:pt>
                <c:pt idx="145">
                  <c:v>12.333</c:v>
                </c:pt>
                <c:pt idx="146">
                  <c:v>12.336</c:v>
                </c:pt>
                <c:pt idx="147">
                  <c:v>12.337999999999999</c:v>
                </c:pt>
                <c:pt idx="148">
                  <c:v>12.34</c:v>
                </c:pt>
                <c:pt idx="149">
                  <c:v>12.342000000000001</c:v>
                </c:pt>
                <c:pt idx="150">
                  <c:v>12.345000000000001</c:v>
                </c:pt>
                <c:pt idx="151">
                  <c:v>12.348000000000001</c:v>
                </c:pt>
                <c:pt idx="152">
                  <c:v>12.349</c:v>
                </c:pt>
                <c:pt idx="153">
                  <c:v>12.352</c:v>
                </c:pt>
                <c:pt idx="154">
                  <c:v>12.353999999999999</c:v>
                </c:pt>
                <c:pt idx="155">
                  <c:v>12.356999999999999</c:v>
                </c:pt>
                <c:pt idx="156">
                  <c:v>12.358000000000001</c:v>
                </c:pt>
                <c:pt idx="157">
                  <c:v>12.361000000000001</c:v>
                </c:pt>
                <c:pt idx="158">
                  <c:v>12.363</c:v>
                </c:pt>
                <c:pt idx="159">
                  <c:v>12.366</c:v>
                </c:pt>
                <c:pt idx="160">
                  <c:v>12.367000000000001</c:v>
                </c:pt>
                <c:pt idx="161">
                  <c:v>12.37</c:v>
                </c:pt>
                <c:pt idx="162">
                  <c:v>12.372999999999999</c:v>
                </c:pt>
                <c:pt idx="163">
                  <c:v>12.374000000000001</c:v>
                </c:pt>
                <c:pt idx="164">
                  <c:v>12.377000000000001</c:v>
                </c:pt>
                <c:pt idx="165">
                  <c:v>12.379</c:v>
                </c:pt>
                <c:pt idx="166">
                  <c:v>12.381</c:v>
                </c:pt>
                <c:pt idx="167">
                  <c:v>12.382999999999999</c:v>
                </c:pt>
                <c:pt idx="168">
                  <c:v>12.385999999999999</c:v>
                </c:pt>
                <c:pt idx="169">
                  <c:v>12.388999999999999</c:v>
                </c:pt>
                <c:pt idx="170">
                  <c:v>12.391</c:v>
                </c:pt>
                <c:pt idx="171">
                  <c:v>12.393000000000001</c:v>
                </c:pt>
                <c:pt idx="172">
                  <c:v>12.396000000000001</c:v>
                </c:pt>
                <c:pt idx="173">
                  <c:v>12.398</c:v>
                </c:pt>
                <c:pt idx="174">
                  <c:v>12.4</c:v>
                </c:pt>
                <c:pt idx="175">
                  <c:v>12.403</c:v>
                </c:pt>
                <c:pt idx="176">
                  <c:v>12.404999999999999</c:v>
                </c:pt>
                <c:pt idx="177">
                  <c:v>12.407999999999999</c:v>
                </c:pt>
                <c:pt idx="178">
                  <c:v>12.41</c:v>
                </c:pt>
                <c:pt idx="179">
                  <c:v>12.412000000000001</c:v>
                </c:pt>
                <c:pt idx="180">
                  <c:v>12.414999999999999</c:v>
                </c:pt>
                <c:pt idx="181">
                  <c:v>12.417</c:v>
                </c:pt>
                <c:pt idx="182">
                  <c:v>12.419</c:v>
                </c:pt>
                <c:pt idx="183">
                  <c:v>12.420999999999999</c:v>
                </c:pt>
                <c:pt idx="184">
                  <c:v>12.423999999999999</c:v>
                </c:pt>
                <c:pt idx="185">
                  <c:v>12.426</c:v>
                </c:pt>
                <c:pt idx="186">
                  <c:v>12.428000000000001</c:v>
                </c:pt>
                <c:pt idx="187">
                  <c:v>12.430999999999999</c:v>
                </c:pt>
                <c:pt idx="188">
                  <c:v>12.433</c:v>
                </c:pt>
                <c:pt idx="189">
                  <c:v>12.436</c:v>
                </c:pt>
                <c:pt idx="190">
                  <c:v>12.438000000000001</c:v>
                </c:pt>
                <c:pt idx="191">
                  <c:v>12.44</c:v>
                </c:pt>
                <c:pt idx="192">
                  <c:v>12.443</c:v>
                </c:pt>
                <c:pt idx="193">
                  <c:v>12.446</c:v>
                </c:pt>
                <c:pt idx="194">
                  <c:v>12.446999999999999</c:v>
                </c:pt>
                <c:pt idx="195">
                  <c:v>12.45</c:v>
                </c:pt>
                <c:pt idx="196">
                  <c:v>12.452999999999999</c:v>
                </c:pt>
                <c:pt idx="197">
                  <c:v>12.455</c:v>
                </c:pt>
                <c:pt idx="198">
                  <c:v>12.457000000000001</c:v>
                </c:pt>
                <c:pt idx="199">
                  <c:v>12.46</c:v>
                </c:pt>
                <c:pt idx="200">
                  <c:v>12.462</c:v>
                </c:pt>
                <c:pt idx="201">
                  <c:v>12.465</c:v>
                </c:pt>
                <c:pt idx="202">
                  <c:v>12.467000000000001</c:v>
                </c:pt>
                <c:pt idx="203">
                  <c:v>12.468999999999999</c:v>
                </c:pt>
                <c:pt idx="204">
                  <c:v>12.472</c:v>
                </c:pt>
                <c:pt idx="205">
                  <c:v>12.474</c:v>
                </c:pt>
                <c:pt idx="206">
                  <c:v>12.476000000000001</c:v>
                </c:pt>
                <c:pt idx="207">
                  <c:v>12.478999999999999</c:v>
                </c:pt>
                <c:pt idx="208">
                  <c:v>12.481</c:v>
                </c:pt>
                <c:pt idx="209">
                  <c:v>12.483000000000001</c:v>
                </c:pt>
                <c:pt idx="210">
                  <c:v>12.486000000000001</c:v>
                </c:pt>
                <c:pt idx="211">
                  <c:v>12.489000000000001</c:v>
                </c:pt>
                <c:pt idx="212">
                  <c:v>12.491</c:v>
                </c:pt>
                <c:pt idx="213">
                  <c:v>12.493</c:v>
                </c:pt>
                <c:pt idx="214">
                  <c:v>12.496</c:v>
                </c:pt>
                <c:pt idx="215">
                  <c:v>12.497999999999999</c:v>
                </c:pt>
                <c:pt idx="216">
                  <c:v>12.500999999999999</c:v>
                </c:pt>
                <c:pt idx="217">
                  <c:v>12.503</c:v>
                </c:pt>
                <c:pt idx="218">
                  <c:v>12.505000000000001</c:v>
                </c:pt>
                <c:pt idx="219">
                  <c:v>12.507999999999999</c:v>
                </c:pt>
                <c:pt idx="220">
                  <c:v>12.51</c:v>
                </c:pt>
                <c:pt idx="221">
                  <c:v>12.512</c:v>
                </c:pt>
                <c:pt idx="222">
                  <c:v>12.515000000000001</c:v>
                </c:pt>
                <c:pt idx="223">
                  <c:v>12.516999999999999</c:v>
                </c:pt>
                <c:pt idx="224">
                  <c:v>12.52</c:v>
                </c:pt>
                <c:pt idx="225">
                  <c:v>12.522</c:v>
                </c:pt>
                <c:pt idx="226">
                  <c:v>12.525</c:v>
                </c:pt>
                <c:pt idx="227">
                  <c:v>12.526999999999999</c:v>
                </c:pt>
                <c:pt idx="228">
                  <c:v>12.529</c:v>
                </c:pt>
                <c:pt idx="229">
                  <c:v>12.532</c:v>
                </c:pt>
                <c:pt idx="230">
                  <c:v>12.535</c:v>
                </c:pt>
                <c:pt idx="231">
                  <c:v>12.537000000000001</c:v>
                </c:pt>
                <c:pt idx="232">
                  <c:v>12.539</c:v>
                </c:pt>
                <c:pt idx="233">
                  <c:v>12.541</c:v>
                </c:pt>
                <c:pt idx="234">
                  <c:v>12.544</c:v>
                </c:pt>
                <c:pt idx="235">
                  <c:v>12.545999999999999</c:v>
                </c:pt>
                <c:pt idx="236">
                  <c:v>12.548</c:v>
                </c:pt>
                <c:pt idx="237">
                  <c:v>12.551</c:v>
                </c:pt>
                <c:pt idx="238">
                  <c:v>12.554</c:v>
                </c:pt>
                <c:pt idx="239">
                  <c:v>12.555999999999999</c:v>
                </c:pt>
                <c:pt idx="240">
                  <c:v>12.558</c:v>
                </c:pt>
                <c:pt idx="241">
                  <c:v>12.561</c:v>
                </c:pt>
                <c:pt idx="242">
                  <c:v>12.563000000000001</c:v>
                </c:pt>
                <c:pt idx="243">
                  <c:v>12.565</c:v>
                </c:pt>
                <c:pt idx="244">
                  <c:v>12.568</c:v>
                </c:pt>
                <c:pt idx="245">
                  <c:v>12.57</c:v>
                </c:pt>
                <c:pt idx="246">
                  <c:v>12.573</c:v>
                </c:pt>
                <c:pt idx="247">
                  <c:v>12.574999999999999</c:v>
                </c:pt>
                <c:pt idx="248">
                  <c:v>12.577</c:v>
                </c:pt>
                <c:pt idx="249">
                  <c:v>12.58</c:v>
                </c:pt>
                <c:pt idx="250">
                  <c:v>12.583</c:v>
                </c:pt>
                <c:pt idx="251">
                  <c:v>12.585000000000001</c:v>
                </c:pt>
                <c:pt idx="252">
                  <c:v>12.587</c:v>
                </c:pt>
                <c:pt idx="253">
                  <c:v>12.59</c:v>
                </c:pt>
                <c:pt idx="254">
                  <c:v>12.592000000000001</c:v>
                </c:pt>
                <c:pt idx="255">
                  <c:v>12.593999999999999</c:v>
                </c:pt>
                <c:pt idx="256">
                  <c:v>12.597</c:v>
                </c:pt>
                <c:pt idx="257">
                  <c:v>12.599</c:v>
                </c:pt>
                <c:pt idx="258">
                  <c:v>12.602</c:v>
                </c:pt>
                <c:pt idx="259">
                  <c:v>12.603999999999999</c:v>
                </c:pt>
                <c:pt idx="260">
                  <c:v>12.606</c:v>
                </c:pt>
                <c:pt idx="261">
                  <c:v>12.609</c:v>
                </c:pt>
                <c:pt idx="262">
                  <c:v>12.612</c:v>
                </c:pt>
                <c:pt idx="263">
                  <c:v>12.614000000000001</c:v>
                </c:pt>
                <c:pt idx="264">
                  <c:v>12.616</c:v>
                </c:pt>
                <c:pt idx="265">
                  <c:v>12.619</c:v>
                </c:pt>
                <c:pt idx="266">
                  <c:v>12.621</c:v>
                </c:pt>
                <c:pt idx="267">
                  <c:v>12.622999999999999</c:v>
                </c:pt>
                <c:pt idx="268">
                  <c:v>12.625999999999999</c:v>
                </c:pt>
                <c:pt idx="269">
                  <c:v>12.628</c:v>
                </c:pt>
                <c:pt idx="270">
                  <c:v>12.631</c:v>
                </c:pt>
                <c:pt idx="271">
                  <c:v>12.634</c:v>
                </c:pt>
                <c:pt idx="272">
                  <c:v>12.635999999999999</c:v>
                </c:pt>
                <c:pt idx="273">
                  <c:v>12.638</c:v>
                </c:pt>
                <c:pt idx="274">
                  <c:v>12.64</c:v>
                </c:pt>
                <c:pt idx="275">
                  <c:v>12.643000000000001</c:v>
                </c:pt>
                <c:pt idx="276">
                  <c:v>12.645</c:v>
                </c:pt>
                <c:pt idx="277">
                  <c:v>12.648</c:v>
                </c:pt>
                <c:pt idx="278">
                  <c:v>12.65</c:v>
                </c:pt>
                <c:pt idx="279">
                  <c:v>12.653</c:v>
                </c:pt>
                <c:pt idx="280">
                  <c:v>12.654999999999999</c:v>
                </c:pt>
                <c:pt idx="281">
                  <c:v>12.657</c:v>
                </c:pt>
                <c:pt idx="282">
                  <c:v>12.659000000000001</c:v>
                </c:pt>
                <c:pt idx="283">
                  <c:v>12.662000000000001</c:v>
                </c:pt>
                <c:pt idx="284">
                  <c:v>12.664</c:v>
                </c:pt>
                <c:pt idx="285">
                  <c:v>12.667</c:v>
                </c:pt>
                <c:pt idx="286">
                  <c:v>12.669</c:v>
                </c:pt>
                <c:pt idx="287">
                  <c:v>12.670999999999999</c:v>
                </c:pt>
                <c:pt idx="288">
                  <c:v>12.673</c:v>
                </c:pt>
                <c:pt idx="289">
                  <c:v>12.676</c:v>
                </c:pt>
                <c:pt idx="290">
                  <c:v>12.678000000000001</c:v>
                </c:pt>
                <c:pt idx="291">
                  <c:v>12.68</c:v>
                </c:pt>
                <c:pt idx="292">
                  <c:v>12.682</c:v>
                </c:pt>
                <c:pt idx="293">
                  <c:v>12.685</c:v>
                </c:pt>
                <c:pt idx="294">
                  <c:v>12.688000000000001</c:v>
                </c:pt>
                <c:pt idx="295">
                  <c:v>12.69</c:v>
                </c:pt>
                <c:pt idx="296">
                  <c:v>12.692</c:v>
                </c:pt>
                <c:pt idx="297">
                  <c:v>12.694000000000001</c:v>
                </c:pt>
                <c:pt idx="298">
                  <c:v>12.696999999999999</c:v>
                </c:pt>
                <c:pt idx="299">
                  <c:v>12.699</c:v>
                </c:pt>
                <c:pt idx="300">
                  <c:v>12.702</c:v>
                </c:pt>
                <c:pt idx="301">
                  <c:v>12.704000000000001</c:v>
                </c:pt>
                <c:pt idx="302">
                  <c:v>12.706</c:v>
                </c:pt>
                <c:pt idx="303">
                  <c:v>12.708</c:v>
                </c:pt>
                <c:pt idx="304">
                  <c:v>12.711</c:v>
                </c:pt>
                <c:pt idx="305">
                  <c:v>12.712999999999999</c:v>
                </c:pt>
                <c:pt idx="306">
                  <c:v>12.715999999999999</c:v>
                </c:pt>
                <c:pt idx="307">
                  <c:v>12.717000000000001</c:v>
                </c:pt>
                <c:pt idx="308">
                  <c:v>12.72</c:v>
                </c:pt>
                <c:pt idx="309">
                  <c:v>12.722</c:v>
                </c:pt>
                <c:pt idx="310">
                  <c:v>12.725</c:v>
                </c:pt>
                <c:pt idx="311">
                  <c:v>12.727</c:v>
                </c:pt>
                <c:pt idx="312">
                  <c:v>12.728999999999999</c:v>
                </c:pt>
                <c:pt idx="313">
                  <c:v>12.731</c:v>
                </c:pt>
                <c:pt idx="314">
                  <c:v>12.734</c:v>
                </c:pt>
                <c:pt idx="315">
                  <c:v>12.736000000000001</c:v>
                </c:pt>
                <c:pt idx="316">
                  <c:v>12.739000000000001</c:v>
                </c:pt>
                <c:pt idx="317">
                  <c:v>12.742000000000001</c:v>
                </c:pt>
                <c:pt idx="318">
                  <c:v>12.744</c:v>
                </c:pt>
                <c:pt idx="319">
                  <c:v>12.746</c:v>
                </c:pt>
                <c:pt idx="320">
                  <c:v>12.749000000000001</c:v>
                </c:pt>
                <c:pt idx="321">
                  <c:v>12.752000000000001</c:v>
                </c:pt>
                <c:pt idx="322">
                  <c:v>12.754</c:v>
                </c:pt>
                <c:pt idx="323">
                  <c:v>12.756</c:v>
                </c:pt>
                <c:pt idx="324">
                  <c:v>12.759</c:v>
                </c:pt>
                <c:pt idx="325">
                  <c:v>12.760999999999999</c:v>
                </c:pt>
                <c:pt idx="326">
                  <c:v>12.763</c:v>
                </c:pt>
                <c:pt idx="327">
                  <c:v>12.765000000000001</c:v>
                </c:pt>
                <c:pt idx="328">
                  <c:v>12.768000000000001</c:v>
                </c:pt>
                <c:pt idx="329">
                  <c:v>12.771000000000001</c:v>
                </c:pt>
                <c:pt idx="330">
                  <c:v>12.773</c:v>
                </c:pt>
                <c:pt idx="331">
                  <c:v>12.775</c:v>
                </c:pt>
                <c:pt idx="332">
                  <c:v>12.778</c:v>
                </c:pt>
                <c:pt idx="333">
                  <c:v>12.78</c:v>
                </c:pt>
                <c:pt idx="334">
                  <c:v>12.782999999999999</c:v>
                </c:pt>
                <c:pt idx="335">
                  <c:v>12.785</c:v>
                </c:pt>
                <c:pt idx="336">
                  <c:v>12.787000000000001</c:v>
                </c:pt>
                <c:pt idx="337">
                  <c:v>12.79</c:v>
                </c:pt>
                <c:pt idx="338">
                  <c:v>12.792999999999999</c:v>
                </c:pt>
                <c:pt idx="339">
                  <c:v>12.795</c:v>
                </c:pt>
                <c:pt idx="340">
                  <c:v>12.797000000000001</c:v>
                </c:pt>
                <c:pt idx="341">
                  <c:v>12.8</c:v>
                </c:pt>
                <c:pt idx="342">
                  <c:v>12.802</c:v>
                </c:pt>
                <c:pt idx="343">
                  <c:v>12.805</c:v>
                </c:pt>
                <c:pt idx="344">
                  <c:v>12.807</c:v>
                </c:pt>
                <c:pt idx="345">
                  <c:v>12.808999999999999</c:v>
                </c:pt>
                <c:pt idx="346">
                  <c:v>12.811999999999999</c:v>
                </c:pt>
                <c:pt idx="347">
                  <c:v>12.814</c:v>
                </c:pt>
                <c:pt idx="348">
                  <c:v>12.816000000000001</c:v>
                </c:pt>
                <c:pt idx="349">
                  <c:v>12.819000000000001</c:v>
                </c:pt>
                <c:pt idx="350">
                  <c:v>12.821999999999999</c:v>
                </c:pt>
                <c:pt idx="351">
                  <c:v>12.824</c:v>
                </c:pt>
                <c:pt idx="352">
                  <c:v>12.826000000000001</c:v>
                </c:pt>
                <c:pt idx="353">
                  <c:v>12.829000000000001</c:v>
                </c:pt>
                <c:pt idx="354">
                  <c:v>12.832000000000001</c:v>
                </c:pt>
                <c:pt idx="355">
                  <c:v>12.834</c:v>
                </c:pt>
                <c:pt idx="356">
                  <c:v>12.837</c:v>
                </c:pt>
                <c:pt idx="357">
                  <c:v>12.84</c:v>
                </c:pt>
                <c:pt idx="358">
                  <c:v>12.842000000000001</c:v>
                </c:pt>
                <c:pt idx="359">
                  <c:v>12.843999999999999</c:v>
                </c:pt>
                <c:pt idx="360">
                  <c:v>12.847</c:v>
                </c:pt>
                <c:pt idx="361">
                  <c:v>12.849</c:v>
                </c:pt>
                <c:pt idx="362">
                  <c:v>12.852</c:v>
                </c:pt>
                <c:pt idx="363">
                  <c:v>12.853999999999999</c:v>
                </c:pt>
                <c:pt idx="364">
                  <c:v>12.856</c:v>
                </c:pt>
                <c:pt idx="365">
                  <c:v>12.859</c:v>
                </c:pt>
                <c:pt idx="366">
                  <c:v>12.861000000000001</c:v>
                </c:pt>
                <c:pt idx="367">
                  <c:v>12.863</c:v>
                </c:pt>
                <c:pt idx="368">
                  <c:v>12.866</c:v>
                </c:pt>
                <c:pt idx="369">
                  <c:v>12.869</c:v>
                </c:pt>
                <c:pt idx="370">
                  <c:v>12.871</c:v>
                </c:pt>
                <c:pt idx="371">
                  <c:v>12.872999999999999</c:v>
                </c:pt>
                <c:pt idx="372">
                  <c:v>12.875999999999999</c:v>
                </c:pt>
                <c:pt idx="373">
                  <c:v>12.878</c:v>
                </c:pt>
                <c:pt idx="374">
                  <c:v>12.881</c:v>
                </c:pt>
                <c:pt idx="375">
                  <c:v>12.884</c:v>
                </c:pt>
                <c:pt idx="376">
                  <c:v>12.885999999999999</c:v>
                </c:pt>
                <c:pt idx="377">
                  <c:v>12.888</c:v>
                </c:pt>
                <c:pt idx="378">
                  <c:v>12.891</c:v>
                </c:pt>
                <c:pt idx="379">
                  <c:v>12.893000000000001</c:v>
                </c:pt>
                <c:pt idx="380">
                  <c:v>12.896000000000001</c:v>
                </c:pt>
                <c:pt idx="381">
                  <c:v>12.898</c:v>
                </c:pt>
                <c:pt idx="382">
                  <c:v>12.9</c:v>
                </c:pt>
                <c:pt idx="383">
                  <c:v>12.903</c:v>
                </c:pt>
                <c:pt idx="384">
                  <c:v>12.904999999999999</c:v>
                </c:pt>
                <c:pt idx="385">
                  <c:v>12.907999999999999</c:v>
                </c:pt>
                <c:pt idx="386">
                  <c:v>12.911</c:v>
                </c:pt>
                <c:pt idx="387">
                  <c:v>12.914</c:v>
                </c:pt>
                <c:pt idx="388">
                  <c:v>12.917</c:v>
                </c:pt>
                <c:pt idx="389">
                  <c:v>12.92</c:v>
                </c:pt>
                <c:pt idx="390">
                  <c:v>12.923</c:v>
                </c:pt>
                <c:pt idx="391">
                  <c:v>12.925000000000001</c:v>
                </c:pt>
                <c:pt idx="392">
                  <c:v>12.928000000000001</c:v>
                </c:pt>
                <c:pt idx="393">
                  <c:v>12.930999999999999</c:v>
                </c:pt>
                <c:pt idx="394">
                  <c:v>12.933</c:v>
                </c:pt>
                <c:pt idx="395">
                  <c:v>12.936</c:v>
                </c:pt>
                <c:pt idx="396">
                  <c:v>12.938000000000001</c:v>
                </c:pt>
                <c:pt idx="397">
                  <c:v>12.94</c:v>
                </c:pt>
                <c:pt idx="398">
                  <c:v>12.943</c:v>
                </c:pt>
                <c:pt idx="399">
                  <c:v>12.945</c:v>
                </c:pt>
                <c:pt idx="400">
                  <c:v>12.948</c:v>
                </c:pt>
                <c:pt idx="401">
                  <c:v>12.95</c:v>
                </c:pt>
                <c:pt idx="402">
                  <c:v>12.952</c:v>
                </c:pt>
                <c:pt idx="403">
                  <c:v>12.955</c:v>
                </c:pt>
                <c:pt idx="404">
                  <c:v>12.957000000000001</c:v>
                </c:pt>
                <c:pt idx="405">
                  <c:v>12.96</c:v>
                </c:pt>
                <c:pt idx="406">
                  <c:v>12.962</c:v>
                </c:pt>
                <c:pt idx="407">
                  <c:v>12.965</c:v>
                </c:pt>
                <c:pt idx="408">
                  <c:v>12.967000000000001</c:v>
                </c:pt>
                <c:pt idx="409">
                  <c:v>12.968999999999999</c:v>
                </c:pt>
                <c:pt idx="410">
                  <c:v>12.972</c:v>
                </c:pt>
                <c:pt idx="411">
                  <c:v>12.975</c:v>
                </c:pt>
                <c:pt idx="412">
                  <c:v>12.977</c:v>
                </c:pt>
                <c:pt idx="413">
                  <c:v>12.98</c:v>
                </c:pt>
                <c:pt idx="414">
                  <c:v>12.981999999999999</c:v>
                </c:pt>
                <c:pt idx="415">
                  <c:v>12.984</c:v>
                </c:pt>
                <c:pt idx="416">
                  <c:v>12.987</c:v>
                </c:pt>
                <c:pt idx="417">
                  <c:v>12.99</c:v>
                </c:pt>
                <c:pt idx="418">
                  <c:v>12.992000000000001</c:v>
                </c:pt>
                <c:pt idx="419">
                  <c:v>12.994</c:v>
                </c:pt>
                <c:pt idx="420">
                  <c:v>12.997</c:v>
                </c:pt>
                <c:pt idx="421">
                  <c:v>12.999000000000001</c:v>
                </c:pt>
                <c:pt idx="422">
                  <c:v>13.002000000000001</c:v>
                </c:pt>
                <c:pt idx="423">
                  <c:v>13.004</c:v>
                </c:pt>
                <c:pt idx="424">
                  <c:v>13.006</c:v>
                </c:pt>
                <c:pt idx="425">
                  <c:v>13.009</c:v>
                </c:pt>
                <c:pt idx="426">
                  <c:v>13.012</c:v>
                </c:pt>
                <c:pt idx="427">
                  <c:v>13.013999999999999</c:v>
                </c:pt>
                <c:pt idx="428">
                  <c:v>13.016</c:v>
                </c:pt>
                <c:pt idx="429">
                  <c:v>13.019</c:v>
                </c:pt>
                <c:pt idx="430">
                  <c:v>13.021000000000001</c:v>
                </c:pt>
                <c:pt idx="431">
                  <c:v>13.023999999999999</c:v>
                </c:pt>
                <c:pt idx="432">
                  <c:v>13.026999999999999</c:v>
                </c:pt>
                <c:pt idx="433">
                  <c:v>13.029</c:v>
                </c:pt>
                <c:pt idx="434">
                  <c:v>13.031000000000001</c:v>
                </c:pt>
                <c:pt idx="435">
                  <c:v>13.034000000000001</c:v>
                </c:pt>
                <c:pt idx="436">
                  <c:v>13.036</c:v>
                </c:pt>
                <c:pt idx="437">
                  <c:v>13.038</c:v>
                </c:pt>
                <c:pt idx="438">
                  <c:v>13.041</c:v>
                </c:pt>
                <c:pt idx="439">
                  <c:v>13.042999999999999</c:v>
                </c:pt>
                <c:pt idx="440">
                  <c:v>13.045999999999999</c:v>
                </c:pt>
                <c:pt idx="441">
                  <c:v>13.048999999999999</c:v>
                </c:pt>
                <c:pt idx="442">
                  <c:v>13.051</c:v>
                </c:pt>
                <c:pt idx="443">
                  <c:v>13.054</c:v>
                </c:pt>
                <c:pt idx="444">
                  <c:v>13.055999999999999</c:v>
                </c:pt>
                <c:pt idx="445">
                  <c:v>13.058</c:v>
                </c:pt>
                <c:pt idx="446">
                  <c:v>13.061</c:v>
                </c:pt>
                <c:pt idx="447">
                  <c:v>13.064</c:v>
                </c:pt>
                <c:pt idx="448">
                  <c:v>13.066000000000001</c:v>
                </c:pt>
                <c:pt idx="449">
                  <c:v>13.068</c:v>
                </c:pt>
                <c:pt idx="450">
                  <c:v>13.071</c:v>
                </c:pt>
                <c:pt idx="451">
                  <c:v>13.073</c:v>
                </c:pt>
                <c:pt idx="452">
                  <c:v>13.076000000000001</c:v>
                </c:pt>
                <c:pt idx="453">
                  <c:v>13.077999999999999</c:v>
                </c:pt>
                <c:pt idx="454">
                  <c:v>13.08</c:v>
                </c:pt>
                <c:pt idx="455">
                  <c:v>13.083</c:v>
                </c:pt>
                <c:pt idx="456">
                  <c:v>13.086</c:v>
                </c:pt>
                <c:pt idx="457">
                  <c:v>13.087999999999999</c:v>
                </c:pt>
                <c:pt idx="458">
                  <c:v>13.09</c:v>
                </c:pt>
                <c:pt idx="459">
                  <c:v>13.093</c:v>
                </c:pt>
                <c:pt idx="460">
                  <c:v>13.095000000000001</c:v>
                </c:pt>
                <c:pt idx="461">
                  <c:v>13.098000000000001</c:v>
                </c:pt>
                <c:pt idx="462">
                  <c:v>13.1</c:v>
                </c:pt>
                <c:pt idx="463">
                  <c:v>13.102</c:v>
                </c:pt>
                <c:pt idx="464">
                  <c:v>13.105</c:v>
                </c:pt>
                <c:pt idx="465">
                  <c:v>13.108000000000001</c:v>
                </c:pt>
                <c:pt idx="466">
                  <c:v>13.11</c:v>
                </c:pt>
                <c:pt idx="467">
                  <c:v>13.112</c:v>
                </c:pt>
                <c:pt idx="468">
                  <c:v>13.115</c:v>
                </c:pt>
                <c:pt idx="469">
                  <c:v>13.118</c:v>
                </c:pt>
                <c:pt idx="470">
                  <c:v>13.12</c:v>
                </c:pt>
                <c:pt idx="471">
                  <c:v>13.122</c:v>
                </c:pt>
                <c:pt idx="472">
                  <c:v>13.124000000000001</c:v>
                </c:pt>
                <c:pt idx="473">
                  <c:v>13.127000000000001</c:v>
                </c:pt>
                <c:pt idx="474">
                  <c:v>13.13</c:v>
                </c:pt>
                <c:pt idx="475">
                  <c:v>13.132</c:v>
                </c:pt>
                <c:pt idx="476">
                  <c:v>13.135</c:v>
                </c:pt>
                <c:pt idx="477">
                  <c:v>13.137</c:v>
                </c:pt>
                <c:pt idx="478">
                  <c:v>13.138999999999999</c:v>
                </c:pt>
                <c:pt idx="479">
                  <c:v>13.141999999999999</c:v>
                </c:pt>
                <c:pt idx="480">
                  <c:v>13.145</c:v>
                </c:pt>
                <c:pt idx="481">
                  <c:v>13.147</c:v>
                </c:pt>
                <c:pt idx="482">
                  <c:v>13.148999999999999</c:v>
                </c:pt>
                <c:pt idx="483">
                  <c:v>13.151999999999999</c:v>
                </c:pt>
                <c:pt idx="484">
                  <c:v>13.154</c:v>
                </c:pt>
                <c:pt idx="485">
                  <c:v>13.157</c:v>
                </c:pt>
                <c:pt idx="486">
                  <c:v>13.159000000000001</c:v>
                </c:pt>
                <c:pt idx="487">
                  <c:v>13.161</c:v>
                </c:pt>
                <c:pt idx="488">
                  <c:v>13.166</c:v>
                </c:pt>
                <c:pt idx="489">
                  <c:v>13.169</c:v>
                </c:pt>
                <c:pt idx="490">
                  <c:v>13.170999999999999</c:v>
                </c:pt>
                <c:pt idx="491">
                  <c:v>13.173999999999999</c:v>
                </c:pt>
                <c:pt idx="492">
                  <c:v>13.175000000000001</c:v>
                </c:pt>
                <c:pt idx="493">
                  <c:v>13.177</c:v>
                </c:pt>
                <c:pt idx="494">
                  <c:v>13.178000000000001</c:v>
                </c:pt>
                <c:pt idx="495">
                  <c:v>13.18</c:v>
                </c:pt>
                <c:pt idx="496">
                  <c:v>13.182</c:v>
                </c:pt>
                <c:pt idx="497">
                  <c:v>13.183999999999999</c:v>
                </c:pt>
                <c:pt idx="498">
                  <c:v>13.186</c:v>
                </c:pt>
                <c:pt idx="499">
                  <c:v>13.189</c:v>
                </c:pt>
                <c:pt idx="500">
                  <c:v>13.192</c:v>
                </c:pt>
                <c:pt idx="501">
                  <c:v>13.194000000000001</c:v>
                </c:pt>
                <c:pt idx="502">
                  <c:v>13.196999999999999</c:v>
                </c:pt>
                <c:pt idx="503">
                  <c:v>13.2</c:v>
                </c:pt>
                <c:pt idx="504">
                  <c:v>13.202</c:v>
                </c:pt>
                <c:pt idx="505">
                  <c:v>13.205</c:v>
                </c:pt>
                <c:pt idx="506">
                  <c:v>13.208</c:v>
                </c:pt>
                <c:pt idx="507">
                  <c:v>13.21</c:v>
                </c:pt>
                <c:pt idx="508">
                  <c:v>13.212</c:v>
                </c:pt>
                <c:pt idx="509">
                  <c:v>13.215</c:v>
                </c:pt>
                <c:pt idx="510">
                  <c:v>13.217000000000001</c:v>
                </c:pt>
                <c:pt idx="511">
                  <c:v>13.22</c:v>
                </c:pt>
                <c:pt idx="512">
                  <c:v>13.222</c:v>
                </c:pt>
                <c:pt idx="513">
                  <c:v>13.225</c:v>
                </c:pt>
                <c:pt idx="514">
                  <c:v>13.227</c:v>
                </c:pt>
                <c:pt idx="515">
                  <c:v>13.23</c:v>
                </c:pt>
                <c:pt idx="516">
                  <c:v>13.231999999999999</c:v>
                </c:pt>
                <c:pt idx="517">
                  <c:v>13.234</c:v>
                </c:pt>
                <c:pt idx="518">
                  <c:v>13.237</c:v>
                </c:pt>
                <c:pt idx="519">
                  <c:v>13.239000000000001</c:v>
                </c:pt>
                <c:pt idx="520">
                  <c:v>13.242000000000001</c:v>
                </c:pt>
                <c:pt idx="521">
                  <c:v>13.244999999999999</c:v>
                </c:pt>
                <c:pt idx="522">
                  <c:v>13.247</c:v>
                </c:pt>
                <c:pt idx="523">
                  <c:v>13.249000000000001</c:v>
                </c:pt>
                <c:pt idx="524">
                  <c:v>13.252000000000001</c:v>
                </c:pt>
                <c:pt idx="525">
                  <c:v>13.254</c:v>
                </c:pt>
                <c:pt idx="526">
                  <c:v>13.257</c:v>
                </c:pt>
                <c:pt idx="527">
                  <c:v>13.259</c:v>
                </c:pt>
                <c:pt idx="528">
                  <c:v>13.260999999999999</c:v>
                </c:pt>
                <c:pt idx="529">
                  <c:v>13.263999999999999</c:v>
                </c:pt>
                <c:pt idx="530">
                  <c:v>13.266999999999999</c:v>
                </c:pt>
                <c:pt idx="531">
                  <c:v>13.269</c:v>
                </c:pt>
                <c:pt idx="532">
                  <c:v>13.271000000000001</c:v>
                </c:pt>
                <c:pt idx="533">
                  <c:v>13.273999999999999</c:v>
                </c:pt>
                <c:pt idx="534">
                  <c:v>13.276999999999999</c:v>
                </c:pt>
                <c:pt idx="535">
                  <c:v>13.279</c:v>
                </c:pt>
                <c:pt idx="536">
                  <c:v>13.281000000000001</c:v>
                </c:pt>
                <c:pt idx="537">
                  <c:v>13.282999999999999</c:v>
                </c:pt>
                <c:pt idx="538">
                  <c:v>13.286</c:v>
                </c:pt>
                <c:pt idx="539">
                  <c:v>13.289</c:v>
                </c:pt>
                <c:pt idx="540">
                  <c:v>13.291</c:v>
                </c:pt>
                <c:pt idx="541">
                  <c:v>13.292999999999999</c:v>
                </c:pt>
                <c:pt idx="542">
                  <c:v>13.295999999999999</c:v>
                </c:pt>
                <c:pt idx="543">
                  <c:v>13.298</c:v>
                </c:pt>
                <c:pt idx="544">
                  <c:v>13.301</c:v>
                </c:pt>
                <c:pt idx="545">
                  <c:v>13.303000000000001</c:v>
                </c:pt>
                <c:pt idx="546">
                  <c:v>13.305</c:v>
                </c:pt>
                <c:pt idx="547">
                  <c:v>13.308</c:v>
                </c:pt>
                <c:pt idx="548">
                  <c:v>13.311</c:v>
                </c:pt>
                <c:pt idx="549">
                  <c:v>13.313000000000001</c:v>
                </c:pt>
                <c:pt idx="550">
                  <c:v>13.315</c:v>
                </c:pt>
                <c:pt idx="551">
                  <c:v>13.318</c:v>
                </c:pt>
                <c:pt idx="552">
                  <c:v>13.32</c:v>
                </c:pt>
                <c:pt idx="553">
                  <c:v>13.321999999999999</c:v>
                </c:pt>
                <c:pt idx="554">
                  <c:v>13.324999999999999</c:v>
                </c:pt>
                <c:pt idx="555">
                  <c:v>13.327</c:v>
                </c:pt>
                <c:pt idx="556">
                  <c:v>13.329000000000001</c:v>
                </c:pt>
                <c:pt idx="557">
                  <c:v>13.332000000000001</c:v>
                </c:pt>
                <c:pt idx="558">
                  <c:v>13.334</c:v>
                </c:pt>
                <c:pt idx="559">
                  <c:v>13.337</c:v>
                </c:pt>
                <c:pt idx="560">
                  <c:v>13.339</c:v>
                </c:pt>
                <c:pt idx="561">
                  <c:v>13.342000000000001</c:v>
                </c:pt>
                <c:pt idx="562">
                  <c:v>13.343999999999999</c:v>
                </c:pt>
                <c:pt idx="563">
                  <c:v>13.347</c:v>
                </c:pt>
                <c:pt idx="564">
                  <c:v>13.349</c:v>
                </c:pt>
                <c:pt idx="565">
                  <c:v>13.352</c:v>
                </c:pt>
                <c:pt idx="566">
                  <c:v>13.353999999999999</c:v>
                </c:pt>
                <c:pt idx="567">
                  <c:v>13.356999999999999</c:v>
                </c:pt>
                <c:pt idx="568">
                  <c:v>13.359</c:v>
                </c:pt>
                <c:pt idx="569">
                  <c:v>13.362</c:v>
                </c:pt>
                <c:pt idx="570">
                  <c:v>13.375</c:v>
                </c:pt>
                <c:pt idx="571">
                  <c:v>13.372999999999999</c:v>
                </c:pt>
                <c:pt idx="572">
                  <c:v>13.372</c:v>
                </c:pt>
                <c:pt idx="573">
                  <c:v>13.372</c:v>
                </c:pt>
                <c:pt idx="574">
                  <c:v>13.372999999999999</c:v>
                </c:pt>
                <c:pt idx="575">
                  <c:v>13.374000000000001</c:v>
                </c:pt>
                <c:pt idx="576">
                  <c:v>13.375999999999999</c:v>
                </c:pt>
                <c:pt idx="577">
                  <c:v>13.379</c:v>
                </c:pt>
                <c:pt idx="578">
                  <c:v>13.381</c:v>
                </c:pt>
                <c:pt idx="579">
                  <c:v>13.384</c:v>
                </c:pt>
                <c:pt idx="580">
                  <c:v>13.387</c:v>
                </c:pt>
                <c:pt idx="581">
                  <c:v>13.39</c:v>
                </c:pt>
                <c:pt idx="582">
                  <c:v>13.391999999999999</c:v>
                </c:pt>
                <c:pt idx="583">
                  <c:v>13.395</c:v>
                </c:pt>
                <c:pt idx="584">
                  <c:v>13.398</c:v>
                </c:pt>
                <c:pt idx="585">
                  <c:v>13.4</c:v>
                </c:pt>
                <c:pt idx="586">
                  <c:v>13.403</c:v>
                </c:pt>
                <c:pt idx="587">
                  <c:v>13.406000000000001</c:v>
                </c:pt>
                <c:pt idx="588">
                  <c:v>13.407999999999999</c:v>
                </c:pt>
                <c:pt idx="589">
                  <c:v>13.411</c:v>
                </c:pt>
                <c:pt idx="590">
                  <c:v>13.413</c:v>
                </c:pt>
                <c:pt idx="591">
                  <c:v>13.414999999999999</c:v>
                </c:pt>
                <c:pt idx="592">
                  <c:v>13.417999999999999</c:v>
                </c:pt>
                <c:pt idx="593">
                  <c:v>13.42</c:v>
                </c:pt>
                <c:pt idx="594">
                  <c:v>13.422000000000001</c:v>
                </c:pt>
                <c:pt idx="595">
                  <c:v>13.425000000000001</c:v>
                </c:pt>
                <c:pt idx="596">
                  <c:v>13.428000000000001</c:v>
                </c:pt>
                <c:pt idx="597">
                  <c:v>13.43</c:v>
                </c:pt>
                <c:pt idx="598">
                  <c:v>13.432</c:v>
                </c:pt>
                <c:pt idx="599">
                  <c:v>13.435</c:v>
                </c:pt>
                <c:pt idx="600">
                  <c:v>13.436999999999999</c:v>
                </c:pt>
                <c:pt idx="601">
                  <c:v>13.44</c:v>
                </c:pt>
                <c:pt idx="602">
                  <c:v>13.442</c:v>
                </c:pt>
                <c:pt idx="603">
                  <c:v>13.444000000000001</c:v>
                </c:pt>
                <c:pt idx="604">
                  <c:v>13.446999999999999</c:v>
                </c:pt>
                <c:pt idx="605">
                  <c:v>13.45</c:v>
                </c:pt>
                <c:pt idx="606">
                  <c:v>13.452</c:v>
                </c:pt>
                <c:pt idx="607">
                  <c:v>13.455</c:v>
                </c:pt>
                <c:pt idx="608">
                  <c:v>13.457000000000001</c:v>
                </c:pt>
                <c:pt idx="609">
                  <c:v>13.459</c:v>
                </c:pt>
                <c:pt idx="610">
                  <c:v>13.462</c:v>
                </c:pt>
                <c:pt idx="611">
                  <c:v>13.465</c:v>
                </c:pt>
                <c:pt idx="612">
                  <c:v>13.467000000000001</c:v>
                </c:pt>
                <c:pt idx="613">
                  <c:v>13.468999999999999</c:v>
                </c:pt>
                <c:pt idx="614">
                  <c:v>13.472</c:v>
                </c:pt>
                <c:pt idx="615">
                  <c:v>13.474</c:v>
                </c:pt>
                <c:pt idx="616">
                  <c:v>13.477</c:v>
                </c:pt>
                <c:pt idx="617">
                  <c:v>13.478999999999999</c:v>
                </c:pt>
                <c:pt idx="618">
                  <c:v>13.481</c:v>
                </c:pt>
                <c:pt idx="619">
                  <c:v>13.484</c:v>
                </c:pt>
                <c:pt idx="620">
                  <c:v>13.487</c:v>
                </c:pt>
                <c:pt idx="621">
                  <c:v>13.488</c:v>
                </c:pt>
                <c:pt idx="622">
                  <c:v>13.491</c:v>
                </c:pt>
                <c:pt idx="623">
                  <c:v>13.494</c:v>
                </c:pt>
                <c:pt idx="624">
                  <c:v>13.496</c:v>
                </c:pt>
                <c:pt idx="625">
                  <c:v>13.497999999999999</c:v>
                </c:pt>
                <c:pt idx="626">
                  <c:v>13.500999999999999</c:v>
                </c:pt>
                <c:pt idx="627">
                  <c:v>13.503</c:v>
                </c:pt>
                <c:pt idx="628">
                  <c:v>13.506</c:v>
                </c:pt>
                <c:pt idx="629">
                  <c:v>13.507999999999999</c:v>
                </c:pt>
                <c:pt idx="630">
                  <c:v>13.51</c:v>
                </c:pt>
                <c:pt idx="631">
                  <c:v>13.513</c:v>
                </c:pt>
                <c:pt idx="632">
                  <c:v>13.516</c:v>
                </c:pt>
                <c:pt idx="633">
                  <c:v>13.518000000000001</c:v>
                </c:pt>
                <c:pt idx="634">
                  <c:v>13.521000000000001</c:v>
                </c:pt>
                <c:pt idx="635">
                  <c:v>13.523</c:v>
                </c:pt>
                <c:pt idx="636">
                  <c:v>13.525</c:v>
                </c:pt>
                <c:pt idx="637">
                  <c:v>13.528</c:v>
                </c:pt>
                <c:pt idx="638">
                  <c:v>13.53</c:v>
                </c:pt>
                <c:pt idx="639">
                  <c:v>13.532</c:v>
                </c:pt>
                <c:pt idx="640">
                  <c:v>13.535</c:v>
                </c:pt>
                <c:pt idx="641">
                  <c:v>13.538</c:v>
                </c:pt>
                <c:pt idx="642">
                  <c:v>13.54</c:v>
                </c:pt>
                <c:pt idx="643">
                  <c:v>13.542</c:v>
                </c:pt>
                <c:pt idx="644">
                  <c:v>13.545</c:v>
                </c:pt>
                <c:pt idx="645">
                  <c:v>13.547000000000001</c:v>
                </c:pt>
                <c:pt idx="646">
                  <c:v>13.55</c:v>
                </c:pt>
                <c:pt idx="647">
                  <c:v>13.553000000000001</c:v>
                </c:pt>
                <c:pt idx="648">
                  <c:v>13.555</c:v>
                </c:pt>
                <c:pt idx="649">
                  <c:v>13.557</c:v>
                </c:pt>
                <c:pt idx="650">
                  <c:v>13.56</c:v>
                </c:pt>
                <c:pt idx="651">
                  <c:v>13.561999999999999</c:v>
                </c:pt>
                <c:pt idx="652">
                  <c:v>13.564</c:v>
                </c:pt>
                <c:pt idx="653">
                  <c:v>13.567</c:v>
                </c:pt>
                <c:pt idx="654">
                  <c:v>13.57</c:v>
                </c:pt>
                <c:pt idx="655">
                  <c:v>13.571999999999999</c:v>
                </c:pt>
                <c:pt idx="656">
                  <c:v>13.574</c:v>
                </c:pt>
                <c:pt idx="657">
                  <c:v>13.577</c:v>
                </c:pt>
                <c:pt idx="658">
                  <c:v>13.579000000000001</c:v>
                </c:pt>
                <c:pt idx="659">
                  <c:v>13.582000000000001</c:v>
                </c:pt>
                <c:pt idx="660">
                  <c:v>13.583</c:v>
                </c:pt>
                <c:pt idx="661">
                  <c:v>13.586</c:v>
                </c:pt>
                <c:pt idx="662">
                  <c:v>13.589</c:v>
                </c:pt>
                <c:pt idx="663">
                  <c:v>13.590999999999999</c:v>
                </c:pt>
                <c:pt idx="664">
                  <c:v>13.593</c:v>
                </c:pt>
                <c:pt idx="665">
                  <c:v>13.596</c:v>
                </c:pt>
                <c:pt idx="666">
                  <c:v>13.598000000000001</c:v>
                </c:pt>
                <c:pt idx="667">
                  <c:v>13.601000000000001</c:v>
                </c:pt>
                <c:pt idx="668">
                  <c:v>13.603999999999999</c:v>
                </c:pt>
                <c:pt idx="669">
                  <c:v>13.606</c:v>
                </c:pt>
                <c:pt idx="670">
                  <c:v>13.608000000000001</c:v>
                </c:pt>
                <c:pt idx="671">
                  <c:v>13.611000000000001</c:v>
                </c:pt>
                <c:pt idx="672">
                  <c:v>13.613</c:v>
                </c:pt>
                <c:pt idx="673">
                  <c:v>13.616</c:v>
                </c:pt>
                <c:pt idx="674">
                  <c:v>13.618</c:v>
                </c:pt>
                <c:pt idx="675">
                  <c:v>13.621</c:v>
                </c:pt>
                <c:pt idx="676">
                  <c:v>13.622999999999999</c:v>
                </c:pt>
                <c:pt idx="677">
                  <c:v>13.625</c:v>
                </c:pt>
                <c:pt idx="678">
                  <c:v>13.628</c:v>
                </c:pt>
                <c:pt idx="679">
                  <c:v>13.63</c:v>
                </c:pt>
                <c:pt idx="680">
                  <c:v>13.632999999999999</c:v>
                </c:pt>
                <c:pt idx="681">
                  <c:v>13.635</c:v>
                </c:pt>
                <c:pt idx="682">
                  <c:v>13.637</c:v>
                </c:pt>
                <c:pt idx="683">
                  <c:v>13.64</c:v>
                </c:pt>
                <c:pt idx="684">
                  <c:v>13.641999999999999</c:v>
                </c:pt>
                <c:pt idx="685">
                  <c:v>13.645</c:v>
                </c:pt>
                <c:pt idx="686">
                  <c:v>13.647</c:v>
                </c:pt>
                <c:pt idx="687">
                  <c:v>13.648999999999999</c:v>
                </c:pt>
                <c:pt idx="688">
                  <c:v>13.651999999999999</c:v>
                </c:pt>
                <c:pt idx="689">
                  <c:v>13.654999999999999</c:v>
                </c:pt>
                <c:pt idx="690">
                  <c:v>13.657</c:v>
                </c:pt>
                <c:pt idx="691">
                  <c:v>13.659000000000001</c:v>
                </c:pt>
                <c:pt idx="692">
                  <c:v>13.662000000000001</c:v>
                </c:pt>
                <c:pt idx="693">
                  <c:v>13.664</c:v>
                </c:pt>
                <c:pt idx="694">
                  <c:v>13.667</c:v>
                </c:pt>
                <c:pt idx="695">
                  <c:v>13.669</c:v>
                </c:pt>
                <c:pt idx="696">
                  <c:v>13.670999999999999</c:v>
                </c:pt>
                <c:pt idx="697">
                  <c:v>13.673999999999999</c:v>
                </c:pt>
                <c:pt idx="698">
                  <c:v>13.677</c:v>
                </c:pt>
                <c:pt idx="699">
                  <c:v>13.679</c:v>
                </c:pt>
                <c:pt idx="700">
                  <c:v>13.680999999999999</c:v>
                </c:pt>
                <c:pt idx="701">
                  <c:v>13.683999999999999</c:v>
                </c:pt>
                <c:pt idx="702">
                  <c:v>13.686</c:v>
                </c:pt>
                <c:pt idx="703">
                  <c:v>13.689</c:v>
                </c:pt>
                <c:pt idx="704">
                  <c:v>13.691000000000001</c:v>
                </c:pt>
                <c:pt idx="705">
                  <c:v>13.693</c:v>
                </c:pt>
                <c:pt idx="706">
                  <c:v>13.696</c:v>
                </c:pt>
                <c:pt idx="707">
                  <c:v>13.699</c:v>
                </c:pt>
                <c:pt idx="708">
                  <c:v>13.701000000000001</c:v>
                </c:pt>
                <c:pt idx="709">
                  <c:v>13.704000000000001</c:v>
                </c:pt>
                <c:pt idx="710">
                  <c:v>13.706</c:v>
                </c:pt>
                <c:pt idx="711">
                  <c:v>13.708</c:v>
                </c:pt>
                <c:pt idx="712">
                  <c:v>13.711</c:v>
                </c:pt>
                <c:pt idx="713">
                  <c:v>13.714</c:v>
                </c:pt>
                <c:pt idx="714">
                  <c:v>13.715</c:v>
                </c:pt>
                <c:pt idx="715">
                  <c:v>13.718</c:v>
                </c:pt>
                <c:pt idx="716">
                  <c:v>13.721</c:v>
                </c:pt>
                <c:pt idx="717">
                  <c:v>13.723000000000001</c:v>
                </c:pt>
                <c:pt idx="718">
                  <c:v>13.725</c:v>
                </c:pt>
                <c:pt idx="719">
                  <c:v>13.728</c:v>
                </c:pt>
                <c:pt idx="720">
                  <c:v>13.73</c:v>
                </c:pt>
                <c:pt idx="721">
                  <c:v>13.731999999999999</c:v>
                </c:pt>
                <c:pt idx="722">
                  <c:v>13.734999999999999</c:v>
                </c:pt>
                <c:pt idx="723">
                  <c:v>13.737</c:v>
                </c:pt>
                <c:pt idx="724">
                  <c:v>13.74</c:v>
                </c:pt>
                <c:pt idx="725">
                  <c:v>13.743</c:v>
                </c:pt>
                <c:pt idx="726">
                  <c:v>13.744</c:v>
                </c:pt>
                <c:pt idx="727">
                  <c:v>13.747</c:v>
                </c:pt>
                <c:pt idx="728">
                  <c:v>13.75</c:v>
                </c:pt>
                <c:pt idx="729">
                  <c:v>13.752000000000001</c:v>
                </c:pt>
                <c:pt idx="730">
                  <c:v>13.754</c:v>
                </c:pt>
                <c:pt idx="731">
                  <c:v>13.757</c:v>
                </c:pt>
                <c:pt idx="732">
                  <c:v>13.759</c:v>
                </c:pt>
                <c:pt idx="733">
                  <c:v>13.760999999999999</c:v>
                </c:pt>
                <c:pt idx="734">
                  <c:v>13.763999999999999</c:v>
                </c:pt>
                <c:pt idx="735">
                  <c:v>13.766</c:v>
                </c:pt>
                <c:pt idx="736">
                  <c:v>13.769</c:v>
                </c:pt>
                <c:pt idx="737">
                  <c:v>13.771000000000001</c:v>
                </c:pt>
                <c:pt idx="738">
                  <c:v>13.773</c:v>
                </c:pt>
                <c:pt idx="739">
                  <c:v>13.776</c:v>
                </c:pt>
                <c:pt idx="740">
                  <c:v>13.779</c:v>
                </c:pt>
                <c:pt idx="741">
                  <c:v>13.781000000000001</c:v>
                </c:pt>
                <c:pt idx="742">
                  <c:v>13.782999999999999</c:v>
                </c:pt>
                <c:pt idx="743">
                  <c:v>13.785</c:v>
                </c:pt>
                <c:pt idx="744">
                  <c:v>13.788</c:v>
                </c:pt>
                <c:pt idx="745">
                  <c:v>13.788</c:v>
                </c:pt>
                <c:pt idx="746">
                  <c:v>13.792</c:v>
                </c:pt>
                <c:pt idx="747">
                  <c:v>13.795</c:v>
                </c:pt>
                <c:pt idx="748">
                  <c:v>13.798</c:v>
                </c:pt>
                <c:pt idx="749">
                  <c:v>13.8</c:v>
                </c:pt>
                <c:pt idx="750">
                  <c:v>13.803000000000001</c:v>
                </c:pt>
                <c:pt idx="751">
                  <c:v>13.805</c:v>
                </c:pt>
                <c:pt idx="752">
                  <c:v>13.808</c:v>
                </c:pt>
                <c:pt idx="753">
                  <c:v>13.81</c:v>
                </c:pt>
                <c:pt idx="754">
                  <c:v>13.813000000000001</c:v>
                </c:pt>
                <c:pt idx="755">
                  <c:v>13.816000000000001</c:v>
                </c:pt>
                <c:pt idx="756">
                  <c:v>13.818</c:v>
                </c:pt>
                <c:pt idx="757">
                  <c:v>13.82</c:v>
                </c:pt>
                <c:pt idx="758">
                  <c:v>13.823</c:v>
                </c:pt>
                <c:pt idx="759">
                  <c:v>13.824999999999999</c:v>
                </c:pt>
                <c:pt idx="760">
                  <c:v>13.827</c:v>
                </c:pt>
                <c:pt idx="761">
                  <c:v>13.83</c:v>
                </c:pt>
                <c:pt idx="762">
                  <c:v>13.832000000000001</c:v>
                </c:pt>
                <c:pt idx="763">
                  <c:v>13.835000000000001</c:v>
                </c:pt>
                <c:pt idx="764">
                  <c:v>13.837</c:v>
                </c:pt>
                <c:pt idx="765">
                  <c:v>13.839</c:v>
                </c:pt>
                <c:pt idx="766">
                  <c:v>13.842000000000001</c:v>
                </c:pt>
                <c:pt idx="767">
                  <c:v>13.843999999999999</c:v>
                </c:pt>
                <c:pt idx="768">
                  <c:v>13.847</c:v>
                </c:pt>
                <c:pt idx="769">
                  <c:v>13.849</c:v>
                </c:pt>
                <c:pt idx="770">
                  <c:v>13.852</c:v>
                </c:pt>
                <c:pt idx="771">
                  <c:v>13.853999999999999</c:v>
                </c:pt>
                <c:pt idx="772">
                  <c:v>13.856999999999999</c:v>
                </c:pt>
                <c:pt idx="773">
                  <c:v>13.859</c:v>
                </c:pt>
                <c:pt idx="774">
                  <c:v>13.861000000000001</c:v>
                </c:pt>
                <c:pt idx="775">
                  <c:v>13.864000000000001</c:v>
                </c:pt>
                <c:pt idx="776">
                  <c:v>13.866</c:v>
                </c:pt>
                <c:pt idx="777">
                  <c:v>13.869</c:v>
                </c:pt>
                <c:pt idx="778">
                  <c:v>13.871</c:v>
                </c:pt>
                <c:pt idx="779">
                  <c:v>13.872999999999999</c:v>
                </c:pt>
                <c:pt idx="780">
                  <c:v>13.875999999999999</c:v>
                </c:pt>
                <c:pt idx="781">
                  <c:v>13.878</c:v>
                </c:pt>
                <c:pt idx="782">
                  <c:v>13.881</c:v>
                </c:pt>
                <c:pt idx="783">
                  <c:v>13.882999999999999</c:v>
                </c:pt>
                <c:pt idx="784">
                  <c:v>13.885999999999999</c:v>
                </c:pt>
                <c:pt idx="785">
                  <c:v>13.888</c:v>
                </c:pt>
                <c:pt idx="786">
                  <c:v>13.89</c:v>
                </c:pt>
                <c:pt idx="787">
                  <c:v>13.893000000000001</c:v>
                </c:pt>
                <c:pt idx="788">
                  <c:v>13.896000000000001</c:v>
                </c:pt>
                <c:pt idx="789">
                  <c:v>13.898</c:v>
                </c:pt>
                <c:pt idx="790">
                  <c:v>13.9</c:v>
                </c:pt>
                <c:pt idx="791">
                  <c:v>13.903</c:v>
                </c:pt>
                <c:pt idx="792">
                  <c:v>13.904999999999999</c:v>
                </c:pt>
                <c:pt idx="793">
                  <c:v>13.907999999999999</c:v>
                </c:pt>
                <c:pt idx="794">
                  <c:v>13.911</c:v>
                </c:pt>
                <c:pt idx="795">
                  <c:v>13.913</c:v>
                </c:pt>
                <c:pt idx="796">
                  <c:v>13.917</c:v>
                </c:pt>
                <c:pt idx="797">
                  <c:v>13.919</c:v>
                </c:pt>
                <c:pt idx="798">
                  <c:v>13.922000000000001</c:v>
                </c:pt>
                <c:pt idx="799">
                  <c:v>13.923999999999999</c:v>
                </c:pt>
                <c:pt idx="800">
                  <c:v>13.927</c:v>
                </c:pt>
                <c:pt idx="801">
                  <c:v>13.93</c:v>
                </c:pt>
                <c:pt idx="802">
                  <c:v>13.933</c:v>
                </c:pt>
                <c:pt idx="803">
                  <c:v>13.935</c:v>
                </c:pt>
                <c:pt idx="804">
                  <c:v>13.938000000000001</c:v>
                </c:pt>
                <c:pt idx="805">
                  <c:v>13.941000000000001</c:v>
                </c:pt>
                <c:pt idx="806">
                  <c:v>13.944000000000001</c:v>
                </c:pt>
                <c:pt idx="807">
                  <c:v>13.946</c:v>
                </c:pt>
                <c:pt idx="808">
                  <c:v>13.945</c:v>
                </c:pt>
                <c:pt idx="809">
                  <c:v>13.946</c:v>
                </c:pt>
                <c:pt idx="810">
                  <c:v>13.946999999999999</c:v>
                </c:pt>
                <c:pt idx="811">
                  <c:v>13.949</c:v>
                </c:pt>
                <c:pt idx="812">
                  <c:v>13.958</c:v>
                </c:pt>
                <c:pt idx="813">
                  <c:v>13.96</c:v>
                </c:pt>
                <c:pt idx="814">
                  <c:v>13.964</c:v>
                </c:pt>
                <c:pt idx="815">
                  <c:v>13.967000000000001</c:v>
                </c:pt>
                <c:pt idx="816">
                  <c:v>13.97</c:v>
                </c:pt>
                <c:pt idx="817">
                  <c:v>13.965</c:v>
                </c:pt>
                <c:pt idx="818">
                  <c:v>13.968</c:v>
                </c:pt>
                <c:pt idx="819">
                  <c:v>13.971</c:v>
                </c:pt>
                <c:pt idx="820">
                  <c:v>13.972</c:v>
                </c:pt>
                <c:pt idx="821">
                  <c:v>13.975</c:v>
                </c:pt>
                <c:pt idx="822">
                  <c:v>13.978</c:v>
                </c:pt>
                <c:pt idx="823">
                  <c:v>13.988</c:v>
                </c:pt>
                <c:pt idx="824">
                  <c:v>13.991</c:v>
                </c:pt>
                <c:pt idx="825">
                  <c:v>13.994</c:v>
                </c:pt>
                <c:pt idx="826">
                  <c:v>13.997</c:v>
                </c:pt>
                <c:pt idx="827">
                  <c:v>14</c:v>
                </c:pt>
                <c:pt idx="828">
                  <c:v>14.003</c:v>
                </c:pt>
                <c:pt idx="829">
                  <c:v>13.997</c:v>
                </c:pt>
                <c:pt idx="830">
                  <c:v>14</c:v>
                </c:pt>
                <c:pt idx="831">
                  <c:v>14.003</c:v>
                </c:pt>
                <c:pt idx="832">
                  <c:v>14.003</c:v>
                </c:pt>
                <c:pt idx="833">
                  <c:v>14.006</c:v>
                </c:pt>
                <c:pt idx="834">
                  <c:v>14.009</c:v>
                </c:pt>
                <c:pt idx="835">
                  <c:v>14.018000000000001</c:v>
                </c:pt>
                <c:pt idx="836">
                  <c:v>14.021000000000001</c:v>
                </c:pt>
                <c:pt idx="837">
                  <c:v>14.023999999999999</c:v>
                </c:pt>
                <c:pt idx="838">
                  <c:v>14.026999999999999</c:v>
                </c:pt>
                <c:pt idx="839">
                  <c:v>14.03</c:v>
                </c:pt>
                <c:pt idx="840">
                  <c:v>14.032</c:v>
                </c:pt>
                <c:pt idx="841">
                  <c:v>14.026999999999999</c:v>
                </c:pt>
                <c:pt idx="842">
                  <c:v>14.029</c:v>
                </c:pt>
                <c:pt idx="843">
                  <c:v>14.032</c:v>
                </c:pt>
                <c:pt idx="844">
                  <c:v>14.032999999999999</c:v>
                </c:pt>
                <c:pt idx="845">
                  <c:v>14.036</c:v>
                </c:pt>
                <c:pt idx="846">
                  <c:v>14.038</c:v>
                </c:pt>
                <c:pt idx="847">
                  <c:v>14.048</c:v>
                </c:pt>
                <c:pt idx="848">
                  <c:v>14.051</c:v>
                </c:pt>
                <c:pt idx="849">
                  <c:v>14.053000000000001</c:v>
                </c:pt>
                <c:pt idx="850">
                  <c:v>14.057</c:v>
                </c:pt>
                <c:pt idx="851">
                  <c:v>14.058999999999999</c:v>
                </c:pt>
                <c:pt idx="852">
                  <c:v>14.061999999999999</c:v>
                </c:pt>
                <c:pt idx="853">
                  <c:v>14.055999999999999</c:v>
                </c:pt>
                <c:pt idx="854">
                  <c:v>14.058999999999999</c:v>
                </c:pt>
                <c:pt idx="855">
                  <c:v>14.061999999999999</c:v>
                </c:pt>
                <c:pt idx="856">
                  <c:v>14.063000000000001</c:v>
                </c:pt>
                <c:pt idx="857">
                  <c:v>14.065</c:v>
                </c:pt>
                <c:pt idx="858">
                  <c:v>14.068</c:v>
                </c:pt>
                <c:pt idx="859">
                  <c:v>14.077999999999999</c:v>
                </c:pt>
                <c:pt idx="860">
                  <c:v>14.08</c:v>
                </c:pt>
                <c:pt idx="861">
                  <c:v>14.083</c:v>
                </c:pt>
                <c:pt idx="862">
                  <c:v>14.086</c:v>
                </c:pt>
                <c:pt idx="863">
                  <c:v>14.089</c:v>
                </c:pt>
                <c:pt idx="864">
                  <c:v>14.092000000000001</c:v>
                </c:pt>
                <c:pt idx="865">
                  <c:v>14.086</c:v>
                </c:pt>
                <c:pt idx="866">
                  <c:v>14.089</c:v>
                </c:pt>
                <c:pt idx="867">
                  <c:v>14.090999999999999</c:v>
                </c:pt>
                <c:pt idx="868">
                  <c:v>14.092000000000001</c:v>
                </c:pt>
                <c:pt idx="869">
                  <c:v>14.095000000000001</c:v>
                </c:pt>
                <c:pt idx="870">
                  <c:v>14.103999999999999</c:v>
                </c:pt>
                <c:pt idx="871">
                  <c:v>14.103</c:v>
                </c:pt>
                <c:pt idx="872">
                  <c:v>14.103</c:v>
                </c:pt>
                <c:pt idx="873">
                  <c:v>14.103999999999999</c:v>
                </c:pt>
                <c:pt idx="874">
                  <c:v>14.106</c:v>
                </c:pt>
                <c:pt idx="875">
                  <c:v>14.108000000000001</c:v>
                </c:pt>
                <c:pt idx="876">
                  <c:v>14.111000000000001</c:v>
                </c:pt>
                <c:pt idx="877">
                  <c:v>14.114000000000001</c:v>
                </c:pt>
                <c:pt idx="878">
                  <c:v>14.117000000000001</c:v>
                </c:pt>
                <c:pt idx="879">
                  <c:v>14.12</c:v>
                </c:pt>
                <c:pt idx="880">
                  <c:v>14.122999999999999</c:v>
                </c:pt>
                <c:pt idx="881">
                  <c:v>14.125999999999999</c:v>
                </c:pt>
                <c:pt idx="882">
                  <c:v>14.129</c:v>
                </c:pt>
                <c:pt idx="883">
                  <c:v>14.132</c:v>
                </c:pt>
                <c:pt idx="884">
                  <c:v>14.135</c:v>
                </c:pt>
                <c:pt idx="885">
                  <c:v>14.138</c:v>
                </c:pt>
                <c:pt idx="886">
                  <c:v>14.14</c:v>
                </c:pt>
                <c:pt idx="887">
                  <c:v>14.141999999999999</c:v>
                </c:pt>
                <c:pt idx="888">
                  <c:v>14.145</c:v>
                </c:pt>
                <c:pt idx="889">
                  <c:v>14.146000000000001</c:v>
                </c:pt>
                <c:pt idx="890">
                  <c:v>14.148</c:v>
                </c:pt>
                <c:pt idx="891">
                  <c:v>14.151999999999999</c:v>
                </c:pt>
                <c:pt idx="892">
                  <c:v>14.154</c:v>
                </c:pt>
                <c:pt idx="893">
                  <c:v>14.157</c:v>
                </c:pt>
                <c:pt idx="894">
                  <c:v>14.16</c:v>
                </c:pt>
                <c:pt idx="895">
                  <c:v>14.162000000000001</c:v>
                </c:pt>
                <c:pt idx="896">
                  <c:v>14.164999999999999</c:v>
                </c:pt>
                <c:pt idx="897">
                  <c:v>14.167999999999999</c:v>
                </c:pt>
                <c:pt idx="898">
                  <c:v>14.17</c:v>
                </c:pt>
                <c:pt idx="899">
                  <c:v>14.172000000000001</c:v>
                </c:pt>
                <c:pt idx="900">
                  <c:v>14.175000000000001</c:v>
                </c:pt>
                <c:pt idx="901">
                  <c:v>14.177</c:v>
                </c:pt>
                <c:pt idx="902">
                  <c:v>14.179</c:v>
                </c:pt>
                <c:pt idx="903">
                  <c:v>14.182</c:v>
                </c:pt>
                <c:pt idx="904">
                  <c:v>14.183999999999999</c:v>
                </c:pt>
                <c:pt idx="905">
                  <c:v>14.186999999999999</c:v>
                </c:pt>
                <c:pt idx="906">
                  <c:v>14.189</c:v>
                </c:pt>
                <c:pt idx="907">
                  <c:v>14.191000000000001</c:v>
                </c:pt>
                <c:pt idx="908">
                  <c:v>14.194000000000001</c:v>
                </c:pt>
                <c:pt idx="909">
                  <c:v>14.196</c:v>
                </c:pt>
                <c:pt idx="910">
                  <c:v>14.199</c:v>
                </c:pt>
                <c:pt idx="911">
                  <c:v>14.201000000000001</c:v>
                </c:pt>
                <c:pt idx="912">
                  <c:v>14.204000000000001</c:v>
                </c:pt>
                <c:pt idx="913">
                  <c:v>14.206</c:v>
                </c:pt>
                <c:pt idx="914">
                  <c:v>14.208</c:v>
                </c:pt>
                <c:pt idx="915">
                  <c:v>14.211</c:v>
                </c:pt>
                <c:pt idx="916">
                  <c:v>14.212999999999999</c:v>
                </c:pt>
                <c:pt idx="917">
                  <c:v>14.215999999999999</c:v>
                </c:pt>
                <c:pt idx="918">
                  <c:v>14.218</c:v>
                </c:pt>
                <c:pt idx="919">
                  <c:v>14.221</c:v>
                </c:pt>
                <c:pt idx="920">
                  <c:v>14.223000000000001</c:v>
                </c:pt>
                <c:pt idx="921">
                  <c:v>14.226000000000001</c:v>
                </c:pt>
                <c:pt idx="922">
                  <c:v>14.228</c:v>
                </c:pt>
                <c:pt idx="923">
                  <c:v>14.231</c:v>
                </c:pt>
                <c:pt idx="924">
                  <c:v>14.233000000000001</c:v>
                </c:pt>
                <c:pt idx="925">
                  <c:v>14.234999999999999</c:v>
                </c:pt>
                <c:pt idx="926">
                  <c:v>14.238</c:v>
                </c:pt>
                <c:pt idx="927">
                  <c:v>14.241</c:v>
                </c:pt>
                <c:pt idx="928">
                  <c:v>14.243</c:v>
                </c:pt>
                <c:pt idx="929">
                  <c:v>14.244999999999999</c:v>
                </c:pt>
                <c:pt idx="930">
                  <c:v>14.247999999999999</c:v>
                </c:pt>
                <c:pt idx="931">
                  <c:v>14.25</c:v>
                </c:pt>
                <c:pt idx="932">
                  <c:v>14.253</c:v>
                </c:pt>
                <c:pt idx="933">
                  <c:v>14.255000000000001</c:v>
                </c:pt>
                <c:pt idx="934">
                  <c:v>14.257</c:v>
                </c:pt>
                <c:pt idx="935">
                  <c:v>14.26</c:v>
                </c:pt>
                <c:pt idx="936">
                  <c:v>14.263</c:v>
                </c:pt>
                <c:pt idx="937">
                  <c:v>14.265000000000001</c:v>
                </c:pt>
                <c:pt idx="938">
                  <c:v>14.266999999999999</c:v>
                </c:pt>
                <c:pt idx="939">
                  <c:v>14.27</c:v>
                </c:pt>
                <c:pt idx="940">
                  <c:v>14.272</c:v>
                </c:pt>
                <c:pt idx="941">
                  <c:v>14.275</c:v>
                </c:pt>
                <c:pt idx="942">
                  <c:v>14.276999999999999</c:v>
                </c:pt>
                <c:pt idx="943">
                  <c:v>14.279</c:v>
                </c:pt>
                <c:pt idx="944">
                  <c:v>14.282</c:v>
                </c:pt>
                <c:pt idx="945">
                  <c:v>14.285</c:v>
                </c:pt>
                <c:pt idx="946">
                  <c:v>14.287000000000001</c:v>
                </c:pt>
                <c:pt idx="947">
                  <c:v>14.289</c:v>
                </c:pt>
                <c:pt idx="948">
                  <c:v>14.292</c:v>
                </c:pt>
                <c:pt idx="949">
                  <c:v>14.294</c:v>
                </c:pt>
                <c:pt idx="950">
                  <c:v>14.297000000000001</c:v>
                </c:pt>
                <c:pt idx="951">
                  <c:v>14.298999999999999</c:v>
                </c:pt>
                <c:pt idx="952">
                  <c:v>14.301</c:v>
                </c:pt>
                <c:pt idx="953">
                  <c:v>14.304</c:v>
                </c:pt>
                <c:pt idx="954">
                  <c:v>14.305999999999999</c:v>
                </c:pt>
                <c:pt idx="955">
                  <c:v>14.308</c:v>
                </c:pt>
                <c:pt idx="956">
                  <c:v>14.311</c:v>
                </c:pt>
                <c:pt idx="957">
                  <c:v>14.314</c:v>
                </c:pt>
                <c:pt idx="958">
                  <c:v>14.316000000000001</c:v>
                </c:pt>
                <c:pt idx="959">
                  <c:v>14.319000000000001</c:v>
                </c:pt>
                <c:pt idx="960">
                  <c:v>14.321</c:v>
                </c:pt>
                <c:pt idx="961">
                  <c:v>14.323</c:v>
                </c:pt>
                <c:pt idx="962">
                  <c:v>14.326000000000001</c:v>
                </c:pt>
                <c:pt idx="963">
                  <c:v>14.329000000000001</c:v>
                </c:pt>
                <c:pt idx="964">
                  <c:v>14.331</c:v>
                </c:pt>
                <c:pt idx="965">
                  <c:v>14.333</c:v>
                </c:pt>
                <c:pt idx="966">
                  <c:v>14.336</c:v>
                </c:pt>
                <c:pt idx="967">
                  <c:v>14.337999999999999</c:v>
                </c:pt>
                <c:pt idx="968">
                  <c:v>14.340999999999999</c:v>
                </c:pt>
                <c:pt idx="969">
                  <c:v>14.343</c:v>
                </c:pt>
                <c:pt idx="970">
                  <c:v>14.345000000000001</c:v>
                </c:pt>
                <c:pt idx="971">
                  <c:v>14.348000000000001</c:v>
                </c:pt>
                <c:pt idx="972">
                  <c:v>14.351000000000001</c:v>
                </c:pt>
                <c:pt idx="973">
                  <c:v>14.353</c:v>
                </c:pt>
                <c:pt idx="974">
                  <c:v>14.356</c:v>
                </c:pt>
                <c:pt idx="975">
                  <c:v>14.356999999999999</c:v>
                </c:pt>
                <c:pt idx="976">
                  <c:v>14.36</c:v>
                </c:pt>
                <c:pt idx="977">
                  <c:v>14.362</c:v>
                </c:pt>
                <c:pt idx="978">
                  <c:v>14.365</c:v>
                </c:pt>
                <c:pt idx="979">
                  <c:v>14.367000000000001</c:v>
                </c:pt>
                <c:pt idx="980">
                  <c:v>14.369</c:v>
                </c:pt>
                <c:pt idx="981">
                  <c:v>14.371</c:v>
                </c:pt>
                <c:pt idx="982">
                  <c:v>14.374000000000001</c:v>
                </c:pt>
                <c:pt idx="983">
                  <c:v>14.375999999999999</c:v>
                </c:pt>
                <c:pt idx="984">
                  <c:v>14.379</c:v>
                </c:pt>
                <c:pt idx="985">
                  <c:v>14.381</c:v>
                </c:pt>
                <c:pt idx="986">
                  <c:v>14.382999999999999</c:v>
                </c:pt>
                <c:pt idx="987">
                  <c:v>14.385</c:v>
                </c:pt>
                <c:pt idx="988">
                  <c:v>14.388</c:v>
                </c:pt>
                <c:pt idx="989">
                  <c:v>14.39</c:v>
                </c:pt>
                <c:pt idx="990">
                  <c:v>14.391999999999999</c:v>
                </c:pt>
                <c:pt idx="991">
                  <c:v>14.395</c:v>
                </c:pt>
                <c:pt idx="992">
                  <c:v>14.397</c:v>
                </c:pt>
                <c:pt idx="993">
                  <c:v>14.4</c:v>
                </c:pt>
                <c:pt idx="994">
                  <c:v>14.401999999999999</c:v>
                </c:pt>
                <c:pt idx="995">
                  <c:v>14.404999999999999</c:v>
                </c:pt>
                <c:pt idx="996">
                  <c:v>14.407999999999999</c:v>
                </c:pt>
                <c:pt idx="997">
                  <c:v>14.41</c:v>
                </c:pt>
                <c:pt idx="998">
                  <c:v>14.412000000000001</c:v>
                </c:pt>
                <c:pt idx="999">
                  <c:v>14.414999999999999</c:v>
                </c:pt>
                <c:pt idx="1000">
                  <c:v>14.417</c:v>
                </c:pt>
                <c:pt idx="1001">
                  <c:v>14.42</c:v>
                </c:pt>
                <c:pt idx="1002">
                  <c:v>14.422000000000001</c:v>
                </c:pt>
                <c:pt idx="1003">
                  <c:v>14.423999999999999</c:v>
                </c:pt>
                <c:pt idx="1004">
                  <c:v>14.426</c:v>
                </c:pt>
                <c:pt idx="1005">
                  <c:v>14.429</c:v>
                </c:pt>
                <c:pt idx="1006">
                  <c:v>14.430999999999999</c:v>
                </c:pt>
                <c:pt idx="1007">
                  <c:v>14.433999999999999</c:v>
                </c:pt>
                <c:pt idx="1008">
                  <c:v>14.436</c:v>
                </c:pt>
                <c:pt idx="1009">
                  <c:v>14.439</c:v>
                </c:pt>
                <c:pt idx="1010">
                  <c:v>14.441000000000001</c:v>
                </c:pt>
                <c:pt idx="1011">
                  <c:v>14.443</c:v>
                </c:pt>
                <c:pt idx="1012">
                  <c:v>14.445</c:v>
                </c:pt>
                <c:pt idx="1013">
                  <c:v>14.448</c:v>
                </c:pt>
                <c:pt idx="1014">
                  <c:v>14.451000000000001</c:v>
                </c:pt>
                <c:pt idx="1015">
                  <c:v>14.452999999999999</c:v>
                </c:pt>
                <c:pt idx="1016">
                  <c:v>14.455</c:v>
                </c:pt>
                <c:pt idx="1017">
                  <c:v>14.457000000000001</c:v>
                </c:pt>
                <c:pt idx="1018">
                  <c:v>14.46</c:v>
                </c:pt>
                <c:pt idx="1019">
                  <c:v>14.462</c:v>
                </c:pt>
                <c:pt idx="1020">
                  <c:v>14.465</c:v>
                </c:pt>
                <c:pt idx="1021">
                  <c:v>14.467000000000001</c:v>
                </c:pt>
                <c:pt idx="1022">
                  <c:v>14.468999999999999</c:v>
                </c:pt>
                <c:pt idx="1023">
                  <c:v>14.471</c:v>
                </c:pt>
                <c:pt idx="1024">
                  <c:v>14.474</c:v>
                </c:pt>
                <c:pt idx="1025">
                  <c:v>14.477</c:v>
                </c:pt>
                <c:pt idx="1026">
                  <c:v>14.478999999999999</c:v>
                </c:pt>
                <c:pt idx="1027">
                  <c:v>14.481</c:v>
                </c:pt>
                <c:pt idx="1028">
                  <c:v>14.484</c:v>
                </c:pt>
                <c:pt idx="1029">
                  <c:v>14.487</c:v>
                </c:pt>
                <c:pt idx="1030">
                  <c:v>14.489000000000001</c:v>
                </c:pt>
                <c:pt idx="1031">
                  <c:v>14.491</c:v>
                </c:pt>
                <c:pt idx="1032">
                  <c:v>14.493</c:v>
                </c:pt>
                <c:pt idx="1033">
                  <c:v>14.496</c:v>
                </c:pt>
                <c:pt idx="1034">
                  <c:v>14.497999999999999</c:v>
                </c:pt>
                <c:pt idx="1035">
                  <c:v>14.500999999999999</c:v>
                </c:pt>
                <c:pt idx="1036">
                  <c:v>14.504</c:v>
                </c:pt>
                <c:pt idx="1037">
                  <c:v>14.506</c:v>
                </c:pt>
                <c:pt idx="1038">
                  <c:v>14.509</c:v>
                </c:pt>
                <c:pt idx="1039">
                  <c:v>14.510999999999999</c:v>
                </c:pt>
                <c:pt idx="1040">
                  <c:v>14.513999999999999</c:v>
                </c:pt>
                <c:pt idx="1041">
                  <c:v>14.516</c:v>
                </c:pt>
                <c:pt idx="1042">
                  <c:v>14.519</c:v>
                </c:pt>
                <c:pt idx="1043">
                  <c:v>14.521000000000001</c:v>
                </c:pt>
                <c:pt idx="1044">
                  <c:v>14.523999999999999</c:v>
                </c:pt>
                <c:pt idx="1045">
                  <c:v>14.526</c:v>
                </c:pt>
                <c:pt idx="1046">
                  <c:v>14.529</c:v>
                </c:pt>
                <c:pt idx="1047">
                  <c:v>14.531000000000001</c:v>
                </c:pt>
                <c:pt idx="1048">
                  <c:v>14.532999999999999</c:v>
                </c:pt>
                <c:pt idx="1049">
                  <c:v>14.535</c:v>
                </c:pt>
                <c:pt idx="1050">
                  <c:v>14.538</c:v>
                </c:pt>
                <c:pt idx="1051">
                  <c:v>14.54</c:v>
                </c:pt>
                <c:pt idx="1052">
                  <c:v>14.542</c:v>
                </c:pt>
                <c:pt idx="1053">
                  <c:v>14.544</c:v>
                </c:pt>
                <c:pt idx="1054">
                  <c:v>14.547000000000001</c:v>
                </c:pt>
                <c:pt idx="1055">
                  <c:v>14.55</c:v>
                </c:pt>
                <c:pt idx="1056">
                  <c:v>14.552</c:v>
                </c:pt>
                <c:pt idx="1057">
                  <c:v>14.554</c:v>
                </c:pt>
                <c:pt idx="1058">
                  <c:v>14.557</c:v>
                </c:pt>
                <c:pt idx="1059">
                  <c:v>14.558999999999999</c:v>
                </c:pt>
                <c:pt idx="1060">
                  <c:v>14.561999999999999</c:v>
                </c:pt>
                <c:pt idx="1061">
                  <c:v>14.564</c:v>
                </c:pt>
                <c:pt idx="1062">
                  <c:v>14.566000000000001</c:v>
                </c:pt>
                <c:pt idx="1063">
                  <c:v>14.569000000000001</c:v>
                </c:pt>
                <c:pt idx="1064">
                  <c:v>14.571999999999999</c:v>
                </c:pt>
                <c:pt idx="1065">
                  <c:v>14.574</c:v>
                </c:pt>
                <c:pt idx="1066">
                  <c:v>14.576000000000001</c:v>
                </c:pt>
                <c:pt idx="1067">
                  <c:v>14.579000000000001</c:v>
                </c:pt>
                <c:pt idx="1068">
                  <c:v>14.581</c:v>
                </c:pt>
                <c:pt idx="1069">
                  <c:v>14.584</c:v>
                </c:pt>
                <c:pt idx="1070">
                  <c:v>14.586</c:v>
                </c:pt>
                <c:pt idx="1071">
                  <c:v>14.589</c:v>
                </c:pt>
                <c:pt idx="1072">
                  <c:v>14.590999999999999</c:v>
                </c:pt>
                <c:pt idx="1073">
                  <c:v>14.593999999999999</c:v>
                </c:pt>
                <c:pt idx="1074">
                  <c:v>14.596</c:v>
                </c:pt>
                <c:pt idx="1075">
                  <c:v>14.598000000000001</c:v>
                </c:pt>
                <c:pt idx="1076">
                  <c:v>14.601000000000001</c:v>
                </c:pt>
                <c:pt idx="1077">
                  <c:v>14.603</c:v>
                </c:pt>
                <c:pt idx="1078">
                  <c:v>14.606</c:v>
                </c:pt>
                <c:pt idx="1079">
                  <c:v>14.608000000000001</c:v>
                </c:pt>
                <c:pt idx="1080">
                  <c:v>14.611000000000001</c:v>
                </c:pt>
                <c:pt idx="1081">
                  <c:v>14.613</c:v>
                </c:pt>
                <c:pt idx="1082">
                  <c:v>14.616</c:v>
                </c:pt>
                <c:pt idx="1083">
                  <c:v>14.618</c:v>
                </c:pt>
                <c:pt idx="1084">
                  <c:v>14.62</c:v>
                </c:pt>
                <c:pt idx="1085">
                  <c:v>14.622999999999999</c:v>
                </c:pt>
                <c:pt idx="1086">
                  <c:v>14.625</c:v>
                </c:pt>
                <c:pt idx="1087">
                  <c:v>14.627000000000001</c:v>
                </c:pt>
                <c:pt idx="1088">
                  <c:v>14.63</c:v>
                </c:pt>
                <c:pt idx="1089">
                  <c:v>14.632999999999999</c:v>
                </c:pt>
                <c:pt idx="1090">
                  <c:v>14.635</c:v>
                </c:pt>
                <c:pt idx="1091">
                  <c:v>14.637</c:v>
                </c:pt>
                <c:pt idx="1092">
                  <c:v>14.638999999999999</c:v>
                </c:pt>
                <c:pt idx="1093">
                  <c:v>14.641999999999999</c:v>
                </c:pt>
                <c:pt idx="1094">
                  <c:v>14.645</c:v>
                </c:pt>
                <c:pt idx="1095">
                  <c:v>14.647</c:v>
                </c:pt>
                <c:pt idx="1096">
                  <c:v>14.648999999999999</c:v>
                </c:pt>
                <c:pt idx="1097">
                  <c:v>14.651999999999999</c:v>
                </c:pt>
                <c:pt idx="1098">
                  <c:v>14.654999999999999</c:v>
                </c:pt>
                <c:pt idx="1099">
                  <c:v>14.657</c:v>
                </c:pt>
                <c:pt idx="1100">
                  <c:v>14.659000000000001</c:v>
                </c:pt>
                <c:pt idx="1101">
                  <c:v>14.661</c:v>
                </c:pt>
                <c:pt idx="1102">
                  <c:v>14.664</c:v>
                </c:pt>
                <c:pt idx="1103">
                  <c:v>14.667</c:v>
                </c:pt>
                <c:pt idx="1104">
                  <c:v>14.669</c:v>
                </c:pt>
                <c:pt idx="1105">
                  <c:v>14.670999999999999</c:v>
                </c:pt>
                <c:pt idx="1106">
                  <c:v>14.673999999999999</c:v>
                </c:pt>
                <c:pt idx="1107">
                  <c:v>14.676</c:v>
                </c:pt>
                <c:pt idx="1108">
                  <c:v>14.679</c:v>
                </c:pt>
                <c:pt idx="1109">
                  <c:v>14.680999999999999</c:v>
                </c:pt>
                <c:pt idx="1110">
                  <c:v>14.683</c:v>
                </c:pt>
                <c:pt idx="1111">
                  <c:v>14.686</c:v>
                </c:pt>
                <c:pt idx="1112">
                  <c:v>14.688000000000001</c:v>
                </c:pt>
                <c:pt idx="1113">
                  <c:v>14.691000000000001</c:v>
                </c:pt>
                <c:pt idx="1114">
                  <c:v>14.693</c:v>
                </c:pt>
                <c:pt idx="1115">
                  <c:v>14.696</c:v>
                </c:pt>
                <c:pt idx="1116">
                  <c:v>14.696999999999999</c:v>
                </c:pt>
                <c:pt idx="1117">
                  <c:v>14.7</c:v>
                </c:pt>
                <c:pt idx="1118">
                  <c:v>14.702999999999999</c:v>
                </c:pt>
                <c:pt idx="1119">
                  <c:v>14.705</c:v>
                </c:pt>
                <c:pt idx="1120">
                  <c:v>14.707000000000001</c:v>
                </c:pt>
                <c:pt idx="1121">
                  <c:v>14.71</c:v>
                </c:pt>
                <c:pt idx="1122">
                  <c:v>14.712</c:v>
                </c:pt>
                <c:pt idx="1123">
                  <c:v>14.715</c:v>
                </c:pt>
                <c:pt idx="1124">
                  <c:v>14.717000000000001</c:v>
                </c:pt>
                <c:pt idx="1125">
                  <c:v>14.718999999999999</c:v>
                </c:pt>
                <c:pt idx="1126">
                  <c:v>14.722</c:v>
                </c:pt>
                <c:pt idx="1127">
                  <c:v>14.725</c:v>
                </c:pt>
                <c:pt idx="1128">
                  <c:v>14.727</c:v>
                </c:pt>
                <c:pt idx="1129">
                  <c:v>14.728999999999999</c:v>
                </c:pt>
                <c:pt idx="1130">
                  <c:v>14.731999999999999</c:v>
                </c:pt>
                <c:pt idx="1131">
                  <c:v>14.734999999999999</c:v>
                </c:pt>
                <c:pt idx="1132">
                  <c:v>14.737</c:v>
                </c:pt>
                <c:pt idx="1133">
                  <c:v>14.739000000000001</c:v>
                </c:pt>
                <c:pt idx="1134">
                  <c:v>14.741</c:v>
                </c:pt>
                <c:pt idx="1135">
                  <c:v>14.744</c:v>
                </c:pt>
                <c:pt idx="1136">
                  <c:v>14.747</c:v>
                </c:pt>
                <c:pt idx="1137">
                  <c:v>14.749000000000001</c:v>
                </c:pt>
                <c:pt idx="1138">
                  <c:v>14.750999999999999</c:v>
                </c:pt>
                <c:pt idx="1139">
                  <c:v>14.754</c:v>
                </c:pt>
                <c:pt idx="1140">
                  <c:v>14.756</c:v>
                </c:pt>
                <c:pt idx="1141">
                  <c:v>14.759</c:v>
                </c:pt>
                <c:pt idx="1142">
                  <c:v>14.760999999999999</c:v>
                </c:pt>
                <c:pt idx="1143">
                  <c:v>14.763</c:v>
                </c:pt>
                <c:pt idx="1144">
                  <c:v>14.766</c:v>
                </c:pt>
                <c:pt idx="1145">
                  <c:v>14.769</c:v>
                </c:pt>
                <c:pt idx="1146">
                  <c:v>14.771000000000001</c:v>
                </c:pt>
                <c:pt idx="1147">
                  <c:v>14.773</c:v>
                </c:pt>
                <c:pt idx="1148">
                  <c:v>14.776</c:v>
                </c:pt>
                <c:pt idx="1149">
                  <c:v>14.778</c:v>
                </c:pt>
                <c:pt idx="1150">
                  <c:v>14.78</c:v>
                </c:pt>
                <c:pt idx="1151">
                  <c:v>14.782999999999999</c:v>
                </c:pt>
                <c:pt idx="1152">
                  <c:v>14.785</c:v>
                </c:pt>
                <c:pt idx="1153">
                  <c:v>14.788</c:v>
                </c:pt>
                <c:pt idx="1154">
                  <c:v>14.79</c:v>
                </c:pt>
                <c:pt idx="1155">
                  <c:v>14.792</c:v>
                </c:pt>
                <c:pt idx="1156">
                  <c:v>14.795</c:v>
                </c:pt>
                <c:pt idx="1157">
                  <c:v>14.798</c:v>
                </c:pt>
                <c:pt idx="1158">
                  <c:v>14.8</c:v>
                </c:pt>
                <c:pt idx="1159">
                  <c:v>14.802</c:v>
                </c:pt>
                <c:pt idx="1160">
                  <c:v>14.805</c:v>
                </c:pt>
                <c:pt idx="1161">
                  <c:v>14.807</c:v>
                </c:pt>
                <c:pt idx="1162">
                  <c:v>14.808999999999999</c:v>
                </c:pt>
                <c:pt idx="1163">
                  <c:v>14.811999999999999</c:v>
                </c:pt>
                <c:pt idx="1164">
                  <c:v>14.814</c:v>
                </c:pt>
                <c:pt idx="1165">
                  <c:v>14.817</c:v>
                </c:pt>
                <c:pt idx="1166">
                  <c:v>14.457000000000001</c:v>
                </c:pt>
                <c:pt idx="1167">
                  <c:v>14.91</c:v>
                </c:pt>
                <c:pt idx="1168">
                  <c:v>14.9</c:v>
                </c:pt>
                <c:pt idx="1169">
                  <c:v>14.891</c:v>
                </c:pt>
                <c:pt idx="1170">
                  <c:v>14.885</c:v>
                </c:pt>
                <c:pt idx="1171">
                  <c:v>14.877000000000001</c:v>
                </c:pt>
                <c:pt idx="1172">
                  <c:v>14.871</c:v>
                </c:pt>
                <c:pt idx="1173">
                  <c:v>14.868</c:v>
                </c:pt>
                <c:pt idx="1174">
                  <c:v>14.865</c:v>
                </c:pt>
                <c:pt idx="1175">
                  <c:v>14.864000000000001</c:v>
                </c:pt>
                <c:pt idx="1176">
                  <c:v>14.864000000000001</c:v>
                </c:pt>
                <c:pt idx="1177">
                  <c:v>14.866</c:v>
                </c:pt>
                <c:pt idx="1178">
                  <c:v>14.868</c:v>
                </c:pt>
                <c:pt idx="1179">
                  <c:v>14.87</c:v>
                </c:pt>
                <c:pt idx="1180">
                  <c:v>14.872999999999999</c:v>
                </c:pt>
                <c:pt idx="1181">
                  <c:v>14.875999999999999</c:v>
                </c:pt>
                <c:pt idx="1182">
                  <c:v>14.879</c:v>
                </c:pt>
                <c:pt idx="1183">
                  <c:v>14.882</c:v>
                </c:pt>
                <c:pt idx="1184">
                  <c:v>14.885</c:v>
                </c:pt>
                <c:pt idx="1185">
                  <c:v>14.888</c:v>
                </c:pt>
                <c:pt idx="1186">
                  <c:v>14.893000000000001</c:v>
                </c:pt>
                <c:pt idx="1187">
                  <c:v>14.896000000000001</c:v>
                </c:pt>
                <c:pt idx="1188">
                  <c:v>14.898999999999999</c:v>
                </c:pt>
                <c:pt idx="1189">
                  <c:v>14.901999999999999</c:v>
                </c:pt>
                <c:pt idx="1190">
                  <c:v>14.903</c:v>
                </c:pt>
                <c:pt idx="1191">
                  <c:v>14.904999999999999</c:v>
                </c:pt>
                <c:pt idx="1192">
                  <c:v>14.906000000000001</c:v>
                </c:pt>
                <c:pt idx="1193">
                  <c:v>14.907999999999999</c:v>
                </c:pt>
                <c:pt idx="1194">
                  <c:v>14.91</c:v>
                </c:pt>
                <c:pt idx="1195">
                  <c:v>14.912000000000001</c:v>
                </c:pt>
                <c:pt idx="1196">
                  <c:v>14.914</c:v>
                </c:pt>
                <c:pt idx="1197">
                  <c:v>14.917</c:v>
                </c:pt>
                <c:pt idx="1198">
                  <c:v>14.917999999999999</c:v>
                </c:pt>
                <c:pt idx="1199">
                  <c:v>14.920999999999999</c:v>
                </c:pt>
                <c:pt idx="1200">
                  <c:v>14.923</c:v>
                </c:pt>
                <c:pt idx="1201">
                  <c:v>14.926</c:v>
                </c:pt>
                <c:pt idx="1202">
                  <c:v>14.928000000000001</c:v>
                </c:pt>
                <c:pt idx="1203">
                  <c:v>14.93</c:v>
                </c:pt>
                <c:pt idx="1204">
                  <c:v>14.933</c:v>
                </c:pt>
                <c:pt idx="1205">
                  <c:v>14.935</c:v>
                </c:pt>
                <c:pt idx="1206">
                  <c:v>14.936999999999999</c:v>
                </c:pt>
                <c:pt idx="1207">
                  <c:v>14.939</c:v>
                </c:pt>
                <c:pt idx="1208">
                  <c:v>14.941000000000001</c:v>
                </c:pt>
                <c:pt idx="1209">
                  <c:v>14.944000000000001</c:v>
                </c:pt>
                <c:pt idx="1210">
                  <c:v>14.946</c:v>
                </c:pt>
                <c:pt idx="1211">
                  <c:v>14.948</c:v>
                </c:pt>
                <c:pt idx="1212">
                  <c:v>14.95</c:v>
                </c:pt>
                <c:pt idx="1213">
                  <c:v>14.952999999999999</c:v>
                </c:pt>
                <c:pt idx="1214">
                  <c:v>14.954000000000001</c:v>
                </c:pt>
                <c:pt idx="1215">
                  <c:v>14.957000000000001</c:v>
                </c:pt>
                <c:pt idx="1216">
                  <c:v>14.959</c:v>
                </c:pt>
                <c:pt idx="1217">
                  <c:v>14.961</c:v>
                </c:pt>
                <c:pt idx="1218">
                  <c:v>14.962999999999999</c:v>
                </c:pt>
                <c:pt idx="1219">
                  <c:v>14.965</c:v>
                </c:pt>
                <c:pt idx="1220">
                  <c:v>14.967000000000001</c:v>
                </c:pt>
                <c:pt idx="1221">
                  <c:v>14.97</c:v>
                </c:pt>
                <c:pt idx="1222">
                  <c:v>14.972</c:v>
                </c:pt>
                <c:pt idx="1223">
                  <c:v>14.974</c:v>
                </c:pt>
                <c:pt idx="1224">
                  <c:v>14.976000000000001</c:v>
                </c:pt>
                <c:pt idx="1225">
                  <c:v>14.978999999999999</c:v>
                </c:pt>
                <c:pt idx="1226">
                  <c:v>14.981</c:v>
                </c:pt>
                <c:pt idx="1227">
                  <c:v>14.983000000000001</c:v>
                </c:pt>
                <c:pt idx="1228">
                  <c:v>14.986000000000001</c:v>
                </c:pt>
                <c:pt idx="1229">
                  <c:v>14.988</c:v>
                </c:pt>
                <c:pt idx="1230">
                  <c:v>14.99</c:v>
                </c:pt>
                <c:pt idx="1231">
                  <c:v>14.992000000000001</c:v>
                </c:pt>
                <c:pt idx="1232">
                  <c:v>14.994</c:v>
                </c:pt>
                <c:pt idx="1233">
                  <c:v>14.997</c:v>
                </c:pt>
                <c:pt idx="1234">
                  <c:v>14.999000000000001</c:v>
                </c:pt>
                <c:pt idx="1235">
                  <c:v>15.000999999999999</c:v>
                </c:pt>
                <c:pt idx="1236">
                  <c:v>15.004</c:v>
                </c:pt>
                <c:pt idx="1237">
                  <c:v>15.006</c:v>
                </c:pt>
                <c:pt idx="1238">
                  <c:v>15.007999999999999</c:v>
                </c:pt>
                <c:pt idx="1239">
                  <c:v>15.010999999999999</c:v>
                </c:pt>
                <c:pt idx="1240">
                  <c:v>15.013</c:v>
                </c:pt>
                <c:pt idx="1241">
                  <c:v>15.015000000000001</c:v>
                </c:pt>
                <c:pt idx="1242">
                  <c:v>15.016999999999999</c:v>
                </c:pt>
                <c:pt idx="1243">
                  <c:v>15.02</c:v>
                </c:pt>
                <c:pt idx="1244">
                  <c:v>15.022</c:v>
                </c:pt>
                <c:pt idx="1245">
                  <c:v>15.023999999999999</c:v>
                </c:pt>
                <c:pt idx="1246">
                  <c:v>15.026</c:v>
                </c:pt>
                <c:pt idx="1247">
                  <c:v>15.029</c:v>
                </c:pt>
                <c:pt idx="1248">
                  <c:v>15.031000000000001</c:v>
                </c:pt>
                <c:pt idx="1249">
                  <c:v>15.032999999999999</c:v>
                </c:pt>
                <c:pt idx="1250">
                  <c:v>15.036</c:v>
                </c:pt>
                <c:pt idx="1251">
                  <c:v>15.038</c:v>
                </c:pt>
                <c:pt idx="1252">
                  <c:v>15.04</c:v>
                </c:pt>
                <c:pt idx="1253">
                  <c:v>15.042</c:v>
                </c:pt>
                <c:pt idx="1254">
                  <c:v>15.045</c:v>
                </c:pt>
                <c:pt idx="1255">
                  <c:v>15.047000000000001</c:v>
                </c:pt>
                <c:pt idx="1256">
                  <c:v>15.048999999999999</c:v>
                </c:pt>
                <c:pt idx="1257">
                  <c:v>15.052</c:v>
                </c:pt>
                <c:pt idx="1258">
                  <c:v>15.054</c:v>
                </c:pt>
                <c:pt idx="1259">
                  <c:v>15.055999999999999</c:v>
                </c:pt>
                <c:pt idx="1260">
                  <c:v>15.058</c:v>
                </c:pt>
                <c:pt idx="1261">
                  <c:v>15.061</c:v>
                </c:pt>
                <c:pt idx="1262">
                  <c:v>15.063000000000001</c:v>
                </c:pt>
                <c:pt idx="1263">
                  <c:v>15.065</c:v>
                </c:pt>
                <c:pt idx="1264">
                  <c:v>15.068</c:v>
                </c:pt>
                <c:pt idx="1265">
                  <c:v>15.07</c:v>
                </c:pt>
                <c:pt idx="1266">
                  <c:v>15.071999999999999</c:v>
                </c:pt>
                <c:pt idx="1267">
                  <c:v>15.074999999999999</c:v>
                </c:pt>
                <c:pt idx="1268">
                  <c:v>15.077</c:v>
                </c:pt>
                <c:pt idx="1269">
                  <c:v>15.079000000000001</c:v>
                </c:pt>
                <c:pt idx="1270">
                  <c:v>15.081</c:v>
                </c:pt>
                <c:pt idx="1271">
                  <c:v>15.083</c:v>
                </c:pt>
                <c:pt idx="1272">
                  <c:v>15.086</c:v>
                </c:pt>
                <c:pt idx="1273">
                  <c:v>15.087999999999999</c:v>
                </c:pt>
                <c:pt idx="1274">
                  <c:v>15.09</c:v>
                </c:pt>
                <c:pt idx="1275">
                  <c:v>15.093</c:v>
                </c:pt>
                <c:pt idx="1276">
                  <c:v>15.095000000000001</c:v>
                </c:pt>
                <c:pt idx="1277">
                  <c:v>15.098000000000001</c:v>
                </c:pt>
                <c:pt idx="1278">
                  <c:v>15.1</c:v>
                </c:pt>
                <c:pt idx="1279">
                  <c:v>15.102</c:v>
                </c:pt>
                <c:pt idx="1280">
                  <c:v>15.105</c:v>
                </c:pt>
                <c:pt idx="1281">
                  <c:v>15.106999999999999</c:v>
                </c:pt>
                <c:pt idx="1282">
                  <c:v>15.109</c:v>
                </c:pt>
                <c:pt idx="1283">
                  <c:v>15.111000000000001</c:v>
                </c:pt>
                <c:pt idx="1284">
                  <c:v>15.114000000000001</c:v>
                </c:pt>
                <c:pt idx="1285">
                  <c:v>15.116</c:v>
                </c:pt>
                <c:pt idx="1286">
                  <c:v>15.119</c:v>
                </c:pt>
                <c:pt idx="1287">
                  <c:v>15.121</c:v>
                </c:pt>
                <c:pt idx="1288">
                  <c:v>15.122999999999999</c:v>
                </c:pt>
                <c:pt idx="1289">
                  <c:v>15.125999999999999</c:v>
                </c:pt>
                <c:pt idx="1290">
                  <c:v>15.128</c:v>
                </c:pt>
                <c:pt idx="1291">
                  <c:v>15.13</c:v>
                </c:pt>
                <c:pt idx="1292">
                  <c:v>15.132</c:v>
                </c:pt>
                <c:pt idx="1293">
                  <c:v>15.135</c:v>
                </c:pt>
                <c:pt idx="1294">
                  <c:v>15.137</c:v>
                </c:pt>
                <c:pt idx="1295">
                  <c:v>15.14</c:v>
                </c:pt>
                <c:pt idx="1296">
                  <c:v>15.141999999999999</c:v>
                </c:pt>
                <c:pt idx="1297">
                  <c:v>15.144</c:v>
                </c:pt>
                <c:pt idx="1298">
                  <c:v>15.146000000000001</c:v>
                </c:pt>
                <c:pt idx="1299">
                  <c:v>15.148999999999999</c:v>
                </c:pt>
                <c:pt idx="1300">
                  <c:v>15.151</c:v>
                </c:pt>
                <c:pt idx="1301">
                  <c:v>15.153</c:v>
                </c:pt>
                <c:pt idx="1302">
                  <c:v>15.156000000000001</c:v>
                </c:pt>
                <c:pt idx="1303">
                  <c:v>15.157999999999999</c:v>
                </c:pt>
                <c:pt idx="1304">
                  <c:v>15.16</c:v>
                </c:pt>
                <c:pt idx="1305">
                  <c:v>15.163</c:v>
                </c:pt>
                <c:pt idx="1306">
                  <c:v>15.166</c:v>
                </c:pt>
                <c:pt idx="1307">
                  <c:v>15.167</c:v>
                </c:pt>
                <c:pt idx="1308">
                  <c:v>15.17</c:v>
                </c:pt>
                <c:pt idx="1309">
                  <c:v>15.172000000000001</c:v>
                </c:pt>
                <c:pt idx="1310">
                  <c:v>15.173999999999999</c:v>
                </c:pt>
                <c:pt idx="1311">
                  <c:v>15.177</c:v>
                </c:pt>
                <c:pt idx="1312">
                  <c:v>15.18</c:v>
                </c:pt>
                <c:pt idx="1313">
                  <c:v>15.182</c:v>
                </c:pt>
                <c:pt idx="1314">
                  <c:v>15.183999999999999</c:v>
                </c:pt>
                <c:pt idx="1315">
                  <c:v>15.186999999999999</c:v>
                </c:pt>
                <c:pt idx="1316">
                  <c:v>15.189</c:v>
                </c:pt>
                <c:pt idx="1317">
                  <c:v>15.191000000000001</c:v>
                </c:pt>
                <c:pt idx="1318">
                  <c:v>15.194000000000001</c:v>
                </c:pt>
                <c:pt idx="1319">
                  <c:v>15.196</c:v>
                </c:pt>
                <c:pt idx="1320">
                  <c:v>15.198</c:v>
                </c:pt>
                <c:pt idx="1321">
                  <c:v>15.201000000000001</c:v>
                </c:pt>
                <c:pt idx="1322">
                  <c:v>15.202999999999999</c:v>
                </c:pt>
                <c:pt idx="1323">
                  <c:v>15.205</c:v>
                </c:pt>
                <c:pt idx="1324">
                  <c:v>15.208</c:v>
                </c:pt>
                <c:pt idx="1325">
                  <c:v>15.21</c:v>
                </c:pt>
                <c:pt idx="1326">
                  <c:v>15.212</c:v>
                </c:pt>
                <c:pt idx="1327">
                  <c:v>15.215</c:v>
                </c:pt>
                <c:pt idx="1328">
                  <c:v>15.217000000000001</c:v>
                </c:pt>
                <c:pt idx="1329">
                  <c:v>15.218999999999999</c:v>
                </c:pt>
                <c:pt idx="1330">
                  <c:v>15.222</c:v>
                </c:pt>
                <c:pt idx="1331">
                  <c:v>15.224</c:v>
                </c:pt>
                <c:pt idx="1332">
                  <c:v>15.226000000000001</c:v>
                </c:pt>
                <c:pt idx="1333">
                  <c:v>15.228999999999999</c:v>
                </c:pt>
                <c:pt idx="1334">
                  <c:v>15.231</c:v>
                </c:pt>
                <c:pt idx="1335">
                  <c:v>15.234</c:v>
                </c:pt>
                <c:pt idx="1336">
                  <c:v>15.236000000000001</c:v>
                </c:pt>
                <c:pt idx="1337">
                  <c:v>15.238</c:v>
                </c:pt>
                <c:pt idx="1338">
                  <c:v>15.241</c:v>
                </c:pt>
                <c:pt idx="1339">
                  <c:v>15.243</c:v>
                </c:pt>
                <c:pt idx="1340">
                  <c:v>15.246</c:v>
                </c:pt>
                <c:pt idx="1341">
                  <c:v>15.249000000000001</c:v>
                </c:pt>
                <c:pt idx="1342">
                  <c:v>15.250999999999999</c:v>
                </c:pt>
                <c:pt idx="1343">
                  <c:v>15.253</c:v>
                </c:pt>
                <c:pt idx="1344">
                  <c:v>15.255000000000001</c:v>
                </c:pt>
                <c:pt idx="1345">
                  <c:v>15.257999999999999</c:v>
                </c:pt>
                <c:pt idx="1346">
                  <c:v>15.26</c:v>
                </c:pt>
                <c:pt idx="1347">
                  <c:v>15.262</c:v>
                </c:pt>
                <c:pt idx="1348">
                  <c:v>15.265000000000001</c:v>
                </c:pt>
                <c:pt idx="1349">
                  <c:v>15.268000000000001</c:v>
                </c:pt>
                <c:pt idx="1350">
                  <c:v>15.27</c:v>
                </c:pt>
                <c:pt idx="1351">
                  <c:v>15.272</c:v>
                </c:pt>
                <c:pt idx="1352">
                  <c:v>15.273999999999999</c:v>
                </c:pt>
                <c:pt idx="1353">
                  <c:v>15.276999999999999</c:v>
                </c:pt>
                <c:pt idx="1354">
                  <c:v>15.279</c:v>
                </c:pt>
                <c:pt idx="1355">
                  <c:v>15.281000000000001</c:v>
                </c:pt>
                <c:pt idx="1356">
                  <c:v>15.284000000000001</c:v>
                </c:pt>
                <c:pt idx="1357">
                  <c:v>15.286</c:v>
                </c:pt>
                <c:pt idx="1358">
                  <c:v>15.288</c:v>
                </c:pt>
                <c:pt idx="1359">
                  <c:v>15.291</c:v>
                </c:pt>
                <c:pt idx="1360">
                  <c:v>15.294</c:v>
                </c:pt>
                <c:pt idx="1361">
                  <c:v>15.295999999999999</c:v>
                </c:pt>
                <c:pt idx="1362">
                  <c:v>15.298</c:v>
                </c:pt>
                <c:pt idx="1363">
                  <c:v>15.301</c:v>
                </c:pt>
                <c:pt idx="1364">
                  <c:v>15.303000000000001</c:v>
                </c:pt>
                <c:pt idx="1365">
                  <c:v>15.305</c:v>
                </c:pt>
                <c:pt idx="1366">
                  <c:v>15.308</c:v>
                </c:pt>
                <c:pt idx="1367">
                  <c:v>15.31</c:v>
                </c:pt>
                <c:pt idx="1368">
                  <c:v>15.311999999999999</c:v>
                </c:pt>
                <c:pt idx="1369">
                  <c:v>15.315</c:v>
                </c:pt>
                <c:pt idx="1370">
                  <c:v>15.317</c:v>
                </c:pt>
                <c:pt idx="1371">
                  <c:v>15.32</c:v>
                </c:pt>
                <c:pt idx="1372">
                  <c:v>15.321999999999999</c:v>
                </c:pt>
                <c:pt idx="1373">
                  <c:v>15.324</c:v>
                </c:pt>
                <c:pt idx="1374">
                  <c:v>15.327</c:v>
                </c:pt>
                <c:pt idx="1375">
                  <c:v>15.33</c:v>
                </c:pt>
                <c:pt idx="1376">
                  <c:v>15.332000000000001</c:v>
                </c:pt>
                <c:pt idx="1377">
                  <c:v>15.334</c:v>
                </c:pt>
                <c:pt idx="1378">
                  <c:v>15.337</c:v>
                </c:pt>
                <c:pt idx="1379">
                  <c:v>15.339</c:v>
                </c:pt>
                <c:pt idx="1380">
                  <c:v>15.340999999999999</c:v>
                </c:pt>
                <c:pt idx="1381">
                  <c:v>15.343999999999999</c:v>
                </c:pt>
                <c:pt idx="1382">
                  <c:v>15.346</c:v>
                </c:pt>
                <c:pt idx="1383">
                  <c:v>15.348000000000001</c:v>
                </c:pt>
                <c:pt idx="1384">
                  <c:v>15.351000000000001</c:v>
                </c:pt>
                <c:pt idx="1385">
                  <c:v>15.353</c:v>
                </c:pt>
                <c:pt idx="1386">
                  <c:v>15.356</c:v>
                </c:pt>
                <c:pt idx="1387">
                  <c:v>15.358000000000001</c:v>
                </c:pt>
                <c:pt idx="1388">
                  <c:v>15.36</c:v>
                </c:pt>
                <c:pt idx="1389">
                  <c:v>15.363</c:v>
                </c:pt>
                <c:pt idx="1390">
                  <c:v>15.365</c:v>
                </c:pt>
                <c:pt idx="1391">
                  <c:v>15.367000000000001</c:v>
                </c:pt>
                <c:pt idx="1392">
                  <c:v>15.37</c:v>
                </c:pt>
                <c:pt idx="1393">
                  <c:v>15.372999999999999</c:v>
                </c:pt>
                <c:pt idx="1394">
                  <c:v>15.375</c:v>
                </c:pt>
                <c:pt idx="1395">
                  <c:v>15.377000000000001</c:v>
                </c:pt>
                <c:pt idx="1396">
                  <c:v>15.38</c:v>
                </c:pt>
                <c:pt idx="1397">
                  <c:v>15.382</c:v>
                </c:pt>
                <c:pt idx="1398">
                  <c:v>15.385</c:v>
                </c:pt>
                <c:pt idx="1399">
                  <c:v>15.387</c:v>
                </c:pt>
                <c:pt idx="1400">
                  <c:v>15.388999999999999</c:v>
                </c:pt>
                <c:pt idx="1401">
                  <c:v>15.391999999999999</c:v>
                </c:pt>
                <c:pt idx="1402">
                  <c:v>15.394</c:v>
                </c:pt>
                <c:pt idx="1403">
                  <c:v>15.396000000000001</c:v>
                </c:pt>
                <c:pt idx="1404">
                  <c:v>15.398999999999999</c:v>
                </c:pt>
                <c:pt idx="1405">
                  <c:v>15.401999999999999</c:v>
                </c:pt>
                <c:pt idx="1406">
                  <c:v>15.404</c:v>
                </c:pt>
                <c:pt idx="1407">
                  <c:v>15.406000000000001</c:v>
                </c:pt>
                <c:pt idx="1408">
                  <c:v>15.409000000000001</c:v>
                </c:pt>
                <c:pt idx="1409">
                  <c:v>15.411</c:v>
                </c:pt>
                <c:pt idx="1410">
                  <c:v>15.414</c:v>
                </c:pt>
                <c:pt idx="1411">
                  <c:v>15.416</c:v>
                </c:pt>
                <c:pt idx="1412">
                  <c:v>15.417999999999999</c:v>
                </c:pt>
                <c:pt idx="1413">
                  <c:v>15.420999999999999</c:v>
                </c:pt>
                <c:pt idx="1414">
                  <c:v>15.423</c:v>
                </c:pt>
                <c:pt idx="1415">
                  <c:v>15.425000000000001</c:v>
                </c:pt>
                <c:pt idx="1416">
                  <c:v>15.428000000000001</c:v>
                </c:pt>
                <c:pt idx="1417">
                  <c:v>15.430999999999999</c:v>
                </c:pt>
                <c:pt idx="1418">
                  <c:v>15.433</c:v>
                </c:pt>
                <c:pt idx="1419">
                  <c:v>15.435</c:v>
                </c:pt>
                <c:pt idx="1420">
                  <c:v>15.438000000000001</c:v>
                </c:pt>
                <c:pt idx="1421">
                  <c:v>15.44</c:v>
                </c:pt>
                <c:pt idx="1422">
                  <c:v>15.442</c:v>
                </c:pt>
                <c:pt idx="1423">
                  <c:v>15.445</c:v>
                </c:pt>
                <c:pt idx="1424">
                  <c:v>15.446999999999999</c:v>
                </c:pt>
                <c:pt idx="1425">
                  <c:v>15.45</c:v>
                </c:pt>
                <c:pt idx="1426">
                  <c:v>15.452</c:v>
                </c:pt>
                <c:pt idx="1427">
                  <c:v>15.454000000000001</c:v>
                </c:pt>
                <c:pt idx="1428">
                  <c:v>15.457000000000001</c:v>
                </c:pt>
                <c:pt idx="1429">
                  <c:v>15.46</c:v>
                </c:pt>
                <c:pt idx="1430">
                  <c:v>15.462</c:v>
                </c:pt>
                <c:pt idx="1431">
                  <c:v>15.464</c:v>
                </c:pt>
                <c:pt idx="1432">
                  <c:v>15.465999999999999</c:v>
                </c:pt>
                <c:pt idx="1433">
                  <c:v>15.468999999999999</c:v>
                </c:pt>
                <c:pt idx="1434">
                  <c:v>15.471</c:v>
                </c:pt>
                <c:pt idx="1435">
                  <c:v>15.473000000000001</c:v>
                </c:pt>
                <c:pt idx="1436">
                  <c:v>15.476000000000001</c:v>
                </c:pt>
                <c:pt idx="1437">
                  <c:v>15.478</c:v>
                </c:pt>
                <c:pt idx="1438">
                  <c:v>15.48</c:v>
                </c:pt>
                <c:pt idx="1439">
                  <c:v>15.481999999999999</c:v>
                </c:pt>
                <c:pt idx="1440">
                  <c:v>15.484999999999999</c:v>
                </c:pt>
                <c:pt idx="1441">
                  <c:v>15.488</c:v>
                </c:pt>
                <c:pt idx="1442">
                  <c:v>15.49</c:v>
                </c:pt>
                <c:pt idx="1443">
                  <c:v>15.492000000000001</c:v>
                </c:pt>
                <c:pt idx="1444">
                  <c:v>15.494</c:v>
                </c:pt>
                <c:pt idx="1445">
                  <c:v>15.497</c:v>
                </c:pt>
                <c:pt idx="1446">
                  <c:v>15.5</c:v>
                </c:pt>
                <c:pt idx="1447">
                  <c:v>15.502000000000001</c:v>
                </c:pt>
                <c:pt idx="1448">
                  <c:v>15.505000000000001</c:v>
                </c:pt>
                <c:pt idx="1449">
                  <c:v>15.507</c:v>
                </c:pt>
                <c:pt idx="1450">
                  <c:v>15.509</c:v>
                </c:pt>
                <c:pt idx="1451">
                  <c:v>15.512</c:v>
                </c:pt>
                <c:pt idx="1452">
                  <c:v>15.513999999999999</c:v>
                </c:pt>
                <c:pt idx="1453">
                  <c:v>15.516</c:v>
                </c:pt>
                <c:pt idx="1454">
                  <c:v>15.519</c:v>
                </c:pt>
                <c:pt idx="1455">
                  <c:v>15.521000000000001</c:v>
                </c:pt>
                <c:pt idx="1456">
                  <c:v>15.523999999999999</c:v>
                </c:pt>
                <c:pt idx="1457">
                  <c:v>15.526</c:v>
                </c:pt>
                <c:pt idx="1458">
                  <c:v>15.529</c:v>
                </c:pt>
                <c:pt idx="1459">
                  <c:v>15.531000000000001</c:v>
                </c:pt>
                <c:pt idx="1460">
                  <c:v>15.534000000000001</c:v>
                </c:pt>
                <c:pt idx="1461">
                  <c:v>15.536</c:v>
                </c:pt>
                <c:pt idx="1462">
                  <c:v>15.538</c:v>
                </c:pt>
                <c:pt idx="1463">
                  <c:v>15.541</c:v>
                </c:pt>
                <c:pt idx="1464">
                  <c:v>15.542999999999999</c:v>
                </c:pt>
                <c:pt idx="1465">
                  <c:v>15.545</c:v>
                </c:pt>
                <c:pt idx="1466">
                  <c:v>15.548</c:v>
                </c:pt>
                <c:pt idx="1467">
                  <c:v>15.55</c:v>
                </c:pt>
                <c:pt idx="1468">
                  <c:v>15.553000000000001</c:v>
                </c:pt>
                <c:pt idx="1469">
                  <c:v>15.555</c:v>
                </c:pt>
                <c:pt idx="1470">
                  <c:v>15.558</c:v>
                </c:pt>
                <c:pt idx="1471">
                  <c:v>15.561</c:v>
                </c:pt>
                <c:pt idx="1472">
                  <c:v>15.563000000000001</c:v>
                </c:pt>
                <c:pt idx="1473">
                  <c:v>15.565</c:v>
                </c:pt>
                <c:pt idx="1474">
                  <c:v>15.567</c:v>
                </c:pt>
                <c:pt idx="1475">
                  <c:v>15.57</c:v>
                </c:pt>
                <c:pt idx="1476">
                  <c:v>15.571999999999999</c:v>
                </c:pt>
                <c:pt idx="1477">
                  <c:v>15.574</c:v>
                </c:pt>
                <c:pt idx="1478">
                  <c:v>15.577</c:v>
                </c:pt>
                <c:pt idx="1479">
                  <c:v>15.579000000000001</c:v>
                </c:pt>
                <c:pt idx="1480">
                  <c:v>15.582000000000001</c:v>
                </c:pt>
                <c:pt idx="1481">
                  <c:v>15.584</c:v>
                </c:pt>
                <c:pt idx="1482">
                  <c:v>15.587</c:v>
                </c:pt>
                <c:pt idx="1483">
                  <c:v>15.589</c:v>
                </c:pt>
                <c:pt idx="1484">
                  <c:v>15.592000000000001</c:v>
                </c:pt>
                <c:pt idx="1485">
                  <c:v>15.593999999999999</c:v>
                </c:pt>
                <c:pt idx="1486">
                  <c:v>15.596</c:v>
                </c:pt>
                <c:pt idx="1487">
                  <c:v>15.599</c:v>
                </c:pt>
                <c:pt idx="1488">
                  <c:v>15.602</c:v>
                </c:pt>
                <c:pt idx="1489">
                  <c:v>15.603999999999999</c:v>
                </c:pt>
                <c:pt idx="1490">
                  <c:v>15.606</c:v>
                </c:pt>
                <c:pt idx="1491">
                  <c:v>15.608000000000001</c:v>
                </c:pt>
                <c:pt idx="1492">
                  <c:v>15.611000000000001</c:v>
                </c:pt>
                <c:pt idx="1493">
                  <c:v>15.614000000000001</c:v>
                </c:pt>
                <c:pt idx="1494">
                  <c:v>15.616</c:v>
                </c:pt>
                <c:pt idx="1495">
                  <c:v>15.619</c:v>
                </c:pt>
                <c:pt idx="1496">
                  <c:v>15.622</c:v>
                </c:pt>
                <c:pt idx="1497">
                  <c:v>15.624000000000001</c:v>
                </c:pt>
                <c:pt idx="1498">
                  <c:v>15.625999999999999</c:v>
                </c:pt>
                <c:pt idx="1499">
                  <c:v>15.628</c:v>
                </c:pt>
                <c:pt idx="1500">
                  <c:v>15.631</c:v>
                </c:pt>
                <c:pt idx="1501">
                  <c:v>15.632999999999999</c:v>
                </c:pt>
                <c:pt idx="1502">
                  <c:v>15.635999999999999</c:v>
                </c:pt>
                <c:pt idx="1503">
                  <c:v>15.638</c:v>
                </c:pt>
                <c:pt idx="1504">
                  <c:v>15.64</c:v>
                </c:pt>
                <c:pt idx="1505">
                  <c:v>15.643000000000001</c:v>
                </c:pt>
                <c:pt idx="1506">
                  <c:v>15.646000000000001</c:v>
                </c:pt>
                <c:pt idx="1507">
                  <c:v>15.648</c:v>
                </c:pt>
                <c:pt idx="1508">
                  <c:v>15.65</c:v>
                </c:pt>
                <c:pt idx="1509">
                  <c:v>15.651999999999999</c:v>
                </c:pt>
                <c:pt idx="1510">
                  <c:v>15.654999999999999</c:v>
                </c:pt>
                <c:pt idx="1511">
                  <c:v>15.657999999999999</c:v>
                </c:pt>
                <c:pt idx="1512">
                  <c:v>15.66</c:v>
                </c:pt>
                <c:pt idx="1513">
                  <c:v>15.662000000000001</c:v>
                </c:pt>
                <c:pt idx="1514">
                  <c:v>15.664999999999999</c:v>
                </c:pt>
                <c:pt idx="1515">
                  <c:v>15.667</c:v>
                </c:pt>
                <c:pt idx="1516">
                  <c:v>15.67</c:v>
                </c:pt>
                <c:pt idx="1517">
                  <c:v>15.672000000000001</c:v>
                </c:pt>
                <c:pt idx="1518">
                  <c:v>15.673999999999999</c:v>
                </c:pt>
                <c:pt idx="1519">
                  <c:v>15.677</c:v>
                </c:pt>
                <c:pt idx="1520">
                  <c:v>15.68</c:v>
                </c:pt>
                <c:pt idx="1521">
                  <c:v>15.682</c:v>
                </c:pt>
                <c:pt idx="1522">
                  <c:v>15.683999999999999</c:v>
                </c:pt>
                <c:pt idx="1523">
                  <c:v>15.686999999999999</c:v>
                </c:pt>
                <c:pt idx="1524">
                  <c:v>15.689</c:v>
                </c:pt>
                <c:pt idx="1525">
                  <c:v>15.692</c:v>
                </c:pt>
                <c:pt idx="1526">
                  <c:v>15.694000000000001</c:v>
                </c:pt>
                <c:pt idx="1527">
                  <c:v>15.696</c:v>
                </c:pt>
                <c:pt idx="1528">
                  <c:v>15.699</c:v>
                </c:pt>
                <c:pt idx="1529">
                  <c:v>15.702</c:v>
                </c:pt>
                <c:pt idx="1530">
                  <c:v>15.702999999999999</c:v>
                </c:pt>
                <c:pt idx="1531">
                  <c:v>15.706</c:v>
                </c:pt>
                <c:pt idx="1532">
                  <c:v>15.709</c:v>
                </c:pt>
                <c:pt idx="1533">
                  <c:v>15.711</c:v>
                </c:pt>
                <c:pt idx="1534">
                  <c:v>15.712999999999999</c:v>
                </c:pt>
                <c:pt idx="1535">
                  <c:v>15.715999999999999</c:v>
                </c:pt>
                <c:pt idx="1536">
                  <c:v>15.718</c:v>
                </c:pt>
                <c:pt idx="1537">
                  <c:v>15.721</c:v>
                </c:pt>
                <c:pt idx="1538">
                  <c:v>15.723000000000001</c:v>
                </c:pt>
                <c:pt idx="1539">
                  <c:v>15.726000000000001</c:v>
                </c:pt>
                <c:pt idx="1540">
                  <c:v>15.728999999999999</c:v>
                </c:pt>
                <c:pt idx="1541">
                  <c:v>15.731</c:v>
                </c:pt>
                <c:pt idx="1542">
                  <c:v>15.734</c:v>
                </c:pt>
                <c:pt idx="1543">
                  <c:v>15.736000000000001</c:v>
                </c:pt>
                <c:pt idx="1544">
                  <c:v>15.739000000000001</c:v>
                </c:pt>
                <c:pt idx="1545">
                  <c:v>15.741</c:v>
                </c:pt>
                <c:pt idx="1546">
                  <c:v>15.743</c:v>
                </c:pt>
                <c:pt idx="1547">
                  <c:v>15.746</c:v>
                </c:pt>
                <c:pt idx="1548">
                  <c:v>15.749000000000001</c:v>
                </c:pt>
                <c:pt idx="1549">
                  <c:v>15.750999999999999</c:v>
                </c:pt>
                <c:pt idx="1550">
                  <c:v>15.753</c:v>
                </c:pt>
                <c:pt idx="1551">
                  <c:v>15.756</c:v>
                </c:pt>
                <c:pt idx="1552">
                  <c:v>15.757999999999999</c:v>
                </c:pt>
                <c:pt idx="1553">
                  <c:v>15.76</c:v>
                </c:pt>
                <c:pt idx="1554">
                  <c:v>15.763</c:v>
                </c:pt>
                <c:pt idx="1555">
                  <c:v>15.765000000000001</c:v>
                </c:pt>
                <c:pt idx="1556">
                  <c:v>15.766999999999999</c:v>
                </c:pt>
                <c:pt idx="1557">
                  <c:v>15.77</c:v>
                </c:pt>
                <c:pt idx="1558">
                  <c:v>15.772</c:v>
                </c:pt>
                <c:pt idx="1559">
                  <c:v>15.773999999999999</c:v>
                </c:pt>
                <c:pt idx="1560">
                  <c:v>15.776</c:v>
                </c:pt>
                <c:pt idx="1561">
                  <c:v>15.779</c:v>
                </c:pt>
                <c:pt idx="1562">
                  <c:v>15.782</c:v>
                </c:pt>
                <c:pt idx="1563">
                  <c:v>15.784000000000001</c:v>
                </c:pt>
                <c:pt idx="1564">
                  <c:v>15.786</c:v>
                </c:pt>
                <c:pt idx="1565">
                  <c:v>15.789</c:v>
                </c:pt>
                <c:pt idx="1566">
                  <c:v>15.791</c:v>
                </c:pt>
                <c:pt idx="1567">
                  <c:v>15.794</c:v>
                </c:pt>
                <c:pt idx="1568">
                  <c:v>15.795999999999999</c:v>
                </c:pt>
                <c:pt idx="1569">
                  <c:v>15.798</c:v>
                </c:pt>
                <c:pt idx="1570">
                  <c:v>15.801</c:v>
                </c:pt>
                <c:pt idx="1571">
                  <c:v>15.804</c:v>
                </c:pt>
                <c:pt idx="1572">
                  <c:v>15.805999999999999</c:v>
                </c:pt>
                <c:pt idx="1573">
                  <c:v>15.808</c:v>
                </c:pt>
                <c:pt idx="1574">
                  <c:v>15.811</c:v>
                </c:pt>
                <c:pt idx="1575">
                  <c:v>15.813000000000001</c:v>
                </c:pt>
                <c:pt idx="1576">
                  <c:v>15.816000000000001</c:v>
                </c:pt>
                <c:pt idx="1577">
                  <c:v>15.818</c:v>
                </c:pt>
                <c:pt idx="1578">
                  <c:v>15.82</c:v>
                </c:pt>
                <c:pt idx="1579">
                  <c:v>15.823</c:v>
                </c:pt>
                <c:pt idx="1580">
                  <c:v>15.826000000000001</c:v>
                </c:pt>
                <c:pt idx="1581">
                  <c:v>15.827999999999999</c:v>
                </c:pt>
                <c:pt idx="1582">
                  <c:v>15.83</c:v>
                </c:pt>
                <c:pt idx="1583">
                  <c:v>15.833</c:v>
                </c:pt>
                <c:pt idx="1584">
                  <c:v>15.835000000000001</c:v>
                </c:pt>
                <c:pt idx="1585">
                  <c:v>15.837999999999999</c:v>
                </c:pt>
                <c:pt idx="1586">
                  <c:v>15.84</c:v>
                </c:pt>
                <c:pt idx="1587">
                  <c:v>15.842000000000001</c:v>
                </c:pt>
                <c:pt idx="1588">
                  <c:v>15.845000000000001</c:v>
                </c:pt>
                <c:pt idx="1589">
                  <c:v>15.848000000000001</c:v>
                </c:pt>
                <c:pt idx="1590">
                  <c:v>15.85</c:v>
                </c:pt>
                <c:pt idx="1591">
                  <c:v>15.853</c:v>
                </c:pt>
                <c:pt idx="1592">
                  <c:v>15.855</c:v>
                </c:pt>
                <c:pt idx="1593">
                  <c:v>15.856999999999999</c:v>
                </c:pt>
                <c:pt idx="1594">
                  <c:v>15.86</c:v>
                </c:pt>
                <c:pt idx="1595">
                  <c:v>15.862</c:v>
                </c:pt>
                <c:pt idx="1596">
                  <c:v>15.865</c:v>
                </c:pt>
                <c:pt idx="1597">
                  <c:v>15.867000000000001</c:v>
                </c:pt>
                <c:pt idx="1598">
                  <c:v>15.87</c:v>
                </c:pt>
                <c:pt idx="1599">
                  <c:v>15.872</c:v>
                </c:pt>
                <c:pt idx="1600">
                  <c:v>15.874000000000001</c:v>
                </c:pt>
                <c:pt idx="1601">
                  <c:v>15.877000000000001</c:v>
                </c:pt>
                <c:pt idx="1602">
                  <c:v>15.879</c:v>
                </c:pt>
                <c:pt idx="1603">
                  <c:v>15.885</c:v>
                </c:pt>
                <c:pt idx="1604">
                  <c:v>15.887</c:v>
                </c:pt>
                <c:pt idx="1605">
                  <c:v>15.888</c:v>
                </c:pt>
                <c:pt idx="1606">
                  <c:v>15.89</c:v>
                </c:pt>
                <c:pt idx="1607">
                  <c:v>15.891999999999999</c:v>
                </c:pt>
                <c:pt idx="1608">
                  <c:v>15.893000000000001</c:v>
                </c:pt>
                <c:pt idx="1609">
                  <c:v>15.896000000000001</c:v>
                </c:pt>
                <c:pt idx="1610">
                  <c:v>15.898</c:v>
                </c:pt>
                <c:pt idx="1611">
                  <c:v>15.9</c:v>
                </c:pt>
                <c:pt idx="1612">
                  <c:v>15.903</c:v>
                </c:pt>
                <c:pt idx="1613">
                  <c:v>15.904999999999999</c:v>
                </c:pt>
                <c:pt idx="1614">
                  <c:v>15.907999999999999</c:v>
                </c:pt>
                <c:pt idx="1615">
                  <c:v>15.91</c:v>
                </c:pt>
                <c:pt idx="1616">
                  <c:v>15.913</c:v>
                </c:pt>
                <c:pt idx="1617">
                  <c:v>15.914999999999999</c:v>
                </c:pt>
                <c:pt idx="1618">
                  <c:v>15.917999999999999</c:v>
                </c:pt>
                <c:pt idx="1619">
                  <c:v>15.92</c:v>
                </c:pt>
                <c:pt idx="1620">
                  <c:v>15.922000000000001</c:v>
                </c:pt>
                <c:pt idx="1621">
                  <c:v>15.925000000000001</c:v>
                </c:pt>
                <c:pt idx="1622">
                  <c:v>15.928000000000001</c:v>
                </c:pt>
                <c:pt idx="1623">
                  <c:v>15.93</c:v>
                </c:pt>
                <c:pt idx="1624">
                  <c:v>15.933</c:v>
                </c:pt>
                <c:pt idx="1625">
                  <c:v>15.935</c:v>
                </c:pt>
                <c:pt idx="1626">
                  <c:v>15.936999999999999</c:v>
                </c:pt>
                <c:pt idx="1627">
                  <c:v>15.94</c:v>
                </c:pt>
                <c:pt idx="1628">
                  <c:v>15.943</c:v>
                </c:pt>
                <c:pt idx="1629">
                  <c:v>15.945</c:v>
                </c:pt>
                <c:pt idx="1630">
                  <c:v>15.946999999999999</c:v>
                </c:pt>
                <c:pt idx="1631">
                  <c:v>15.95</c:v>
                </c:pt>
                <c:pt idx="1632">
                  <c:v>15.952</c:v>
                </c:pt>
                <c:pt idx="1633">
                  <c:v>15.955</c:v>
                </c:pt>
                <c:pt idx="1634">
                  <c:v>15.957000000000001</c:v>
                </c:pt>
                <c:pt idx="1635">
                  <c:v>15.959</c:v>
                </c:pt>
                <c:pt idx="1636">
                  <c:v>15.962</c:v>
                </c:pt>
                <c:pt idx="1637">
                  <c:v>15.965</c:v>
                </c:pt>
                <c:pt idx="1638">
                  <c:v>15.967000000000001</c:v>
                </c:pt>
                <c:pt idx="1639">
                  <c:v>15.968999999999999</c:v>
                </c:pt>
                <c:pt idx="1640">
                  <c:v>15.972</c:v>
                </c:pt>
                <c:pt idx="1641">
                  <c:v>15.974</c:v>
                </c:pt>
                <c:pt idx="1642">
                  <c:v>15.976000000000001</c:v>
                </c:pt>
                <c:pt idx="1643">
                  <c:v>15.978999999999999</c:v>
                </c:pt>
                <c:pt idx="1644">
                  <c:v>15.981</c:v>
                </c:pt>
                <c:pt idx="1645">
                  <c:v>15.984</c:v>
                </c:pt>
                <c:pt idx="1646">
                  <c:v>15.987</c:v>
                </c:pt>
                <c:pt idx="1647">
                  <c:v>15.989000000000001</c:v>
                </c:pt>
                <c:pt idx="1648">
                  <c:v>15.991</c:v>
                </c:pt>
                <c:pt idx="1649">
                  <c:v>15.994</c:v>
                </c:pt>
                <c:pt idx="1650">
                  <c:v>15.996</c:v>
                </c:pt>
                <c:pt idx="1651">
                  <c:v>15.999000000000001</c:v>
                </c:pt>
                <c:pt idx="1652">
                  <c:v>16.001999999999999</c:v>
                </c:pt>
                <c:pt idx="1653">
                  <c:v>16.004000000000001</c:v>
                </c:pt>
                <c:pt idx="1654">
                  <c:v>16.007000000000001</c:v>
                </c:pt>
                <c:pt idx="1655">
                  <c:v>16.010000000000002</c:v>
                </c:pt>
                <c:pt idx="1656">
                  <c:v>16.012</c:v>
                </c:pt>
                <c:pt idx="1657">
                  <c:v>16.015000000000001</c:v>
                </c:pt>
                <c:pt idx="1658">
                  <c:v>16.018000000000001</c:v>
                </c:pt>
                <c:pt idx="1659">
                  <c:v>16.02</c:v>
                </c:pt>
                <c:pt idx="1660">
                  <c:v>16.023</c:v>
                </c:pt>
                <c:pt idx="1661">
                  <c:v>16.026</c:v>
                </c:pt>
                <c:pt idx="1662">
                  <c:v>16.027999999999999</c:v>
                </c:pt>
                <c:pt idx="1663">
                  <c:v>16.03</c:v>
                </c:pt>
                <c:pt idx="1664">
                  <c:v>16.033000000000001</c:v>
                </c:pt>
                <c:pt idx="1665">
                  <c:v>16.035</c:v>
                </c:pt>
                <c:pt idx="1666">
                  <c:v>16.038</c:v>
                </c:pt>
                <c:pt idx="1667">
                  <c:v>16.04</c:v>
                </c:pt>
                <c:pt idx="1668">
                  <c:v>16.042000000000002</c:v>
                </c:pt>
                <c:pt idx="1669">
                  <c:v>16.045000000000002</c:v>
                </c:pt>
                <c:pt idx="1670">
                  <c:v>16.047999999999998</c:v>
                </c:pt>
                <c:pt idx="1671">
                  <c:v>16.05</c:v>
                </c:pt>
                <c:pt idx="1672">
                  <c:v>16.053000000000001</c:v>
                </c:pt>
                <c:pt idx="1673">
                  <c:v>16.055</c:v>
                </c:pt>
                <c:pt idx="1674">
                  <c:v>16.056999999999999</c:v>
                </c:pt>
                <c:pt idx="1675">
                  <c:v>16.059999999999999</c:v>
                </c:pt>
                <c:pt idx="1676">
                  <c:v>16.062000000000001</c:v>
                </c:pt>
                <c:pt idx="1677">
                  <c:v>16.065000000000001</c:v>
                </c:pt>
                <c:pt idx="1678">
                  <c:v>16.067</c:v>
                </c:pt>
                <c:pt idx="1679">
                  <c:v>16.068999999999999</c:v>
                </c:pt>
                <c:pt idx="1680">
                  <c:v>16.071000000000002</c:v>
                </c:pt>
                <c:pt idx="1681">
                  <c:v>16.074000000000002</c:v>
                </c:pt>
                <c:pt idx="1682">
                  <c:v>16.076000000000001</c:v>
                </c:pt>
                <c:pt idx="1683">
                  <c:v>16.079000000000001</c:v>
                </c:pt>
                <c:pt idx="1684">
                  <c:v>16.081</c:v>
                </c:pt>
                <c:pt idx="1685">
                  <c:v>16.082999999999998</c:v>
                </c:pt>
                <c:pt idx="1686">
                  <c:v>16.085999999999999</c:v>
                </c:pt>
                <c:pt idx="1687">
                  <c:v>16.088999999999999</c:v>
                </c:pt>
                <c:pt idx="1688">
                  <c:v>16.091000000000001</c:v>
                </c:pt>
                <c:pt idx="1689">
                  <c:v>16.093</c:v>
                </c:pt>
                <c:pt idx="1690">
                  <c:v>16.094999999999999</c:v>
                </c:pt>
                <c:pt idx="1691">
                  <c:v>16.097999999999999</c:v>
                </c:pt>
                <c:pt idx="1692">
                  <c:v>16.100000000000001</c:v>
                </c:pt>
                <c:pt idx="1693">
                  <c:v>16.103000000000002</c:v>
                </c:pt>
                <c:pt idx="1694">
                  <c:v>16.105</c:v>
                </c:pt>
                <c:pt idx="1695">
                  <c:v>16.106999999999999</c:v>
                </c:pt>
                <c:pt idx="1696">
                  <c:v>16.109000000000002</c:v>
                </c:pt>
                <c:pt idx="1697">
                  <c:v>16.111999999999998</c:v>
                </c:pt>
                <c:pt idx="1698">
                  <c:v>16.114000000000001</c:v>
                </c:pt>
                <c:pt idx="1699">
                  <c:v>16.117000000000001</c:v>
                </c:pt>
                <c:pt idx="1700">
                  <c:v>16.119</c:v>
                </c:pt>
                <c:pt idx="1701">
                  <c:v>16.122</c:v>
                </c:pt>
                <c:pt idx="1702">
                  <c:v>16.123999999999999</c:v>
                </c:pt>
                <c:pt idx="1703">
                  <c:v>16.126000000000001</c:v>
                </c:pt>
                <c:pt idx="1704">
                  <c:v>16.129000000000001</c:v>
                </c:pt>
                <c:pt idx="1705">
                  <c:v>16.131</c:v>
                </c:pt>
                <c:pt idx="1706">
                  <c:v>16.132999999999999</c:v>
                </c:pt>
                <c:pt idx="1707">
                  <c:v>16.135000000000002</c:v>
                </c:pt>
                <c:pt idx="1708">
                  <c:v>16.138000000000002</c:v>
                </c:pt>
                <c:pt idx="1709">
                  <c:v>16.14</c:v>
                </c:pt>
                <c:pt idx="1710">
                  <c:v>16.143000000000001</c:v>
                </c:pt>
                <c:pt idx="1711">
                  <c:v>16.145</c:v>
                </c:pt>
                <c:pt idx="1712">
                  <c:v>16.146999999999998</c:v>
                </c:pt>
                <c:pt idx="1713">
                  <c:v>16.149999999999999</c:v>
                </c:pt>
                <c:pt idx="1714">
                  <c:v>16.152999999999999</c:v>
                </c:pt>
                <c:pt idx="1715">
                  <c:v>16.155000000000001</c:v>
                </c:pt>
                <c:pt idx="1716">
                  <c:v>16.157</c:v>
                </c:pt>
                <c:pt idx="1717">
                  <c:v>16.158999999999999</c:v>
                </c:pt>
                <c:pt idx="1718">
                  <c:v>16.161999999999999</c:v>
                </c:pt>
                <c:pt idx="1719">
                  <c:v>16.164999999999999</c:v>
                </c:pt>
                <c:pt idx="1720">
                  <c:v>16.167000000000002</c:v>
                </c:pt>
                <c:pt idx="1721">
                  <c:v>16.169</c:v>
                </c:pt>
                <c:pt idx="1722">
                  <c:v>16.170999999999999</c:v>
                </c:pt>
                <c:pt idx="1723">
                  <c:v>16.173999999999999</c:v>
                </c:pt>
                <c:pt idx="1724">
                  <c:v>16.175999999999998</c:v>
                </c:pt>
                <c:pt idx="1725">
                  <c:v>16.178999999999998</c:v>
                </c:pt>
                <c:pt idx="1726">
                  <c:v>16.181000000000001</c:v>
                </c:pt>
                <c:pt idx="1727">
                  <c:v>16.183</c:v>
                </c:pt>
                <c:pt idx="1728">
                  <c:v>16.186</c:v>
                </c:pt>
                <c:pt idx="1729">
                  <c:v>16.187999999999999</c:v>
                </c:pt>
                <c:pt idx="1730">
                  <c:v>16.190999999999999</c:v>
                </c:pt>
                <c:pt idx="1731">
                  <c:v>16.193000000000001</c:v>
                </c:pt>
                <c:pt idx="1732">
                  <c:v>16.195</c:v>
                </c:pt>
                <c:pt idx="1733">
                  <c:v>16.198</c:v>
                </c:pt>
                <c:pt idx="1734">
                  <c:v>16.201000000000001</c:v>
                </c:pt>
                <c:pt idx="1735">
                  <c:v>16.202999999999999</c:v>
                </c:pt>
                <c:pt idx="1736">
                  <c:v>16.204999999999998</c:v>
                </c:pt>
                <c:pt idx="1737">
                  <c:v>16.207999999999998</c:v>
                </c:pt>
                <c:pt idx="1738">
                  <c:v>16.210999999999999</c:v>
                </c:pt>
                <c:pt idx="1739">
                  <c:v>16.213000000000001</c:v>
                </c:pt>
                <c:pt idx="1740">
                  <c:v>16.215</c:v>
                </c:pt>
                <c:pt idx="1741">
                  <c:v>16.216999999999999</c:v>
                </c:pt>
                <c:pt idx="1742">
                  <c:v>16.22</c:v>
                </c:pt>
                <c:pt idx="1743">
                  <c:v>16.222000000000001</c:v>
                </c:pt>
                <c:pt idx="1744">
                  <c:v>16.224</c:v>
                </c:pt>
                <c:pt idx="1745">
                  <c:v>16.227</c:v>
                </c:pt>
                <c:pt idx="1746">
                  <c:v>16.23</c:v>
                </c:pt>
                <c:pt idx="1747">
                  <c:v>16.231999999999999</c:v>
                </c:pt>
                <c:pt idx="1748">
                  <c:v>16.234000000000002</c:v>
                </c:pt>
                <c:pt idx="1749">
                  <c:v>16.236999999999998</c:v>
                </c:pt>
                <c:pt idx="1750">
                  <c:v>16.239000000000001</c:v>
                </c:pt>
                <c:pt idx="1751">
                  <c:v>16.242000000000001</c:v>
                </c:pt>
                <c:pt idx="1752">
                  <c:v>16.244</c:v>
                </c:pt>
                <c:pt idx="1753">
                  <c:v>16.245999999999999</c:v>
                </c:pt>
                <c:pt idx="1754">
                  <c:v>16.248999999999999</c:v>
                </c:pt>
                <c:pt idx="1755">
                  <c:v>16.251999999999999</c:v>
                </c:pt>
                <c:pt idx="1756">
                  <c:v>16.254000000000001</c:v>
                </c:pt>
                <c:pt idx="1757">
                  <c:v>16.256</c:v>
                </c:pt>
                <c:pt idx="1758">
                  <c:v>16.259</c:v>
                </c:pt>
                <c:pt idx="1759">
                  <c:v>16.260999999999999</c:v>
                </c:pt>
                <c:pt idx="1760">
                  <c:v>16.263000000000002</c:v>
                </c:pt>
                <c:pt idx="1761">
                  <c:v>16.265999999999998</c:v>
                </c:pt>
                <c:pt idx="1762">
                  <c:v>16.268000000000001</c:v>
                </c:pt>
                <c:pt idx="1763">
                  <c:v>16.271000000000001</c:v>
                </c:pt>
                <c:pt idx="1764">
                  <c:v>16.273</c:v>
                </c:pt>
                <c:pt idx="1765">
                  <c:v>16.274999999999999</c:v>
                </c:pt>
                <c:pt idx="1766">
                  <c:v>16.277999999999999</c:v>
                </c:pt>
                <c:pt idx="1767">
                  <c:v>16.28</c:v>
                </c:pt>
                <c:pt idx="1768">
                  <c:v>16.282</c:v>
                </c:pt>
                <c:pt idx="1769">
                  <c:v>16.285</c:v>
                </c:pt>
                <c:pt idx="1770">
                  <c:v>16.286999999999999</c:v>
                </c:pt>
                <c:pt idx="1771">
                  <c:v>16.29</c:v>
                </c:pt>
                <c:pt idx="1772">
                  <c:v>16.292000000000002</c:v>
                </c:pt>
                <c:pt idx="1773">
                  <c:v>16.295000000000002</c:v>
                </c:pt>
                <c:pt idx="1774">
                  <c:v>16.297999999999998</c:v>
                </c:pt>
                <c:pt idx="1775">
                  <c:v>16.3</c:v>
                </c:pt>
                <c:pt idx="1776">
                  <c:v>16.303000000000001</c:v>
                </c:pt>
                <c:pt idx="1777">
                  <c:v>16.306000000000001</c:v>
                </c:pt>
                <c:pt idx="1778">
                  <c:v>16.308</c:v>
                </c:pt>
                <c:pt idx="1779">
                  <c:v>16.311</c:v>
                </c:pt>
                <c:pt idx="1780">
                  <c:v>16.312999999999999</c:v>
                </c:pt>
                <c:pt idx="1781">
                  <c:v>16.315999999999999</c:v>
                </c:pt>
                <c:pt idx="1782">
                  <c:v>16.318000000000001</c:v>
                </c:pt>
                <c:pt idx="1783">
                  <c:v>16.32</c:v>
                </c:pt>
                <c:pt idx="1784">
                  <c:v>16.321999999999999</c:v>
                </c:pt>
                <c:pt idx="1785">
                  <c:v>16.324999999999999</c:v>
                </c:pt>
                <c:pt idx="1786">
                  <c:v>16.327000000000002</c:v>
                </c:pt>
                <c:pt idx="1787">
                  <c:v>16.329999999999998</c:v>
                </c:pt>
                <c:pt idx="1788">
                  <c:v>16.332000000000001</c:v>
                </c:pt>
                <c:pt idx="1789">
                  <c:v>16.334</c:v>
                </c:pt>
                <c:pt idx="1790">
                  <c:v>16.337</c:v>
                </c:pt>
                <c:pt idx="1791">
                  <c:v>16.34</c:v>
                </c:pt>
                <c:pt idx="1792">
                  <c:v>16.341999999999999</c:v>
                </c:pt>
                <c:pt idx="1793">
                  <c:v>16.344000000000001</c:v>
                </c:pt>
                <c:pt idx="1794">
                  <c:v>16.347000000000001</c:v>
                </c:pt>
                <c:pt idx="1795">
                  <c:v>16.349</c:v>
                </c:pt>
                <c:pt idx="1796">
                  <c:v>16.352</c:v>
                </c:pt>
                <c:pt idx="1797">
                  <c:v>16.353999999999999</c:v>
                </c:pt>
                <c:pt idx="1798">
                  <c:v>16.356000000000002</c:v>
                </c:pt>
                <c:pt idx="1799">
                  <c:v>16.359000000000002</c:v>
                </c:pt>
                <c:pt idx="1800">
                  <c:v>16.361999999999998</c:v>
                </c:pt>
                <c:pt idx="1801">
                  <c:v>16.364000000000001</c:v>
                </c:pt>
                <c:pt idx="1802">
                  <c:v>16.366</c:v>
                </c:pt>
                <c:pt idx="1803">
                  <c:v>16.369</c:v>
                </c:pt>
                <c:pt idx="1804">
                  <c:v>16.370999999999999</c:v>
                </c:pt>
                <c:pt idx="1805">
                  <c:v>16.373999999999999</c:v>
                </c:pt>
                <c:pt idx="1806">
                  <c:v>16.376000000000001</c:v>
                </c:pt>
                <c:pt idx="1807">
                  <c:v>16.378</c:v>
                </c:pt>
                <c:pt idx="1808">
                  <c:v>16.381</c:v>
                </c:pt>
                <c:pt idx="1809">
                  <c:v>16.384</c:v>
                </c:pt>
                <c:pt idx="1810">
                  <c:v>16.385999999999999</c:v>
                </c:pt>
                <c:pt idx="1811">
                  <c:v>16.388000000000002</c:v>
                </c:pt>
                <c:pt idx="1812">
                  <c:v>16.390999999999998</c:v>
                </c:pt>
                <c:pt idx="1813">
                  <c:v>16.393000000000001</c:v>
                </c:pt>
                <c:pt idx="1814">
                  <c:v>16.396000000000001</c:v>
                </c:pt>
                <c:pt idx="1815">
                  <c:v>16.398</c:v>
                </c:pt>
                <c:pt idx="1816">
                  <c:v>16.399999999999999</c:v>
                </c:pt>
                <c:pt idx="1817">
                  <c:v>16.402999999999999</c:v>
                </c:pt>
                <c:pt idx="1818">
                  <c:v>16.405000000000001</c:v>
                </c:pt>
                <c:pt idx="1819">
                  <c:v>16.407</c:v>
                </c:pt>
                <c:pt idx="1820">
                  <c:v>16.41</c:v>
                </c:pt>
                <c:pt idx="1821">
                  <c:v>16.413</c:v>
                </c:pt>
                <c:pt idx="1822">
                  <c:v>16.414999999999999</c:v>
                </c:pt>
                <c:pt idx="1823">
                  <c:v>16.417000000000002</c:v>
                </c:pt>
                <c:pt idx="1824">
                  <c:v>16.420000000000002</c:v>
                </c:pt>
                <c:pt idx="1825">
                  <c:v>16.422000000000001</c:v>
                </c:pt>
                <c:pt idx="1826">
                  <c:v>16.425000000000001</c:v>
                </c:pt>
                <c:pt idx="1827">
                  <c:v>16.427</c:v>
                </c:pt>
                <c:pt idx="1828">
                  <c:v>16.428999999999998</c:v>
                </c:pt>
                <c:pt idx="1829">
                  <c:v>16.431999999999999</c:v>
                </c:pt>
                <c:pt idx="1830">
                  <c:v>16.434999999999999</c:v>
                </c:pt>
                <c:pt idx="1831">
                  <c:v>16.437000000000001</c:v>
                </c:pt>
                <c:pt idx="1832">
                  <c:v>16.439</c:v>
                </c:pt>
                <c:pt idx="1833">
                  <c:v>16.442</c:v>
                </c:pt>
                <c:pt idx="1834">
                  <c:v>16.443999999999999</c:v>
                </c:pt>
                <c:pt idx="1835">
                  <c:v>16.446999999999999</c:v>
                </c:pt>
                <c:pt idx="1836">
                  <c:v>16.449000000000002</c:v>
                </c:pt>
                <c:pt idx="1837">
                  <c:v>16.451000000000001</c:v>
                </c:pt>
                <c:pt idx="1838">
                  <c:v>16.454000000000001</c:v>
                </c:pt>
                <c:pt idx="1839">
                  <c:v>16.457000000000001</c:v>
                </c:pt>
                <c:pt idx="1840">
                  <c:v>16.459</c:v>
                </c:pt>
                <c:pt idx="1841">
                  <c:v>16.460999999999999</c:v>
                </c:pt>
                <c:pt idx="1842">
                  <c:v>16.463999999999999</c:v>
                </c:pt>
                <c:pt idx="1843">
                  <c:v>16.466000000000001</c:v>
                </c:pt>
                <c:pt idx="1844">
                  <c:v>16.469000000000001</c:v>
                </c:pt>
                <c:pt idx="1845">
                  <c:v>16.471</c:v>
                </c:pt>
                <c:pt idx="1846">
                  <c:v>16.472999999999999</c:v>
                </c:pt>
                <c:pt idx="1847">
                  <c:v>16.475999999999999</c:v>
                </c:pt>
                <c:pt idx="1848">
                  <c:v>16.478000000000002</c:v>
                </c:pt>
                <c:pt idx="1849">
                  <c:v>16.48</c:v>
                </c:pt>
                <c:pt idx="1850">
                  <c:v>16.483000000000001</c:v>
                </c:pt>
                <c:pt idx="1851">
                  <c:v>16.486000000000001</c:v>
                </c:pt>
                <c:pt idx="1852">
                  <c:v>16.488</c:v>
                </c:pt>
                <c:pt idx="1853">
                  <c:v>16.489999999999998</c:v>
                </c:pt>
                <c:pt idx="1854">
                  <c:v>16.492999999999999</c:v>
                </c:pt>
                <c:pt idx="1855">
                  <c:v>16.495000000000001</c:v>
                </c:pt>
                <c:pt idx="1856">
                  <c:v>16.498000000000001</c:v>
                </c:pt>
                <c:pt idx="1857">
                  <c:v>16.5</c:v>
                </c:pt>
                <c:pt idx="1858">
                  <c:v>16.501999999999999</c:v>
                </c:pt>
                <c:pt idx="1859">
                  <c:v>16.504999999999999</c:v>
                </c:pt>
                <c:pt idx="1860">
                  <c:v>16.507999999999999</c:v>
                </c:pt>
                <c:pt idx="1861">
                  <c:v>16.510000000000002</c:v>
                </c:pt>
                <c:pt idx="1862">
                  <c:v>16.512</c:v>
                </c:pt>
                <c:pt idx="1863">
                  <c:v>16.515000000000001</c:v>
                </c:pt>
                <c:pt idx="1864">
                  <c:v>16.516999999999999</c:v>
                </c:pt>
                <c:pt idx="1865">
                  <c:v>16.52</c:v>
                </c:pt>
                <c:pt idx="1866">
                  <c:v>16.521999999999998</c:v>
                </c:pt>
                <c:pt idx="1867">
                  <c:v>16.524000000000001</c:v>
                </c:pt>
                <c:pt idx="1868">
                  <c:v>16.527000000000001</c:v>
                </c:pt>
                <c:pt idx="1869">
                  <c:v>16.53</c:v>
                </c:pt>
                <c:pt idx="1870">
                  <c:v>16.532</c:v>
                </c:pt>
                <c:pt idx="1871">
                  <c:v>16.533999999999999</c:v>
                </c:pt>
                <c:pt idx="1872">
                  <c:v>16.536999999999999</c:v>
                </c:pt>
                <c:pt idx="1873">
                  <c:v>16.539000000000001</c:v>
                </c:pt>
                <c:pt idx="1874">
                  <c:v>16.541</c:v>
                </c:pt>
                <c:pt idx="1875">
                  <c:v>16.544</c:v>
                </c:pt>
                <c:pt idx="1876">
                  <c:v>16.545999999999999</c:v>
                </c:pt>
                <c:pt idx="1877">
                  <c:v>16.548999999999999</c:v>
                </c:pt>
                <c:pt idx="1878">
                  <c:v>16.552</c:v>
                </c:pt>
                <c:pt idx="1879">
                  <c:v>16.553999999999998</c:v>
                </c:pt>
                <c:pt idx="1880">
                  <c:v>16.556000000000001</c:v>
                </c:pt>
                <c:pt idx="1881">
                  <c:v>16.559000000000001</c:v>
                </c:pt>
                <c:pt idx="1882">
                  <c:v>16.561</c:v>
                </c:pt>
                <c:pt idx="1883">
                  <c:v>16.562999999999999</c:v>
                </c:pt>
                <c:pt idx="1884">
                  <c:v>16.565999999999999</c:v>
                </c:pt>
                <c:pt idx="1885">
                  <c:v>16.568000000000001</c:v>
                </c:pt>
                <c:pt idx="1886">
                  <c:v>16.571000000000002</c:v>
                </c:pt>
                <c:pt idx="1887">
                  <c:v>16.574000000000002</c:v>
                </c:pt>
                <c:pt idx="1888">
                  <c:v>16.577000000000002</c:v>
                </c:pt>
                <c:pt idx="1889">
                  <c:v>16.579999999999998</c:v>
                </c:pt>
                <c:pt idx="1890">
                  <c:v>16.582999999999998</c:v>
                </c:pt>
                <c:pt idx="1891">
                  <c:v>16.585000000000001</c:v>
                </c:pt>
                <c:pt idx="1892">
                  <c:v>16.585999999999999</c:v>
                </c:pt>
                <c:pt idx="1893">
                  <c:v>16.588000000000001</c:v>
                </c:pt>
                <c:pt idx="1894">
                  <c:v>16.59</c:v>
                </c:pt>
                <c:pt idx="1895">
                  <c:v>16.591999999999999</c:v>
                </c:pt>
                <c:pt idx="1896">
                  <c:v>16.594000000000001</c:v>
                </c:pt>
                <c:pt idx="1897">
                  <c:v>16.596</c:v>
                </c:pt>
                <c:pt idx="1898">
                  <c:v>16.597999999999999</c:v>
                </c:pt>
                <c:pt idx="1899">
                  <c:v>16.600999999999999</c:v>
                </c:pt>
                <c:pt idx="1900">
                  <c:v>16.603000000000002</c:v>
                </c:pt>
                <c:pt idx="1901">
                  <c:v>16.606000000000002</c:v>
                </c:pt>
                <c:pt idx="1902">
                  <c:v>16.609000000000002</c:v>
                </c:pt>
                <c:pt idx="1903">
                  <c:v>16.611000000000001</c:v>
                </c:pt>
                <c:pt idx="1904">
                  <c:v>16.614000000000001</c:v>
                </c:pt>
                <c:pt idx="1905">
                  <c:v>16.616</c:v>
                </c:pt>
                <c:pt idx="1906">
                  <c:v>16.617999999999999</c:v>
                </c:pt>
                <c:pt idx="1907">
                  <c:v>16.620999999999999</c:v>
                </c:pt>
                <c:pt idx="1908">
                  <c:v>16.623999999999999</c:v>
                </c:pt>
                <c:pt idx="1909">
                  <c:v>16.626000000000001</c:v>
                </c:pt>
                <c:pt idx="1910">
                  <c:v>16.629000000000001</c:v>
                </c:pt>
                <c:pt idx="1911">
                  <c:v>16.631</c:v>
                </c:pt>
                <c:pt idx="1912">
                  <c:v>16.632999999999999</c:v>
                </c:pt>
                <c:pt idx="1913">
                  <c:v>16.635999999999999</c:v>
                </c:pt>
                <c:pt idx="1914">
                  <c:v>16.638000000000002</c:v>
                </c:pt>
                <c:pt idx="1915">
                  <c:v>16.640999999999998</c:v>
                </c:pt>
                <c:pt idx="1916">
                  <c:v>16.643000000000001</c:v>
                </c:pt>
                <c:pt idx="1917">
                  <c:v>16.646000000000001</c:v>
                </c:pt>
                <c:pt idx="1918">
                  <c:v>16.648</c:v>
                </c:pt>
                <c:pt idx="1919">
                  <c:v>16.649999999999999</c:v>
                </c:pt>
                <c:pt idx="1920">
                  <c:v>16.652999999999999</c:v>
                </c:pt>
                <c:pt idx="1921">
                  <c:v>16.655000000000001</c:v>
                </c:pt>
                <c:pt idx="1922">
                  <c:v>16.658000000000001</c:v>
                </c:pt>
                <c:pt idx="1923">
                  <c:v>16.66</c:v>
                </c:pt>
                <c:pt idx="1924">
                  <c:v>16.661999999999999</c:v>
                </c:pt>
                <c:pt idx="1925">
                  <c:v>16.664999999999999</c:v>
                </c:pt>
                <c:pt idx="1926">
                  <c:v>16.667999999999999</c:v>
                </c:pt>
                <c:pt idx="1927">
                  <c:v>16.670000000000002</c:v>
                </c:pt>
                <c:pt idx="1928">
                  <c:v>16.672000000000001</c:v>
                </c:pt>
                <c:pt idx="1929">
                  <c:v>16.675000000000001</c:v>
                </c:pt>
                <c:pt idx="1930">
                  <c:v>16.677</c:v>
                </c:pt>
                <c:pt idx="1931">
                  <c:v>16.68</c:v>
                </c:pt>
                <c:pt idx="1932">
                  <c:v>16.681999999999999</c:v>
                </c:pt>
                <c:pt idx="1933">
                  <c:v>16.684999999999999</c:v>
                </c:pt>
                <c:pt idx="1934">
                  <c:v>16.687999999999999</c:v>
                </c:pt>
                <c:pt idx="1935">
                  <c:v>16.690000000000001</c:v>
                </c:pt>
                <c:pt idx="1936">
                  <c:v>16.692</c:v>
                </c:pt>
                <c:pt idx="1937">
                  <c:v>16.693999999999999</c:v>
                </c:pt>
                <c:pt idx="1938">
                  <c:v>16.696999999999999</c:v>
                </c:pt>
                <c:pt idx="1939">
                  <c:v>16.699000000000002</c:v>
                </c:pt>
                <c:pt idx="1940">
                  <c:v>16.702000000000002</c:v>
                </c:pt>
                <c:pt idx="1941">
                  <c:v>16.704000000000001</c:v>
                </c:pt>
                <c:pt idx="1942">
                  <c:v>16.707000000000001</c:v>
                </c:pt>
                <c:pt idx="1943">
                  <c:v>16.71</c:v>
                </c:pt>
                <c:pt idx="1944">
                  <c:v>16.712</c:v>
                </c:pt>
                <c:pt idx="1945">
                  <c:v>16.713999999999999</c:v>
                </c:pt>
                <c:pt idx="1946">
                  <c:v>16.716000000000001</c:v>
                </c:pt>
                <c:pt idx="1947">
                  <c:v>16.719000000000001</c:v>
                </c:pt>
                <c:pt idx="1948">
                  <c:v>16.721</c:v>
                </c:pt>
                <c:pt idx="1949">
                  <c:v>16.724</c:v>
                </c:pt>
                <c:pt idx="1950">
                  <c:v>16.725999999999999</c:v>
                </c:pt>
                <c:pt idx="1951">
                  <c:v>16.728000000000002</c:v>
                </c:pt>
                <c:pt idx="1952">
                  <c:v>16.731000000000002</c:v>
                </c:pt>
                <c:pt idx="1953">
                  <c:v>16.733000000000001</c:v>
                </c:pt>
                <c:pt idx="1954">
                  <c:v>16.734999999999999</c:v>
                </c:pt>
                <c:pt idx="1955">
                  <c:v>16.738</c:v>
                </c:pt>
                <c:pt idx="1956">
                  <c:v>16.741</c:v>
                </c:pt>
                <c:pt idx="1957">
                  <c:v>16.742000000000001</c:v>
                </c:pt>
                <c:pt idx="1958">
                  <c:v>16.745000000000001</c:v>
                </c:pt>
                <c:pt idx="1959">
                  <c:v>16.748000000000001</c:v>
                </c:pt>
                <c:pt idx="1960">
                  <c:v>16.75</c:v>
                </c:pt>
                <c:pt idx="1961">
                  <c:v>16.751999999999999</c:v>
                </c:pt>
                <c:pt idx="1962">
                  <c:v>16.754999999999999</c:v>
                </c:pt>
                <c:pt idx="1963">
                  <c:v>16.757000000000001</c:v>
                </c:pt>
                <c:pt idx="1964">
                  <c:v>16.759</c:v>
                </c:pt>
                <c:pt idx="1965">
                  <c:v>16.762</c:v>
                </c:pt>
                <c:pt idx="1966">
                  <c:v>16.765000000000001</c:v>
                </c:pt>
                <c:pt idx="1967">
                  <c:v>16.766999999999999</c:v>
                </c:pt>
                <c:pt idx="1968">
                  <c:v>16.768999999999998</c:v>
                </c:pt>
                <c:pt idx="1969">
                  <c:v>16.771999999999998</c:v>
                </c:pt>
                <c:pt idx="1970">
                  <c:v>16.774000000000001</c:v>
                </c:pt>
                <c:pt idx="1971">
                  <c:v>16.777000000000001</c:v>
                </c:pt>
                <c:pt idx="1972">
                  <c:v>16.779</c:v>
                </c:pt>
                <c:pt idx="1973">
                  <c:v>16.780999999999999</c:v>
                </c:pt>
                <c:pt idx="1974">
                  <c:v>16.783999999999999</c:v>
                </c:pt>
                <c:pt idx="1975">
                  <c:v>16.786000000000001</c:v>
                </c:pt>
                <c:pt idx="1976">
                  <c:v>16.789000000000001</c:v>
                </c:pt>
                <c:pt idx="1977">
                  <c:v>16.791</c:v>
                </c:pt>
                <c:pt idx="1978">
                  <c:v>16.792999999999999</c:v>
                </c:pt>
                <c:pt idx="1979">
                  <c:v>16.795999999999999</c:v>
                </c:pt>
                <c:pt idx="1980">
                  <c:v>16.797999999999998</c:v>
                </c:pt>
                <c:pt idx="1981">
                  <c:v>16.8</c:v>
                </c:pt>
                <c:pt idx="1982">
                  <c:v>16.803000000000001</c:v>
                </c:pt>
                <c:pt idx="1983">
                  <c:v>16.806000000000001</c:v>
                </c:pt>
                <c:pt idx="1984">
                  <c:v>16.808</c:v>
                </c:pt>
                <c:pt idx="1985">
                  <c:v>16.809999999999999</c:v>
                </c:pt>
                <c:pt idx="1986">
                  <c:v>16.812999999999999</c:v>
                </c:pt>
                <c:pt idx="1987">
                  <c:v>16.815000000000001</c:v>
                </c:pt>
                <c:pt idx="1988">
                  <c:v>16.818000000000001</c:v>
                </c:pt>
                <c:pt idx="1989">
                  <c:v>16.82</c:v>
                </c:pt>
                <c:pt idx="1990">
                  <c:v>16.821999999999999</c:v>
                </c:pt>
                <c:pt idx="1991">
                  <c:v>16.824999999999999</c:v>
                </c:pt>
                <c:pt idx="1992">
                  <c:v>16.827999999999999</c:v>
                </c:pt>
                <c:pt idx="1993">
                  <c:v>16.829999999999998</c:v>
                </c:pt>
                <c:pt idx="1994">
                  <c:v>16.832000000000001</c:v>
                </c:pt>
                <c:pt idx="1995">
                  <c:v>16.834</c:v>
                </c:pt>
                <c:pt idx="1996">
                  <c:v>16.835999999999999</c:v>
                </c:pt>
                <c:pt idx="1997">
                  <c:v>16.838999999999999</c:v>
                </c:pt>
                <c:pt idx="1998">
                  <c:v>16.841999999999999</c:v>
                </c:pt>
                <c:pt idx="1999">
                  <c:v>16.844000000000001</c:v>
                </c:pt>
                <c:pt idx="2000">
                  <c:v>16.847000000000001</c:v>
                </c:pt>
                <c:pt idx="2001">
                  <c:v>16.850000000000001</c:v>
                </c:pt>
                <c:pt idx="2002">
                  <c:v>16.852</c:v>
                </c:pt>
                <c:pt idx="2003">
                  <c:v>16.853999999999999</c:v>
                </c:pt>
                <c:pt idx="2004">
                  <c:v>16.856999999999999</c:v>
                </c:pt>
                <c:pt idx="2005">
                  <c:v>16.86</c:v>
                </c:pt>
                <c:pt idx="2006">
                  <c:v>16.861999999999998</c:v>
                </c:pt>
                <c:pt idx="2007">
                  <c:v>16.864000000000001</c:v>
                </c:pt>
                <c:pt idx="2008">
                  <c:v>16.867000000000001</c:v>
                </c:pt>
                <c:pt idx="2009">
                  <c:v>16.869</c:v>
                </c:pt>
                <c:pt idx="2010">
                  <c:v>16.872</c:v>
                </c:pt>
                <c:pt idx="2011">
                  <c:v>16.873000000000001</c:v>
                </c:pt>
                <c:pt idx="2012">
                  <c:v>16.876000000000001</c:v>
                </c:pt>
                <c:pt idx="2013">
                  <c:v>16.879000000000001</c:v>
                </c:pt>
                <c:pt idx="2014">
                  <c:v>16.881</c:v>
                </c:pt>
                <c:pt idx="2015">
                  <c:v>16.882999999999999</c:v>
                </c:pt>
                <c:pt idx="2016">
                  <c:v>16.885999999999999</c:v>
                </c:pt>
                <c:pt idx="2017">
                  <c:v>16.888000000000002</c:v>
                </c:pt>
                <c:pt idx="2018">
                  <c:v>16.890999999999998</c:v>
                </c:pt>
                <c:pt idx="2019">
                  <c:v>16.893000000000001</c:v>
                </c:pt>
                <c:pt idx="2020">
                  <c:v>16.896000000000001</c:v>
                </c:pt>
                <c:pt idx="2021">
                  <c:v>16.898</c:v>
                </c:pt>
                <c:pt idx="2022">
                  <c:v>16.901</c:v>
                </c:pt>
                <c:pt idx="2023">
                  <c:v>16.902999999999999</c:v>
                </c:pt>
                <c:pt idx="2024">
                  <c:v>16.905000000000001</c:v>
                </c:pt>
                <c:pt idx="2025">
                  <c:v>16.908000000000001</c:v>
                </c:pt>
                <c:pt idx="2026">
                  <c:v>16.911000000000001</c:v>
                </c:pt>
                <c:pt idx="2027">
                  <c:v>16.913</c:v>
                </c:pt>
                <c:pt idx="2028">
                  <c:v>16.914999999999999</c:v>
                </c:pt>
                <c:pt idx="2029">
                  <c:v>16.917999999999999</c:v>
                </c:pt>
                <c:pt idx="2030">
                  <c:v>16.920000000000002</c:v>
                </c:pt>
                <c:pt idx="2031">
                  <c:v>16.922999999999998</c:v>
                </c:pt>
                <c:pt idx="2032">
                  <c:v>16.925000000000001</c:v>
                </c:pt>
                <c:pt idx="2033">
                  <c:v>16.928000000000001</c:v>
                </c:pt>
                <c:pt idx="2034">
                  <c:v>16.931000000000001</c:v>
                </c:pt>
                <c:pt idx="2035">
                  <c:v>16.933</c:v>
                </c:pt>
                <c:pt idx="2036">
                  <c:v>16.936</c:v>
                </c:pt>
                <c:pt idx="2037">
                  <c:v>16.937999999999999</c:v>
                </c:pt>
                <c:pt idx="2038">
                  <c:v>16.940999999999999</c:v>
                </c:pt>
                <c:pt idx="2039">
                  <c:v>16.942</c:v>
                </c:pt>
                <c:pt idx="2040">
                  <c:v>16.945</c:v>
                </c:pt>
                <c:pt idx="2041">
                  <c:v>16.948</c:v>
                </c:pt>
                <c:pt idx="2042">
                  <c:v>16.95</c:v>
                </c:pt>
                <c:pt idx="2043">
                  <c:v>16.952000000000002</c:v>
                </c:pt>
                <c:pt idx="2044">
                  <c:v>16.954999999999998</c:v>
                </c:pt>
                <c:pt idx="2045">
                  <c:v>16.957000000000001</c:v>
                </c:pt>
                <c:pt idx="2046">
                  <c:v>16.96</c:v>
                </c:pt>
                <c:pt idx="2047">
                  <c:v>16.962</c:v>
                </c:pt>
                <c:pt idx="2048">
                  <c:v>16.963999999999999</c:v>
                </c:pt>
                <c:pt idx="2049">
                  <c:v>16.966999999999999</c:v>
                </c:pt>
                <c:pt idx="2050">
                  <c:v>16.969000000000001</c:v>
                </c:pt>
                <c:pt idx="2051">
                  <c:v>16.971</c:v>
                </c:pt>
                <c:pt idx="2052">
                  <c:v>16.974</c:v>
                </c:pt>
                <c:pt idx="2053">
                  <c:v>16.977</c:v>
                </c:pt>
                <c:pt idx="2054">
                  <c:v>16.978999999999999</c:v>
                </c:pt>
                <c:pt idx="2055">
                  <c:v>16.981999999999999</c:v>
                </c:pt>
                <c:pt idx="2056">
                  <c:v>16.984000000000002</c:v>
                </c:pt>
                <c:pt idx="2057">
                  <c:v>16.986000000000001</c:v>
                </c:pt>
                <c:pt idx="2058">
                  <c:v>16.989000000000001</c:v>
                </c:pt>
                <c:pt idx="2059">
                  <c:v>16.992000000000001</c:v>
                </c:pt>
                <c:pt idx="2060">
                  <c:v>16.994</c:v>
                </c:pt>
                <c:pt idx="2061">
                  <c:v>16.997</c:v>
                </c:pt>
                <c:pt idx="2062">
                  <c:v>17</c:v>
                </c:pt>
                <c:pt idx="2063">
                  <c:v>17.001999999999999</c:v>
                </c:pt>
                <c:pt idx="2064">
                  <c:v>17.004999999999999</c:v>
                </c:pt>
                <c:pt idx="2065">
                  <c:v>17.007999999999999</c:v>
                </c:pt>
                <c:pt idx="2066">
                  <c:v>17.010000000000002</c:v>
                </c:pt>
                <c:pt idx="2067">
                  <c:v>17.013000000000002</c:v>
                </c:pt>
                <c:pt idx="2068">
                  <c:v>17.015000000000001</c:v>
                </c:pt>
                <c:pt idx="2069">
                  <c:v>17.016999999999999</c:v>
                </c:pt>
                <c:pt idx="2070">
                  <c:v>17.02</c:v>
                </c:pt>
                <c:pt idx="2071">
                  <c:v>17.023</c:v>
                </c:pt>
                <c:pt idx="2072">
                  <c:v>17.024999999999999</c:v>
                </c:pt>
                <c:pt idx="2073">
                  <c:v>17.027999999999999</c:v>
                </c:pt>
                <c:pt idx="2074">
                  <c:v>17.03</c:v>
                </c:pt>
                <c:pt idx="2075">
                  <c:v>17.032</c:v>
                </c:pt>
                <c:pt idx="2076">
                  <c:v>17.035</c:v>
                </c:pt>
                <c:pt idx="2077">
                  <c:v>17.038</c:v>
                </c:pt>
                <c:pt idx="2078">
                  <c:v>17.04</c:v>
                </c:pt>
                <c:pt idx="2079">
                  <c:v>17.042999999999999</c:v>
                </c:pt>
                <c:pt idx="2080">
                  <c:v>17.045000000000002</c:v>
                </c:pt>
                <c:pt idx="2081">
                  <c:v>17.047000000000001</c:v>
                </c:pt>
                <c:pt idx="2082">
                  <c:v>17.05</c:v>
                </c:pt>
                <c:pt idx="2083">
                  <c:v>17.053000000000001</c:v>
                </c:pt>
                <c:pt idx="2084">
                  <c:v>17.055</c:v>
                </c:pt>
                <c:pt idx="2085">
                  <c:v>17.056999999999999</c:v>
                </c:pt>
                <c:pt idx="2086">
                  <c:v>17.059999999999999</c:v>
                </c:pt>
                <c:pt idx="2087">
                  <c:v>17.062000000000001</c:v>
                </c:pt>
                <c:pt idx="2088">
                  <c:v>17.065000000000001</c:v>
                </c:pt>
                <c:pt idx="2089">
                  <c:v>17.068000000000001</c:v>
                </c:pt>
                <c:pt idx="2090">
                  <c:v>17.07</c:v>
                </c:pt>
                <c:pt idx="2091">
                  <c:v>17.071999999999999</c:v>
                </c:pt>
                <c:pt idx="2092">
                  <c:v>17.074999999999999</c:v>
                </c:pt>
                <c:pt idx="2093">
                  <c:v>17.077999999999999</c:v>
                </c:pt>
                <c:pt idx="2094">
                  <c:v>17.079999999999998</c:v>
                </c:pt>
                <c:pt idx="2095">
                  <c:v>17.082000000000001</c:v>
                </c:pt>
                <c:pt idx="2096">
                  <c:v>17.084</c:v>
                </c:pt>
                <c:pt idx="2097">
                  <c:v>17.087</c:v>
                </c:pt>
                <c:pt idx="2098">
                  <c:v>17.09</c:v>
                </c:pt>
                <c:pt idx="2099">
                  <c:v>17.091000000000001</c:v>
                </c:pt>
                <c:pt idx="2100">
                  <c:v>17.094000000000001</c:v>
                </c:pt>
                <c:pt idx="2101">
                  <c:v>17.097000000000001</c:v>
                </c:pt>
                <c:pt idx="2102">
                  <c:v>17.099</c:v>
                </c:pt>
                <c:pt idx="2103">
                  <c:v>17.100999999999999</c:v>
                </c:pt>
                <c:pt idx="2104">
                  <c:v>17.103999999999999</c:v>
                </c:pt>
                <c:pt idx="2105">
                  <c:v>17.106000000000002</c:v>
                </c:pt>
                <c:pt idx="2106">
                  <c:v>17.109000000000002</c:v>
                </c:pt>
                <c:pt idx="2107">
                  <c:v>17.111000000000001</c:v>
                </c:pt>
                <c:pt idx="2108">
                  <c:v>17.114000000000001</c:v>
                </c:pt>
                <c:pt idx="2109">
                  <c:v>17.117000000000001</c:v>
                </c:pt>
                <c:pt idx="2110">
                  <c:v>17.12</c:v>
                </c:pt>
                <c:pt idx="2111">
                  <c:v>17.122</c:v>
                </c:pt>
                <c:pt idx="2112">
                  <c:v>17.125</c:v>
                </c:pt>
                <c:pt idx="2113">
                  <c:v>17.126999999999999</c:v>
                </c:pt>
                <c:pt idx="2114">
                  <c:v>17.129000000000001</c:v>
                </c:pt>
                <c:pt idx="2115">
                  <c:v>17.132000000000001</c:v>
                </c:pt>
                <c:pt idx="2116">
                  <c:v>17.134</c:v>
                </c:pt>
                <c:pt idx="2117">
                  <c:v>17.137</c:v>
                </c:pt>
                <c:pt idx="2118">
                  <c:v>17.138999999999999</c:v>
                </c:pt>
                <c:pt idx="2119">
                  <c:v>17.140999999999998</c:v>
                </c:pt>
                <c:pt idx="2120">
                  <c:v>17.143000000000001</c:v>
                </c:pt>
                <c:pt idx="2121">
                  <c:v>17.145</c:v>
                </c:pt>
                <c:pt idx="2122">
                  <c:v>17.148</c:v>
                </c:pt>
                <c:pt idx="2123">
                  <c:v>17.151</c:v>
                </c:pt>
                <c:pt idx="2124">
                  <c:v>17.152999999999999</c:v>
                </c:pt>
                <c:pt idx="2125">
                  <c:v>17.155000000000001</c:v>
                </c:pt>
                <c:pt idx="2126">
                  <c:v>17.157</c:v>
                </c:pt>
                <c:pt idx="2127">
                  <c:v>17.16</c:v>
                </c:pt>
                <c:pt idx="2128">
                  <c:v>17.163</c:v>
                </c:pt>
                <c:pt idx="2129">
                  <c:v>17.164999999999999</c:v>
                </c:pt>
                <c:pt idx="2130">
                  <c:v>17.167000000000002</c:v>
                </c:pt>
                <c:pt idx="2131">
                  <c:v>17.169</c:v>
                </c:pt>
                <c:pt idx="2132">
                  <c:v>17.172000000000001</c:v>
                </c:pt>
                <c:pt idx="2133">
                  <c:v>17.175000000000001</c:v>
                </c:pt>
                <c:pt idx="2134">
                  <c:v>17.177</c:v>
                </c:pt>
                <c:pt idx="2135">
                  <c:v>17.178999999999998</c:v>
                </c:pt>
                <c:pt idx="2136">
                  <c:v>17.181999999999999</c:v>
                </c:pt>
                <c:pt idx="2137">
                  <c:v>17.184000000000001</c:v>
                </c:pt>
                <c:pt idx="2138">
                  <c:v>17.187000000000001</c:v>
                </c:pt>
                <c:pt idx="2139">
                  <c:v>17.189</c:v>
                </c:pt>
                <c:pt idx="2140">
                  <c:v>17.192</c:v>
                </c:pt>
                <c:pt idx="2141">
                  <c:v>17.193999999999999</c:v>
                </c:pt>
                <c:pt idx="2142">
                  <c:v>17.196000000000002</c:v>
                </c:pt>
                <c:pt idx="2143">
                  <c:v>17.199000000000002</c:v>
                </c:pt>
                <c:pt idx="2144">
                  <c:v>17.201000000000001</c:v>
                </c:pt>
                <c:pt idx="2145">
                  <c:v>17.202999999999999</c:v>
                </c:pt>
                <c:pt idx="2146">
                  <c:v>17.204999999999998</c:v>
                </c:pt>
                <c:pt idx="2147">
                  <c:v>17.207999999999998</c:v>
                </c:pt>
                <c:pt idx="2148">
                  <c:v>17.210999999999999</c:v>
                </c:pt>
                <c:pt idx="2149">
                  <c:v>17.213000000000001</c:v>
                </c:pt>
                <c:pt idx="2150">
                  <c:v>17.215</c:v>
                </c:pt>
                <c:pt idx="2151">
                  <c:v>17.215</c:v>
                </c:pt>
                <c:pt idx="2152">
                  <c:v>17.219000000000001</c:v>
                </c:pt>
                <c:pt idx="2153">
                  <c:v>17.222000000000001</c:v>
                </c:pt>
                <c:pt idx="2154">
                  <c:v>17.225000000000001</c:v>
                </c:pt>
                <c:pt idx="2155">
                  <c:v>17.228000000000002</c:v>
                </c:pt>
                <c:pt idx="2156">
                  <c:v>17.23</c:v>
                </c:pt>
                <c:pt idx="2157">
                  <c:v>17.233000000000001</c:v>
                </c:pt>
                <c:pt idx="2158">
                  <c:v>17.234999999999999</c:v>
                </c:pt>
                <c:pt idx="2159">
                  <c:v>17.238</c:v>
                </c:pt>
                <c:pt idx="2160">
                  <c:v>17.239999999999998</c:v>
                </c:pt>
                <c:pt idx="2161">
                  <c:v>17.242999999999999</c:v>
                </c:pt>
                <c:pt idx="2162">
                  <c:v>17.245000000000001</c:v>
                </c:pt>
                <c:pt idx="2163">
                  <c:v>17.248000000000001</c:v>
                </c:pt>
                <c:pt idx="2164">
                  <c:v>17.25</c:v>
                </c:pt>
                <c:pt idx="2165">
                  <c:v>17.251999999999999</c:v>
                </c:pt>
                <c:pt idx="2166">
                  <c:v>17.254999999999999</c:v>
                </c:pt>
                <c:pt idx="2167">
                  <c:v>17.257000000000001</c:v>
                </c:pt>
                <c:pt idx="2168">
                  <c:v>17.259</c:v>
                </c:pt>
                <c:pt idx="2169">
                  <c:v>17.262</c:v>
                </c:pt>
                <c:pt idx="2170">
                  <c:v>17.263999999999999</c:v>
                </c:pt>
                <c:pt idx="2171">
                  <c:v>17.265999999999998</c:v>
                </c:pt>
                <c:pt idx="2172">
                  <c:v>17.268999999999998</c:v>
                </c:pt>
                <c:pt idx="2173">
                  <c:v>17.271000000000001</c:v>
                </c:pt>
                <c:pt idx="2174">
                  <c:v>17.273</c:v>
                </c:pt>
                <c:pt idx="2175">
                  <c:v>17.274999999999999</c:v>
                </c:pt>
                <c:pt idx="2176">
                  <c:v>17.277999999999999</c:v>
                </c:pt>
                <c:pt idx="2177">
                  <c:v>17.280999999999999</c:v>
                </c:pt>
                <c:pt idx="2178">
                  <c:v>17.283000000000001</c:v>
                </c:pt>
                <c:pt idx="2179">
                  <c:v>17.285</c:v>
                </c:pt>
                <c:pt idx="2180">
                  <c:v>17.288</c:v>
                </c:pt>
                <c:pt idx="2181">
                  <c:v>17.29</c:v>
                </c:pt>
                <c:pt idx="2182">
                  <c:v>17.292999999999999</c:v>
                </c:pt>
                <c:pt idx="2183">
                  <c:v>17.295999999999999</c:v>
                </c:pt>
                <c:pt idx="2184">
                  <c:v>17.297999999999998</c:v>
                </c:pt>
                <c:pt idx="2185">
                  <c:v>17.3</c:v>
                </c:pt>
                <c:pt idx="2186">
                  <c:v>17.303000000000001</c:v>
                </c:pt>
                <c:pt idx="2187">
                  <c:v>17.305</c:v>
                </c:pt>
                <c:pt idx="2188">
                  <c:v>17.308</c:v>
                </c:pt>
                <c:pt idx="2189">
                  <c:v>17.309999999999999</c:v>
                </c:pt>
                <c:pt idx="2190">
                  <c:v>17.312999999999999</c:v>
                </c:pt>
                <c:pt idx="2191">
                  <c:v>17.315000000000001</c:v>
                </c:pt>
                <c:pt idx="2192">
                  <c:v>17.317</c:v>
                </c:pt>
                <c:pt idx="2193">
                  <c:v>17.318999999999999</c:v>
                </c:pt>
                <c:pt idx="2194">
                  <c:v>17.321999999999999</c:v>
                </c:pt>
                <c:pt idx="2195">
                  <c:v>17.324999999999999</c:v>
                </c:pt>
                <c:pt idx="2196">
                  <c:v>17.327000000000002</c:v>
                </c:pt>
                <c:pt idx="2197">
                  <c:v>17.329000000000001</c:v>
                </c:pt>
                <c:pt idx="2198">
                  <c:v>17.332000000000001</c:v>
                </c:pt>
                <c:pt idx="2199">
                  <c:v>17.334</c:v>
                </c:pt>
                <c:pt idx="2200">
                  <c:v>17.335999999999999</c:v>
                </c:pt>
                <c:pt idx="2201">
                  <c:v>17.338999999999999</c:v>
                </c:pt>
                <c:pt idx="2202">
                  <c:v>17.341999999999999</c:v>
                </c:pt>
                <c:pt idx="2203">
                  <c:v>17.344000000000001</c:v>
                </c:pt>
                <c:pt idx="2204">
                  <c:v>17.347000000000001</c:v>
                </c:pt>
                <c:pt idx="2205">
                  <c:v>17.349</c:v>
                </c:pt>
                <c:pt idx="2206">
                  <c:v>17.350999999999999</c:v>
                </c:pt>
                <c:pt idx="2207">
                  <c:v>17.353999999999999</c:v>
                </c:pt>
                <c:pt idx="2208">
                  <c:v>17.356000000000002</c:v>
                </c:pt>
                <c:pt idx="2209">
                  <c:v>17.358000000000001</c:v>
                </c:pt>
                <c:pt idx="2210">
                  <c:v>17.361000000000001</c:v>
                </c:pt>
                <c:pt idx="2211">
                  <c:v>17.363</c:v>
                </c:pt>
                <c:pt idx="2212">
                  <c:v>17.366</c:v>
                </c:pt>
                <c:pt idx="2213">
                  <c:v>17.369</c:v>
                </c:pt>
                <c:pt idx="2214">
                  <c:v>17.370999999999999</c:v>
                </c:pt>
                <c:pt idx="2215">
                  <c:v>17.373000000000001</c:v>
                </c:pt>
                <c:pt idx="2216">
                  <c:v>17.376000000000001</c:v>
                </c:pt>
                <c:pt idx="2217">
                  <c:v>17.378</c:v>
                </c:pt>
                <c:pt idx="2218">
                  <c:v>17.38</c:v>
                </c:pt>
                <c:pt idx="2219">
                  <c:v>17.382999999999999</c:v>
                </c:pt>
                <c:pt idx="2220">
                  <c:v>17.385000000000002</c:v>
                </c:pt>
                <c:pt idx="2221">
                  <c:v>17.387</c:v>
                </c:pt>
                <c:pt idx="2222">
                  <c:v>17.39</c:v>
                </c:pt>
                <c:pt idx="2223">
                  <c:v>17.391999999999999</c:v>
                </c:pt>
                <c:pt idx="2224">
                  <c:v>17.395</c:v>
                </c:pt>
                <c:pt idx="2225">
                  <c:v>17.398</c:v>
                </c:pt>
                <c:pt idx="2226">
                  <c:v>17.399999999999999</c:v>
                </c:pt>
                <c:pt idx="2227">
                  <c:v>17.402000000000001</c:v>
                </c:pt>
                <c:pt idx="2228">
                  <c:v>17.405000000000001</c:v>
                </c:pt>
                <c:pt idx="2229">
                  <c:v>17.408000000000001</c:v>
                </c:pt>
                <c:pt idx="2230">
                  <c:v>17.41</c:v>
                </c:pt>
                <c:pt idx="2231">
                  <c:v>17.411999999999999</c:v>
                </c:pt>
                <c:pt idx="2232">
                  <c:v>17.414000000000001</c:v>
                </c:pt>
                <c:pt idx="2233">
                  <c:v>17.417000000000002</c:v>
                </c:pt>
                <c:pt idx="2234">
                  <c:v>17.420000000000002</c:v>
                </c:pt>
                <c:pt idx="2235">
                  <c:v>17.422000000000001</c:v>
                </c:pt>
                <c:pt idx="2236">
                  <c:v>17.423999999999999</c:v>
                </c:pt>
                <c:pt idx="2237">
                  <c:v>17.427</c:v>
                </c:pt>
                <c:pt idx="2238">
                  <c:v>17.428999999999998</c:v>
                </c:pt>
                <c:pt idx="2239">
                  <c:v>17.431999999999999</c:v>
                </c:pt>
                <c:pt idx="2240">
                  <c:v>17.434000000000001</c:v>
                </c:pt>
                <c:pt idx="2241">
                  <c:v>17.436</c:v>
                </c:pt>
                <c:pt idx="2242">
                  <c:v>17.439</c:v>
                </c:pt>
                <c:pt idx="2243">
                  <c:v>17.440999999999999</c:v>
                </c:pt>
                <c:pt idx="2244">
                  <c:v>17.443000000000001</c:v>
                </c:pt>
                <c:pt idx="2245">
                  <c:v>17.446000000000002</c:v>
                </c:pt>
                <c:pt idx="2246">
                  <c:v>17.449000000000002</c:v>
                </c:pt>
                <c:pt idx="2247">
                  <c:v>17.451000000000001</c:v>
                </c:pt>
                <c:pt idx="2248">
                  <c:v>17.452999999999999</c:v>
                </c:pt>
                <c:pt idx="2249">
                  <c:v>17.456</c:v>
                </c:pt>
                <c:pt idx="2250">
                  <c:v>17.457999999999998</c:v>
                </c:pt>
                <c:pt idx="2251">
                  <c:v>17.46</c:v>
                </c:pt>
                <c:pt idx="2252">
                  <c:v>17.463000000000001</c:v>
                </c:pt>
                <c:pt idx="2253">
                  <c:v>17.465</c:v>
                </c:pt>
                <c:pt idx="2254">
                  <c:v>17.468</c:v>
                </c:pt>
                <c:pt idx="2255">
                  <c:v>17.47</c:v>
                </c:pt>
                <c:pt idx="2256">
                  <c:v>17.472000000000001</c:v>
                </c:pt>
                <c:pt idx="2257">
                  <c:v>17.475000000000001</c:v>
                </c:pt>
                <c:pt idx="2258">
                  <c:v>17.478000000000002</c:v>
                </c:pt>
                <c:pt idx="2259">
                  <c:v>17.48</c:v>
                </c:pt>
                <c:pt idx="2260">
                  <c:v>17.481999999999999</c:v>
                </c:pt>
                <c:pt idx="2261">
                  <c:v>17.484999999999999</c:v>
                </c:pt>
                <c:pt idx="2262">
                  <c:v>17.486999999999998</c:v>
                </c:pt>
                <c:pt idx="2263">
                  <c:v>17.489999999999998</c:v>
                </c:pt>
                <c:pt idx="2264">
                  <c:v>17.492000000000001</c:v>
                </c:pt>
                <c:pt idx="2265">
                  <c:v>17.494</c:v>
                </c:pt>
                <c:pt idx="2266">
                  <c:v>17.497</c:v>
                </c:pt>
                <c:pt idx="2267">
                  <c:v>17.5</c:v>
                </c:pt>
                <c:pt idx="2268">
                  <c:v>17.501999999999999</c:v>
                </c:pt>
                <c:pt idx="2269">
                  <c:v>17.504000000000001</c:v>
                </c:pt>
                <c:pt idx="2270">
                  <c:v>17.507000000000001</c:v>
                </c:pt>
                <c:pt idx="2271">
                  <c:v>17.509</c:v>
                </c:pt>
                <c:pt idx="2272">
                  <c:v>17.512</c:v>
                </c:pt>
                <c:pt idx="2273">
                  <c:v>17.513999999999999</c:v>
                </c:pt>
                <c:pt idx="2274">
                  <c:v>17.515999999999998</c:v>
                </c:pt>
                <c:pt idx="2275">
                  <c:v>17.518999999999998</c:v>
                </c:pt>
                <c:pt idx="2276">
                  <c:v>17.521999999999998</c:v>
                </c:pt>
                <c:pt idx="2277">
                  <c:v>17.524000000000001</c:v>
                </c:pt>
                <c:pt idx="2278">
                  <c:v>17.526</c:v>
                </c:pt>
                <c:pt idx="2279">
                  <c:v>17.529</c:v>
                </c:pt>
                <c:pt idx="2280">
                  <c:v>17.530999999999999</c:v>
                </c:pt>
                <c:pt idx="2281">
                  <c:v>17.533999999999999</c:v>
                </c:pt>
                <c:pt idx="2282">
                  <c:v>17.536000000000001</c:v>
                </c:pt>
                <c:pt idx="2283">
                  <c:v>17.538</c:v>
                </c:pt>
                <c:pt idx="2284">
                  <c:v>17.541</c:v>
                </c:pt>
                <c:pt idx="2285">
                  <c:v>17.542999999999999</c:v>
                </c:pt>
                <c:pt idx="2286">
                  <c:v>17.545000000000002</c:v>
                </c:pt>
                <c:pt idx="2287">
                  <c:v>17.547999999999998</c:v>
                </c:pt>
                <c:pt idx="2288">
                  <c:v>17.550999999999998</c:v>
                </c:pt>
                <c:pt idx="2289">
                  <c:v>17.553000000000001</c:v>
                </c:pt>
                <c:pt idx="2290">
                  <c:v>17.555</c:v>
                </c:pt>
                <c:pt idx="2291">
                  <c:v>17.558</c:v>
                </c:pt>
                <c:pt idx="2292">
                  <c:v>17.559999999999999</c:v>
                </c:pt>
                <c:pt idx="2293">
                  <c:v>17.562999999999999</c:v>
                </c:pt>
                <c:pt idx="2294">
                  <c:v>17.565000000000001</c:v>
                </c:pt>
                <c:pt idx="2295">
                  <c:v>17.568000000000001</c:v>
                </c:pt>
                <c:pt idx="2296">
                  <c:v>17.57</c:v>
                </c:pt>
                <c:pt idx="2297">
                  <c:v>17.573</c:v>
                </c:pt>
                <c:pt idx="2298">
                  <c:v>17.576000000000001</c:v>
                </c:pt>
                <c:pt idx="2299">
                  <c:v>17.577999999999999</c:v>
                </c:pt>
                <c:pt idx="2300">
                  <c:v>17.579999999999998</c:v>
                </c:pt>
                <c:pt idx="2301">
                  <c:v>17.582999999999998</c:v>
                </c:pt>
                <c:pt idx="2302">
                  <c:v>17.585000000000001</c:v>
                </c:pt>
                <c:pt idx="2303">
                  <c:v>17.588000000000001</c:v>
                </c:pt>
                <c:pt idx="2304">
                  <c:v>17.59</c:v>
                </c:pt>
                <c:pt idx="2305">
                  <c:v>17.591999999999999</c:v>
                </c:pt>
                <c:pt idx="2306">
                  <c:v>17.594999999999999</c:v>
                </c:pt>
                <c:pt idx="2307">
                  <c:v>17.597000000000001</c:v>
                </c:pt>
                <c:pt idx="2308">
                  <c:v>17.600000000000001</c:v>
                </c:pt>
                <c:pt idx="2309">
                  <c:v>17.602</c:v>
                </c:pt>
                <c:pt idx="2310">
                  <c:v>17.605</c:v>
                </c:pt>
                <c:pt idx="2311">
                  <c:v>17.606999999999999</c:v>
                </c:pt>
                <c:pt idx="2312">
                  <c:v>17.609000000000002</c:v>
                </c:pt>
                <c:pt idx="2313">
                  <c:v>17.611999999999998</c:v>
                </c:pt>
                <c:pt idx="2314">
                  <c:v>17.614000000000001</c:v>
                </c:pt>
                <c:pt idx="2315">
                  <c:v>17.617000000000001</c:v>
                </c:pt>
                <c:pt idx="2316">
                  <c:v>17.62</c:v>
                </c:pt>
                <c:pt idx="2317">
                  <c:v>17.620999999999999</c:v>
                </c:pt>
                <c:pt idx="2318">
                  <c:v>17.623999999999999</c:v>
                </c:pt>
                <c:pt idx="2319">
                  <c:v>17.626999999999999</c:v>
                </c:pt>
                <c:pt idx="2320">
                  <c:v>17.629000000000001</c:v>
                </c:pt>
                <c:pt idx="2321">
                  <c:v>17.631</c:v>
                </c:pt>
                <c:pt idx="2322">
                  <c:v>17.634</c:v>
                </c:pt>
                <c:pt idx="2323">
                  <c:v>17.635999999999999</c:v>
                </c:pt>
                <c:pt idx="2324">
                  <c:v>17.638000000000002</c:v>
                </c:pt>
                <c:pt idx="2325">
                  <c:v>17.640999999999998</c:v>
                </c:pt>
                <c:pt idx="2326">
                  <c:v>17.643000000000001</c:v>
                </c:pt>
                <c:pt idx="2327">
                  <c:v>17.646000000000001</c:v>
                </c:pt>
                <c:pt idx="2328">
                  <c:v>17.648</c:v>
                </c:pt>
                <c:pt idx="2329">
                  <c:v>17.649999999999999</c:v>
                </c:pt>
                <c:pt idx="2330">
                  <c:v>17.652000000000001</c:v>
                </c:pt>
                <c:pt idx="2331">
                  <c:v>17.655000000000001</c:v>
                </c:pt>
                <c:pt idx="2332">
                  <c:v>17.658000000000001</c:v>
                </c:pt>
                <c:pt idx="2333">
                  <c:v>17.66</c:v>
                </c:pt>
                <c:pt idx="2334">
                  <c:v>17.663</c:v>
                </c:pt>
                <c:pt idx="2335">
                  <c:v>17.666</c:v>
                </c:pt>
                <c:pt idx="2336">
                  <c:v>17.667999999999999</c:v>
                </c:pt>
                <c:pt idx="2337">
                  <c:v>17.670999999999999</c:v>
                </c:pt>
                <c:pt idx="2338">
                  <c:v>17.672999999999998</c:v>
                </c:pt>
                <c:pt idx="2339">
                  <c:v>17.675000000000001</c:v>
                </c:pt>
                <c:pt idx="2340">
                  <c:v>17.677</c:v>
                </c:pt>
                <c:pt idx="2341">
                  <c:v>17.68</c:v>
                </c:pt>
                <c:pt idx="2342">
                  <c:v>17.683</c:v>
                </c:pt>
                <c:pt idx="2343">
                  <c:v>17.684999999999999</c:v>
                </c:pt>
                <c:pt idx="2344">
                  <c:v>17.687999999999999</c:v>
                </c:pt>
                <c:pt idx="2345">
                  <c:v>17.690000000000001</c:v>
                </c:pt>
                <c:pt idx="2346">
                  <c:v>17.693000000000001</c:v>
                </c:pt>
                <c:pt idx="2347">
                  <c:v>17.693999999999999</c:v>
                </c:pt>
                <c:pt idx="2348">
                  <c:v>17.696999999999999</c:v>
                </c:pt>
                <c:pt idx="2349">
                  <c:v>17.699000000000002</c:v>
                </c:pt>
                <c:pt idx="2350">
                  <c:v>17.702000000000002</c:v>
                </c:pt>
                <c:pt idx="2351">
                  <c:v>17.704000000000001</c:v>
                </c:pt>
                <c:pt idx="2352">
                  <c:v>17.707000000000001</c:v>
                </c:pt>
                <c:pt idx="2353">
                  <c:v>17.709</c:v>
                </c:pt>
                <c:pt idx="2354">
                  <c:v>17.710999999999999</c:v>
                </c:pt>
                <c:pt idx="2355">
                  <c:v>17.713999999999999</c:v>
                </c:pt>
                <c:pt idx="2356">
                  <c:v>17.716000000000001</c:v>
                </c:pt>
                <c:pt idx="2357">
                  <c:v>17.719000000000001</c:v>
                </c:pt>
                <c:pt idx="2358">
                  <c:v>17.721</c:v>
                </c:pt>
                <c:pt idx="2359">
                  <c:v>17.722999999999999</c:v>
                </c:pt>
                <c:pt idx="2360">
                  <c:v>17.725999999999999</c:v>
                </c:pt>
                <c:pt idx="2361">
                  <c:v>17.728999999999999</c:v>
                </c:pt>
                <c:pt idx="2362">
                  <c:v>17.731000000000002</c:v>
                </c:pt>
                <c:pt idx="2363">
                  <c:v>17.733000000000001</c:v>
                </c:pt>
                <c:pt idx="2364">
                  <c:v>17.736000000000001</c:v>
                </c:pt>
                <c:pt idx="2365">
                  <c:v>17.738</c:v>
                </c:pt>
                <c:pt idx="2366">
                  <c:v>17.739999999999998</c:v>
                </c:pt>
                <c:pt idx="2367">
                  <c:v>17.742999999999999</c:v>
                </c:pt>
                <c:pt idx="2368">
                  <c:v>17.745000000000001</c:v>
                </c:pt>
                <c:pt idx="2369">
                  <c:v>17.748000000000001</c:v>
                </c:pt>
                <c:pt idx="2370">
                  <c:v>17.75</c:v>
                </c:pt>
                <c:pt idx="2371">
                  <c:v>17.751999999999999</c:v>
                </c:pt>
                <c:pt idx="2372">
                  <c:v>17.754999999999999</c:v>
                </c:pt>
                <c:pt idx="2373">
                  <c:v>17.757999999999999</c:v>
                </c:pt>
                <c:pt idx="2374">
                  <c:v>17.760000000000002</c:v>
                </c:pt>
                <c:pt idx="2375">
                  <c:v>17.762</c:v>
                </c:pt>
                <c:pt idx="2376">
                  <c:v>17.763999999999999</c:v>
                </c:pt>
                <c:pt idx="2377">
                  <c:v>17.766999999999999</c:v>
                </c:pt>
                <c:pt idx="2378">
                  <c:v>17.768999999999998</c:v>
                </c:pt>
                <c:pt idx="2379">
                  <c:v>17.771999999999998</c:v>
                </c:pt>
                <c:pt idx="2380">
                  <c:v>17.774000000000001</c:v>
                </c:pt>
                <c:pt idx="2381">
                  <c:v>17.777000000000001</c:v>
                </c:pt>
                <c:pt idx="2382">
                  <c:v>17.779</c:v>
                </c:pt>
                <c:pt idx="2383">
                  <c:v>17.780999999999999</c:v>
                </c:pt>
                <c:pt idx="2384">
                  <c:v>17.783000000000001</c:v>
                </c:pt>
                <c:pt idx="2385">
                  <c:v>17.786000000000001</c:v>
                </c:pt>
                <c:pt idx="2386">
                  <c:v>17.788</c:v>
                </c:pt>
                <c:pt idx="2387">
                  <c:v>17.791</c:v>
                </c:pt>
                <c:pt idx="2388">
                  <c:v>17.794</c:v>
                </c:pt>
                <c:pt idx="2389">
                  <c:v>17.795999999999999</c:v>
                </c:pt>
                <c:pt idx="2390">
                  <c:v>17.797999999999998</c:v>
                </c:pt>
                <c:pt idx="2391">
                  <c:v>17.8</c:v>
                </c:pt>
                <c:pt idx="2392">
                  <c:v>17.803000000000001</c:v>
                </c:pt>
                <c:pt idx="2393">
                  <c:v>17.806000000000001</c:v>
                </c:pt>
                <c:pt idx="2394">
                  <c:v>17.806999999999999</c:v>
                </c:pt>
                <c:pt idx="2395">
                  <c:v>17.809999999999999</c:v>
                </c:pt>
                <c:pt idx="2396">
                  <c:v>17.812000000000001</c:v>
                </c:pt>
                <c:pt idx="2397">
                  <c:v>17.815000000000001</c:v>
                </c:pt>
                <c:pt idx="2398">
                  <c:v>17.817</c:v>
                </c:pt>
                <c:pt idx="2399">
                  <c:v>17.818999999999999</c:v>
                </c:pt>
                <c:pt idx="2400">
                  <c:v>17.821000000000002</c:v>
                </c:pt>
                <c:pt idx="2401">
                  <c:v>17.824000000000002</c:v>
                </c:pt>
                <c:pt idx="2402">
                  <c:v>17.826000000000001</c:v>
                </c:pt>
                <c:pt idx="2403">
                  <c:v>17.829000000000001</c:v>
                </c:pt>
                <c:pt idx="2404">
                  <c:v>17.831</c:v>
                </c:pt>
                <c:pt idx="2405">
                  <c:v>17.832999999999998</c:v>
                </c:pt>
                <c:pt idx="2406">
                  <c:v>17.835999999999999</c:v>
                </c:pt>
                <c:pt idx="2407">
                  <c:v>17.838000000000001</c:v>
                </c:pt>
                <c:pt idx="2408">
                  <c:v>17.84</c:v>
                </c:pt>
                <c:pt idx="2409">
                  <c:v>17.843</c:v>
                </c:pt>
                <c:pt idx="2410">
                  <c:v>17.846</c:v>
                </c:pt>
                <c:pt idx="2411">
                  <c:v>17.849</c:v>
                </c:pt>
                <c:pt idx="2412">
                  <c:v>17.850999999999999</c:v>
                </c:pt>
                <c:pt idx="2413">
                  <c:v>17.853999999999999</c:v>
                </c:pt>
                <c:pt idx="2414">
                  <c:v>17.856000000000002</c:v>
                </c:pt>
                <c:pt idx="2415">
                  <c:v>17.858000000000001</c:v>
                </c:pt>
                <c:pt idx="2416">
                  <c:v>17.86</c:v>
                </c:pt>
                <c:pt idx="2417">
                  <c:v>17.863</c:v>
                </c:pt>
                <c:pt idx="2418">
                  <c:v>17.866</c:v>
                </c:pt>
                <c:pt idx="2419">
                  <c:v>17.867999999999999</c:v>
                </c:pt>
                <c:pt idx="2420">
                  <c:v>17.87</c:v>
                </c:pt>
              </c:numCache>
            </c:numRef>
          </c:xVal>
          <c:yVal>
            <c:numRef>
              <c:f>'2011_06_29_5'!$C$2:$C$3000</c:f>
              <c:numCache>
                <c:formatCode>General</c:formatCode>
                <c:ptCount val="2999"/>
                <c:pt idx="0">
                  <c:v>-0.28799999999999998</c:v>
                </c:pt>
                <c:pt idx="1">
                  <c:v>0.24</c:v>
                </c:pt>
                <c:pt idx="2">
                  <c:v>0.246</c:v>
                </c:pt>
                <c:pt idx="3">
                  <c:v>-0.73199999999999998</c:v>
                </c:pt>
                <c:pt idx="4">
                  <c:v>0.216</c:v>
                </c:pt>
                <c:pt idx="5">
                  <c:v>-1.038</c:v>
                </c:pt>
                <c:pt idx="6">
                  <c:v>-0.252</c:v>
                </c:pt>
                <c:pt idx="7">
                  <c:v>0.42599999999999999</c:v>
                </c:pt>
                <c:pt idx="8">
                  <c:v>-0.498</c:v>
                </c:pt>
                <c:pt idx="9">
                  <c:v>-1.08</c:v>
                </c:pt>
                <c:pt idx="10">
                  <c:v>-0.17399999999999999</c:v>
                </c:pt>
                <c:pt idx="11">
                  <c:v>0.108</c:v>
                </c:pt>
                <c:pt idx="12">
                  <c:v>-0.24</c:v>
                </c:pt>
                <c:pt idx="13">
                  <c:v>1.5960000000000001</c:v>
                </c:pt>
                <c:pt idx="14">
                  <c:v>-0.55800000000000005</c:v>
                </c:pt>
                <c:pt idx="15">
                  <c:v>1.7999999999999999E-2</c:v>
                </c:pt>
                <c:pt idx="16">
                  <c:v>0.30599999999999999</c:v>
                </c:pt>
                <c:pt idx="17">
                  <c:v>0.21</c:v>
                </c:pt>
                <c:pt idx="18">
                  <c:v>0.98399999999999999</c:v>
                </c:pt>
                <c:pt idx="19">
                  <c:v>-0.06</c:v>
                </c:pt>
                <c:pt idx="20">
                  <c:v>9.6000000000000002E-2</c:v>
                </c:pt>
                <c:pt idx="21">
                  <c:v>0.88200000000000001</c:v>
                </c:pt>
                <c:pt idx="22">
                  <c:v>-0.48</c:v>
                </c:pt>
                <c:pt idx="23">
                  <c:v>0.78600000000000003</c:v>
                </c:pt>
                <c:pt idx="24">
                  <c:v>-2.4E-2</c:v>
                </c:pt>
                <c:pt idx="25">
                  <c:v>-0.44400000000000001</c:v>
                </c:pt>
                <c:pt idx="26">
                  <c:v>4.2000000000000003E-2</c:v>
                </c:pt>
                <c:pt idx="27">
                  <c:v>-0.82799999999999996</c:v>
                </c:pt>
                <c:pt idx="28">
                  <c:v>-9.6000000000000002E-2</c:v>
                </c:pt>
                <c:pt idx="29">
                  <c:v>-0.16200000000000001</c:v>
                </c:pt>
                <c:pt idx="30">
                  <c:v>-1.0980000000000001</c:v>
                </c:pt>
                <c:pt idx="31">
                  <c:v>0</c:v>
                </c:pt>
                <c:pt idx="32">
                  <c:v>-0.192</c:v>
                </c:pt>
                <c:pt idx="33">
                  <c:v>-0.41399999999999998</c:v>
                </c:pt>
                <c:pt idx="34">
                  <c:v>-0.66</c:v>
                </c:pt>
                <c:pt idx="35">
                  <c:v>0.09</c:v>
                </c:pt>
                <c:pt idx="36">
                  <c:v>-0.45600000000000002</c:v>
                </c:pt>
                <c:pt idx="37">
                  <c:v>-0.40200000000000002</c:v>
                </c:pt>
                <c:pt idx="38">
                  <c:v>-1.1399999999999999</c:v>
                </c:pt>
                <c:pt idx="39">
                  <c:v>-4.8000000000000001E-2</c:v>
                </c:pt>
                <c:pt idx="40">
                  <c:v>0.156</c:v>
                </c:pt>
                <c:pt idx="41">
                  <c:v>-0.64800000000000002</c:v>
                </c:pt>
                <c:pt idx="42">
                  <c:v>-1.212</c:v>
                </c:pt>
                <c:pt idx="43">
                  <c:v>-1.1639999999999999</c:v>
                </c:pt>
                <c:pt idx="44">
                  <c:v>7.1999999999999995E-2</c:v>
                </c:pt>
                <c:pt idx="45">
                  <c:v>0.27</c:v>
                </c:pt>
                <c:pt idx="46">
                  <c:v>-0.70799999999999996</c:v>
                </c:pt>
                <c:pt idx="47">
                  <c:v>-1.1579999999999999</c:v>
                </c:pt>
                <c:pt idx="48">
                  <c:v>-0.54</c:v>
                </c:pt>
                <c:pt idx="49">
                  <c:v>0.58199999999999996</c:v>
                </c:pt>
                <c:pt idx="50">
                  <c:v>0</c:v>
                </c:pt>
                <c:pt idx="51">
                  <c:v>0.504</c:v>
                </c:pt>
                <c:pt idx="52">
                  <c:v>-0.51600000000000001</c:v>
                </c:pt>
                <c:pt idx="53">
                  <c:v>-1.026</c:v>
                </c:pt>
                <c:pt idx="54">
                  <c:v>-0.70799999999999996</c:v>
                </c:pt>
                <c:pt idx="55">
                  <c:v>0.15</c:v>
                </c:pt>
                <c:pt idx="56">
                  <c:v>-0.38400000000000001</c:v>
                </c:pt>
                <c:pt idx="57">
                  <c:v>0.35399999999999998</c:v>
                </c:pt>
                <c:pt idx="58">
                  <c:v>0.222</c:v>
                </c:pt>
                <c:pt idx="59">
                  <c:v>1.956</c:v>
                </c:pt>
                <c:pt idx="60">
                  <c:v>1.518</c:v>
                </c:pt>
                <c:pt idx="61">
                  <c:v>-0.378</c:v>
                </c:pt>
                <c:pt idx="62">
                  <c:v>-0.14399999999999999</c:v>
                </c:pt>
                <c:pt idx="63">
                  <c:v>0.114</c:v>
                </c:pt>
                <c:pt idx="64">
                  <c:v>-0.34200000000000003</c:v>
                </c:pt>
                <c:pt idx="65">
                  <c:v>-0.318</c:v>
                </c:pt>
                <c:pt idx="66">
                  <c:v>0.192</c:v>
                </c:pt>
                <c:pt idx="67">
                  <c:v>0.33</c:v>
                </c:pt>
                <c:pt idx="68">
                  <c:v>-2.052</c:v>
                </c:pt>
                <c:pt idx="69">
                  <c:v>-0.98399999999999999</c:v>
                </c:pt>
                <c:pt idx="70">
                  <c:v>-1.08</c:v>
                </c:pt>
                <c:pt idx="71">
                  <c:v>0.432</c:v>
                </c:pt>
                <c:pt idx="72">
                  <c:v>-0.76200000000000001</c:v>
                </c:pt>
                <c:pt idx="73">
                  <c:v>0.36599999999999999</c:v>
                </c:pt>
                <c:pt idx="74">
                  <c:v>-0.372</c:v>
                </c:pt>
                <c:pt idx="75">
                  <c:v>-0.45600000000000002</c:v>
                </c:pt>
                <c:pt idx="76">
                  <c:v>-1.5840000000000001</c:v>
                </c:pt>
                <c:pt idx="77">
                  <c:v>-0.51</c:v>
                </c:pt>
                <c:pt idx="78">
                  <c:v>-2.4E-2</c:v>
                </c:pt>
                <c:pt idx="79">
                  <c:v>0.55800000000000005</c:v>
                </c:pt>
                <c:pt idx="80">
                  <c:v>0.372</c:v>
                </c:pt>
                <c:pt idx="81">
                  <c:v>6.6000000000000003E-2</c:v>
                </c:pt>
                <c:pt idx="82">
                  <c:v>-0.19800000000000001</c:v>
                </c:pt>
                <c:pt idx="83">
                  <c:v>-0.432</c:v>
                </c:pt>
                <c:pt idx="84">
                  <c:v>1.026</c:v>
                </c:pt>
                <c:pt idx="85">
                  <c:v>-0.17399999999999999</c:v>
                </c:pt>
                <c:pt idx="86">
                  <c:v>-1.026</c:v>
                </c:pt>
                <c:pt idx="87">
                  <c:v>-0.16200000000000001</c:v>
                </c:pt>
                <c:pt idx="88">
                  <c:v>-1.452</c:v>
                </c:pt>
                <c:pt idx="89">
                  <c:v>-0.92400000000000004</c:v>
                </c:pt>
                <c:pt idx="90">
                  <c:v>-0.432</c:v>
                </c:pt>
                <c:pt idx="91">
                  <c:v>0.49199999999999999</c:v>
                </c:pt>
                <c:pt idx="92">
                  <c:v>0.79200000000000004</c:v>
                </c:pt>
                <c:pt idx="93">
                  <c:v>-7.1999999999999995E-2</c:v>
                </c:pt>
                <c:pt idx="94">
                  <c:v>-0.18</c:v>
                </c:pt>
                <c:pt idx="95">
                  <c:v>-0.246</c:v>
                </c:pt>
                <c:pt idx="96">
                  <c:v>-0.16200000000000001</c:v>
                </c:pt>
                <c:pt idx="97">
                  <c:v>-0.27</c:v>
                </c:pt>
                <c:pt idx="98">
                  <c:v>0.876</c:v>
                </c:pt>
                <c:pt idx="99">
                  <c:v>-0.186</c:v>
                </c:pt>
                <c:pt idx="100">
                  <c:v>-0.20399999999999999</c:v>
                </c:pt>
                <c:pt idx="101">
                  <c:v>0.58199999999999996</c:v>
                </c:pt>
                <c:pt idx="102">
                  <c:v>-0.29399999999999998</c:v>
                </c:pt>
                <c:pt idx="103">
                  <c:v>0</c:v>
                </c:pt>
                <c:pt idx="104">
                  <c:v>-0.54600000000000004</c:v>
                </c:pt>
                <c:pt idx="105">
                  <c:v>0.40200000000000002</c:v>
                </c:pt>
                <c:pt idx="106">
                  <c:v>-0.186</c:v>
                </c:pt>
                <c:pt idx="107">
                  <c:v>0.9</c:v>
                </c:pt>
                <c:pt idx="108">
                  <c:v>7.1999999999999995E-2</c:v>
                </c:pt>
                <c:pt idx="109">
                  <c:v>-0.76200000000000001</c:v>
                </c:pt>
                <c:pt idx="110">
                  <c:v>-0.55200000000000005</c:v>
                </c:pt>
                <c:pt idx="111">
                  <c:v>0.88200000000000001</c:v>
                </c:pt>
                <c:pt idx="112">
                  <c:v>0.13800000000000001</c:v>
                </c:pt>
                <c:pt idx="113">
                  <c:v>-7.1999999999999995E-2</c:v>
                </c:pt>
                <c:pt idx="114">
                  <c:v>1.278</c:v>
                </c:pt>
                <c:pt idx="115">
                  <c:v>0.49199999999999999</c:v>
                </c:pt>
                <c:pt idx="116">
                  <c:v>-9.6000000000000002E-2</c:v>
                </c:pt>
                <c:pt idx="117">
                  <c:v>0.372</c:v>
                </c:pt>
                <c:pt idx="118">
                  <c:v>1.002</c:v>
                </c:pt>
                <c:pt idx="119">
                  <c:v>-1.1459999999999999</c:v>
                </c:pt>
                <c:pt idx="120">
                  <c:v>6.6000000000000003E-2</c:v>
                </c:pt>
                <c:pt idx="121">
                  <c:v>0.63</c:v>
                </c:pt>
                <c:pt idx="122">
                  <c:v>0.82799999999999996</c:v>
                </c:pt>
                <c:pt idx="123">
                  <c:v>-0.44400000000000001</c:v>
                </c:pt>
                <c:pt idx="124">
                  <c:v>0.03</c:v>
                </c:pt>
                <c:pt idx="125">
                  <c:v>0.88800000000000001</c:v>
                </c:pt>
                <c:pt idx="126">
                  <c:v>-0.28199999999999997</c:v>
                </c:pt>
                <c:pt idx="127">
                  <c:v>0.98399999999999999</c:v>
                </c:pt>
                <c:pt idx="128">
                  <c:v>0.69599999999999995</c:v>
                </c:pt>
                <c:pt idx="129">
                  <c:v>0.95399999999999996</c:v>
                </c:pt>
                <c:pt idx="130">
                  <c:v>0.15</c:v>
                </c:pt>
                <c:pt idx="131">
                  <c:v>5.3999999999999999E-2</c:v>
                </c:pt>
                <c:pt idx="132">
                  <c:v>0.74399999999999999</c:v>
                </c:pt>
                <c:pt idx="133">
                  <c:v>-0.57599999999999996</c:v>
                </c:pt>
                <c:pt idx="134">
                  <c:v>-0.69</c:v>
                </c:pt>
                <c:pt idx="135">
                  <c:v>-0.33600000000000002</c:v>
                </c:pt>
                <c:pt idx="136">
                  <c:v>1.512</c:v>
                </c:pt>
                <c:pt idx="137">
                  <c:v>-0.47399999999999998</c:v>
                </c:pt>
                <c:pt idx="138">
                  <c:v>-0.14399999999999999</c:v>
                </c:pt>
                <c:pt idx="139">
                  <c:v>1.002</c:v>
                </c:pt>
                <c:pt idx="140">
                  <c:v>-0.53400000000000003</c:v>
                </c:pt>
                <c:pt idx="141">
                  <c:v>-0.93</c:v>
                </c:pt>
                <c:pt idx="142">
                  <c:v>-1.08</c:v>
                </c:pt>
                <c:pt idx="143">
                  <c:v>-0.312</c:v>
                </c:pt>
                <c:pt idx="144">
                  <c:v>-0.9</c:v>
                </c:pt>
                <c:pt idx="145">
                  <c:v>-1.3260000000000001</c:v>
                </c:pt>
                <c:pt idx="146">
                  <c:v>-1.1100000000000001</c:v>
                </c:pt>
                <c:pt idx="147">
                  <c:v>0.06</c:v>
                </c:pt>
                <c:pt idx="148">
                  <c:v>-1.056</c:v>
                </c:pt>
                <c:pt idx="149">
                  <c:v>-0.84599999999999997</c:v>
                </c:pt>
                <c:pt idx="150">
                  <c:v>0.312</c:v>
                </c:pt>
                <c:pt idx="151">
                  <c:v>-1.296</c:v>
                </c:pt>
                <c:pt idx="152">
                  <c:v>-0.246</c:v>
                </c:pt>
                <c:pt idx="153">
                  <c:v>-0.03</c:v>
                </c:pt>
                <c:pt idx="154">
                  <c:v>-0.56999999999999995</c:v>
                </c:pt>
                <c:pt idx="155">
                  <c:v>-0.26400000000000001</c:v>
                </c:pt>
                <c:pt idx="156">
                  <c:v>-6.6000000000000003E-2</c:v>
                </c:pt>
                <c:pt idx="157">
                  <c:v>-0.66</c:v>
                </c:pt>
                <c:pt idx="158">
                  <c:v>-0.55800000000000005</c:v>
                </c:pt>
                <c:pt idx="159">
                  <c:v>-0.318</c:v>
                </c:pt>
                <c:pt idx="160">
                  <c:v>-0.45</c:v>
                </c:pt>
                <c:pt idx="161">
                  <c:v>0.09</c:v>
                </c:pt>
                <c:pt idx="162">
                  <c:v>0.246</c:v>
                </c:pt>
                <c:pt idx="163">
                  <c:v>-0.28799999999999998</c:v>
                </c:pt>
                <c:pt idx="164">
                  <c:v>0.252</c:v>
                </c:pt>
                <c:pt idx="165">
                  <c:v>-1.44</c:v>
                </c:pt>
                <c:pt idx="166">
                  <c:v>-0.372</c:v>
                </c:pt>
                <c:pt idx="167">
                  <c:v>0.22800000000000001</c:v>
                </c:pt>
                <c:pt idx="168">
                  <c:v>-0.22800000000000001</c:v>
                </c:pt>
                <c:pt idx="169">
                  <c:v>0.81599999999999995</c:v>
                </c:pt>
                <c:pt idx="170">
                  <c:v>0.47399999999999998</c:v>
                </c:pt>
                <c:pt idx="171">
                  <c:v>-0.23400000000000001</c:v>
                </c:pt>
                <c:pt idx="172">
                  <c:v>0.03</c:v>
                </c:pt>
                <c:pt idx="173">
                  <c:v>0.46800000000000003</c:v>
                </c:pt>
                <c:pt idx="174">
                  <c:v>0.20399999999999999</c:v>
                </c:pt>
                <c:pt idx="175">
                  <c:v>-0.27</c:v>
                </c:pt>
                <c:pt idx="176">
                  <c:v>0.57599999999999996</c:v>
                </c:pt>
                <c:pt idx="177">
                  <c:v>0.06</c:v>
                </c:pt>
                <c:pt idx="178">
                  <c:v>0.59399999999999997</c:v>
                </c:pt>
                <c:pt idx="179">
                  <c:v>0.45</c:v>
                </c:pt>
                <c:pt idx="180">
                  <c:v>0.40200000000000002</c:v>
                </c:pt>
                <c:pt idx="181">
                  <c:v>0.63</c:v>
                </c:pt>
                <c:pt idx="182">
                  <c:v>0.82199999999999995</c:v>
                </c:pt>
                <c:pt idx="183">
                  <c:v>0.72599999999999998</c:v>
                </c:pt>
                <c:pt idx="184">
                  <c:v>0.63</c:v>
                </c:pt>
                <c:pt idx="185">
                  <c:v>-1.7999999999999999E-2</c:v>
                </c:pt>
                <c:pt idx="186">
                  <c:v>-1.302</c:v>
                </c:pt>
                <c:pt idx="187">
                  <c:v>-0.66</c:v>
                </c:pt>
                <c:pt idx="188">
                  <c:v>0.25800000000000001</c:v>
                </c:pt>
                <c:pt idx="189">
                  <c:v>1.014</c:v>
                </c:pt>
                <c:pt idx="190">
                  <c:v>0.246</c:v>
                </c:pt>
                <c:pt idx="191">
                  <c:v>-0.85799999999999998</c:v>
                </c:pt>
                <c:pt idx="192">
                  <c:v>-1.044</c:v>
                </c:pt>
                <c:pt idx="193">
                  <c:v>6.0000000000000001E-3</c:v>
                </c:pt>
                <c:pt idx="194">
                  <c:v>0.186</c:v>
                </c:pt>
                <c:pt idx="195">
                  <c:v>-0.16200000000000001</c:v>
                </c:pt>
                <c:pt idx="196">
                  <c:v>0.34200000000000003</c:v>
                </c:pt>
                <c:pt idx="197">
                  <c:v>-0.54</c:v>
                </c:pt>
                <c:pt idx="198">
                  <c:v>1.3260000000000001</c:v>
                </c:pt>
                <c:pt idx="199">
                  <c:v>-0.22800000000000001</c:v>
                </c:pt>
                <c:pt idx="200">
                  <c:v>0.156</c:v>
                </c:pt>
                <c:pt idx="201">
                  <c:v>0.24</c:v>
                </c:pt>
                <c:pt idx="202">
                  <c:v>-0.59399999999999997</c:v>
                </c:pt>
                <c:pt idx="203">
                  <c:v>-1.7999999999999999E-2</c:v>
                </c:pt>
                <c:pt idx="204">
                  <c:v>-0.73799999999999999</c:v>
                </c:pt>
                <c:pt idx="205">
                  <c:v>-0.78</c:v>
                </c:pt>
                <c:pt idx="206">
                  <c:v>-7.8E-2</c:v>
                </c:pt>
                <c:pt idx="207">
                  <c:v>-9.6000000000000002E-2</c:v>
                </c:pt>
                <c:pt idx="208">
                  <c:v>-0.47399999999999998</c:v>
                </c:pt>
                <c:pt idx="209">
                  <c:v>-0.46200000000000002</c:v>
                </c:pt>
                <c:pt idx="210">
                  <c:v>-1.284</c:v>
                </c:pt>
                <c:pt idx="211">
                  <c:v>-0.51600000000000001</c:v>
                </c:pt>
                <c:pt idx="212">
                  <c:v>-0.32400000000000001</c:v>
                </c:pt>
                <c:pt idx="213">
                  <c:v>0.48</c:v>
                </c:pt>
                <c:pt idx="214">
                  <c:v>0</c:v>
                </c:pt>
                <c:pt idx="215">
                  <c:v>-1.008</c:v>
                </c:pt>
                <c:pt idx="216">
                  <c:v>-3.5999999999999997E-2</c:v>
                </c:pt>
                <c:pt idx="217">
                  <c:v>0.14399999999999999</c:v>
                </c:pt>
                <c:pt idx="218">
                  <c:v>-1.0920000000000001</c:v>
                </c:pt>
                <c:pt idx="219">
                  <c:v>0.108</c:v>
                </c:pt>
                <c:pt idx="220">
                  <c:v>0.44400000000000001</c:v>
                </c:pt>
                <c:pt idx="221">
                  <c:v>-0.69599999999999995</c:v>
                </c:pt>
                <c:pt idx="222">
                  <c:v>-0.51600000000000001</c:v>
                </c:pt>
                <c:pt idx="223">
                  <c:v>-0.54</c:v>
                </c:pt>
                <c:pt idx="224">
                  <c:v>0.192</c:v>
                </c:pt>
                <c:pt idx="225">
                  <c:v>-1.014</c:v>
                </c:pt>
                <c:pt idx="226">
                  <c:v>-1.0740000000000001</c:v>
                </c:pt>
                <c:pt idx="227">
                  <c:v>0.41399999999999998</c:v>
                </c:pt>
                <c:pt idx="228">
                  <c:v>3.5999999999999997E-2</c:v>
                </c:pt>
                <c:pt idx="229">
                  <c:v>-0.70799999999999996</c:v>
                </c:pt>
                <c:pt idx="230">
                  <c:v>0.53400000000000003</c:v>
                </c:pt>
                <c:pt idx="231">
                  <c:v>-0.88200000000000001</c:v>
                </c:pt>
                <c:pt idx="232">
                  <c:v>0.18</c:v>
                </c:pt>
                <c:pt idx="233">
                  <c:v>-0.28199999999999997</c:v>
                </c:pt>
                <c:pt idx="234">
                  <c:v>-1.002</c:v>
                </c:pt>
                <c:pt idx="235">
                  <c:v>0.504</c:v>
                </c:pt>
                <c:pt idx="236">
                  <c:v>-0.96</c:v>
                </c:pt>
                <c:pt idx="237">
                  <c:v>2.4E-2</c:v>
                </c:pt>
                <c:pt idx="238">
                  <c:v>-0.75</c:v>
                </c:pt>
                <c:pt idx="239">
                  <c:v>0.252</c:v>
                </c:pt>
                <c:pt idx="240">
                  <c:v>0.28199999999999997</c:v>
                </c:pt>
                <c:pt idx="241">
                  <c:v>0.312</c:v>
                </c:pt>
                <c:pt idx="242">
                  <c:v>-0.93600000000000005</c:v>
                </c:pt>
                <c:pt idx="243">
                  <c:v>0.45</c:v>
                </c:pt>
                <c:pt idx="244">
                  <c:v>-0.504</c:v>
                </c:pt>
                <c:pt idx="245">
                  <c:v>0.22800000000000001</c:v>
                </c:pt>
                <c:pt idx="246">
                  <c:v>-0.46800000000000003</c:v>
                </c:pt>
                <c:pt idx="247">
                  <c:v>-0.126</c:v>
                </c:pt>
                <c:pt idx="248">
                  <c:v>0.54600000000000004</c:v>
                </c:pt>
                <c:pt idx="249">
                  <c:v>0.79800000000000004</c:v>
                </c:pt>
                <c:pt idx="250">
                  <c:v>-0.27600000000000002</c:v>
                </c:pt>
                <c:pt idx="251">
                  <c:v>0.32400000000000001</c:v>
                </c:pt>
                <c:pt idx="252">
                  <c:v>-0.97199999999999998</c:v>
                </c:pt>
                <c:pt idx="253">
                  <c:v>0.108</c:v>
                </c:pt>
                <c:pt idx="254">
                  <c:v>-1.05</c:v>
                </c:pt>
                <c:pt idx="255">
                  <c:v>-3.5999999999999997E-2</c:v>
                </c:pt>
                <c:pt idx="256">
                  <c:v>-0.13800000000000001</c:v>
                </c:pt>
                <c:pt idx="257">
                  <c:v>0.69</c:v>
                </c:pt>
                <c:pt idx="258">
                  <c:v>0.192</c:v>
                </c:pt>
                <c:pt idx="259">
                  <c:v>1.002</c:v>
                </c:pt>
                <c:pt idx="260">
                  <c:v>-0.26400000000000001</c:v>
                </c:pt>
                <c:pt idx="261">
                  <c:v>-1.8180000000000001</c:v>
                </c:pt>
                <c:pt idx="262">
                  <c:v>-1.032</c:v>
                </c:pt>
                <c:pt idx="263">
                  <c:v>1.3080000000000001</c:v>
                </c:pt>
                <c:pt idx="264">
                  <c:v>-0.91200000000000003</c:v>
                </c:pt>
                <c:pt idx="265">
                  <c:v>-0.504</c:v>
                </c:pt>
                <c:pt idx="266">
                  <c:v>-0.81599999999999995</c:v>
                </c:pt>
                <c:pt idx="267">
                  <c:v>-0.61799999999999999</c:v>
                </c:pt>
                <c:pt idx="268">
                  <c:v>-0.32400000000000001</c:v>
                </c:pt>
                <c:pt idx="269">
                  <c:v>0.10199999999999999</c:v>
                </c:pt>
                <c:pt idx="270">
                  <c:v>0.22800000000000001</c:v>
                </c:pt>
                <c:pt idx="271">
                  <c:v>-0.85799999999999998</c:v>
                </c:pt>
                <c:pt idx="272">
                  <c:v>-0.64800000000000002</c:v>
                </c:pt>
                <c:pt idx="273">
                  <c:v>-1.05</c:v>
                </c:pt>
                <c:pt idx="274">
                  <c:v>0.56999999999999995</c:v>
                </c:pt>
                <c:pt idx="275">
                  <c:v>-0.252</c:v>
                </c:pt>
                <c:pt idx="276">
                  <c:v>0.36599999999999999</c:v>
                </c:pt>
                <c:pt idx="277">
                  <c:v>0.79200000000000004</c:v>
                </c:pt>
                <c:pt idx="278">
                  <c:v>-0.504</c:v>
                </c:pt>
                <c:pt idx="279">
                  <c:v>-0.09</c:v>
                </c:pt>
                <c:pt idx="280">
                  <c:v>0.252</c:v>
                </c:pt>
                <c:pt idx="281">
                  <c:v>0.108</c:v>
                </c:pt>
                <c:pt idx="282">
                  <c:v>0.46800000000000003</c:v>
                </c:pt>
                <c:pt idx="283">
                  <c:v>0.28199999999999997</c:v>
                </c:pt>
                <c:pt idx="284">
                  <c:v>0.44400000000000001</c:v>
                </c:pt>
                <c:pt idx="285">
                  <c:v>-0.91800000000000004</c:v>
                </c:pt>
                <c:pt idx="286">
                  <c:v>-6.0000000000000001E-3</c:v>
                </c:pt>
                <c:pt idx="287">
                  <c:v>0.86399999999999999</c:v>
                </c:pt>
                <c:pt idx="288">
                  <c:v>0.39600000000000002</c:v>
                </c:pt>
                <c:pt idx="289">
                  <c:v>0.624</c:v>
                </c:pt>
                <c:pt idx="290">
                  <c:v>-0.22800000000000001</c:v>
                </c:pt>
                <c:pt idx="291">
                  <c:v>-0.78</c:v>
                </c:pt>
                <c:pt idx="292">
                  <c:v>-0.79800000000000004</c:v>
                </c:pt>
                <c:pt idx="293">
                  <c:v>-0.80400000000000005</c:v>
                </c:pt>
                <c:pt idx="294">
                  <c:v>-0.56399999999999995</c:v>
                </c:pt>
                <c:pt idx="295">
                  <c:v>0.91200000000000003</c:v>
                </c:pt>
                <c:pt idx="296">
                  <c:v>-1.7999999999999999E-2</c:v>
                </c:pt>
                <c:pt idx="297">
                  <c:v>-0.81599999999999995</c:v>
                </c:pt>
                <c:pt idx="298">
                  <c:v>0.108</c:v>
                </c:pt>
                <c:pt idx="299">
                  <c:v>0.13800000000000001</c:v>
                </c:pt>
                <c:pt idx="300">
                  <c:v>-0.46800000000000003</c:v>
                </c:pt>
                <c:pt idx="301">
                  <c:v>0.27</c:v>
                </c:pt>
                <c:pt idx="302">
                  <c:v>0.41399999999999998</c:v>
                </c:pt>
                <c:pt idx="303">
                  <c:v>0.29399999999999998</c:v>
                </c:pt>
                <c:pt idx="304">
                  <c:v>-1.1399999999999999</c:v>
                </c:pt>
                <c:pt idx="305">
                  <c:v>-0.41399999999999998</c:v>
                </c:pt>
                <c:pt idx="306">
                  <c:v>-0.372</c:v>
                </c:pt>
                <c:pt idx="307">
                  <c:v>-1.6379999999999999</c:v>
                </c:pt>
                <c:pt idx="308">
                  <c:v>-0.71399999999999997</c:v>
                </c:pt>
                <c:pt idx="309">
                  <c:v>-1.296</c:v>
                </c:pt>
                <c:pt idx="310">
                  <c:v>0.27</c:v>
                </c:pt>
                <c:pt idx="311">
                  <c:v>-1.008</c:v>
                </c:pt>
                <c:pt idx="312">
                  <c:v>-0.39600000000000002</c:v>
                </c:pt>
                <c:pt idx="313">
                  <c:v>1.452</c:v>
                </c:pt>
                <c:pt idx="314">
                  <c:v>-0.94199999999999995</c:v>
                </c:pt>
                <c:pt idx="315">
                  <c:v>0.91200000000000003</c:v>
                </c:pt>
                <c:pt idx="316">
                  <c:v>-0.57599999999999996</c:v>
                </c:pt>
                <c:pt idx="317">
                  <c:v>-0.40799999999999997</c:v>
                </c:pt>
                <c:pt idx="318">
                  <c:v>-1.1759999999999999</c:v>
                </c:pt>
                <c:pt idx="319">
                  <c:v>0.186</c:v>
                </c:pt>
                <c:pt idx="320">
                  <c:v>-0.79200000000000004</c:v>
                </c:pt>
                <c:pt idx="321">
                  <c:v>-0.67200000000000004</c:v>
                </c:pt>
                <c:pt idx="322">
                  <c:v>-0.216</c:v>
                </c:pt>
                <c:pt idx="323">
                  <c:v>-0.27600000000000002</c:v>
                </c:pt>
                <c:pt idx="324">
                  <c:v>-1.236</c:v>
                </c:pt>
                <c:pt idx="325">
                  <c:v>-0.39</c:v>
                </c:pt>
                <c:pt idx="326">
                  <c:v>-1.1399999999999999</c:v>
                </c:pt>
                <c:pt idx="327">
                  <c:v>-0.94799999999999995</c:v>
                </c:pt>
                <c:pt idx="328">
                  <c:v>-0.73199999999999998</c:v>
                </c:pt>
                <c:pt idx="329">
                  <c:v>-0.34200000000000003</c:v>
                </c:pt>
                <c:pt idx="330">
                  <c:v>-0.192</c:v>
                </c:pt>
                <c:pt idx="331">
                  <c:v>-6.6000000000000003E-2</c:v>
                </c:pt>
                <c:pt idx="332">
                  <c:v>-0.60599999999999998</c:v>
                </c:pt>
                <c:pt idx="333">
                  <c:v>-0.59399999999999997</c:v>
                </c:pt>
                <c:pt idx="334">
                  <c:v>0.13200000000000001</c:v>
                </c:pt>
                <c:pt idx="335">
                  <c:v>-0.64200000000000002</c:v>
                </c:pt>
                <c:pt idx="336">
                  <c:v>-0.61799999999999999</c:v>
                </c:pt>
                <c:pt idx="337">
                  <c:v>1.0620000000000001</c:v>
                </c:pt>
                <c:pt idx="338">
                  <c:v>0.318</c:v>
                </c:pt>
                <c:pt idx="339">
                  <c:v>0.372</c:v>
                </c:pt>
                <c:pt idx="340">
                  <c:v>-1.26</c:v>
                </c:pt>
                <c:pt idx="341">
                  <c:v>-0.03</c:v>
                </c:pt>
                <c:pt idx="342">
                  <c:v>-2.1480000000000001</c:v>
                </c:pt>
                <c:pt idx="343">
                  <c:v>-1.248</c:v>
                </c:pt>
                <c:pt idx="344">
                  <c:v>-1.1819999999999999</c:v>
                </c:pt>
                <c:pt idx="345">
                  <c:v>-0.18</c:v>
                </c:pt>
                <c:pt idx="346">
                  <c:v>-0.65400000000000003</c:v>
                </c:pt>
                <c:pt idx="347">
                  <c:v>-0.38400000000000001</c:v>
                </c:pt>
                <c:pt idx="348">
                  <c:v>-0.16800000000000001</c:v>
                </c:pt>
                <c:pt idx="349">
                  <c:v>-0.52200000000000002</c:v>
                </c:pt>
                <c:pt idx="350">
                  <c:v>-0.13200000000000001</c:v>
                </c:pt>
                <c:pt idx="351">
                  <c:v>-0.39</c:v>
                </c:pt>
                <c:pt idx="352">
                  <c:v>0.67800000000000005</c:v>
                </c:pt>
                <c:pt idx="353">
                  <c:v>-0.27</c:v>
                </c:pt>
                <c:pt idx="354">
                  <c:v>-1.2E-2</c:v>
                </c:pt>
                <c:pt idx="355">
                  <c:v>0.26400000000000001</c:v>
                </c:pt>
                <c:pt idx="356">
                  <c:v>-1.2</c:v>
                </c:pt>
                <c:pt idx="357">
                  <c:v>-0.63600000000000001</c:v>
                </c:pt>
                <c:pt idx="358">
                  <c:v>-0.27600000000000002</c:v>
                </c:pt>
                <c:pt idx="359">
                  <c:v>-0.17399999999999999</c:v>
                </c:pt>
                <c:pt idx="360">
                  <c:v>-0.69</c:v>
                </c:pt>
                <c:pt idx="361">
                  <c:v>-0.96</c:v>
                </c:pt>
                <c:pt idx="362">
                  <c:v>0.16200000000000001</c:v>
                </c:pt>
                <c:pt idx="363">
                  <c:v>-0.52200000000000002</c:v>
                </c:pt>
                <c:pt idx="364">
                  <c:v>-0.624</c:v>
                </c:pt>
                <c:pt idx="365">
                  <c:v>0.28799999999999998</c:v>
                </c:pt>
                <c:pt idx="366">
                  <c:v>0.47399999999999998</c:v>
                </c:pt>
                <c:pt idx="367">
                  <c:v>-0.28799999999999998</c:v>
                </c:pt>
                <c:pt idx="368">
                  <c:v>6.6000000000000003E-2</c:v>
                </c:pt>
                <c:pt idx="369">
                  <c:v>-0.27600000000000002</c:v>
                </c:pt>
                <c:pt idx="370">
                  <c:v>-1.032</c:v>
                </c:pt>
                <c:pt idx="371">
                  <c:v>-0.16200000000000001</c:v>
                </c:pt>
                <c:pt idx="372">
                  <c:v>0.54600000000000004</c:v>
                </c:pt>
                <c:pt idx="373">
                  <c:v>0.12</c:v>
                </c:pt>
                <c:pt idx="374">
                  <c:v>-0.49199999999999999</c:v>
                </c:pt>
                <c:pt idx="375">
                  <c:v>-1.032</c:v>
                </c:pt>
                <c:pt idx="376">
                  <c:v>-0.23400000000000001</c:v>
                </c:pt>
                <c:pt idx="377">
                  <c:v>-0.85799999999999998</c:v>
                </c:pt>
                <c:pt idx="378">
                  <c:v>0.10199999999999999</c:v>
                </c:pt>
                <c:pt idx="379">
                  <c:v>-1.1879999999999999</c:v>
                </c:pt>
                <c:pt idx="380">
                  <c:v>-1.194</c:v>
                </c:pt>
                <c:pt idx="381">
                  <c:v>6.0000000000000001E-3</c:v>
                </c:pt>
                <c:pt idx="382">
                  <c:v>-0.41399999999999998</c:v>
                </c:pt>
                <c:pt idx="383">
                  <c:v>-0.45600000000000002</c:v>
                </c:pt>
                <c:pt idx="384">
                  <c:v>0.16800000000000001</c:v>
                </c:pt>
                <c:pt idx="385">
                  <c:v>1.05</c:v>
                </c:pt>
                <c:pt idx="386">
                  <c:v>1.1160000000000001</c:v>
                </c:pt>
                <c:pt idx="387">
                  <c:v>0.58799999999999997</c:v>
                </c:pt>
                <c:pt idx="388">
                  <c:v>0.438</c:v>
                </c:pt>
                <c:pt idx="389">
                  <c:v>-0.33</c:v>
                </c:pt>
                <c:pt idx="390">
                  <c:v>-7.1999999999999995E-2</c:v>
                </c:pt>
                <c:pt idx="391">
                  <c:v>-0.44400000000000001</c:v>
                </c:pt>
                <c:pt idx="392">
                  <c:v>-0.42599999999999999</c:v>
                </c:pt>
                <c:pt idx="393">
                  <c:v>0.47399999999999998</c:v>
                </c:pt>
                <c:pt idx="394">
                  <c:v>0.84</c:v>
                </c:pt>
                <c:pt idx="395">
                  <c:v>-0.216</c:v>
                </c:pt>
                <c:pt idx="396">
                  <c:v>-1.0680000000000001</c:v>
                </c:pt>
                <c:pt idx="397">
                  <c:v>-0.91200000000000003</c:v>
                </c:pt>
                <c:pt idx="398">
                  <c:v>-0.84</c:v>
                </c:pt>
                <c:pt idx="399">
                  <c:v>-0.25800000000000001</c:v>
                </c:pt>
                <c:pt idx="400">
                  <c:v>-0.91200000000000003</c:v>
                </c:pt>
                <c:pt idx="401">
                  <c:v>-0.56999999999999995</c:v>
                </c:pt>
                <c:pt idx="402">
                  <c:v>1.2E-2</c:v>
                </c:pt>
                <c:pt idx="403">
                  <c:v>-0.114</c:v>
                </c:pt>
                <c:pt idx="404">
                  <c:v>-0.76800000000000002</c:v>
                </c:pt>
                <c:pt idx="405">
                  <c:v>-1.236</c:v>
                </c:pt>
                <c:pt idx="406">
                  <c:v>-0.15</c:v>
                </c:pt>
                <c:pt idx="407">
                  <c:v>-1.026</c:v>
                </c:pt>
                <c:pt idx="408">
                  <c:v>-1.1579999999999999</c:v>
                </c:pt>
                <c:pt idx="409">
                  <c:v>-0.40799999999999997</c:v>
                </c:pt>
                <c:pt idx="410">
                  <c:v>0</c:v>
                </c:pt>
                <c:pt idx="411">
                  <c:v>-0.126</c:v>
                </c:pt>
                <c:pt idx="412">
                  <c:v>-0.63600000000000001</c:v>
                </c:pt>
                <c:pt idx="413">
                  <c:v>-0.79800000000000004</c:v>
                </c:pt>
                <c:pt idx="414">
                  <c:v>0</c:v>
                </c:pt>
                <c:pt idx="415">
                  <c:v>0.312</c:v>
                </c:pt>
                <c:pt idx="416">
                  <c:v>-0.34799999999999998</c:v>
                </c:pt>
                <c:pt idx="417">
                  <c:v>-0.81599999999999995</c:v>
                </c:pt>
                <c:pt idx="418">
                  <c:v>-0.876</c:v>
                </c:pt>
                <c:pt idx="419">
                  <c:v>0.372</c:v>
                </c:pt>
                <c:pt idx="420">
                  <c:v>-1.1220000000000001</c:v>
                </c:pt>
                <c:pt idx="421">
                  <c:v>-1.3440000000000001</c:v>
                </c:pt>
                <c:pt idx="422">
                  <c:v>-1.5660000000000001</c:v>
                </c:pt>
                <c:pt idx="423">
                  <c:v>-1.3080000000000001</c:v>
                </c:pt>
                <c:pt idx="424">
                  <c:v>-1.1519999999999999</c:v>
                </c:pt>
                <c:pt idx="425">
                  <c:v>-0.61799999999999999</c:v>
                </c:pt>
                <c:pt idx="426">
                  <c:v>-3.5999999999999997E-2</c:v>
                </c:pt>
                <c:pt idx="427">
                  <c:v>-0.108</c:v>
                </c:pt>
                <c:pt idx="428">
                  <c:v>-0.98399999999999999</c:v>
                </c:pt>
                <c:pt idx="429">
                  <c:v>-0.85199999999999998</c:v>
                </c:pt>
                <c:pt idx="430">
                  <c:v>-0.91800000000000004</c:v>
                </c:pt>
                <c:pt idx="431">
                  <c:v>-0.34200000000000003</c:v>
                </c:pt>
                <c:pt idx="432">
                  <c:v>-1.0980000000000001</c:v>
                </c:pt>
                <c:pt idx="433">
                  <c:v>-0.39600000000000002</c:v>
                </c:pt>
                <c:pt idx="434">
                  <c:v>0.76800000000000002</c:v>
                </c:pt>
                <c:pt idx="435">
                  <c:v>-0.69599999999999995</c:v>
                </c:pt>
                <c:pt idx="436">
                  <c:v>-0.51</c:v>
                </c:pt>
                <c:pt idx="437">
                  <c:v>-0.64200000000000002</c:v>
                </c:pt>
                <c:pt idx="438">
                  <c:v>-0.67200000000000004</c:v>
                </c:pt>
                <c:pt idx="439">
                  <c:v>0.98399999999999999</c:v>
                </c:pt>
                <c:pt idx="440">
                  <c:v>0.86399999999999999</c:v>
                </c:pt>
                <c:pt idx="441">
                  <c:v>1.1459999999999999</c:v>
                </c:pt>
                <c:pt idx="442">
                  <c:v>-0.53400000000000003</c:v>
                </c:pt>
                <c:pt idx="443">
                  <c:v>-0.68400000000000005</c:v>
                </c:pt>
                <c:pt idx="444">
                  <c:v>0.93</c:v>
                </c:pt>
                <c:pt idx="445">
                  <c:v>7.1999999999999995E-2</c:v>
                </c:pt>
                <c:pt idx="446">
                  <c:v>-0.49199999999999999</c:v>
                </c:pt>
                <c:pt idx="447">
                  <c:v>-1.0920000000000001</c:v>
                </c:pt>
                <c:pt idx="448">
                  <c:v>-0.246</c:v>
                </c:pt>
                <c:pt idx="449">
                  <c:v>-0.51600000000000001</c:v>
                </c:pt>
                <c:pt idx="450">
                  <c:v>-1.59</c:v>
                </c:pt>
                <c:pt idx="451">
                  <c:v>-0.10199999999999999</c:v>
                </c:pt>
                <c:pt idx="452">
                  <c:v>0.73799999999999999</c:v>
                </c:pt>
                <c:pt idx="453">
                  <c:v>0.53400000000000003</c:v>
                </c:pt>
                <c:pt idx="454">
                  <c:v>-7.1999999999999995E-2</c:v>
                </c:pt>
                <c:pt idx="455">
                  <c:v>0.192</c:v>
                </c:pt>
                <c:pt idx="456">
                  <c:v>-0.33</c:v>
                </c:pt>
                <c:pt idx="457">
                  <c:v>-0.246</c:v>
                </c:pt>
                <c:pt idx="458">
                  <c:v>-0.73199999999999998</c:v>
                </c:pt>
                <c:pt idx="459">
                  <c:v>5.3999999999999999E-2</c:v>
                </c:pt>
                <c:pt idx="460">
                  <c:v>0.222</c:v>
                </c:pt>
                <c:pt idx="461">
                  <c:v>-0.34799999999999998</c:v>
                </c:pt>
                <c:pt idx="462">
                  <c:v>0.10199999999999999</c:v>
                </c:pt>
                <c:pt idx="463">
                  <c:v>-0.06</c:v>
                </c:pt>
                <c:pt idx="464">
                  <c:v>-0.186</c:v>
                </c:pt>
                <c:pt idx="465">
                  <c:v>-0.55800000000000005</c:v>
                </c:pt>
                <c:pt idx="466">
                  <c:v>-1.032</c:v>
                </c:pt>
                <c:pt idx="467">
                  <c:v>-0.66</c:v>
                </c:pt>
                <c:pt idx="468">
                  <c:v>0.15</c:v>
                </c:pt>
                <c:pt idx="469">
                  <c:v>-0.61199999999999999</c:v>
                </c:pt>
                <c:pt idx="470">
                  <c:v>0.06</c:v>
                </c:pt>
                <c:pt idx="471">
                  <c:v>-0.54600000000000004</c:v>
                </c:pt>
                <c:pt idx="472">
                  <c:v>-0.49199999999999999</c:v>
                </c:pt>
                <c:pt idx="473">
                  <c:v>-0.34799999999999998</c:v>
                </c:pt>
                <c:pt idx="474">
                  <c:v>0.45</c:v>
                </c:pt>
                <c:pt idx="475">
                  <c:v>-0.504</c:v>
                </c:pt>
                <c:pt idx="476">
                  <c:v>-0.81599999999999995</c:v>
                </c:pt>
                <c:pt idx="477">
                  <c:v>-0.42</c:v>
                </c:pt>
                <c:pt idx="478">
                  <c:v>-1.08</c:v>
                </c:pt>
                <c:pt idx="479">
                  <c:v>8.4000000000000005E-2</c:v>
                </c:pt>
                <c:pt idx="480">
                  <c:v>0.3</c:v>
                </c:pt>
                <c:pt idx="481">
                  <c:v>-0.67200000000000004</c:v>
                </c:pt>
                <c:pt idx="482">
                  <c:v>0.14399999999999999</c:v>
                </c:pt>
                <c:pt idx="483">
                  <c:v>-6.0000000000000001E-3</c:v>
                </c:pt>
                <c:pt idx="484">
                  <c:v>-0.44400000000000001</c:v>
                </c:pt>
                <c:pt idx="485">
                  <c:v>0.876</c:v>
                </c:pt>
                <c:pt idx="486">
                  <c:v>0.46800000000000003</c:v>
                </c:pt>
                <c:pt idx="487">
                  <c:v>-1.194</c:v>
                </c:pt>
                <c:pt idx="488">
                  <c:v>-1.32</c:v>
                </c:pt>
                <c:pt idx="489">
                  <c:v>-0.66</c:v>
                </c:pt>
                <c:pt idx="490">
                  <c:v>6.6000000000000003E-2</c:v>
                </c:pt>
                <c:pt idx="491">
                  <c:v>-1.08</c:v>
                </c:pt>
                <c:pt idx="492">
                  <c:v>0.55200000000000005</c:v>
                </c:pt>
                <c:pt idx="493">
                  <c:v>0.91800000000000004</c:v>
                </c:pt>
                <c:pt idx="494">
                  <c:v>0.12</c:v>
                </c:pt>
                <c:pt idx="495">
                  <c:v>-0.34200000000000003</c:v>
                </c:pt>
                <c:pt idx="496">
                  <c:v>-0.53400000000000003</c:v>
                </c:pt>
                <c:pt idx="497">
                  <c:v>1.5780000000000001</c:v>
                </c:pt>
                <c:pt idx="498">
                  <c:v>-0.84</c:v>
                </c:pt>
                <c:pt idx="499">
                  <c:v>-1.3560000000000001</c:v>
                </c:pt>
                <c:pt idx="500">
                  <c:v>-1.278</c:v>
                </c:pt>
                <c:pt idx="501">
                  <c:v>-8.4000000000000005E-2</c:v>
                </c:pt>
                <c:pt idx="502">
                  <c:v>-8.4000000000000005E-2</c:v>
                </c:pt>
                <c:pt idx="503">
                  <c:v>0.438</c:v>
                </c:pt>
                <c:pt idx="504">
                  <c:v>-0.78600000000000003</c:v>
                </c:pt>
                <c:pt idx="505">
                  <c:v>0.624</c:v>
                </c:pt>
                <c:pt idx="506">
                  <c:v>0.23400000000000001</c:v>
                </c:pt>
                <c:pt idx="507">
                  <c:v>0.624</c:v>
                </c:pt>
                <c:pt idx="508">
                  <c:v>-0.46800000000000003</c:v>
                </c:pt>
                <c:pt idx="509">
                  <c:v>-0.40799999999999997</c:v>
                </c:pt>
                <c:pt idx="510">
                  <c:v>-0.312</c:v>
                </c:pt>
                <c:pt idx="511">
                  <c:v>0.54</c:v>
                </c:pt>
                <c:pt idx="512">
                  <c:v>0.504</c:v>
                </c:pt>
                <c:pt idx="513">
                  <c:v>0.29399999999999998</c:v>
                </c:pt>
                <c:pt idx="514">
                  <c:v>-0.78</c:v>
                </c:pt>
                <c:pt idx="515">
                  <c:v>0.17399999999999999</c:v>
                </c:pt>
                <c:pt idx="516">
                  <c:v>-0.71399999999999997</c:v>
                </c:pt>
                <c:pt idx="517">
                  <c:v>-0.38400000000000001</c:v>
                </c:pt>
                <c:pt idx="518">
                  <c:v>-0.33</c:v>
                </c:pt>
                <c:pt idx="519">
                  <c:v>-0.61799999999999999</c:v>
                </c:pt>
                <c:pt idx="520">
                  <c:v>-0.84</c:v>
                </c:pt>
                <c:pt idx="521">
                  <c:v>-0.29399999999999998</c:v>
                </c:pt>
                <c:pt idx="522">
                  <c:v>-0.56399999999999995</c:v>
                </c:pt>
                <c:pt idx="523">
                  <c:v>-1.044</c:v>
                </c:pt>
                <c:pt idx="524">
                  <c:v>-0.81599999999999995</c:v>
                </c:pt>
                <c:pt idx="525">
                  <c:v>-0.32400000000000001</c:v>
                </c:pt>
                <c:pt idx="526">
                  <c:v>-1.3320000000000001</c:v>
                </c:pt>
                <c:pt idx="527">
                  <c:v>-0.28199999999999997</c:v>
                </c:pt>
                <c:pt idx="528">
                  <c:v>-1.1160000000000001</c:v>
                </c:pt>
                <c:pt idx="529">
                  <c:v>-1.302</c:v>
                </c:pt>
                <c:pt idx="530">
                  <c:v>0.71399999999999997</c:v>
                </c:pt>
                <c:pt idx="531">
                  <c:v>1.29</c:v>
                </c:pt>
                <c:pt idx="532">
                  <c:v>-1.1399999999999999</c:v>
                </c:pt>
                <c:pt idx="533">
                  <c:v>-0.85799999999999998</c:v>
                </c:pt>
                <c:pt idx="534">
                  <c:v>0.19800000000000001</c:v>
                </c:pt>
                <c:pt idx="535">
                  <c:v>-0.51</c:v>
                </c:pt>
                <c:pt idx="536">
                  <c:v>-2.004</c:v>
                </c:pt>
                <c:pt idx="537">
                  <c:v>-0.76200000000000001</c:v>
                </c:pt>
                <c:pt idx="538">
                  <c:v>-1.8720000000000001</c:v>
                </c:pt>
                <c:pt idx="539">
                  <c:v>0.22800000000000001</c:v>
                </c:pt>
                <c:pt idx="540">
                  <c:v>-0.61799999999999999</c:v>
                </c:pt>
                <c:pt idx="541">
                  <c:v>-0.57599999999999996</c:v>
                </c:pt>
                <c:pt idx="542">
                  <c:v>-0.222</c:v>
                </c:pt>
                <c:pt idx="543">
                  <c:v>-0.16200000000000001</c:v>
                </c:pt>
                <c:pt idx="544">
                  <c:v>-0.108</c:v>
                </c:pt>
                <c:pt idx="545">
                  <c:v>-0.9</c:v>
                </c:pt>
                <c:pt idx="546">
                  <c:v>0.27600000000000002</c:v>
                </c:pt>
                <c:pt idx="547">
                  <c:v>-0.30599999999999999</c:v>
                </c:pt>
                <c:pt idx="548">
                  <c:v>0.27</c:v>
                </c:pt>
                <c:pt idx="549">
                  <c:v>0.41399999999999998</c:v>
                </c:pt>
                <c:pt idx="550">
                  <c:v>0.22800000000000001</c:v>
                </c:pt>
                <c:pt idx="551">
                  <c:v>0.36</c:v>
                </c:pt>
                <c:pt idx="552">
                  <c:v>0.57599999999999996</c:v>
                </c:pt>
                <c:pt idx="553">
                  <c:v>-0.96599999999999997</c:v>
                </c:pt>
                <c:pt idx="554">
                  <c:v>-0.81</c:v>
                </c:pt>
                <c:pt idx="555">
                  <c:v>-0.3</c:v>
                </c:pt>
                <c:pt idx="556">
                  <c:v>-7.1999999999999995E-2</c:v>
                </c:pt>
                <c:pt idx="557">
                  <c:v>-1.3740000000000001</c:v>
                </c:pt>
                <c:pt idx="558">
                  <c:v>-1.23</c:v>
                </c:pt>
                <c:pt idx="559">
                  <c:v>-0.108</c:v>
                </c:pt>
                <c:pt idx="560">
                  <c:v>-0.33600000000000002</c:v>
                </c:pt>
                <c:pt idx="561">
                  <c:v>-0.21</c:v>
                </c:pt>
                <c:pt idx="562">
                  <c:v>0.29399999999999998</c:v>
                </c:pt>
                <c:pt idx="563">
                  <c:v>-0.53400000000000003</c:v>
                </c:pt>
                <c:pt idx="564">
                  <c:v>-0.28199999999999997</c:v>
                </c:pt>
                <c:pt idx="565">
                  <c:v>-0.89400000000000002</c:v>
                </c:pt>
                <c:pt idx="566">
                  <c:v>0.52800000000000002</c:v>
                </c:pt>
                <c:pt idx="567">
                  <c:v>4.2000000000000003E-2</c:v>
                </c:pt>
                <c:pt idx="568">
                  <c:v>0.12</c:v>
                </c:pt>
                <c:pt idx="569">
                  <c:v>12.875999999999999</c:v>
                </c:pt>
                <c:pt idx="570">
                  <c:v>1.6439999999999999</c:v>
                </c:pt>
                <c:pt idx="571">
                  <c:v>-0.53400000000000003</c:v>
                </c:pt>
                <c:pt idx="572">
                  <c:v>0.13800000000000001</c:v>
                </c:pt>
                <c:pt idx="573">
                  <c:v>0.66</c:v>
                </c:pt>
                <c:pt idx="574">
                  <c:v>0.06</c:v>
                </c:pt>
                <c:pt idx="575">
                  <c:v>-0.78600000000000003</c:v>
                </c:pt>
                <c:pt idx="576">
                  <c:v>-0.69599999999999995</c:v>
                </c:pt>
                <c:pt idx="577">
                  <c:v>0.38400000000000001</c:v>
                </c:pt>
                <c:pt idx="578">
                  <c:v>-1.4159999999999999</c:v>
                </c:pt>
                <c:pt idx="579">
                  <c:v>-0.58799999999999997</c:v>
                </c:pt>
                <c:pt idx="580">
                  <c:v>-0.96</c:v>
                </c:pt>
                <c:pt idx="581">
                  <c:v>-0.64800000000000002</c:v>
                </c:pt>
                <c:pt idx="582">
                  <c:v>-0.68400000000000005</c:v>
                </c:pt>
                <c:pt idx="583">
                  <c:v>0.52800000000000002</c:v>
                </c:pt>
                <c:pt idx="584">
                  <c:v>4.8000000000000001E-2</c:v>
                </c:pt>
                <c:pt idx="585">
                  <c:v>-0.246</c:v>
                </c:pt>
                <c:pt idx="586">
                  <c:v>-0.67200000000000004</c:v>
                </c:pt>
                <c:pt idx="587">
                  <c:v>0.81</c:v>
                </c:pt>
                <c:pt idx="588">
                  <c:v>-0.21</c:v>
                </c:pt>
                <c:pt idx="589">
                  <c:v>-0.81</c:v>
                </c:pt>
                <c:pt idx="590">
                  <c:v>0.156</c:v>
                </c:pt>
                <c:pt idx="591">
                  <c:v>-0.378</c:v>
                </c:pt>
                <c:pt idx="592">
                  <c:v>-0.27600000000000002</c:v>
                </c:pt>
                <c:pt idx="593">
                  <c:v>-0.61199999999999999</c:v>
                </c:pt>
                <c:pt idx="594">
                  <c:v>-0.93600000000000005</c:v>
                </c:pt>
                <c:pt idx="595">
                  <c:v>-0.93600000000000005</c:v>
                </c:pt>
                <c:pt idx="596">
                  <c:v>-0.42599999999999999</c:v>
                </c:pt>
                <c:pt idx="597">
                  <c:v>-0.53400000000000003</c:v>
                </c:pt>
                <c:pt idx="598">
                  <c:v>-1.782</c:v>
                </c:pt>
                <c:pt idx="599">
                  <c:v>-0.21</c:v>
                </c:pt>
                <c:pt idx="600">
                  <c:v>-0.312</c:v>
                </c:pt>
                <c:pt idx="601">
                  <c:v>0.126</c:v>
                </c:pt>
                <c:pt idx="602">
                  <c:v>0.67800000000000005</c:v>
                </c:pt>
                <c:pt idx="603">
                  <c:v>-0.09</c:v>
                </c:pt>
                <c:pt idx="604">
                  <c:v>-0.36</c:v>
                </c:pt>
                <c:pt idx="605">
                  <c:v>5.3999999999999999E-2</c:v>
                </c:pt>
                <c:pt idx="606">
                  <c:v>0.73199999999999998</c:v>
                </c:pt>
                <c:pt idx="607">
                  <c:v>-0.504</c:v>
                </c:pt>
                <c:pt idx="608">
                  <c:v>-0.09</c:v>
                </c:pt>
                <c:pt idx="609">
                  <c:v>-0.27</c:v>
                </c:pt>
                <c:pt idx="610">
                  <c:v>-1.1339999999999999</c:v>
                </c:pt>
                <c:pt idx="611">
                  <c:v>-1.512</c:v>
                </c:pt>
                <c:pt idx="612">
                  <c:v>-1.002</c:v>
                </c:pt>
                <c:pt idx="613">
                  <c:v>-0.81599999999999995</c:v>
                </c:pt>
                <c:pt idx="614">
                  <c:v>-1.032</c:v>
                </c:pt>
                <c:pt idx="615">
                  <c:v>-0.498</c:v>
                </c:pt>
                <c:pt idx="616">
                  <c:v>-0.498</c:v>
                </c:pt>
                <c:pt idx="617">
                  <c:v>0.35399999999999998</c:v>
                </c:pt>
                <c:pt idx="618">
                  <c:v>-0.59399999999999997</c:v>
                </c:pt>
                <c:pt idx="619">
                  <c:v>0.114</c:v>
                </c:pt>
                <c:pt idx="620">
                  <c:v>-0.54600000000000004</c:v>
                </c:pt>
                <c:pt idx="621">
                  <c:v>-0.30599999999999999</c:v>
                </c:pt>
                <c:pt idx="622">
                  <c:v>-0.75600000000000001</c:v>
                </c:pt>
                <c:pt idx="623">
                  <c:v>0.54</c:v>
                </c:pt>
                <c:pt idx="624">
                  <c:v>-0.6</c:v>
                </c:pt>
                <c:pt idx="625">
                  <c:v>-0.624</c:v>
                </c:pt>
                <c:pt idx="626">
                  <c:v>-0.72599999999999998</c:v>
                </c:pt>
                <c:pt idx="627">
                  <c:v>-0.81</c:v>
                </c:pt>
                <c:pt idx="628">
                  <c:v>0.86399999999999999</c:v>
                </c:pt>
                <c:pt idx="629">
                  <c:v>-1.0860000000000001</c:v>
                </c:pt>
                <c:pt idx="630">
                  <c:v>-0.94799999999999995</c:v>
                </c:pt>
                <c:pt idx="631">
                  <c:v>-0.192</c:v>
                </c:pt>
                <c:pt idx="632">
                  <c:v>-0.65400000000000003</c:v>
                </c:pt>
                <c:pt idx="633">
                  <c:v>-0.57599999999999996</c:v>
                </c:pt>
                <c:pt idx="634">
                  <c:v>-1.536</c:v>
                </c:pt>
                <c:pt idx="635">
                  <c:v>-0.91200000000000003</c:v>
                </c:pt>
                <c:pt idx="636">
                  <c:v>-0.312</c:v>
                </c:pt>
                <c:pt idx="637">
                  <c:v>-0.12</c:v>
                </c:pt>
                <c:pt idx="638">
                  <c:v>0.51600000000000001</c:v>
                </c:pt>
                <c:pt idx="639">
                  <c:v>-0.45</c:v>
                </c:pt>
                <c:pt idx="640">
                  <c:v>-0.76200000000000001</c:v>
                </c:pt>
                <c:pt idx="641">
                  <c:v>-0.46800000000000003</c:v>
                </c:pt>
                <c:pt idx="642">
                  <c:v>0.56999999999999995</c:v>
                </c:pt>
                <c:pt idx="643">
                  <c:v>-0.99</c:v>
                </c:pt>
                <c:pt idx="644">
                  <c:v>-0.84599999999999997</c:v>
                </c:pt>
                <c:pt idx="645">
                  <c:v>4.2000000000000003E-2</c:v>
                </c:pt>
                <c:pt idx="646">
                  <c:v>-0.24</c:v>
                </c:pt>
                <c:pt idx="647">
                  <c:v>-1.3080000000000001</c:v>
                </c:pt>
                <c:pt idx="648">
                  <c:v>-0.53400000000000003</c:v>
                </c:pt>
                <c:pt idx="649">
                  <c:v>-1.3919999999999999</c:v>
                </c:pt>
                <c:pt idx="650">
                  <c:v>-0.44400000000000001</c:v>
                </c:pt>
                <c:pt idx="651">
                  <c:v>-6.0000000000000001E-3</c:v>
                </c:pt>
                <c:pt idx="652">
                  <c:v>0.19800000000000001</c:v>
                </c:pt>
                <c:pt idx="653">
                  <c:v>0.69599999999999995</c:v>
                </c:pt>
                <c:pt idx="654">
                  <c:v>0.108</c:v>
                </c:pt>
                <c:pt idx="655">
                  <c:v>-0.216</c:v>
                </c:pt>
                <c:pt idx="656">
                  <c:v>-0.68400000000000005</c:v>
                </c:pt>
                <c:pt idx="657">
                  <c:v>0.12</c:v>
                </c:pt>
                <c:pt idx="658">
                  <c:v>0.44400000000000001</c:v>
                </c:pt>
                <c:pt idx="659">
                  <c:v>-0.45600000000000002</c:v>
                </c:pt>
                <c:pt idx="660">
                  <c:v>-0.03</c:v>
                </c:pt>
                <c:pt idx="661">
                  <c:v>0.13200000000000001</c:v>
                </c:pt>
                <c:pt idx="662">
                  <c:v>-0.54</c:v>
                </c:pt>
                <c:pt idx="663">
                  <c:v>0.32400000000000001</c:v>
                </c:pt>
                <c:pt idx="664">
                  <c:v>-0.85199999999999998</c:v>
                </c:pt>
                <c:pt idx="665">
                  <c:v>-4.2000000000000003E-2</c:v>
                </c:pt>
                <c:pt idx="666">
                  <c:v>8.4000000000000005E-2</c:v>
                </c:pt>
                <c:pt idx="667">
                  <c:v>0.25800000000000001</c:v>
                </c:pt>
                <c:pt idx="668">
                  <c:v>0.246</c:v>
                </c:pt>
                <c:pt idx="669">
                  <c:v>0.06</c:v>
                </c:pt>
                <c:pt idx="670">
                  <c:v>-0.75600000000000001</c:v>
                </c:pt>
                <c:pt idx="671">
                  <c:v>-5.3999999999999999E-2</c:v>
                </c:pt>
                <c:pt idx="672">
                  <c:v>-5.3999999999999999E-2</c:v>
                </c:pt>
                <c:pt idx="673">
                  <c:v>0.438</c:v>
                </c:pt>
                <c:pt idx="674">
                  <c:v>-0.17399999999999999</c:v>
                </c:pt>
                <c:pt idx="675">
                  <c:v>-0.252</c:v>
                </c:pt>
                <c:pt idx="676">
                  <c:v>-0.73799999999999999</c:v>
                </c:pt>
                <c:pt idx="677">
                  <c:v>0.13800000000000001</c:v>
                </c:pt>
                <c:pt idx="678">
                  <c:v>-1.1879999999999999</c:v>
                </c:pt>
                <c:pt idx="679">
                  <c:v>-0.22800000000000001</c:v>
                </c:pt>
                <c:pt idx="680">
                  <c:v>-0.39</c:v>
                </c:pt>
                <c:pt idx="681">
                  <c:v>-1.74</c:v>
                </c:pt>
                <c:pt idx="682">
                  <c:v>-0.624</c:v>
                </c:pt>
                <c:pt idx="683">
                  <c:v>-0.55200000000000005</c:v>
                </c:pt>
                <c:pt idx="684">
                  <c:v>-1.02</c:v>
                </c:pt>
                <c:pt idx="685">
                  <c:v>0.10199999999999999</c:v>
                </c:pt>
                <c:pt idx="686">
                  <c:v>-0.16200000000000001</c:v>
                </c:pt>
                <c:pt idx="687">
                  <c:v>-0.54</c:v>
                </c:pt>
                <c:pt idx="688">
                  <c:v>-0.97799999999999998</c:v>
                </c:pt>
                <c:pt idx="689">
                  <c:v>-0.73799999999999999</c:v>
                </c:pt>
                <c:pt idx="690">
                  <c:v>-0.34200000000000003</c:v>
                </c:pt>
                <c:pt idx="691">
                  <c:v>-0.72599999999999998</c:v>
                </c:pt>
                <c:pt idx="692">
                  <c:v>0.19800000000000001</c:v>
                </c:pt>
                <c:pt idx="693">
                  <c:v>0.48</c:v>
                </c:pt>
                <c:pt idx="694">
                  <c:v>-0.222</c:v>
                </c:pt>
                <c:pt idx="695">
                  <c:v>-1.2</c:v>
                </c:pt>
                <c:pt idx="696">
                  <c:v>-1.17</c:v>
                </c:pt>
                <c:pt idx="697">
                  <c:v>-0.61799999999999999</c:v>
                </c:pt>
                <c:pt idx="698">
                  <c:v>-0.77400000000000002</c:v>
                </c:pt>
                <c:pt idx="699">
                  <c:v>-0.372</c:v>
                </c:pt>
                <c:pt idx="700">
                  <c:v>-0.60599999999999998</c:v>
                </c:pt>
                <c:pt idx="701">
                  <c:v>-1.272</c:v>
                </c:pt>
                <c:pt idx="702">
                  <c:v>0.12</c:v>
                </c:pt>
                <c:pt idx="703">
                  <c:v>-0.246</c:v>
                </c:pt>
                <c:pt idx="704">
                  <c:v>0.44400000000000001</c:v>
                </c:pt>
                <c:pt idx="705">
                  <c:v>-0.46200000000000002</c:v>
                </c:pt>
                <c:pt idx="706">
                  <c:v>-0.27</c:v>
                </c:pt>
                <c:pt idx="707">
                  <c:v>-1.008</c:v>
                </c:pt>
                <c:pt idx="708">
                  <c:v>-0.24</c:v>
                </c:pt>
                <c:pt idx="709">
                  <c:v>0.27600000000000002</c:v>
                </c:pt>
                <c:pt idx="710">
                  <c:v>0.17399999999999999</c:v>
                </c:pt>
                <c:pt idx="711">
                  <c:v>0.46200000000000002</c:v>
                </c:pt>
                <c:pt idx="712">
                  <c:v>1.272</c:v>
                </c:pt>
                <c:pt idx="713">
                  <c:v>-0.54</c:v>
                </c:pt>
                <c:pt idx="714">
                  <c:v>-1.038</c:v>
                </c:pt>
                <c:pt idx="715">
                  <c:v>0.09</c:v>
                </c:pt>
                <c:pt idx="716">
                  <c:v>-0.03</c:v>
                </c:pt>
                <c:pt idx="717">
                  <c:v>-0.27</c:v>
                </c:pt>
                <c:pt idx="718">
                  <c:v>0.186</c:v>
                </c:pt>
                <c:pt idx="719">
                  <c:v>0.28799999999999998</c:v>
                </c:pt>
                <c:pt idx="720">
                  <c:v>0.17399999999999999</c:v>
                </c:pt>
                <c:pt idx="721">
                  <c:v>-5.3999999999999999E-2</c:v>
                </c:pt>
                <c:pt idx="722">
                  <c:v>-1.272</c:v>
                </c:pt>
                <c:pt idx="723">
                  <c:v>0.33</c:v>
                </c:pt>
                <c:pt idx="724">
                  <c:v>0.70799999999999996</c:v>
                </c:pt>
                <c:pt idx="725">
                  <c:v>-0.69599999999999995</c:v>
                </c:pt>
                <c:pt idx="726">
                  <c:v>0.16200000000000001</c:v>
                </c:pt>
                <c:pt idx="727">
                  <c:v>-0.03</c:v>
                </c:pt>
                <c:pt idx="728">
                  <c:v>0.20399999999999999</c:v>
                </c:pt>
                <c:pt idx="729">
                  <c:v>6.6000000000000003E-2</c:v>
                </c:pt>
                <c:pt idx="730">
                  <c:v>0.48599999999999999</c:v>
                </c:pt>
                <c:pt idx="731">
                  <c:v>-0.318</c:v>
                </c:pt>
                <c:pt idx="732">
                  <c:v>-0.34799999999999998</c:v>
                </c:pt>
                <c:pt idx="733">
                  <c:v>-0.372</c:v>
                </c:pt>
                <c:pt idx="734">
                  <c:v>-1.512</c:v>
                </c:pt>
                <c:pt idx="735">
                  <c:v>0.75600000000000001</c:v>
                </c:pt>
                <c:pt idx="736">
                  <c:v>0.06</c:v>
                </c:pt>
                <c:pt idx="737">
                  <c:v>-0.51</c:v>
                </c:pt>
                <c:pt idx="738">
                  <c:v>-5.3999999999999999E-2</c:v>
                </c:pt>
                <c:pt idx="739">
                  <c:v>0.39</c:v>
                </c:pt>
                <c:pt idx="740">
                  <c:v>0.27600000000000002</c:v>
                </c:pt>
                <c:pt idx="741">
                  <c:v>0.33</c:v>
                </c:pt>
                <c:pt idx="742">
                  <c:v>-0.67800000000000005</c:v>
                </c:pt>
                <c:pt idx="743">
                  <c:v>-0.23400000000000001</c:v>
                </c:pt>
                <c:pt idx="744">
                  <c:v>4.2000000000000003E-2</c:v>
                </c:pt>
                <c:pt idx="745">
                  <c:v>0.45</c:v>
                </c:pt>
                <c:pt idx="746">
                  <c:v>0.75600000000000001</c:v>
                </c:pt>
                <c:pt idx="747">
                  <c:v>-0.80400000000000005</c:v>
                </c:pt>
                <c:pt idx="748">
                  <c:v>-0.624</c:v>
                </c:pt>
                <c:pt idx="749">
                  <c:v>-0.66600000000000004</c:v>
                </c:pt>
                <c:pt idx="750">
                  <c:v>0.39600000000000002</c:v>
                </c:pt>
                <c:pt idx="751">
                  <c:v>0.73199999999999998</c:v>
                </c:pt>
                <c:pt idx="752">
                  <c:v>-1.464</c:v>
                </c:pt>
                <c:pt idx="753">
                  <c:v>-1.3620000000000001</c:v>
                </c:pt>
                <c:pt idx="754">
                  <c:v>-0.54600000000000004</c:v>
                </c:pt>
                <c:pt idx="755">
                  <c:v>-0.35399999999999998</c:v>
                </c:pt>
                <c:pt idx="756">
                  <c:v>-1.2</c:v>
                </c:pt>
                <c:pt idx="757">
                  <c:v>-7.1999999999999995E-2</c:v>
                </c:pt>
                <c:pt idx="758">
                  <c:v>-0.67800000000000005</c:v>
                </c:pt>
                <c:pt idx="759">
                  <c:v>0.876</c:v>
                </c:pt>
                <c:pt idx="760">
                  <c:v>-0.23400000000000001</c:v>
                </c:pt>
                <c:pt idx="761">
                  <c:v>0.66</c:v>
                </c:pt>
                <c:pt idx="762">
                  <c:v>0.624</c:v>
                </c:pt>
                <c:pt idx="763">
                  <c:v>0.16200000000000001</c:v>
                </c:pt>
                <c:pt idx="764">
                  <c:v>-1.254</c:v>
                </c:pt>
                <c:pt idx="765">
                  <c:v>-1.1759999999999999</c:v>
                </c:pt>
                <c:pt idx="766">
                  <c:v>-1.1279999999999999</c:v>
                </c:pt>
                <c:pt idx="767">
                  <c:v>-0.75600000000000001</c:v>
                </c:pt>
                <c:pt idx="768">
                  <c:v>0.156</c:v>
                </c:pt>
                <c:pt idx="769">
                  <c:v>-0.54</c:v>
                </c:pt>
                <c:pt idx="770">
                  <c:v>0.372</c:v>
                </c:pt>
                <c:pt idx="771">
                  <c:v>-1.1399999999999999</c:v>
                </c:pt>
                <c:pt idx="772">
                  <c:v>0.13200000000000001</c:v>
                </c:pt>
                <c:pt idx="773">
                  <c:v>-0.40799999999999997</c:v>
                </c:pt>
                <c:pt idx="774">
                  <c:v>0.22800000000000001</c:v>
                </c:pt>
                <c:pt idx="775">
                  <c:v>0.432</c:v>
                </c:pt>
                <c:pt idx="776">
                  <c:v>-0.312</c:v>
                </c:pt>
                <c:pt idx="777">
                  <c:v>-1.02</c:v>
                </c:pt>
                <c:pt idx="778">
                  <c:v>1.3380000000000001</c:v>
                </c:pt>
                <c:pt idx="779">
                  <c:v>0.27</c:v>
                </c:pt>
                <c:pt idx="780">
                  <c:v>-1.23</c:v>
                </c:pt>
                <c:pt idx="781">
                  <c:v>-0.63600000000000001</c:v>
                </c:pt>
                <c:pt idx="782">
                  <c:v>0.77400000000000002</c:v>
                </c:pt>
                <c:pt idx="783">
                  <c:v>-0.59399999999999997</c:v>
                </c:pt>
                <c:pt idx="784">
                  <c:v>-0.84599999999999997</c:v>
                </c:pt>
                <c:pt idx="785">
                  <c:v>-1.704</c:v>
                </c:pt>
                <c:pt idx="786">
                  <c:v>-0.378</c:v>
                </c:pt>
                <c:pt idx="787">
                  <c:v>-0.23400000000000001</c:v>
                </c:pt>
                <c:pt idx="788">
                  <c:v>0.42599999999999999</c:v>
                </c:pt>
                <c:pt idx="789">
                  <c:v>-0.3</c:v>
                </c:pt>
                <c:pt idx="790">
                  <c:v>-0.29399999999999998</c:v>
                </c:pt>
                <c:pt idx="791">
                  <c:v>-0.85199999999999998</c:v>
                </c:pt>
                <c:pt idx="792">
                  <c:v>6.6000000000000003E-2</c:v>
                </c:pt>
                <c:pt idx="793">
                  <c:v>0.93600000000000005</c:v>
                </c:pt>
                <c:pt idx="794">
                  <c:v>0.73799999999999999</c:v>
                </c:pt>
                <c:pt idx="795">
                  <c:v>0.74399999999999999</c:v>
                </c:pt>
                <c:pt idx="796">
                  <c:v>-0.156</c:v>
                </c:pt>
                <c:pt idx="797">
                  <c:v>-0.75</c:v>
                </c:pt>
                <c:pt idx="798">
                  <c:v>0.3</c:v>
                </c:pt>
                <c:pt idx="799">
                  <c:v>-0.81</c:v>
                </c:pt>
                <c:pt idx="800">
                  <c:v>0.40799999999999997</c:v>
                </c:pt>
                <c:pt idx="801">
                  <c:v>-0.54</c:v>
                </c:pt>
                <c:pt idx="802">
                  <c:v>-0.63</c:v>
                </c:pt>
                <c:pt idx="803">
                  <c:v>-0.108</c:v>
                </c:pt>
                <c:pt idx="804">
                  <c:v>0.80400000000000005</c:v>
                </c:pt>
                <c:pt idx="805">
                  <c:v>0.82199999999999995</c:v>
                </c:pt>
                <c:pt idx="806">
                  <c:v>-0.09</c:v>
                </c:pt>
                <c:pt idx="807">
                  <c:v>-0.56399999999999995</c:v>
                </c:pt>
                <c:pt idx="808">
                  <c:v>0.38400000000000001</c:v>
                </c:pt>
                <c:pt idx="809">
                  <c:v>-0.372</c:v>
                </c:pt>
                <c:pt idx="810">
                  <c:v>-0.72599999999999998</c:v>
                </c:pt>
                <c:pt idx="811">
                  <c:v>-2.0099999999999998</c:v>
                </c:pt>
                <c:pt idx="812">
                  <c:v>-1.5780000000000001</c:v>
                </c:pt>
                <c:pt idx="813">
                  <c:v>0.246</c:v>
                </c:pt>
                <c:pt idx="814">
                  <c:v>0.41399999999999998</c:v>
                </c:pt>
                <c:pt idx="815">
                  <c:v>0.13200000000000001</c:v>
                </c:pt>
                <c:pt idx="816">
                  <c:v>-1.2E-2</c:v>
                </c:pt>
                <c:pt idx="817">
                  <c:v>-0.29399999999999998</c:v>
                </c:pt>
                <c:pt idx="818">
                  <c:v>-0.96</c:v>
                </c:pt>
                <c:pt idx="819">
                  <c:v>-0.24</c:v>
                </c:pt>
                <c:pt idx="820">
                  <c:v>0.876</c:v>
                </c:pt>
                <c:pt idx="821">
                  <c:v>-0.34799999999999998</c:v>
                </c:pt>
                <c:pt idx="822">
                  <c:v>9.6000000000000002E-2</c:v>
                </c:pt>
                <c:pt idx="823">
                  <c:v>-0.876</c:v>
                </c:pt>
                <c:pt idx="824">
                  <c:v>-1.1879999999999999</c:v>
                </c:pt>
                <c:pt idx="825">
                  <c:v>0.63</c:v>
                </c:pt>
                <c:pt idx="826">
                  <c:v>-0.95399999999999996</c:v>
                </c:pt>
                <c:pt idx="827">
                  <c:v>5.3999999999999999E-2</c:v>
                </c:pt>
                <c:pt idx="828">
                  <c:v>7.8E-2</c:v>
                </c:pt>
                <c:pt idx="829">
                  <c:v>-0.33600000000000002</c:v>
                </c:pt>
                <c:pt idx="830">
                  <c:v>-0.36</c:v>
                </c:pt>
                <c:pt idx="831">
                  <c:v>-0.312</c:v>
                </c:pt>
                <c:pt idx="832">
                  <c:v>-0.63</c:v>
                </c:pt>
                <c:pt idx="833">
                  <c:v>0.432</c:v>
                </c:pt>
                <c:pt idx="834">
                  <c:v>0.48599999999999999</c:v>
                </c:pt>
                <c:pt idx="835">
                  <c:v>-1.1339999999999999</c:v>
                </c:pt>
                <c:pt idx="836">
                  <c:v>-0.93</c:v>
                </c:pt>
                <c:pt idx="837">
                  <c:v>-1.0620000000000001</c:v>
                </c:pt>
                <c:pt idx="838">
                  <c:v>-1.0620000000000001</c:v>
                </c:pt>
                <c:pt idx="839">
                  <c:v>0.33</c:v>
                </c:pt>
                <c:pt idx="840">
                  <c:v>-0.66</c:v>
                </c:pt>
                <c:pt idx="841">
                  <c:v>-0.25800000000000001</c:v>
                </c:pt>
                <c:pt idx="842">
                  <c:v>0.17399999999999999</c:v>
                </c:pt>
                <c:pt idx="843">
                  <c:v>-1.002</c:v>
                </c:pt>
                <c:pt idx="844">
                  <c:v>-0.30599999999999999</c:v>
                </c:pt>
                <c:pt idx="845">
                  <c:v>-0.28799999999999998</c:v>
                </c:pt>
                <c:pt idx="846">
                  <c:v>0.42</c:v>
                </c:pt>
                <c:pt idx="847">
                  <c:v>-0.40799999999999997</c:v>
                </c:pt>
                <c:pt idx="848">
                  <c:v>-0.192</c:v>
                </c:pt>
                <c:pt idx="849">
                  <c:v>-0.73199999999999998</c:v>
                </c:pt>
                <c:pt idx="850">
                  <c:v>-0.34799999999999998</c:v>
                </c:pt>
                <c:pt idx="851">
                  <c:v>-1.524</c:v>
                </c:pt>
                <c:pt idx="852">
                  <c:v>-1.248</c:v>
                </c:pt>
                <c:pt idx="853">
                  <c:v>-7.8E-2</c:v>
                </c:pt>
                <c:pt idx="854">
                  <c:v>-0.20399999999999999</c:v>
                </c:pt>
                <c:pt idx="855">
                  <c:v>-0.34799999999999998</c:v>
                </c:pt>
                <c:pt idx="856">
                  <c:v>-0.54</c:v>
                </c:pt>
                <c:pt idx="857">
                  <c:v>-1.008</c:v>
                </c:pt>
                <c:pt idx="858">
                  <c:v>-0.27600000000000002</c:v>
                </c:pt>
                <c:pt idx="859">
                  <c:v>-0.28799999999999998</c:v>
                </c:pt>
                <c:pt idx="860">
                  <c:v>0.438</c:v>
                </c:pt>
                <c:pt idx="861">
                  <c:v>-0.66</c:v>
                </c:pt>
                <c:pt idx="862">
                  <c:v>7.8E-2</c:v>
                </c:pt>
                <c:pt idx="863">
                  <c:v>-0.18</c:v>
                </c:pt>
                <c:pt idx="864">
                  <c:v>-1.0860000000000001</c:v>
                </c:pt>
                <c:pt idx="865">
                  <c:v>-0.46200000000000002</c:v>
                </c:pt>
                <c:pt idx="866">
                  <c:v>-1.524</c:v>
                </c:pt>
                <c:pt idx="867">
                  <c:v>-0.28199999999999997</c:v>
                </c:pt>
                <c:pt idx="868">
                  <c:v>0.51600000000000001</c:v>
                </c:pt>
                <c:pt idx="869">
                  <c:v>-0.46800000000000003</c:v>
                </c:pt>
                <c:pt idx="870">
                  <c:v>-0.17399999999999999</c:v>
                </c:pt>
                <c:pt idx="871">
                  <c:v>-0.66600000000000004</c:v>
                </c:pt>
                <c:pt idx="872">
                  <c:v>-0.34200000000000003</c:v>
                </c:pt>
                <c:pt idx="873">
                  <c:v>0.186</c:v>
                </c:pt>
                <c:pt idx="874">
                  <c:v>-0.45600000000000002</c:v>
                </c:pt>
                <c:pt idx="875">
                  <c:v>0.23400000000000001</c:v>
                </c:pt>
                <c:pt idx="876">
                  <c:v>-0.216</c:v>
                </c:pt>
                <c:pt idx="877">
                  <c:v>-0.86399999999999999</c:v>
                </c:pt>
                <c:pt idx="878">
                  <c:v>0.03</c:v>
                </c:pt>
                <c:pt idx="879">
                  <c:v>-0.222</c:v>
                </c:pt>
                <c:pt idx="880">
                  <c:v>-0.51600000000000001</c:v>
                </c:pt>
                <c:pt idx="881">
                  <c:v>-1.35</c:v>
                </c:pt>
                <c:pt idx="882">
                  <c:v>-0.92400000000000004</c:v>
                </c:pt>
                <c:pt idx="883">
                  <c:v>-0.55800000000000005</c:v>
                </c:pt>
                <c:pt idx="884">
                  <c:v>-0.57599999999999996</c:v>
                </c:pt>
                <c:pt idx="885">
                  <c:v>0.23400000000000001</c:v>
                </c:pt>
                <c:pt idx="886">
                  <c:v>0.13800000000000001</c:v>
                </c:pt>
                <c:pt idx="887">
                  <c:v>-0.114</c:v>
                </c:pt>
                <c:pt idx="888">
                  <c:v>0.40200000000000002</c:v>
                </c:pt>
                <c:pt idx="889">
                  <c:v>1.476</c:v>
                </c:pt>
                <c:pt idx="890">
                  <c:v>-1.014</c:v>
                </c:pt>
                <c:pt idx="891">
                  <c:v>0.22800000000000001</c:v>
                </c:pt>
                <c:pt idx="892">
                  <c:v>1.7999999999999999E-2</c:v>
                </c:pt>
                <c:pt idx="893">
                  <c:v>0.76200000000000001</c:v>
                </c:pt>
                <c:pt idx="894">
                  <c:v>0.36599999999999999</c:v>
                </c:pt>
                <c:pt idx="895">
                  <c:v>-0.49199999999999999</c:v>
                </c:pt>
                <c:pt idx="896">
                  <c:v>-0.82199999999999995</c:v>
                </c:pt>
                <c:pt idx="897">
                  <c:v>-0.74399999999999999</c:v>
                </c:pt>
                <c:pt idx="898">
                  <c:v>-0.81599999999999995</c:v>
                </c:pt>
                <c:pt idx="899">
                  <c:v>-0.58799999999999997</c:v>
                </c:pt>
                <c:pt idx="900">
                  <c:v>0.51600000000000001</c:v>
                </c:pt>
                <c:pt idx="901">
                  <c:v>-0.61799999999999999</c:v>
                </c:pt>
                <c:pt idx="902">
                  <c:v>-0.09</c:v>
                </c:pt>
                <c:pt idx="903">
                  <c:v>-0.3</c:v>
                </c:pt>
                <c:pt idx="904">
                  <c:v>-0.126</c:v>
                </c:pt>
                <c:pt idx="905">
                  <c:v>-1.494</c:v>
                </c:pt>
                <c:pt idx="906">
                  <c:v>-1.0920000000000001</c:v>
                </c:pt>
                <c:pt idx="907">
                  <c:v>-0.216</c:v>
                </c:pt>
                <c:pt idx="908">
                  <c:v>-0.73799999999999999</c:v>
                </c:pt>
                <c:pt idx="909">
                  <c:v>-0.63600000000000001</c:v>
                </c:pt>
                <c:pt idx="910">
                  <c:v>-1.35</c:v>
                </c:pt>
                <c:pt idx="911">
                  <c:v>0.34799999999999998</c:v>
                </c:pt>
                <c:pt idx="912">
                  <c:v>-1.944</c:v>
                </c:pt>
                <c:pt idx="913">
                  <c:v>-0.14399999999999999</c:v>
                </c:pt>
                <c:pt idx="914">
                  <c:v>0.09</c:v>
                </c:pt>
                <c:pt idx="915">
                  <c:v>-0.56399999999999995</c:v>
                </c:pt>
                <c:pt idx="916">
                  <c:v>-0.30599999999999999</c:v>
                </c:pt>
                <c:pt idx="917">
                  <c:v>-1.056</c:v>
                </c:pt>
                <c:pt idx="918">
                  <c:v>-1.9139999999999999</c:v>
                </c:pt>
                <c:pt idx="919">
                  <c:v>-1.7999999999999999E-2</c:v>
                </c:pt>
                <c:pt idx="920">
                  <c:v>-1.08</c:v>
                </c:pt>
                <c:pt idx="921">
                  <c:v>-0.59399999999999997</c:v>
                </c:pt>
                <c:pt idx="922">
                  <c:v>8.4000000000000005E-2</c:v>
                </c:pt>
                <c:pt idx="923">
                  <c:v>-0.63600000000000001</c:v>
                </c:pt>
                <c:pt idx="924">
                  <c:v>0.58199999999999996</c:v>
                </c:pt>
                <c:pt idx="925">
                  <c:v>-1.1339999999999999</c:v>
                </c:pt>
                <c:pt idx="926">
                  <c:v>-0.75600000000000001</c:v>
                </c:pt>
                <c:pt idx="927">
                  <c:v>-1.1819999999999999</c:v>
                </c:pt>
                <c:pt idx="928">
                  <c:v>-0.45600000000000002</c:v>
                </c:pt>
                <c:pt idx="929">
                  <c:v>1.6259999999999999</c:v>
                </c:pt>
                <c:pt idx="930">
                  <c:v>0.36599999999999999</c:v>
                </c:pt>
                <c:pt idx="931">
                  <c:v>-0.90600000000000003</c:v>
                </c:pt>
                <c:pt idx="932">
                  <c:v>-0.58199999999999996</c:v>
                </c:pt>
                <c:pt idx="933">
                  <c:v>0.40200000000000002</c:v>
                </c:pt>
                <c:pt idx="934">
                  <c:v>0.58799999999999997</c:v>
                </c:pt>
                <c:pt idx="935">
                  <c:v>0.16200000000000001</c:v>
                </c:pt>
                <c:pt idx="936">
                  <c:v>-1.6020000000000001</c:v>
                </c:pt>
                <c:pt idx="937">
                  <c:v>-0.76800000000000002</c:v>
                </c:pt>
                <c:pt idx="938">
                  <c:v>-0.52200000000000002</c:v>
                </c:pt>
                <c:pt idx="939">
                  <c:v>-0.81599999999999995</c:v>
                </c:pt>
                <c:pt idx="940">
                  <c:v>-1.758</c:v>
                </c:pt>
                <c:pt idx="941">
                  <c:v>-0.81599999999999995</c:v>
                </c:pt>
                <c:pt idx="942">
                  <c:v>-0.91800000000000004</c:v>
                </c:pt>
                <c:pt idx="943">
                  <c:v>0.222</c:v>
                </c:pt>
                <c:pt idx="944">
                  <c:v>-0.76800000000000002</c:v>
                </c:pt>
                <c:pt idx="945">
                  <c:v>-1.1040000000000001</c:v>
                </c:pt>
                <c:pt idx="946">
                  <c:v>-0.54</c:v>
                </c:pt>
                <c:pt idx="947">
                  <c:v>-0.29399999999999998</c:v>
                </c:pt>
                <c:pt idx="948">
                  <c:v>0.126</c:v>
                </c:pt>
                <c:pt idx="949">
                  <c:v>-5.3999999999999999E-2</c:v>
                </c:pt>
                <c:pt idx="950">
                  <c:v>-0.216</c:v>
                </c:pt>
                <c:pt idx="951">
                  <c:v>-0.29399999999999998</c:v>
                </c:pt>
                <c:pt idx="952">
                  <c:v>-0.58799999999999997</c:v>
                </c:pt>
                <c:pt idx="953">
                  <c:v>-0.58799999999999997</c:v>
                </c:pt>
                <c:pt idx="954">
                  <c:v>-0.74399999999999999</c:v>
                </c:pt>
                <c:pt idx="955">
                  <c:v>0.14399999999999999</c:v>
                </c:pt>
                <c:pt idx="956">
                  <c:v>-0.876</c:v>
                </c:pt>
                <c:pt idx="957">
                  <c:v>-0.54600000000000004</c:v>
                </c:pt>
                <c:pt idx="958">
                  <c:v>0.432</c:v>
                </c:pt>
                <c:pt idx="959">
                  <c:v>0.06</c:v>
                </c:pt>
                <c:pt idx="960">
                  <c:v>-0.20399999999999999</c:v>
                </c:pt>
                <c:pt idx="961">
                  <c:v>-0.09</c:v>
                </c:pt>
                <c:pt idx="962">
                  <c:v>-0.10199999999999999</c:v>
                </c:pt>
                <c:pt idx="963">
                  <c:v>-0.54</c:v>
                </c:pt>
                <c:pt idx="964">
                  <c:v>-0.18</c:v>
                </c:pt>
                <c:pt idx="965">
                  <c:v>0.25800000000000001</c:v>
                </c:pt>
                <c:pt idx="966">
                  <c:v>-0.48599999999999999</c:v>
                </c:pt>
                <c:pt idx="967">
                  <c:v>-0.48599999999999999</c:v>
                </c:pt>
                <c:pt idx="968">
                  <c:v>4.2000000000000003E-2</c:v>
                </c:pt>
                <c:pt idx="969">
                  <c:v>0.108</c:v>
                </c:pt>
                <c:pt idx="970">
                  <c:v>-0.63600000000000001</c:v>
                </c:pt>
                <c:pt idx="971">
                  <c:v>0.16200000000000001</c:v>
                </c:pt>
                <c:pt idx="972">
                  <c:v>3.5999999999999997E-2</c:v>
                </c:pt>
                <c:pt idx="973">
                  <c:v>0.40200000000000002</c:v>
                </c:pt>
                <c:pt idx="974">
                  <c:v>-0.16200000000000001</c:v>
                </c:pt>
                <c:pt idx="975">
                  <c:v>-0.58799999999999997</c:v>
                </c:pt>
                <c:pt idx="976">
                  <c:v>0.44400000000000001</c:v>
                </c:pt>
                <c:pt idx="977">
                  <c:v>0.48599999999999999</c:v>
                </c:pt>
                <c:pt idx="978">
                  <c:v>-0.27600000000000002</c:v>
                </c:pt>
                <c:pt idx="979">
                  <c:v>7.1999999999999995E-2</c:v>
                </c:pt>
                <c:pt idx="980">
                  <c:v>0</c:v>
                </c:pt>
                <c:pt idx="981">
                  <c:v>-0.13800000000000001</c:v>
                </c:pt>
                <c:pt idx="982">
                  <c:v>-0.76800000000000002</c:v>
                </c:pt>
                <c:pt idx="983">
                  <c:v>-0.40799999999999997</c:v>
                </c:pt>
                <c:pt idx="984">
                  <c:v>0.28199999999999997</c:v>
                </c:pt>
                <c:pt idx="985">
                  <c:v>-0.39600000000000002</c:v>
                </c:pt>
                <c:pt idx="986">
                  <c:v>-0.96599999999999997</c:v>
                </c:pt>
                <c:pt idx="987">
                  <c:v>-0.57599999999999996</c:v>
                </c:pt>
                <c:pt idx="988">
                  <c:v>-0.48</c:v>
                </c:pt>
                <c:pt idx="989">
                  <c:v>-1.7999999999999999E-2</c:v>
                </c:pt>
                <c:pt idx="990">
                  <c:v>-0.28199999999999997</c:v>
                </c:pt>
                <c:pt idx="991">
                  <c:v>-0.252</c:v>
                </c:pt>
                <c:pt idx="992">
                  <c:v>0.35399999999999998</c:v>
                </c:pt>
                <c:pt idx="993">
                  <c:v>-0.318</c:v>
                </c:pt>
                <c:pt idx="994">
                  <c:v>-0.69599999999999995</c:v>
                </c:pt>
                <c:pt idx="995">
                  <c:v>-0.54600000000000004</c:v>
                </c:pt>
                <c:pt idx="996">
                  <c:v>-0.88800000000000001</c:v>
                </c:pt>
                <c:pt idx="997">
                  <c:v>0.32400000000000001</c:v>
                </c:pt>
                <c:pt idx="998">
                  <c:v>0.06</c:v>
                </c:pt>
                <c:pt idx="999">
                  <c:v>-0.93</c:v>
                </c:pt>
                <c:pt idx="1000">
                  <c:v>-0.83399999999999996</c:v>
                </c:pt>
                <c:pt idx="1001">
                  <c:v>-0.75</c:v>
                </c:pt>
                <c:pt idx="1002">
                  <c:v>-0.27</c:v>
                </c:pt>
                <c:pt idx="1003">
                  <c:v>1.3740000000000001</c:v>
                </c:pt>
                <c:pt idx="1004">
                  <c:v>4.2000000000000003E-2</c:v>
                </c:pt>
                <c:pt idx="1005">
                  <c:v>0.03</c:v>
                </c:pt>
                <c:pt idx="1006">
                  <c:v>-0.92400000000000004</c:v>
                </c:pt>
                <c:pt idx="1007">
                  <c:v>-0.33600000000000002</c:v>
                </c:pt>
                <c:pt idx="1008">
                  <c:v>-0.246</c:v>
                </c:pt>
                <c:pt idx="1009">
                  <c:v>-1.1040000000000001</c:v>
                </c:pt>
                <c:pt idx="1010">
                  <c:v>-0.90600000000000003</c:v>
                </c:pt>
                <c:pt idx="1011">
                  <c:v>-1.59</c:v>
                </c:pt>
                <c:pt idx="1012">
                  <c:v>-0.69</c:v>
                </c:pt>
                <c:pt idx="1013">
                  <c:v>-0.16200000000000001</c:v>
                </c:pt>
                <c:pt idx="1014">
                  <c:v>-0.51600000000000001</c:v>
                </c:pt>
                <c:pt idx="1015">
                  <c:v>-0.83399999999999996</c:v>
                </c:pt>
                <c:pt idx="1016">
                  <c:v>-1.248</c:v>
                </c:pt>
                <c:pt idx="1017">
                  <c:v>0.27600000000000002</c:v>
                </c:pt>
                <c:pt idx="1018">
                  <c:v>-1.194</c:v>
                </c:pt>
                <c:pt idx="1019">
                  <c:v>-0.51600000000000001</c:v>
                </c:pt>
                <c:pt idx="1020">
                  <c:v>0.28799999999999998</c:v>
                </c:pt>
                <c:pt idx="1021">
                  <c:v>-0.48</c:v>
                </c:pt>
                <c:pt idx="1022">
                  <c:v>0.16800000000000001</c:v>
                </c:pt>
                <c:pt idx="1023">
                  <c:v>-0.75600000000000001</c:v>
                </c:pt>
                <c:pt idx="1024">
                  <c:v>-0.18</c:v>
                </c:pt>
                <c:pt idx="1025">
                  <c:v>-0.95399999999999996</c:v>
                </c:pt>
                <c:pt idx="1026">
                  <c:v>-0.28799999999999998</c:v>
                </c:pt>
                <c:pt idx="1027">
                  <c:v>-0.21</c:v>
                </c:pt>
                <c:pt idx="1028">
                  <c:v>-0.91800000000000004</c:v>
                </c:pt>
                <c:pt idx="1029">
                  <c:v>1.1519999999999999</c:v>
                </c:pt>
                <c:pt idx="1030">
                  <c:v>-0.126</c:v>
                </c:pt>
                <c:pt idx="1031">
                  <c:v>0.75</c:v>
                </c:pt>
                <c:pt idx="1032">
                  <c:v>0.23400000000000001</c:v>
                </c:pt>
                <c:pt idx="1033">
                  <c:v>-0.44400000000000001</c:v>
                </c:pt>
                <c:pt idx="1034">
                  <c:v>0.48</c:v>
                </c:pt>
                <c:pt idx="1035">
                  <c:v>1.1519999999999999</c:v>
                </c:pt>
                <c:pt idx="1036">
                  <c:v>0.09</c:v>
                </c:pt>
                <c:pt idx="1037">
                  <c:v>-0.72599999999999998</c:v>
                </c:pt>
                <c:pt idx="1038">
                  <c:v>-0.90600000000000003</c:v>
                </c:pt>
                <c:pt idx="1039">
                  <c:v>-0.378</c:v>
                </c:pt>
                <c:pt idx="1040">
                  <c:v>-6.0000000000000001E-3</c:v>
                </c:pt>
                <c:pt idx="1041">
                  <c:v>-0.19800000000000001</c:v>
                </c:pt>
                <c:pt idx="1042">
                  <c:v>-0.9</c:v>
                </c:pt>
                <c:pt idx="1043">
                  <c:v>-0.28799999999999998</c:v>
                </c:pt>
                <c:pt idx="1044">
                  <c:v>-0.66</c:v>
                </c:pt>
                <c:pt idx="1045">
                  <c:v>-0.27</c:v>
                </c:pt>
                <c:pt idx="1046">
                  <c:v>-1.1220000000000001</c:v>
                </c:pt>
                <c:pt idx="1047">
                  <c:v>0.82199999999999995</c:v>
                </c:pt>
                <c:pt idx="1048">
                  <c:v>0.14399999999999999</c:v>
                </c:pt>
                <c:pt idx="1049">
                  <c:v>-0.17399999999999999</c:v>
                </c:pt>
                <c:pt idx="1050">
                  <c:v>0.58799999999999997</c:v>
                </c:pt>
                <c:pt idx="1051">
                  <c:v>-1.056</c:v>
                </c:pt>
                <c:pt idx="1052">
                  <c:v>0.78600000000000003</c:v>
                </c:pt>
                <c:pt idx="1053">
                  <c:v>-0.246</c:v>
                </c:pt>
                <c:pt idx="1054">
                  <c:v>-0.30599999999999999</c:v>
                </c:pt>
                <c:pt idx="1055">
                  <c:v>-0.34200000000000003</c:v>
                </c:pt>
                <c:pt idx="1056">
                  <c:v>0.13200000000000001</c:v>
                </c:pt>
                <c:pt idx="1057">
                  <c:v>-1.44</c:v>
                </c:pt>
                <c:pt idx="1058">
                  <c:v>-0.18</c:v>
                </c:pt>
                <c:pt idx="1059">
                  <c:v>-1.0680000000000001</c:v>
                </c:pt>
                <c:pt idx="1060">
                  <c:v>0.59399999999999997</c:v>
                </c:pt>
                <c:pt idx="1061">
                  <c:v>-1.548</c:v>
                </c:pt>
                <c:pt idx="1062">
                  <c:v>0.51600000000000001</c:v>
                </c:pt>
                <c:pt idx="1063">
                  <c:v>-1.002</c:v>
                </c:pt>
                <c:pt idx="1064">
                  <c:v>0.40799999999999997</c:v>
                </c:pt>
                <c:pt idx="1065">
                  <c:v>0.438</c:v>
                </c:pt>
                <c:pt idx="1066">
                  <c:v>-0.13800000000000001</c:v>
                </c:pt>
                <c:pt idx="1067">
                  <c:v>-0.10199999999999999</c:v>
                </c:pt>
                <c:pt idx="1068">
                  <c:v>-0.20399999999999999</c:v>
                </c:pt>
                <c:pt idx="1069">
                  <c:v>-0.64800000000000002</c:v>
                </c:pt>
                <c:pt idx="1070">
                  <c:v>-0.63600000000000001</c:v>
                </c:pt>
                <c:pt idx="1071">
                  <c:v>3.5999999999999997E-2</c:v>
                </c:pt>
                <c:pt idx="1072">
                  <c:v>-0.68400000000000005</c:v>
                </c:pt>
                <c:pt idx="1073">
                  <c:v>-0.73199999999999998</c:v>
                </c:pt>
                <c:pt idx="1074">
                  <c:v>-0.81599999999999995</c:v>
                </c:pt>
                <c:pt idx="1075">
                  <c:v>0.18</c:v>
                </c:pt>
                <c:pt idx="1076">
                  <c:v>0.216</c:v>
                </c:pt>
                <c:pt idx="1077">
                  <c:v>-0.55800000000000005</c:v>
                </c:pt>
                <c:pt idx="1078">
                  <c:v>-0.18</c:v>
                </c:pt>
                <c:pt idx="1079">
                  <c:v>-0.246</c:v>
                </c:pt>
                <c:pt idx="1080">
                  <c:v>1.056</c:v>
                </c:pt>
                <c:pt idx="1081">
                  <c:v>1.5780000000000001</c:v>
                </c:pt>
                <c:pt idx="1082">
                  <c:v>0.19800000000000001</c:v>
                </c:pt>
                <c:pt idx="1083">
                  <c:v>-0.27600000000000002</c:v>
                </c:pt>
                <c:pt idx="1084">
                  <c:v>0.64200000000000002</c:v>
                </c:pt>
                <c:pt idx="1085">
                  <c:v>0.36</c:v>
                </c:pt>
                <c:pt idx="1086">
                  <c:v>-1.2E-2</c:v>
                </c:pt>
                <c:pt idx="1087">
                  <c:v>-0.86399999999999999</c:v>
                </c:pt>
                <c:pt idx="1088">
                  <c:v>-0.85199999999999998</c:v>
                </c:pt>
                <c:pt idx="1089">
                  <c:v>0.126</c:v>
                </c:pt>
                <c:pt idx="1090">
                  <c:v>-0.92400000000000004</c:v>
                </c:pt>
                <c:pt idx="1091">
                  <c:v>0.81599999999999995</c:v>
                </c:pt>
                <c:pt idx="1092">
                  <c:v>-0.81599999999999995</c:v>
                </c:pt>
                <c:pt idx="1093">
                  <c:v>-0.9</c:v>
                </c:pt>
                <c:pt idx="1094">
                  <c:v>-0.318</c:v>
                </c:pt>
                <c:pt idx="1095">
                  <c:v>0.126</c:v>
                </c:pt>
                <c:pt idx="1096">
                  <c:v>-0.186</c:v>
                </c:pt>
                <c:pt idx="1097">
                  <c:v>-0.17399999999999999</c:v>
                </c:pt>
                <c:pt idx="1098">
                  <c:v>-0.55200000000000005</c:v>
                </c:pt>
                <c:pt idx="1099">
                  <c:v>9.6000000000000002E-2</c:v>
                </c:pt>
                <c:pt idx="1100">
                  <c:v>0.69599999999999995</c:v>
                </c:pt>
                <c:pt idx="1101">
                  <c:v>-0.69</c:v>
                </c:pt>
                <c:pt idx="1102">
                  <c:v>-1.302</c:v>
                </c:pt>
                <c:pt idx="1103">
                  <c:v>-0.438</c:v>
                </c:pt>
                <c:pt idx="1104">
                  <c:v>-1.3440000000000001</c:v>
                </c:pt>
                <c:pt idx="1105">
                  <c:v>-0.6</c:v>
                </c:pt>
                <c:pt idx="1106">
                  <c:v>-0.378</c:v>
                </c:pt>
                <c:pt idx="1107">
                  <c:v>-1.38</c:v>
                </c:pt>
                <c:pt idx="1108">
                  <c:v>-0.70799999999999996</c:v>
                </c:pt>
                <c:pt idx="1109">
                  <c:v>1.7999999999999999E-2</c:v>
                </c:pt>
                <c:pt idx="1110">
                  <c:v>-1.05</c:v>
                </c:pt>
                <c:pt idx="1111">
                  <c:v>0.48599999999999999</c:v>
                </c:pt>
                <c:pt idx="1112">
                  <c:v>-0.19800000000000001</c:v>
                </c:pt>
                <c:pt idx="1113">
                  <c:v>-1.026</c:v>
                </c:pt>
                <c:pt idx="1114">
                  <c:v>0.82199999999999995</c:v>
                </c:pt>
                <c:pt idx="1115">
                  <c:v>-0.114</c:v>
                </c:pt>
                <c:pt idx="1116">
                  <c:v>-0.36</c:v>
                </c:pt>
                <c:pt idx="1117">
                  <c:v>0.216</c:v>
                </c:pt>
                <c:pt idx="1118">
                  <c:v>0.76800000000000002</c:v>
                </c:pt>
                <c:pt idx="1119">
                  <c:v>-0.51600000000000001</c:v>
                </c:pt>
                <c:pt idx="1120">
                  <c:v>-0.15</c:v>
                </c:pt>
                <c:pt idx="1121">
                  <c:v>-0.61799999999999999</c:v>
                </c:pt>
                <c:pt idx="1122">
                  <c:v>-0.10199999999999999</c:v>
                </c:pt>
                <c:pt idx="1123">
                  <c:v>-1.476</c:v>
                </c:pt>
                <c:pt idx="1124">
                  <c:v>-1.008</c:v>
                </c:pt>
                <c:pt idx="1125">
                  <c:v>-0.53400000000000003</c:v>
                </c:pt>
                <c:pt idx="1126">
                  <c:v>-0.78600000000000003</c:v>
                </c:pt>
                <c:pt idx="1127">
                  <c:v>-6.6000000000000003E-2</c:v>
                </c:pt>
                <c:pt idx="1128">
                  <c:v>-0.71399999999999997</c:v>
                </c:pt>
                <c:pt idx="1129">
                  <c:v>-9.6000000000000002E-2</c:v>
                </c:pt>
                <c:pt idx="1130">
                  <c:v>-0.55200000000000005</c:v>
                </c:pt>
                <c:pt idx="1131">
                  <c:v>-0.74399999999999999</c:v>
                </c:pt>
                <c:pt idx="1132">
                  <c:v>-0.85199999999999998</c:v>
                </c:pt>
                <c:pt idx="1133">
                  <c:v>0.192</c:v>
                </c:pt>
                <c:pt idx="1134">
                  <c:v>-0.15</c:v>
                </c:pt>
                <c:pt idx="1135">
                  <c:v>0.59399999999999997</c:v>
                </c:pt>
                <c:pt idx="1136">
                  <c:v>0.42</c:v>
                </c:pt>
                <c:pt idx="1137">
                  <c:v>1.038</c:v>
                </c:pt>
                <c:pt idx="1138">
                  <c:v>-0.06</c:v>
                </c:pt>
                <c:pt idx="1139">
                  <c:v>0.72</c:v>
                </c:pt>
                <c:pt idx="1140">
                  <c:v>0.27</c:v>
                </c:pt>
                <c:pt idx="1141">
                  <c:v>-0.03</c:v>
                </c:pt>
                <c:pt idx="1142">
                  <c:v>0.61799999999999999</c:v>
                </c:pt>
                <c:pt idx="1143">
                  <c:v>-1.446</c:v>
                </c:pt>
                <c:pt idx="1144">
                  <c:v>-0.27600000000000002</c:v>
                </c:pt>
                <c:pt idx="1145">
                  <c:v>0.72</c:v>
                </c:pt>
                <c:pt idx="1146">
                  <c:v>0.34200000000000003</c:v>
                </c:pt>
                <c:pt idx="1147">
                  <c:v>-0.17399999999999999</c:v>
                </c:pt>
                <c:pt idx="1148">
                  <c:v>-0.47399999999999998</c:v>
                </c:pt>
                <c:pt idx="1149">
                  <c:v>-0.29399999999999998</c:v>
                </c:pt>
                <c:pt idx="1150">
                  <c:v>-1.3380000000000001</c:v>
                </c:pt>
                <c:pt idx="1151">
                  <c:v>0.53400000000000003</c:v>
                </c:pt>
                <c:pt idx="1152">
                  <c:v>0.99</c:v>
                </c:pt>
                <c:pt idx="1153">
                  <c:v>-0.91200000000000003</c:v>
                </c:pt>
                <c:pt idx="1154">
                  <c:v>-1.218</c:v>
                </c:pt>
                <c:pt idx="1155">
                  <c:v>-1.62</c:v>
                </c:pt>
                <c:pt idx="1156">
                  <c:v>0.10199999999999999</c:v>
                </c:pt>
                <c:pt idx="1157">
                  <c:v>-1.056</c:v>
                </c:pt>
                <c:pt idx="1158">
                  <c:v>-0.81</c:v>
                </c:pt>
                <c:pt idx="1159">
                  <c:v>-0.24</c:v>
                </c:pt>
                <c:pt idx="1160">
                  <c:v>0.67800000000000005</c:v>
                </c:pt>
                <c:pt idx="1161">
                  <c:v>-0.72599999999999998</c:v>
                </c:pt>
                <c:pt idx="1162">
                  <c:v>-9.6000000000000002E-2</c:v>
                </c:pt>
                <c:pt idx="1163">
                  <c:v>-0.372</c:v>
                </c:pt>
                <c:pt idx="1164">
                  <c:v>0.72</c:v>
                </c:pt>
                <c:pt idx="1165">
                  <c:v>22.007999999999999</c:v>
                </c:pt>
                <c:pt idx="1166">
                  <c:v>2.976</c:v>
                </c:pt>
                <c:pt idx="1167">
                  <c:v>-0.46800000000000003</c:v>
                </c:pt>
                <c:pt idx="1168">
                  <c:v>-0.69599999999999995</c:v>
                </c:pt>
                <c:pt idx="1169">
                  <c:v>0.12</c:v>
                </c:pt>
                <c:pt idx="1170">
                  <c:v>0.156</c:v>
                </c:pt>
                <c:pt idx="1171">
                  <c:v>-0.54600000000000004</c:v>
                </c:pt>
                <c:pt idx="1172">
                  <c:v>-0.55200000000000005</c:v>
                </c:pt>
                <c:pt idx="1173">
                  <c:v>0.69599999999999995</c:v>
                </c:pt>
                <c:pt idx="1174">
                  <c:v>-0.13800000000000001</c:v>
                </c:pt>
                <c:pt idx="1175">
                  <c:v>-0.48599999999999999</c:v>
                </c:pt>
                <c:pt idx="1176">
                  <c:v>-1.038</c:v>
                </c:pt>
                <c:pt idx="1177">
                  <c:v>0.88800000000000001</c:v>
                </c:pt>
                <c:pt idx="1178">
                  <c:v>-0.16200000000000001</c:v>
                </c:pt>
                <c:pt idx="1179">
                  <c:v>4.2000000000000003E-2</c:v>
                </c:pt>
                <c:pt idx="1180">
                  <c:v>-0.14399999999999999</c:v>
                </c:pt>
                <c:pt idx="1181">
                  <c:v>-2.4E-2</c:v>
                </c:pt>
                <c:pt idx="1182">
                  <c:v>0.06</c:v>
                </c:pt>
                <c:pt idx="1183">
                  <c:v>0.91200000000000003</c:v>
                </c:pt>
                <c:pt idx="1184">
                  <c:v>0.36599999999999999</c:v>
                </c:pt>
                <c:pt idx="1185">
                  <c:v>0.52800000000000002</c:v>
                </c:pt>
                <c:pt idx="1186">
                  <c:v>-0.28799999999999998</c:v>
                </c:pt>
                <c:pt idx="1187">
                  <c:v>-0.28799999999999998</c:v>
                </c:pt>
                <c:pt idx="1188">
                  <c:v>-0.19800000000000001</c:v>
                </c:pt>
                <c:pt idx="1189">
                  <c:v>-0.83399999999999996</c:v>
                </c:pt>
                <c:pt idx="1190">
                  <c:v>0.438</c:v>
                </c:pt>
                <c:pt idx="1191">
                  <c:v>-0.82799999999999996</c:v>
                </c:pt>
                <c:pt idx="1192">
                  <c:v>-0.498</c:v>
                </c:pt>
                <c:pt idx="1193">
                  <c:v>-0.61199999999999999</c:v>
                </c:pt>
                <c:pt idx="1194">
                  <c:v>0.58799999999999997</c:v>
                </c:pt>
                <c:pt idx="1195">
                  <c:v>-0.27600000000000002</c:v>
                </c:pt>
                <c:pt idx="1196">
                  <c:v>-1.3680000000000001</c:v>
                </c:pt>
                <c:pt idx="1197">
                  <c:v>-0.72</c:v>
                </c:pt>
                <c:pt idx="1198">
                  <c:v>-0.60599999999999998</c:v>
                </c:pt>
                <c:pt idx="1199">
                  <c:v>0.27</c:v>
                </c:pt>
                <c:pt idx="1200">
                  <c:v>0.186</c:v>
                </c:pt>
                <c:pt idx="1201">
                  <c:v>1.5840000000000001</c:v>
                </c:pt>
                <c:pt idx="1202">
                  <c:v>-0.13200000000000001</c:v>
                </c:pt>
                <c:pt idx="1203">
                  <c:v>-1.7999999999999999E-2</c:v>
                </c:pt>
                <c:pt idx="1204">
                  <c:v>0.48</c:v>
                </c:pt>
                <c:pt idx="1205">
                  <c:v>0.44400000000000001</c:v>
                </c:pt>
                <c:pt idx="1206">
                  <c:v>-0.222</c:v>
                </c:pt>
                <c:pt idx="1207">
                  <c:v>-1.002</c:v>
                </c:pt>
                <c:pt idx="1208">
                  <c:v>-0.42599999999999999</c:v>
                </c:pt>
                <c:pt idx="1209">
                  <c:v>-0.9</c:v>
                </c:pt>
                <c:pt idx="1210">
                  <c:v>0.40200000000000002</c:v>
                </c:pt>
                <c:pt idx="1211">
                  <c:v>0.70199999999999996</c:v>
                </c:pt>
                <c:pt idx="1212">
                  <c:v>-0.58199999999999996</c:v>
                </c:pt>
                <c:pt idx="1213">
                  <c:v>-0.88200000000000001</c:v>
                </c:pt>
                <c:pt idx="1214">
                  <c:v>-0.33</c:v>
                </c:pt>
                <c:pt idx="1215">
                  <c:v>-0.63</c:v>
                </c:pt>
                <c:pt idx="1216">
                  <c:v>-6.0000000000000001E-3</c:v>
                </c:pt>
                <c:pt idx="1217">
                  <c:v>-0.18</c:v>
                </c:pt>
                <c:pt idx="1218">
                  <c:v>-0.79800000000000004</c:v>
                </c:pt>
                <c:pt idx="1219">
                  <c:v>-1.224</c:v>
                </c:pt>
                <c:pt idx="1220">
                  <c:v>-0.74399999999999999</c:v>
                </c:pt>
                <c:pt idx="1221">
                  <c:v>-0.52200000000000002</c:v>
                </c:pt>
                <c:pt idx="1222">
                  <c:v>-0.96599999999999997</c:v>
                </c:pt>
                <c:pt idx="1223">
                  <c:v>-0.58199999999999996</c:v>
                </c:pt>
                <c:pt idx="1224">
                  <c:v>-1.254</c:v>
                </c:pt>
                <c:pt idx="1225">
                  <c:v>0.03</c:v>
                </c:pt>
                <c:pt idx="1226">
                  <c:v>-0.438</c:v>
                </c:pt>
                <c:pt idx="1227">
                  <c:v>-7.8E-2</c:v>
                </c:pt>
                <c:pt idx="1228">
                  <c:v>-1.3440000000000001</c:v>
                </c:pt>
                <c:pt idx="1229">
                  <c:v>-0.222</c:v>
                </c:pt>
                <c:pt idx="1230">
                  <c:v>-0.88800000000000001</c:v>
                </c:pt>
                <c:pt idx="1231">
                  <c:v>-0.51600000000000001</c:v>
                </c:pt>
                <c:pt idx="1232">
                  <c:v>0.85799999999999998</c:v>
                </c:pt>
                <c:pt idx="1233">
                  <c:v>-0.59399999999999997</c:v>
                </c:pt>
                <c:pt idx="1234">
                  <c:v>0.17399999999999999</c:v>
                </c:pt>
                <c:pt idx="1235">
                  <c:v>0.59399999999999997</c:v>
                </c:pt>
                <c:pt idx="1236">
                  <c:v>-0.70799999999999996</c:v>
                </c:pt>
                <c:pt idx="1237">
                  <c:v>0.79800000000000004</c:v>
                </c:pt>
                <c:pt idx="1238">
                  <c:v>-0.88800000000000001</c:v>
                </c:pt>
                <c:pt idx="1239">
                  <c:v>0.13200000000000001</c:v>
                </c:pt>
                <c:pt idx="1240">
                  <c:v>-0.98399999999999999</c:v>
                </c:pt>
                <c:pt idx="1241">
                  <c:v>-0.34200000000000003</c:v>
                </c:pt>
                <c:pt idx="1242">
                  <c:v>-0.66</c:v>
                </c:pt>
                <c:pt idx="1243">
                  <c:v>-0.57599999999999996</c:v>
                </c:pt>
                <c:pt idx="1244">
                  <c:v>0.19800000000000001</c:v>
                </c:pt>
                <c:pt idx="1245">
                  <c:v>-0.378</c:v>
                </c:pt>
                <c:pt idx="1246">
                  <c:v>-0.9</c:v>
                </c:pt>
                <c:pt idx="1247">
                  <c:v>-1.302</c:v>
                </c:pt>
                <c:pt idx="1248">
                  <c:v>-0.312</c:v>
                </c:pt>
                <c:pt idx="1249">
                  <c:v>-0.85799999999999998</c:v>
                </c:pt>
                <c:pt idx="1250">
                  <c:v>-0.96</c:v>
                </c:pt>
                <c:pt idx="1251">
                  <c:v>-0.80400000000000005</c:v>
                </c:pt>
                <c:pt idx="1252">
                  <c:v>-0.32400000000000001</c:v>
                </c:pt>
                <c:pt idx="1253">
                  <c:v>0.252</c:v>
                </c:pt>
                <c:pt idx="1254">
                  <c:v>-1.056</c:v>
                </c:pt>
                <c:pt idx="1255">
                  <c:v>-0.79800000000000004</c:v>
                </c:pt>
                <c:pt idx="1256">
                  <c:v>-0.61199999999999999</c:v>
                </c:pt>
                <c:pt idx="1257">
                  <c:v>-0.58199999999999996</c:v>
                </c:pt>
                <c:pt idx="1258">
                  <c:v>-0.95399999999999996</c:v>
                </c:pt>
                <c:pt idx="1259">
                  <c:v>-0.33600000000000002</c:v>
                </c:pt>
                <c:pt idx="1260">
                  <c:v>0.03</c:v>
                </c:pt>
                <c:pt idx="1261">
                  <c:v>-1.3740000000000001</c:v>
                </c:pt>
                <c:pt idx="1262">
                  <c:v>-1.716</c:v>
                </c:pt>
                <c:pt idx="1263">
                  <c:v>-0.32400000000000001</c:v>
                </c:pt>
                <c:pt idx="1264">
                  <c:v>-1.242</c:v>
                </c:pt>
                <c:pt idx="1265">
                  <c:v>-1.0860000000000001</c:v>
                </c:pt>
                <c:pt idx="1266">
                  <c:v>-0.47399999999999998</c:v>
                </c:pt>
                <c:pt idx="1267">
                  <c:v>-1.77</c:v>
                </c:pt>
                <c:pt idx="1268">
                  <c:v>-1.278</c:v>
                </c:pt>
                <c:pt idx="1269">
                  <c:v>-1.3859999999999999</c:v>
                </c:pt>
                <c:pt idx="1270">
                  <c:v>-2.04</c:v>
                </c:pt>
                <c:pt idx="1271">
                  <c:v>4.2000000000000003E-2</c:v>
                </c:pt>
                <c:pt idx="1272">
                  <c:v>-0.82799999999999996</c:v>
                </c:pt>
                <c:pt idx="1273">
                  <c:v>0.438</c:v>
                </c:pt>
                <c:pt idx="1274">
                  <c:v>-3.5999999999999997E-2</c:v>
                </c:pt>
                <c:pt idx="1275">
                  <c:v>-1.482</c:v>
                </c:pt>
                <c:pt idx="1276">
                  <c:v>0.17399999999999999</c:v>
                </c:pt>
                <c:pt idx="1277">
                  <c:v>0.18</c:v>
                </c:pt>
                <c:pt idx="1278">
                  <c:v>-0.21</c:v>
                </c:pt>
                <c:pt idx="1279">
                  <c:v>-2.1720000000000002</c:v>
                </c:pt>
                <c:pt idx="1280">
                  <c:v>-1.65</c:v>
                </c:pt>
                <c:pt idx="1281">
                  <c:v>-1.3080000000000001</c:v>
                </c:pt>
                <c:pt idx="1282">
                  <c:v>-1.6739999999999999</c:v>
                </c:pt>
                <c:pt idx="1283">
                  <c:v>-0.82199999999999995</c:v>
                </c:pt>
                <c:pt idx="1284">
                  <c:v>-0.87</c:v>
                </c:pt>
                <c:pt idx="1285">
                  <c:v>-0.45</c:v>
                </c:pt>
                <c:pt idx="1286">
                  <c:v>0.156</c:v>
                </c:pt>
                <c:pt idx="1287">
                  <c:v>-0.75600000000000001</c:v>
                </c:pt>
                <c:pt idx="1288">
                  <c:v>0.74399999999999999</c:v>
                </c:pt>
                <c:pt idx="1289">
                  <c:v>-0.82199999999999995</c:v>
                </c:pt>
                <c:pt idx="1290">
                  <c:v>-1.5840000000000001</c:v>
                </c:pt>
                <c:pt idx="1291">
                  <c:v>-0.53400000000000003</c:v>
                </c:pt>
                <c:pt idx="1292">
                  <c:v>-1.224</c:v>
                </c:pt>
                <c:pt idx="1293">
                  <c:v>6.0000000000000001E-3</c:v>
                </c:pt>
                <c:pt idx="1294">
                  <c:v>1.7999999999999999E-2</c:v>
                </c:pt>
                <c:pt idx="1295">
                  <c:v>0.54</c:v>
                </c:pt>
                <c:pt idx="1296">
                  <c:v>-6.0000000000000001E-3</c:v>
                </c:pt>
                <c:pt idx="1297">
                  <c:v>-0.34799999999999998</c:v>
                </c:pt>
                <c:pt idx="1298">
                  <c:v>0.69</c:v>
                </c:pt>
                <c:pt idx="1299">
                  <c:v>-0.33600000000000002</c:v>
                </c:pt>
                <c:pt idx="1300">
                  <c:v>0.27600000000000002</c:v>
                </c:pt>
                <c:pt idx="1301">
                  <c:v>-1.1220000000000001</c:v>
                </c:pt>
                <c:pt idx="1302">
                  <c:v>-1.3380000000000001</c:v>
                </c:pt>
                <c:pt idx="1303">
                  <c:v>-0.87</c:v>
                </c:pt>
                <c:pt idx="1304">
                  <c:v>0.108</c:v>
                </c:pt>
                <c:pt idx="1305">
                  <c:v>0.13200000000000001</c:v>
                </c:pt>
                <c:pt idx="1306">
                  <c:v>-0.91800000000000004</c:v>
                </c:pt>
                <c:pt idx="1307">
                  <c:v>-9.6000000000000002E-2</c:v>
                </c:pt>
                <c:pt idx="1308">
                  <c:v>-0.498</c:v>
                </c:pt>
                <c:pt idx="1309">
                  <c:v>-1.0920000000000001</c:v>
                </c:pt>
                <c:pt idx="1310">
                  <c:v>8.4000000000000005E-2</c:v>
                </c:pt>
                <c:pt idx="1311">
                  <c:v>-0.06</c:v>
                </c:pt>
                <c:pt idx="1312">
                  <c:v>-0.192</c:v>
                </c:pt>
                <c:pt idx="1313">
                  <c:v>-0.21</c:v>
                </c:pt>
                <c:pt idx="1314">
                  <c:v>-0.98399999999999999</c:v>
                </c:pt>
                <c:pt idx="1315">
                  <c:v>-0.99</c:v>
                </c:pt>
                <c:pt idx="1316">
                  <c:v>-0.17399999999999999</c:v>
                </c:pt>
                <c:pt idx="1317">
                  <c:v>0.58199999999999996</c:v>
                </c:pt>
                <c:pt idx="1318">
                  <c:v>-0.33600000000000002</c:v>
                </c:pt>
                <c:pt idx="1319">
                  <c:v>-0.99</c:v>
                </c:pt>
                <c:pt idx="1320">
                  <c:v>-0.70799999999999996</c:v>
                </c:pt>
                <c:pt idx="1321">
                  <c:v>0.03</c:v>
                </c:pt>
                <c:pt idx="1322">
                  <c:v>-1.08</c:v>
                </c:pt>
                <c:pt idx="1323">
                  <c:v>-0.24</c:v>
                </c:pt>
                <c:pt idx="1324">
                  <c:v>-1.0980000000000001</c:v>
                </c:pt>
                <c:pt idx="1325">
                  <c:v>-0.64800000000000002</c:v>
                </c:pt>
                <c:pt idx="1326">
                  <c:v>-0.35399999999999998</c:v>
                </c:pt>
                <c:pt idx="1327">
                  <c:v>-4.8000000000000001E-2</c:v>
                </c:pt>
                <c:pt idx="1328">
                  <c:v>-0.64200000000000002</c:v>
                </c:pt>
                <c:pt idx="1329">
                  <c:v>-1.1339999999999999</c:v>
                </c:pt>
                <c:pt idx="1330">
                  <c:v>-0.66</c:v>
                </c:pt>
                <c:pt idx="1331">
                  <c:v>0.378</c:v>
                </c:pt>
                <c:pt idx="1332">
                  <c:v>-0.41399999999999998</c:v>
                </c:pt>
                <c:pt idx="1333">
                  <c:v>0.23400000000000001</c:v>
                </c:pt>
                <c:pt idx="1334">
                  <c:v>-7.1999999999999995E-2</c:v>
                </c:pt>
                <c:pt idx="1335">
                  <c:v>0.86399999999999999</c:v>
                </c:pt>
                <c:pt idx="1336">
                  <c:v>-0.39</c:v>
                </c:pt>
                <c:pt idx="1337">
                  <c:v>-0.432</c:v>
                </c:pt>
                <c:pt idx="1338">
                  <c:v>0.51</c:v>
                </c:pt>
                <c:pt idx="1339">
                  <c:v>-0.82199999999999995</c:v>
                </c:pt>
                <c:pt idx="1340">
                  <c:v>-1.296</c:v>
                </c:pt>
                <c:pt idx="1341">
                  <c:v>-1.1459999999999999</c:v>
                </c:pt>
                <c:pt idx="1342">
                  <c:v>0.12</c:v>
                </c:pt>
                <c:pt idx="1343">
                  <c:v>-0.46200000000000002</c:v>
                </c:pt>
                <c:pt idx="1344">
                  <c:v>-0.69</c:v>
                </c:pt>
                <c:pt idx="1345">
                  <c:v>-0.55800000000000005</c:v>
                </c:pt>
                <c:pt idx="1346">
                  <c:v>0.32400000000000001</c:v>
                </c:pt>
                <c:pt idx="1347">
                  <c:v>1.044</c:v>
                </c:pt>
                <c:pt idx="1348">
                  <c:v>7.1999999999999995E-2</c:v>
                </c:pt>
                <c:pt idx="1349">
                  <c:v>-0.9</c:v>
                </c:pt>
                <c:pt idx="1350">
                  <c:v>0.246</c:v>
                </c:pt>
                <c:pt idx="1351">
                  <c:v>-0.26400000000000001</c:v>
                </c:pt>
                <c:pt idx="1352">
                  <c:v>-0.14399999999999999</c:v>
                </c:pt>
                <c:pt idx="1353">
                  <c:v>-0.52800000000000002</c:v>
                </c:pt>
                <c:pt idx="1354">
                  <c:v>0.114</c:v>
                </c:pt>
                <c:pt idx="1355">
                  <c:v>-9.6000000000000002E-2</c:v>
                </c:pt>
                <c:pt idx="1356">
                  <c:v>-2.5619999999999998</c:v>
                </c:pt>
                <c:pt idx="1357">
                  <c:v>6.0000000000000001E-3</c:v>
                </c:pt>
                <c:pt idx="1358">
                  <c:v>-1.212</c:v>
                </c:pt>
                <c:pt idx="1359">
                  <c:v>-0.79800000000000004</c:v>
                </c:pt>
                <c:pt idx="1360">
                  <c:v>0.33600000000000002</c:v>
                </c:pt>
                <c:pt idx="1361">
                  <c:v>-0.12</c:v>
                </c:pt>
                <c:pt idx="1362">
                  <c:v>-0.72599999999999998</c:v>
                </c:pt>
                <c:pt idx="1363">
                  <c:v>0.18</c:v>
                </c:pt>
                <c:pt idx="1364">
                  <c:v>-1.224</c:v>
                </c:pt>
                <c:pt idx="1365">
                  <c:v>-1.1819999999999999</c:v>
                </c:pt>
                <c:pt idx="1366">
                  <c:v>-1.5</c:v>
                </c:pt>
                <c:pt idx="1367">
                  <c:v>-8.4000000000000005E-2</c:v>
                </c:pt>
                <c:pt idx="1368">
                  <c:v>-0.87</c:v>
                </c:pt>
                <c:pt idx="1369">
                  <c:v>-0.25800000000000001</c:v>
                </c:pt>
                <c:pt idx="1370">
                  <c:v>-0.27</c:v>
                </c:pt>
                <c:pt idx="1371">
                  <c:v>-0.82799999999999996</c:v>
                </c:pt>
                <c:pt idx="1372">
                  <c:v>-0.108</c:v>
                </c:pt>
                <c:pt idx="1373">
                  <c:v>-0.114</c:v>
                </c:pt>
                <c:pt idx="1374">
                  <c:v>0.33600000000000002</c:v>
                </c:pt>
                <c:pt idx="1375">
                  <c:v>-0.55200000000000005</c:v>
                </c:pt>
                <c:pt idx="1376">
                  <c:v>0.41399999999999998</c:v>
                </c:pt>
                <c:pt idx="1377">
                  <c:v>-0.19800000000000001</c:v>
                </c:pt>
                <c:pt idx="1378">
                  <c:v>-0.26400000000000001</c:v>
                </c:pt>
                <c:pt idx="1379">
                  <c:v>-9.6000000000000002E-2</c:v>
                </c:pt>
                <c:pt idx="1380">
                  <c:v>-7.8E-2</c:v>
                </c:pt>
                <c:pt idx="1381">
                  <c:v>-0.03</c:v>
                </c:pt>
                <c:pt idx="1382">
                  <c:v>0.70199999999999996</c:v>
                </c:pt>
                <c:pt idx="1383">
                  <c:v>-0.15</c:v>
                </c:pt>
                <c:pt idx="1384">
                  <c:v>-0.48</c:v>
                </c:pt>
                <c:pt idx="1385">
                  <c:v>-1.7999999999999999E-2</c:v>
                </c:pt>
                <c:pt idx="1386">
                  <c:v>-0.76200000000000001</c:v>
                </c:pt>
                <c:pt idx="1387">
                  <c:v>-0.79800000000000004</c:v>
                </c:pt>
                <c:pt idx="1388">
                  <c:v>-0.75600000000000001</c:v>
                </c:pt>
                <c:pt idx="1389">
                  <c:v>-1.5</c:v>
                </c:pt>
                <c:pt idx="1390">
                  <c:v>-0.79800000000000004</c:v>
                </c:pt>
                <c:pt idx="1391">
                  <c:v>-0.27</c:v>
                </c:pt>
                <c:pt idx="1392">
                  <c:v>-0.624</c:v>
                </c:pt>
                <c:pt idx="1393">
                  <c:v>-0.23400000000000001</c:v>
                </c:pt>
                <c:pt idx="1394">
                  <c:v>-0.36599999999999999</c:v>
                </c:pt>
                <c:pt idx="1395">
                  <c:v>-0.34799999999999998</c:v>
                </c:pt>
                <c:pt idx="1396">
                  <c:v>-0.06</c:v>
                </c:pt>
                <c:pt idx="1397">
                  <c:v>-0.35399999999999998</c:v>
                </c:pt>
                <c:pt idx="1398">
                  <c:v>-0.39600000000000002</c:v>
                </c:pt>
                <c:pt idx="1399">
                  <c:v>0.46200000000000002</c:v>
                </c:pt>
                <c:pt idx="1400">
                  <c:v>0.504</c:v>
                </c:pt>
                <c:pt idx="1401">
                  <c:v>-0.876</c:v>
                </c:pt>
                <c:pt idx="1402">
                  <c:v>-0.38400000000000001</c:v>
                </c:pt>
                <c:pt idx="1403">
                  <c:v>-1.008</c:v>
                </c:pt>
                <c:pt idx="1404">
                  <c:v>-0.56399999999999995</c:v>
                </c:pt>
                <c:pt idx="1405">
                  <c:v>-0.876</c:v>
                </c:pt>
                <c:pt idx="1406">
                  <c:v>-3.5999999999999997E-2</c:v>
                </c:pt>
                <c:pt idx="1407">
                  <c:v>-0.23400000000000001</c:v>
                </c:pt>
                <c:pt idx="1408">
                  <c:v>-2.3580000000000001</c:v>
                </c:pt>
                <c:pt idx="1409">
                  <c:v>0.19800000000000001</c:v>
                </c:pt>
                <c:pt idx="1410">
                  <c:v>1.1040000000000001</c:v>
                </c:pt>
                <c:pt idx="1411">
                  <c:v>0.15</c:v>
                </c:pt>
                <c:pt idx="1412">
                  <c:v>0.33</c:v>
                </c:pt>
                <c:pt idx="1413">
                  <c:v>1.2E-2</c:v>
                </c:pt>
                <c:pt idx="1414">
                  <c:v>-0.61799999999999999</c:v>
                </c:pt>
                <c:pt idx="1415">
                  <c:v>-0.84599999999999997</c:v>
                </c:pt>
                <c:pt idx="1416">
                  <c:v>-0.36</c:v>
                </c:pt>
                <c:pt idx="1417">
                  <c:v>-1.038</c:v>
                </c:pt>
                <c:pt idx="1418">
                  <c:v>-1.8240000000000001</c:v>
                </c:pt>
                <c:pt idx="1419">
                  <c:v>0.36599999999999999</c:v>
                </c:pt>
                <c:pt idx="1420">
                  <c:v>-0.61199999999999999</c:v>
                </c:pt>
                <c:pt idx="1421">
                  <c:v>-0.312</c:v>
                </c:pt>
                <c:pt idx="1422">
                  <c:v>-1.206</c:v>
                </c:pt>
                <c:pt idx="1423">
                  <c:v>0.114</c:v>
                </c:pt>
                <c:pt idx="1424">
                  <c:v>0.06</c:v>
                </c:pt>
                <c:pt idx="1425">
                  <c:v>-0.56999999999999995</c:v>
                </c:pt>
                <c:pt idx="1426">
                  <c:v>-0.3</c:v>
                </c:pt>
                <c:pt idx="1427">
                  <c:v>-0.27</c:v>
                </c:pt>
                <c:pt idx="1428">
                  <c:v>-4.2000000000000003E-2</c:v>
                </c:pt>
                <c:pt idx="1429">
                  <c:v>-0.114</c:v>
                </c:pt>
                <c:pt idx="1430">
                  <c:v>-0.192</c:v>
                </c:pt>
                <c:pt idx="1431">
                  <c:v>-0.79200000000000004</c:v>
                </c:pt>
                <c:pt idx="1432">
                  <c:v>-0.41399999999999998</c:v>
                </c:pt>
                <c:pt idx="1433">
                  <c:v>-0.06</c:v>
                </c:pt>
                <c:pt idx="1434">
                  <c:v>-0.51</c:v>
                </c:pt>
                <c:pt idx="1435">
                  <c:v>-0.252</c:v>
                </c:pt>
                <c:pt idx="1436">
                  <c:v>0.22800000000000001</c:v>
                </c:pt>
                <c:pt idx="1437">
                  <c:v>-1.0740000000000001</c:v>
                </c:pt>
                <c:pt idx="1438">
                  <c:v>-1.032</c:v>
                </c:pt>
                <c:pt idx="1439">
                  <c:v>-6.6000000000000003E-2</c:v>
                </c:pt>
                <c:pt idx="1440">
                  <c:v>-1.212</c:v>
                </c:pt>
                <c:pt idx="1441">
                  <c:v>-0.23400000000000001</c:v>
                </c:pt>
                <c:pt idx="1442">
                  <c:v>-1.1819999999999999</c:v>
                </c:pt>
                <c:pt idx="1443">
                  <c:v>-1.044</c:v>
                </c:pt>
                <c:pt idx="1444">
                  <c:v>-1.002</c:v>
                </c:pt>
                <c:pt idx="1445">
                  <c:v>-0.83399999999999996</c:v>
                </c:pt>
                <c:pt idx="1446">
                  <c:v>-0.63</c:v>
                </c:pt>
                <c:pt idx="1447">
                  <c:v>0.44400000000000001</c:v>
                </c:pt>
                <c:pt idx="1448">
                  <c:v>-0.246</c:v>
                </c:pt>
                <c:pt idx="1449">
                  <c:v>-0.13200000000000001</c:v>
                </c:pt>
                <c:pt idx="1450">
                  <c:v>6.6000000000000003E-2</c:v>
                </c:pt>
                <c:pt idx="1451">
                  <c:v>0.372</c:v>
                </c:pt>
                <c:pt idx="1452">
                  <c:v>0.3</c:v>
                </c:pt>
                <c:pt idx="1453">
                  <c:v>-0.246</c:v>
                </c:pt>
                <c:pt idx="1454">
                  <c:v>-0.76200000000000001</c:v>
                </c:pt>
                <c:pt idx="1455">
                  <c:v>0.372</c:v>
                </c:pt>
                <c:pt idx="1456">
                  <c:v>-0.63</c:v>
                </c:pt>
                <c:pt idx="1457">
                  <c:v>0.10199999999999999</c:v>
                </c:pt>
                <c:pt idx="1458">
                  <c:v>0.55800000000000005</c:v>
                </c:pt>
                <c:pt idx="1459">
                  <c:v>-0.56399999999999995</c:v>
                </c:pt>
                <c:pt idx="1460">
                  <c:v>-0.47399999999999998</c:v>
                </c:pt>
                <c:pt idx="1461">
                  <c:v>-6.6000000000000003E-2</c:v>
                </c:pt>
                <c:pt idx="1462">
                  <c:v>0.39600000000000002</c:v>
                </c:pt>
                <c:pt idx="1463">
                  <c:v>-0.3</c:v>
                </c:pt>
                <c:pt idx="1464">
                  <c:v>5.3999999999999999E-2</c:v>
                </c:pt>
                <c:pt idx="1465">
                  <c:v>1.236</c:v>
                </c:pt>
                <c:pt idx="1466">
                  <c:v>4.2000000000000003E-2</c:v>
                </c:pt>
                <c:pt idx="1467">
                  <c:v>0.47399999999999998</c:v>
                </c:pt>
                <c:pt idx="1468">
                  <c:v>-0.75600000000000001</c:v>
                </c:pt>
                <c:pt idx="1469">
                  <c:v>0.24</c:v>
                </c:pt>
                <c:pt idx="1470">
                  <c:v>4.8000000000000001E-2</c:v>
                </c:pt>
                <c:pt idx="1471">
                  <c:v>-1.2E-2</c:v>
                </c:pt>
                <c:pt idx="1472">
                  <c:v>-0.91800000000000004</c:v>
                </c:pt>
                <c:pt idx="1473">
                  <c:v>-1.9139999999999999</c:v>
                </c:pt>
                <c:pt idx="1474">
                  <c:v>-0.70199999999999996</c:v>
                </c:pt>
                <c:pt idx="1475">
                  <c:v>-1.4159999999999999</c:v>
                </c:pt>
                <c:pt idx="1476">
                  <c:v>-1.35</c:v>
                </c:pt>
                <c:pt idx="1477">
                  <c:v>-0.58199999999999996</c:v>
                </c:pt>
                <c:pt idx="1478">
                  <c:v>-1.1399999999999999</c:v>
                </c:pt>
                <c:pt idx="1479">
                  <c:v>-0.222</c:v>
                </c:pt>
                <c:pt idx="1480">
                  <c:v>-0.72599999999999998</c:v>
                </c:pt>
                <c:pt idx="1481">
                  <c:v>-0.51600000000000001</c:v>
                </c:pt>
                <c:pt idx="1482">
                  <c:v>-1.3620000000000001</c:v>
                </c:pt>
                <c:pt idx="1483">
                  <c:v>-0.16200000000000001</c:v>
                </c:pt>
                <c:pt idx="1484">
                  <c:v>-0.81599999999999995</c:v>
                </c:pt>
                <c:pt idx="1485">
                  <c:v>-0.28799999999999998</c:v>
                </c:pt>
                <c:pt idx="1486">
                  <c:v>0.378</c:v>
                </c:pt>
                <c:pt idx="1487">
                  <c:v>-0.48599999999999999</c:v>
                </c:pt>
                <c:pt idx="1488">
                  <c:v>-0.27</c:v>
                </c:pt>
                <c:pt idx="1489">
                  <c:v>-0.26400000000000001</c:v>
                </c:pt>
                <c:pt idx="1490">
                  <c:v>-0.83399999999999996</c:v>
                </c:pt>
                <c:pt idx="1491">
                  <c:v>-1.5660000000000001</c:v>
                </c:pt>
                <c:pt idx="1492">
                  <c:v>-0.44400000000000001</c:v>
                </c:pt>
                <c:pt idx="1493">
                  <c:v>-0.34200000000000003</c:v>
                </c:pt>
                <c:pt idx="1494">
                  <c:v>-0.216</c:v>
                </c:pt>
                <c:pt idx="1495">
                  <c:v>-1.266</c:v>
                </c:pt>
                <c:pt idx="1496">
                  <c:v>-0.75600000000000001</c:v>
                </c:pt>
                <c:pt idx="1497">
                  <c:v>-1.8120000000000001</c:v>
                </c:pt>
                <c:pt idx="1498">
                  <c:v>-1.8420000000000001</c:v>
                </c:pt>
                <c:pt idx="1499">
                  <c:v>-1.254</c:v>
                </c:pt>
                <c:pt idx="1500">
                  <c:v>-1.38</c:v>
                </c:pt>
                <c:pt idx="1501">
                  <c:v>-1.8420000000000001</c:v>
                </c:pt>
                <c:pt idx="1502">
                  <c:v>-0.156</c:v>
                </c:pt>
                <c:pt idx="1503">
                  <c:v>-0.45</c:v>
                </c:pt>
                <c:pt idx="1504">
                  <c:v>-0.6</c:v>
                </c:pt>
                <c:pt idx="1505">
                  <c:v>4.2000000000000003E-2</c:v>
                </c:pt>
                <c:pt idx="1506">
                  <c:v>-0.33600000000000002</c:v>
                </c:pt>
                <c:pt idx="1507">
                  <c:v>-1.1040000000000001</c:v>
                </c:pt>
                <c:pt idx="1508">
                  <c:v>-0.13800000000000001</c:v>
                </c:pt>
                <c:pt idx="1509">
                  <c:v>-0.63600000000000001</c:v>
                </c:pt>
                <c:pt idx="1510">
                  <c:v>-0.58799999999999997</c:v>
                </c:pt>
                <c:pt idx="1511">
                  <c:v>0.17399999999999999</c:v>
                </c:pt>
                <c:pt idx="1512">
                  <c:v>-0.56399999999999995</c:v>
                </c:pt>
                <c:pt idx="1513">
                  <c:v>-1.8959999999999999</c:v>
                </c:pt>
                <c:pt idx="1514">
                  <c:v>-0.372</c:v>
                </c:pt>
                <c:pt idx="1515">
                  <c:v>-0.22800000000000001</c:v>
                </c:pt>
                <c:pt idx="1516">
                  <c:v>-0.58199999999999996</c:v>
                </c:pt>
                <c:pt idx="1517">
                  <c:v>-1.08</c:v>
                </c:pt>
                <c:pt idx="1518">
                  <c:v>-1.4279999999999999</c:v>
                </c:pt>
                <c:pt idx="1519">
                  <c:v>-1.8240000000000001</c:v>
                </c:pt>
                <c:pt idx="1520">
                  <c:v>-1.5780000000000001</c:v>
                </c:pt>
                <c:pt idx="1521">
                  <c:v>-0.216</c:v>
                </c:pt>
                <c:pt idx="1522">
                  <c:v>-1.47</c:v>
                </c:pt>
                <c:pt idx="1523">
                  <c:v>-0.81</c:v>
                </c:pt>
                <c:pt idx="1524">
                  <c:v>-1.026</c:v>
                </c:pt>
                <c:pt idx="1525">
                  <c:v>-0.42599999999999999</c:v>
                </c:pt>
                <c:pt idx="1526">
                  <c:v>-1.5780000000000001</c:v>
                </c:pt>
                <c:pt idx="1527">
                  <c:v>-0.69</c:v>
                </c:pt>
                <c:pt idx="1528">
                  <c:v>-1.242</c:v>
                </c:pt>
                <c:pt idx="1529">
                  <c:v>0.28199999999999997</c:v>
                </c:pt>
                <c:pt idx="1530">
                  <c:v>-0.97799999999999998</c:v>
                </c:pt>
                <c:pt idx="1531">
                  <c:v>-0.92400000000000004</c:v>
                </c:pt>
                <c:pt idx="1532">
                  <c:v>-0.39</c:v>
                </c:pt>
                <c:pt idx="1533">
                  <c:v>-0.73199999999999998</c:v>
                </c:pt>
                <c:pt idx="1534">
                  <c:v>-0.76200000000000001</c:v>
                </c:pt>
                <c:pt idx="1535">
                  <c:v>0.186</c:v>
                </c:pt>
                <c:pt idx="1536">
                  <c:v>0.09</c:v>
                </c:pt>
                <c:pt idx="1537">
                  <c:v>-0.94799999999999995</c:v>
                </c:pt>
                <c:pt idx="1538">
                  <c:v>-0.42599999999999999</c:v>
                </c:pt>
                <c:pt idx="1539">
                  <c:v>-0.88200000000000001</c:v>
                </c:pt>
                <c:pt idx="1540">
                  <c:v>-1.716</c:v>
                </c:pt>
                <c:pt idx="1541">
                  <c:v>-1.1879999999999999</c:v>
                </c:pt>
                <c:pt idx="1542">
                  <c:v>-0.87</c:v>
                </c:pt>
                <c:pt idx="1543">
                  <c:v>-1.698</c:v>
                </c:pt>
                <c:pt idx="1544">
                  <c:v>-0.63</c:v>
                </c:pt>
                <c:pt idx="1545">
                  <c:v>-1.6739999999999999</c:v>
                </c:pt>
                <c:pt idx="1546">
                  <c:v>-2.3460000000000001</c:v>
                </c:pt>
                <c:pt idx="1547">
                  <c:v>-0.26400000000000001</c:v>
                </c:pt>
                <c:pt idx="1548">
                  <c:v>-0.96</c:v>
                </c:pt>
                <c:pt idx="1549">
                  <c:v>-1.488</c:v>
                </c:pt>
                <c:pt idx="1550">
                  <c:v>-1.0920000000000001</c:v>
                </c:pt>
                <c:pt idx="1551">
                  <c:v>-1.3140000000000001</c:v>
                </c:pt>
                <c:pt idx="1552">
                  <c:v>-0.79800000000000004</c:v>
                </c:pt>
                <c:pt idx="1553">
                  <c:v>-0.70799999999999996</c:v>
                </c:pt>
                <c:pt idx="1554">
                  <c:v>-1.3140000000000001</c:v>
                </c:pt>
                <c:pt idx="1555">
                  <c:v>-0.318</c:v>
                </c:pt>
                <c:pt idx="1556">
                  <c:v>7.1999999999999995E-2</c:v>
                </c:pt>
                <c:pt idx="1557">
                  <c:v>-1.4279999999999999</c:v>
                </c:pt>
                <c:pt idx="1558">
                  <c:v>0.24</c:v>
                </c:pt>
                <c:pt idx="1559">
                  <c:v>-0.66600000000000004</c:v>
                </c:pt>
                <c:pt idx="1560">
                  <c:v>-0.252</c:v>
                </c:pt>
                <c:pt idx="1561">
                  <c:v>-8.4000000000000005E-2</c:v>
                </c:pt>
                <c:pt idx="1562">
                  <c:v>-1.002</c:v>
                </c:pt>
                <c:pt idx="1563">
                  <c:v>-0.222</c:v>
                </c:pt>
                <c:pt idx="1564">
                  <c:v>-0.71399999999999997</c:v>
                </c:pt>
                <c:pt idx="1565">
                  <c:v>-1.524</c:v>
                </c:pt>
                <c:pt idx="1566">
                  <c:v>-0.46200000000000002</c:v>
                </c:pt>
                <c:pt idx="1567">
                  <c:v>-0.12</c:v>
                </c:pt>
                <c:pt idx="1568">
                  <c:v>-0.75</c:v>
                </c:pt>
                <c:pt idx="1569">
                  <c:v>-0.9</c:v>
                </c:pt>
                <c:pt idx="1570">
                  <c:v>-0.67800000000000005</c:v>
                </c:pt>
                <c:pt idx="1571">
                  <c:v>-1.3140000000000001</c:v>
                </c:pt>
                <c:pt idx="1572">
                  <c:v>-1.44</c:v>
                </c:pt>
                <c:pt idx="1573">
                  <c:v>-1.302</c:v>
                </c:pt>
                <c:pt idx="1574">
                  <c:v>0.40799999999999997</c:v>
                </c:pt>
                <c:pt idx="1575">
                  <c:v>-0.90600000000000003</c:v>
                </c:pt>
                <c:pt idx="1576">
                  <c:v>0.28199999999999997</c:v>
                </c:pt>
                <c:pt idx="1577">
                  <c:v>-1.206</c:v>
                </c:pt>
                <c:pt idx="1578">
                  <c:v>-0.88800000000000001</c:v>
                </c:pt>
                <c:pt idx="1579">
                  <c:v>-1.8480000000000001</c:v>
                </c:pt>
                <c:pt idx="1580">
                  <c:v>-0.32400000000000001</c:v>
                </c:pt>
                <c:pt idx="1581">
                  <c:v>-1.1339999999999999</c:v>
                </c:pt>
                <c:pt idx="1582">
                  <c:v>-1.1459999999999999</c:v>
                </c:pt>
                <c:pt idx="1583">
                  <c:v>-0.42</c:v>
                </c:pt>
                <c:pt idx="1584">
                  <c:v>-0.77400000000000002</c:v>
                </c:pt>
                <c:pt idx="1585">
                  <c:v>-1.302</c:v>
                </c:pt>
                <c:pt idx="1586">
                  <c:v>-0.75</c:v>
                </c:pt>
                <c:pt idx="1587">
                  <c:v>-0.54600000000000004</c:v>
                </c:pt>
                <c:pt idx="1588">
                  <c:v>-1.32</c:v>
                </c:pt>
                <c:pt idx="1589">
                  <c:v>-1.6439999999999999</c:v>
                </c:pt>
                <c:pt idx="1590">
                  <c:v>-1.1639999999999999</c:v>
                </c:pt>
                <c:pt idx="1591">
                  <c:v>-1.254</c:v>
                </c:pt>
                <c:pt idx="1592">
                  <c:v>-1.1459999999999999</c:v>
                </c:pt>
                <c:pt idx="1593">
                  <c:v>-1.482</c:v>
                </c:pt>
                <c:pt idx="1594">
                  <c:v>-1.0860000000000001</c:v>
                </c:pt>
                <c:pt idx="1595">
                  <c:v>-1.3440000000000001</c:v>
                </c:pt>
                <c:pt idx="1596">
                  <c:v>-3.5999999999999997E-2</c:v>
                </c:pt>
                <c:pt idx="1597">
                  <c:v>0.67800000000000005</c:v>
                </c:pt>
                <c:pt idx="1598">
                  <c:v>-0.10199999999999999</c:v>
                </c:pt>
                <c:pt idx="1599">
                  <c:v>-0.71399999999999997</c:v>
                </c:pt>
                <c:pt idx="1600">
                  <c:v>-0.49199999999999999</c:v>
                </c:pt>
                <c:pt idx="1601">
                  <c:v>-1.236</c:v>
                </c:pt>
                <c:pt idx="1602">
                  <c:v>-0.58799999999999997</c:v>
                </c:pt>
                <c:pt idx="1603">
                  <c:v>-1.71</c:v>
                </c:pt>
                <c:pt idx="1604">
                  <c:v>-1.254</c:v>
                </c:pt>
                <c:pt idx="1605">
                  <c:v>-1.8540000000000001</c:v>
                </c:pt>
                <c:pt idx="1606">
                  <c:v>-0.18</c:v>
                </c:pt>
                <c:pt idx="1607">
                  <c:v>-1.68</c:v>
                </c:pt>
                <c:pt idx="1608">
                  <c:v>-1.9139999999999999</c:v>
                </c:pt>
                <c:pt idx="1609">
                  <c:v>-1.974</c:v>
                </c:pt>
                <c:pt idx="1610">
                  <c:v>-1.782</c:v>
                </c:pt>
                <c:pt idx="1611">
                  <c:v>-0.64200000000000002</c:v>
                </c:pt>
                <c:pt idx="1612">
                  <c:v>-2.2320000000000002</c:v>
                </c:pt>
                <c:pt idx="1613">
                  <c:v>-0.3</c:v>
                </c:pt>
                <c:pt idx="1614">
                  <c:v>-0.45</c:v>
                </c:pt>
                <c:pt idx="1615">
                  <c:v>-0.73799999999999999</c:v>
                </c:pt>
                <c:pt idx="1616">
                  <c:v>-1.746</c:v>
                </c:pt>
                <c:pt idx="1617">
                  <c:v>-2.3879999999999999</c:v>
                </c:pt>
                <c:pt idx="1618">
                  <c:v>-1.2E-2</c:v>
                </c:pt>
                <c:pt idx="1619">
                  <c:v>-1.032</c:v>
                </c:pt>
                <c:pt idx="1620">
                  <c:v>-0.67200000000000004</c:v>
                </c:pt>
                <c:pt idx="1621">
                  <c:v>0.03</c:v>
                </c:pt>
                <c:pt idx="1622">
                  <c:v>-1.0620000000000001</c:v>
                </c:pt>
                <c:pt idx="1623">
                  <c:v>0.40799999999999997</c:v>
                </c:pt>
                <c:pt idx="1624">
                  <c:v>-0.81599999999999995</c:v>
                </c:pt>
                <c:pt idx="1625">
                  <c:v>-1.7999999999999999E-2</c:v>
                </c:pt>
                <c:pt idx="1626">
                  <c:v>0.16800000000000001</c:v>
                </c:pt>
                <c:pt idx="1627">
                  <c:v>-0.86399999999999999</c:v>
                </c:pt>
                <c:pt idx="1628">
                  <c:v>0.15</c:v>
                </c:pt>
                <c:pt idx="1629">
                  <c:v>-0.73799999999999999</c:v>
                </c:pt>
                <c:pt idx="1630">
                  <c:v>-0.80400000000000005</c:v>
                </c:pt>
                <c:pt idx="1631">
                  <c:v>-0.61799999999999999</c:v>
                </c:pt>
                <c:pt idx="1632">
                  <c:v>-1.71</c:v>
                </c:pt>
                <c:pt idx="1633">
                  <c:v>-0.97799999999999998</c:v>
                </c:pt>
                <c:pt idx="1634">
                  <c:v>0.156</c:v>
                </c:pt>
                <c:pt idx="1635">
                  <c:v>-2.7120000000000002</c:v>
                </c:pt>
                <c:pt idx="1636">
                  <c:v>-1.008</c:v>
                </c:pt>
                <c:pt idx="1637">
                  <c:v>0.52800000000000002</c:v>
                </c:pt>
                <c:pt idx="1638">
                  <c:v>0.44400000000000001</c:v>
                </c:pt>
                <c:pt idx="1639">
                  <c:v>-1.44</c:v>
                </c:pt>
                <c:pt idx="1640">
                  <c:v>-1.716</c:v>
                </c:pt>
                <c:pt idx="1641">
                  <c:v>-0.93</c:v>
                </c:pt>
                <c:pt idx="1642">
                  <c:v>-2.202</c:v>
                </c:pt>
                <c:pt idx="1643">
                  <c:v>-1.782</c:v>
                </c:pt>
                <c:pt idx="1644">
                  <c:v>-1.9139999999999999</c:v>
                </c:pt>
                <c:pt idx="1645">
                  <c:v>-1.458</c:v>
                </c:pt>
                <c:pt idx="1646">
                  <c:v>-1.8180000000000001</c:v>
                </c:pt>
                <c:pt idx="1647">
                  <c:v>-1.1579999999999999</c:v>
                </c:pt>
                <c:pt idx="1648">
                  <c:v>-2.1419999999999999</c:v>
                </c:pt>
                <c:pt idx="1649">
                  <c:v>-0.61199999999999999</c:v>
                </c:pt>
                <c:pt idx="1650">
                  <c:v>-1.1579999999999999</c:v>
                </c:pt>
                <c:pt idx="1651">
                  <c:v>-0.82199999999999995</c:v>
                </c:pt>
                <c:pt idx="1652">
                  <c:v>-2.0459999999999998</c:v>
                </c:pt>
                <c:pt idx="1653">
                  <c:v>-2.3279999999999998</c:v>
                </c:pt>
                <c:pt idx="1654">
                  <c:v>-0.68400000000000005</c:v>
                </c:pt>
                <c:pt idx="1655">
                  <c:v>-1.4039999999999999</c:v>
                </c:pt>
                <c:pt idx="1656">
                  <c:v>-0.52800000000000002</c:v>
                </c:pt>
                <c:pt idx="1657">
                  <c:v>-0.13800000000000001</c:v>
                </c:pt>
                <c:pt idx="1658">
                  <c:v>-1.266</c:v>
                </c:pt>
                <c:pt idx="1659">
                  <c:v>-1.1279999999999999</c:v>
                </c:pt>
                <c:pt idx="1660">
                  <c:v>-1.056</c:v>
                </c:pt>
                <c:pt idx="1661">
                  <c:v>-1.1579999999999999</c:v>
                </c:pt>
                <c:pt idx="1662">
                  <c:v>-2.3340000000000001</c:v>
                </c:pt>
                <c:pt idx="1663">
                  <c:v>-1.62</c:v>
                </c:pt>
                <c:pt idx="1664">
                  <c:v>-0.78600000000000003</c:v>
                </c:pt>
                <c:pt idx="1665">
                  <c:v>-1.8540000000000001</c:v>
                </c:pt>
                <c:pt idx="1666">
                  <c:v>-0.03</c:v>
                </c:pt>
                <c:pt idx="1667">
                  <c:v>-1.194</c:v>
                </c:pt>
                <c:pt idx="1668">
                  <c:v>-0.126</c:v>
                </c:pt>
                <c:pt idx="1669">
                  <c:v>-1.794</c:v>
                </c:pt>
                <c:pt idx="1670">
                  <c:v>-0.58199999999999996</c:v>
                </c:pt>
                <c:pt idx="1671">
                  <c:v>-0.65400000000000003</c:v>
                </c:pt>
                <c:pt idx="1672">
                  <c:v>-0.72</c:v>
                </c:pt>
                <c:pt idx="1673">
                  <c:v>-0.58199999999999996</c:v>
                </c:pt>
                <c:pt idx="1674">
                  <c:v>-0.13800000000000001</c:v>
                </c:pt>
                <c:pt idx="1675">
                  <c:v>0.372</c:v>
                </c:pt>
                <c:pt idx="1676">
                  <c:v>-0.68400000000000005</c:v>
                </c:pt>
                <c:pt idx="1677">
                  <c:v>0.40799999999999997</c:v>
                </c:pt>
                <c:pt idx="1678">
                  <c:v>3.5999999999999997E-2</c:v>
                </c:pt>
                <c:pt idx="1679">
                  <c:v>-0.86399999999999999</c:v>
                </c:pt>
                <c:pt idx="1680">
                  <c:v>-1.3140000000000001</c:v>
                </c:pt>
                <c:pt idx="1681">
                  <c:v>-0.15</c:v>
                </c:pt>
                <c:pt idx="1682">
                  <c:v>-1.3380000000000001</c:v>
                </c:pt>
                <c:pt idx="1683">
                  <c:v>-1.59</c:v>
                </c:pt>
                <c:pt idx="1684">
                  <c:v>-1.782</c:v>
                </c:pt>
                <c:pt idx="1685">
                  <c:v>-0.86399999999999999</c:v>
                </c:pt>
                <c:pt idx="1686">
                  <c:v>-0.52800000000000002</c:v>
                </c:pt>
                <c:pt idx="1687">
                  <c:v>-1.0860000000000001</c:v>
                </c:pt>
                <c:pt idx="1688">
                  <c:v>-1.1759999999999999</c:v>
                </c:pt>
                <c:pt idx="1689">
                  <c:v>-1.248</c:v>
                </c:pt>
                <c:pt idx="1690">
                  <c:v>-1.3260000000000001</c:v>
                </c:pt>
                <c:pt idx="1691">
                  <c:v>-1.4039999999999999</c:v>
                </c:pt>
                <c:pt idx="1692">
                  <c:v>-2.37</c:v>
                </c:pt>
                <c:pt idx="1693">
                  <c:v>-1.524</c:v>
                </c:pt>
                <c:pt idx="1694">
                  <c:v>-2.4300000000000002</c:v>
                </c:pt>
                <c:pt idx="1695">
                  <c:v>-1.284</c:v>
                </c:pt>
                <c:pt idx="1696">
                  <c:v>-1.974</c:v>
                </c:pt>
                <c:pt idx="1697">
                  <c:v>-1.734</c:v>
                </c:pt>
                <c:pt idx="1698">
                  <c:v>-1.2</c:v>
                </c:pt>
                <c:pt idx="1699">
                  <c:v>-0.83399999999999996</c:v>
                </c:pt>
                <c:pt idx="1700">
                  <c:v>-0.96</c:v>
                </c:pt>
                <c:pt idx="1701">
                  <c:v>-2.9460000000000002</c:v>
                </c:pt>
                <c:pt idx="1702">
                  <c:v>-2.61</c:v>
                </c:pt>
                <c:pt idx="1703">
                  <c:v>-1.1759999999999999</c:v>
                </c:pt>
                <c:pt idx="1704">
                  <c:v>-1.4279999999999999</c:v>
                </c:pt>
                <c:pt idx="1705">
                  <c:v>-1.1279999999999999</c:v>
                </c:pt>
                <c:pt idx="1706">
                  <c:v>-2.7120000000000002</c:v>
                </c:pt>
                <c:pt idx="1707">
                  <c:v>-2.5499999999999998</c:v>
                </c:pt>
                <c:pt idx="1708">
                  <c:v>-2.3879999999999999</c:v>
                </c:pt>
                <c:pt idx="1709">
                  <c:v>-2.5859999999999999</c:v>
                </c:pt>
                <c:pt idx="1710">
                  <c:v>-3.294</c:v>
                </c:pt>
                <c:pt idx="1711">
                  <c:v>-1.944</c:v>
                </c:pt>
                <c:pt idx="1712">
                  <c:v>-1.3740000000000001</c:v>
                </c:pt>
                <c:pt idx="1713">
                  <c:v>-2.0219999999999998</c:v>
                </c:pt>
                <c:pt idx="1714">
                  <c:v>-2.5379999999999998</c:v>
                </c:pt>
                <c:pt idx="1715">
                  <c:v>-2.4119999999999999</c:v>
                </c:pt>
                <c:pt idx="1716">
                  <c:v>-2.1240000000000001</c:v>
                </c:pt>
                <c:pt idx="1717">
                  <c:v>-2.5739999999999998</c:v>
                </c:pt>
                <c:pt idx="1718">
                  <c:v>-2.5739999999999998</c:v>
                </c:pt>
                <c:pt idx="1719">
                  <c:v>-2.496</c:v>
                </c:pt>
                <c:pt idx="1720">
                  <c:v>-2.952</c:v>
                </c:pt>
                <c:pt idx="1721">
                  <c:v>-3.2160000000000002</c:v>
                </c:pt>
                <c:pt idx="1722">
                  <c:v>-2.3220000000000001</c:v>
                </c:pt>
                <c:pt idx="1723">
                  <c:v>-4.1219999999999999</c:v>
                </c:pt>
                <c:pt idx="1724">
                  <c:v>-3.8759999999999999</c:v>
                </c:pt>
                <c:pt idx="1725">
                  <c:v>-3.4740000000000002</c:v>
                </c:pt>
                <c:pt idx="1726">
                  <c:v>-2.91</c:v>
                </c:pt>
                <c:pt idx="1727">
                  <c:v>-3.948</c:v>
                </c:pt>
                <c:pt idx="1728">
                  <c:v>-3.4380000000000002</c:v>
                </c:pt>
                <c:pt idx="1729">
                  <c:v>-3.6</c:v>
                </c:pt>
                <c:pt idx="1730">
                  <c:v>-4.9379999999999997</c:v>
                </c:pt>
                <c:pt idx="1731">
                  <c:v>-4.59</c:v>
                </c:pt>
                <c:pt idx="1732">
                  <c:v>-3.03</c:v>
                </c:pt>
                <c:pt idx="1733">
                  <c:v>-3.9660000000000002</c:v>
                </c:pt>
                <c:pt idx="1734">
                  <c:v>-5.61</c:v>
                </c:pt>
                <c:pt idx="1735">
                  <c:v>-3.6720000000000002</c:v>
                </c:pt>
                <c:pt idx="1736">
                  <c:v>-5.4059999999999997</c:v>
                </c:pt>
                <c:pt idx="1737">
                  <c:v>-5.0220000000000002</c:v>
                </c:pt>
                <c:pt idx="1738">
                  <c:v>-4.2779999999999996</c:v>
                </c:pt>
                <c:pt idx="1739">
                  <c:v>-3.9060000000000001</c:v>
                </c:pt>
                <c:pt idx="1740">
                  <c:v>-4.0019999999999998</c:v>
                </c:pt>
                <c:pt idx="1741">
                  <c:v>-5.5679999999999996</c:v>
                </c:pt>
                <c:pt idx="1742">
                  <c:v>-5.8620000000000001</c:v>
                </c:pt>
                <c:pt idx="1743">
                  <c:v>-6.1440000000000001</c:v>
                </c:pt>
                <c:pt idx="1744">
                  <c:v>-6.0179999999999998</c:v>
                </c:pt>
                <c:pt idx="1745">
                  <c:v>-6.2220000000000004</c:v>
                </c:pt>
                <c:pt idx="1746">
                  <c:v>-6.6539999999999999</c:v>
                </c:pt>
                <c:pt idx="1747">
                  <c:v>-5.1959999999999997</c:v>
                </c:pt>
                <c:pt idx="1748">
                  <c:v>-6.4560000000000004</c:v>
                </c:pt>
                <c:pt idx="1749">
                  <c:v>-6.51</c:v>
                </c:pt>
                <c:pt idx="1750">
                  <c:v>-7.1219999999999999</c:v>
                </c:pt>
                <c:pt idx="1751">
                  <c:v>-6.984</c:v>
                </c:pt>
                <c:pt idx="1752">
                  <c:v>-6.2460000000000004</c:v>
                </c:pt>
                <c:pt idx="1753">
                  <c:v>-7.7939999999999996</c:v>
                </c:pt>
                <c:pt idx="1754">
                  <c:v>-6.9660000000000002</c:v>
                </c:pt>
                <c:pt idx="1755">
                  <c:v>-8.8800000000000008</c:v>
                </c:pt>
                <c:pt idx="1756">
                  <c:v>-9.0120000000000005</c:v>
                </c:pt>
                <c:pt idx="1757">
                  <c:v>-7.9020000000000001</c:v>
                </c:pt>
                <c:pt idx="1758">
                  <c:v>-8.3699999999999992</c:v>
                </c:pt>
                <c:pt idx="1759">
                  <c:v>-9.4559999999999995</c:v>
                </c:pt>
                <c:pt idx="1760">
                  <c:v>-9.6780000000000008</c:v>
                </c:pt>
                <c:pt idx="1761">
                  <c:v>-11.112</c:v>
                </c:pt>
                <c:pt idx="1762">
                  <c:v>-11.196</c:v>
                </c:pt>
                <c:pt idx="1763">
                  <c:v>-10.896000000000001</c:v>
                </c:pt>
                <c:pt idx="1764">
                  <c:v>-10.56</c:v>
                </c:pt>
                <c:pt idx="1765">
                  <c:v>-10.074</c:v>
                </c:pt>
                <c:pt idx="1766">
                  <c:v>-10.89</c:v>
                </c:pt>
                <c:pt idx="1767">
                  <c:v>-10.254</c:v>
                </c:pt>
                <c:pt idx="1768">
                  <c:v>-12.336</c:v>
                </c:pt>
                <c:pt idx="1769">
                  <c:v>-13.254</c:v>
                </c:pt>
                <c:pt idx="1770">
                  <c:v>-12.593999999999999</c:v>
                </c:pt>
                <c:pt idx="1771">
                  <c:v>-12.666</c:v>
                </c:pt>
                <c:pt idx="1772">
                  <c:v>-12.077999999999999</c:v>
                </c:pt>
                <c:pt idx="1773">
                  <c:v>-12.965999999999999</c:v>
                </c:pt>
                <c:pt idx="1774">
                  <c:v>-15.336</c:v>
                </c:pt>
                <c:pt idx="1775">
                  <c:v>-13.997999999999999</c:v>
                </c:pt>
                <c:pt idx="1776">
                  <c:v>-15.462</c:v>
                </c:pt>
                <c:pt idx="1777">
                  <c:v>-15.702</c:v>
                </c:pt>
                <c:pt idx="1778">
                  <c:v>-16.23</c:v>
                </c:pt>
                <c:pt idx="1779">
                  <c:v>-17.321999999999999</c:v>
                </c:pt>
                <c:pt idx="1780">
                  <c:v>-17.760000000000002</c:v>
                </c:pt>
                <c:pt idx="1781">
                  <c:v>-18.366</c:v>
                </c:pt>
                <c:pt idx="1782">
                  <c:v>-19.079999999999998</c:v>
                </c:pt>
                <c:pt idx="1783">
                  <c:v>-18.378</c:v>
                </c:pt>
                <c:pt idx="1784">
                  <c:v>-17.141999999999999</c:v>
                </c:pt>
                <c:pt idx="1785">
                  <c:v>-19.218</c:v>
                </c:pt>
                <c:pt idx="1786">
                  <c:v>-20.61</c:v>
                </c:pt>
                <c:pt idx="1787">
                  <c:v>-20.712</c:v>
                </c:pt>
                <c:pt idx="1788">
                  <c:v>-21.161999999999999</c:v>
                </c:pt>
                <c:pt idx="1789">
                  <c:v>-20.454000000000001</c:v>
                </c:pt>
                <c:pt idx="1790">
                  <c:v>-20.513999999999999</c:v>
                </c:pt>
                <c:pt idx="1791">
                  <c:v>-21.713999999999999</c:v>
                </c:pt>
                <c:pt idx="1792">
                  <c:v>-22.068000000000001</c:v>
                </c:pt>
                <c:pt idx="1793">
                  <c:v>-23.148</c:v>
                </c:pt>
                <c:pt idx="1794">
                  <c:v>-24.582000000000001</c:v>
                </c:pt>
                <c:pt idx="1795">
                  <c:v>-26.507999999999999</c:v>
                </c:pt>
                <c:pt idx="1796">
                  <c:v>-27.462</c:v>
                </c:pt>
                <c:pt idx="1797">
                  <c:v>-26.04</c:v>
                </c:pt>
                <c:pt idx="1798">
                  <c:v>-27.396000000000001</c:v>
                </c:pt>
                <c:pt idx="1799">
                  <c:v>-26.957999999999998</c:v>
                </c:pt>
                <c:pt idx="1800">
                  <c:v>-28.692</c:v>
                </c:pt>
                <c:pt idx="1801">
                  <c:v>-29.238</c:v>
                </c:pt>
                <c:pt idx="1802">
                  <c:v>-28.17</c:v>
                </c:pt>
                <c:pt idx="1803">
                  <c:v>-29.28</c:v>
                </c:pt>
                <c:pt idx="1804">
                  <c:v>-29.556000000000001</c:v>
                </c:pt>
                <c:pt idx="1805">
                  <c:v>-30.372</c:v>
                </c:pt>
                <c:pt idx="1806">
                  <c:v>-32.19</c:v>
                </c:pt>
                <c:pt idx="1807">
                  <c:v>-32.484000000000002</c:v>
                </c:pt>
                <c:pt idx="1808">
                  <c:v>-34.386000000000003</c:v>
                </c:pt>
                <c:pt idx="1809">
                  <c:v>-33.96</c:v>
                </c:pt>
                <c:pt idx="1810">
                  <c:v>-35.904000000000003</c:v>
                </c:pt>
                <c:pt idx="1811">
                  <c:v>-36.869999999999997</c:v>
                </c:pt>
                <c:pt idx="1812">
                  <c:v>-35.508000000000003</c:v>
                </c:pt>
                <c:pt idx="1813">
                  <c:v>-39.491999999999997</c:v>
                </c:pt>
                <c:pt idx="1814">
                  <c:v>-38.49</c:v>
                </c:pt>
                <c:pt idx="1815">
                  <c:v>-39.948</c:v>
                </c:pt>
                <c:pt idx="1816">
                  <c:v>-38.747999999999998</c:v>
                </c:pt>
                <c:pt idx="1817">
                  <c:v>-40.817999999999998</c:v>
                </c:pt>
                <c:pt idx="1818">
                  <c:v>-41.628</c:v>
                </c:pt>
                <c:pt idx="1819">
                  <c:v>-41.136000000000003</c:v>
                </c:pt>
                <c:pt idx="1820">
                  <c:v>-42.155999999999999</c:v>
                </c:pt>
                <c:pt idx="1821">
                  <c:v>-42.57</c:v>
                </c:pt>
                <c:pt idx="1822">
                  <c:v>-43.392000000000003</c:v>
                </c:pt>
                <c:pt idx="1823">
                  <c:v>-42.654000000000003</c:v>
                </c:pt>
                <c:pt idx="1824">
                  <c:v>-45.768000000000001</c:v>
                </c:pt>
                <c:pt idx="1825">
                  <c:v>-45.173999999999999</c:v>
                </c:pt>
                <c:pt idx="1826">
                  <c:v>-46.451999999999998</c:v>
                </c:pt>
                <c:pt idx="1827">
                  <c:v>-48.353999999999999</c:v>
                </c:pt>
                <c:pt idx="1828">
                  <c:v>-47.747999999999998</c:v>
                </c:pt>
                <c:pt idx="1829">
                  <c:v>-47.502000000000002</c:v>
                </c:pt>
                <c:pt idx="1830">
                  <c:v>-47.61</c:v>
                </c:pt>
                <c:pt idx="1831">
                  <c:v>-49.338000000000001</c:v>
                </c:pt>
                <c:pt idx="1832">
                  <c:v>-51.192</c:v>
                </c:pt>
                <c:pt idx="1833">
                  <c:v>-52.29</c:v>
                </c:pt>
                <c:pt idx="1834">
                  <c:v>-50.015999999999998</c:v>
                </c:pt>
                <c:pt idx="1835">
                  <c:v>-50.988</c:v>
                </c:pt>
                <c:pt idx="1836">
                  <c:v>-53.213999999999999</c:v>
                </c:pt>
                <c:pt idx="1837">
                  <c:v>-53.213999999999999</c:v>
                </c:pt>
                <c:pt idx="1838">
                  <c:v>-52.985999999999997</c:v>
                </c:pt>
                <c:pt idx="1839">
                  <c:v>-53.082000000000001</c:v>
                </c:pt>
                <c:pt idx="1840">
                  <c:v>-52.944000000000003</c:v>
                </c:pt>
                <c:pt idx="1841">
                  <c:v>-55.98</c:v>
                </c:pt>
                <c:pt idx="1842">
                  <c:v>-53.898000000000003</c:v>
                </c:pt>
                <c:pt idx="1843">
                  <c:v>-54.582000000000001</c:v>
                </c:pt>
                <c:pt idx="1844">
                  <c:v>-56.502000000000002</c:v>
                </c:pt>
                <c:pt idx="1845">
                  <c:v>-56.088000000000001</c:v>
                </c:pt>
                <c:pt idx="1846">
                  <c:v>-56.597999999999999</c:v>
                </c:pt>
                <c:pt idx="1847">
                  <c:v>-57.618000000000002</c:v>
                </c:pt>
                <c:pt idx="1848">
                  <c:v>-57.804000000000002</c:v>
                </c:pt>
                <c:pt idx="1849">
                  <c:v>-58.902000000000001</c:v>
                </c:pt>
                <c:pt idx="1850">
                  <c:v>-57.893999999999998</c:v>
                </c:pt>
                <c:pt idx="1851">
                  <c:v>-58.595999999999997</c:v>
                </c:pt>
                <c:pt idx="1852">
                  <c:v>-58.5</c:v>
                </c:pt>
                <c:pt idx="1853">
                  <c:v>-59.195999999999998</c:v>
                </c:pt>
                <c:pt idx="1854">
                  <c:v>-58.182000000000002</c:v>
                </c:pt>
                <c:pt idx="1855">
                  <c:v>-60.24</c:v>
                </c:pt>
                <c:pt idx="1856">
                  <c:v>-60.695999999999998</c:v>
                </c:pt>
                <c:pt idx="1857">
                  <c:v>-60.012</c:v>
                </c:pt>
                <c:pt idx="1858">
                  <c:v>-60.095999999999997</c:v>
                </c:pt>
                <c:pt idx="1859">
                  <c:v>-60.335999999999999</c:v>
                </c:pt>
                <c:pt idx="1860">
                  <c:v>-60.863999999999997</c:v>
                </c:pt>
                <c:pt idx="1861">
                  <c:v>-60.756</c:v>
                </c:pt>
                <c:pt idx="1862">
                  <c:v>-61.253999999999998</c:v>
                </c:pt>
                <c:pt idx="1863">
                  <c:v>-62.094000000000001</c:v>
                </c:pt>
                <c:pt idx="1864">
                  <c:v>-61.073999999999998</c:v>
                </c:pt>
                <c:pt idx="1865">
                  <c:v>-60.87</c:v>
                </c:pt>
                <c:pt idx="1866">
                  <c:v>-61.518000000000001</c:v>
                </c:pt>
                <c:pt idx="1867">
                  <c:v>-62.322000000000003</c:v>
                </c:pt>
                <c:pt idx="1868">
                  <c:v>-61.962000000000003</c:v>
                </c:pt>
                <c:pt idx="1869">
                  <c:v>-61.811999999999998</c:v>
                </c:pt>
                <c:pt idx="1870">
                  <c:v>-61.68</c:v>
                </c:pt>
                <c:pt idx="1871">
                  <c:v>-62.646000000000001</c:v>
                </c:pt>
                <c:pt idx="1872">
                  <c:v>-62.988</c:v>
                </c:pt>
                <c:pt idx="1873">
                  <c:v>-62.652000000000001</c:v>
                </c:pt>
                <c:pt idx="1874">
                  <c:v>-62.7</c:v>
                </c:pt>
                <c:pt idx="1875">
                  <c:v>-62.622</c:v>
                </c:pt>
                <c:pt idx="1876">
                  <c:v>-62.393999999999998</c:v>
                </c:pt>
                <c:pt idx="1877">
                  <c:v>-62.442</c:v>
                </c:pt>
                <c:pt idx="1878">
                  <c:v>-62.165999999999997</c:v>
                </c:pt>
                <c:pt idx="1879">
                  <c:v>-62.945999999999998</c:v>
                </c:pt>
                <c:pt idx="1880">
                  <c:v>-62.43</c:v>
                </c:pt>
                <c:pt idx="1881">
                  <c:v>-62.561999999999998</c:v>
                </c:pt>
                <c:pt idx="1882">
                  <c:v>-62.04</c:v>
                </c:pt>
                <c:pt idx="1883">
                  <c:v>-62.16</c:v>
                </c:pt>
                <c:pt idx="1884">
                  <c:v>-62.003999999999998</c:v>
                </c:pt>
                <c:pt idx="1885">
                  <c:v>-61.488</c:v>
                </c:pt>
                <c:pt idx="1886">
                  <c:v>-61.17</c:v>
                </c:pt>
                <c:pt idx="1887">
                  <c:v>-61.686</c:v>
                </c:pt>
                <c:pt idx="1888">
                  <c:v>-61.74</c:v>
                </c:pt>
                <c:pt idx="1889">
                  <c:v>-61.265999999999998</c:v>
                </c:pt>
                <c:pt idx="1890">
                  <c:v>-61.566000000000003</c:v>
                </c:pt>
                <c:pt idx="1891">
                  <c:v>-61.26</c:v>
                </c:pt>
                <c:pt idx="1892">
                  <c:v>-61.235999999999997</c:v>
                </c:pt>
                <c:pt idx="1893">
                  <c:v>-61.578000000000003</c:v>
                </c:pt>
                <c:pt idx="1894">
                  <c:v>-60.911999999999999</c:v>
                </c:pt>
                <c:pt idx="1895">
                  <c:v>-60.954000000000001</c:v>
                </c:pt>
                <c:pt idx="1896">
                  <c:v>-60.468000000000004</c:v>
                </c:pt>
                <c:pt idx="1897">
                  <c:v>-60.107999999999997</c:v>
                </c:pt>
                <c:pt idx="1898">
                  <c:v>-60.281999999999996</c:v>
                </c:pt>
                <c:pt idx="1899">
                  <c:v>-60.3</c:v>
                </c:pt>
                <c:pt idx="1900">
                  <c:v>-59.826000000000001</c:v>
                </c:pt>
                <c:pt idx="1901">
                  <c:v>-59.597999999999999</c:v>
                </c:pt>
                <c:pt idx="1902">
                  <c:v>-59.381999999999998</c:v>
                </c:pt>
                <c:pt idx="1903">
                  <c:v>-59.718000000000004</c:v>
                </c:pt>
                <c:pt idx="1904">
                  <c:v>-59.195999999999998</c:v>
                </c:pt>
                <c:pt idx="1905">
                  <c:v>-58.77</c:v>
                </c:pt>
                <c:pt idx="1906">
                  <c:v>-59.003999999999998</c:v>
                </c:pt>
                <c:pt idx="1907">
                  <c:v>-58.32</c:v>
                </c:pt>
                <c:pt idx="1908">
                  <c:v>-58.926000000000002</c:v>
                </c:pt>
                <c:pt idx="1909">
                  <c:v>-58.283999999999999</c:v>
                </c:pt>
                <c:pt idx="1910">
                  <c:v>-57.683999999999997</c:v>
                </c:pt>
                <c:pt idx="1911">
                  <c:v>-57.18</c:v>
                </c:pt>
                <c:pt idx="1912">
                  <c:v>-57.695999999999998</c:v>
                </c:pt>
                <c:pt idx="1913">
                  <c:v>-57.042000000000002</c:v>
                </c:pt>
                <c:pt idx="1914">
                  <c:v>-57.161999999999999</c:v>
                </c:pt>
                <c:pt idx="1915">
                  <c:v>-56.573999999999998</c:v>
                </c:pt>
                <c:pt idx="1916">
                  <c:v>-56.262</c:v>
                </c:pt>
                <c:pt idx="1917">
                  <c:v>-56.171999999999997</c:v>
                </c:pt>
                <c:pt idx="1918">
                  <c:v>-55.841999999999999</c:v>
                </c:pt>
                <c:pt idx="1919">
                  <c:v>-56.658000000000001</c:v>
                </c:pt>
                <c:pt idx="1920">
                  <c:v>-55.241999999999997</c:v>
                </c:pt>
                <c:pt idx="1921">
                  <c:v>-55.182000000000002</c:v>
                </c:pt>
                <c:pt idx="1922">
                  <c:v>-54.978000000000002</c:v>
                </c:pt>
                <c:pt idx="1923">
                  <c:v>-54.648000000000003</c:v>
                </c:pt>
                <c:pt idx="1924">
                  <c:v>-54.834000000000003</c:v>
                </c:pt>
                <c:pt idx="1925">
                  <c:v>-53.555999999999997</c:v>
                </c:pt>
                <c:pt idx="1926">
                  <c:v>-53.591999999999999</c:v>
                </c:pt>
                <c:pt idx="1927">
                  <c:v>-54.143999999999998</c:v>
                </c:pt>
                <c:pt idx="1928">
                  <c:v>-53.904000000000003</c:v>
                </c:pt>
                <c:pt idx="1929">
                  <c:v>-53.171999999999997</c:v>
                </c:pt>
                <c:pt idx="1930">
                  <c:v>-53.207999999999998</c:v>
                </c:pt>
                <c:pt idx="1931">
                  <c:v>-52.997999999999998</c:v>
                </c:pt>
                <c:pt idx="1932">
                  <c:v>-52.17</c:v>
                </c:pt>
                <c:pt idx="1933">
                  <c:v>-51.984000000000002</c:v>
                </c:pt>
                <c:pt idx="1934">
                  <c:v>-51.642000000000003</c:v>
                </c:pt>
                <c:pt idx="1935">
                  <c:v>-51.552</c:v>
                </c:pt>
                <c:pt idx="1936">
                  <c:v>-51.204000000000001</c:v>
                </c:pt>
                <c:pt idx="1937">
                  <c:v>-50.417999999999999</c:v>
                </c:pt>
                <c:pt idx="1938">
                  <c:v>-50.55</c:v>
                </c:pt>
                <c:pt idx="1939">
                  <c:v>-49.5</c:v>
                </c:pt>
                <c:pt idx="1940">
                  <c:v>-49.5</c:v>
                </c:pt>
                <c:pt idx="1941">
                  <c:v>-49.542000000000002</c:v>
                </c:pt>
                <c:pt idx="1942">
                  <c:v>-48.786000000000001</c:v>
                </c:pt>
                <c:pt idx="1943">
                  <c:v>-48.978000000000002</c:v>
                </c:pt>
                <c:pt idx="1944">
                  <c:v>-48.533999999999999</c:v>
                </c:pt>
                <c:pt idx="1945">
                  <c:v>-48.264000000000003</c:v>
                </c:pt>
                <c:pt idx="1946">
                  <c:v>-48.281999999999996</c:v>
                </c:pt>
                <c:pt idx="1947">
                  <c:v>-47.076000000000001</c:v>
                </c:pt>
                <c:pt idx="1948">
                  <c:v>-47.963999999999999</c:v>
                </c:pt>
                <c:pt idx="1949">
                  <c:v>-46.968000000000004</c:v>
                </c:pt>
                <c:pt idx="1950">
                  <c:v>-46.962000000000003</c:v>
                </c:pt>
                <c:pt idx="1951">
                  <c:v>-46.08</c:v>
                </c:pt>
                <c:pt idx="1952">
                  <c:v>-46.698</c:v>
                </c:pt>
                <c:pt idx="1953">
                  <c:v>-46.158000000000001</c:v>
                </c:pt>
                <c:pt idx="1954">
                  <c:v>-46.158000000000001</c:v>
                </c:pt>
                <c:pt idx="1955">
                  <c:v>-44.994</c:v>
                </c:pt>
                <c:pt idx="1956">
                  <c:v>-45.564</c:v>
                </c:pt>
                <c:pt idx="1957">
                  <c:v>-44.526000000000003</c:v>
                </c:pt>
                <c:pt idx="1958">
                  <c:v>-44.58</c:v>
                </c:pt>
                <c:pt idx="1959">
                  <c:v>-44.021999999999998</c:v>
                </c:pt>
                <c:pt idx="1960">
                  <c:v>-44.064</c:v>
                </c:pt>
                <c:pt idx="1961">
                  <c:v>-43.698</c:v>
                </c:pt>
                <c:pt idx="1962">
                  <c:v>-43.65</c:v>
                </c:pt>
                <c:pt idx="1963">
                  <c:v>-43.08</c:v>
                </c:pt>
                <c:pt idx="1964">
                  <c:v>-42.713999999999999</c:v>
                </c:pt>
                <c:pt idx="1965">
                  <c:v>-41.904000000000003</c:v>
                </c:pt>
                <c:pt idx="1966">
                  <c:v>-41.658000000000001</c:v>
                </c:pt>
                <c:pt idx="1967">
                  <c:v>-41.856000000000002</c:v>
                </c:pt>
                <c:pt idx="1968">
                  <c:v>-41.747999999999998</c:v>
                </c:pt>
                <c:pt idx="1969">
                  <c:v>-40.5</c:v>
                </c:pt>
                <c:pt idx="1970">
                  <c:v>-40.631999999999998</c:v>
                </c:pt>
                <c:pt idx="1971">
                  <c:v>-40.601999999999997</c:v>
                </c:pt>
                <c:pt idx="1972">
                  <c:v>-40.14</c:v>
                </c:pt>
                <c:pt idx="1973">
                  <c:v>-39.636000000000003</c:v>
                </c:pt>
                <c:pt idx="1974">
                  <c:v>-38.735999999999997</c:v>
                </c:pt>
                <c:pt idx="1975">
                  <c:v>-39.252000000000002</c:v>
                </c:pt>
                <c:pt idx="1976">
                  <c:v>-38.844000000000001</c:v>
                </c:pt>
                <c:pt idx="1977">
                  <c:v>-38.67</c:v>
                </c:pt>
                <c:pt idx="1978">
                  <c:v>-37.92</c:v>
                </c:pt>
                <c:pt idx="1979">
                  <c:v>-37.554000000000002</c:v>
                </c:pt>
                <c:pt idx="1980">
                  <c:v>-37.146000000000001</c:v>
                </c:pt>
                <c:pt idx="1981">
                  <c:v>-37.067999999999998</c:v>
                </c:pt>
                <c:pt idx="1982">
                  <c:v>-36.341999999999999</c:v>
                </c:pt>
                <c:pt idx="1983">
                  <c:v>-35.981999999999999</c:v>
                </c:pt>
                <c:pt idx="1984">
                  <c:v>-35.304000000000002</c:v>
                </c:pt>
                <c:pt idx="1985">
                  <c:v>-35.448</c:v>
                </c:pt>
                <c:pt idx="1986">
                  <c:v>-35.021999999999998</c:v>
                </c:pt>
                <c:pt idx="1987">
                  <c:v>-34.595999999999997</c:v>
                </c:pt>
                <c:pt idx="1988">
                  <c:v>-34.841999999999999</c:v>
                </c:pt>
                <c:pt idx="1989">
                  <c:v>-34.235999999999997</c:v>
                </c:pt>
                <c:pt idx="1990">
                  <c:v>-33.942</c:v>
                </c:pt>
                <c:pt idx="1991">
                  <c:v>-32.957999999999998</c:v>
                </c:pt>
                <c:pt idx="1992">
                  <c:v>-32.783999999999999</c:v>
                </c:pt>
                <c:pt idx="1993">
                  <c:v>-32.345999999999997</c:v>
                </c:pt>
                <c:pt idx="1994">
                  <c:v>-32.652000000000001</c:v>
                </c:pt>
                <c:pt idx="1995">
                  <c:v>-31.722000000000001</c:v>
                </c:pt>
                <c:pt idx="1996">
                  <c:v>-31.283999999999999</c:v>
                </c:pt>
                <c:pt idx="1997">
                  <c:v>-31.571999999999999</c:v>
                </c:pt>
                <c:pt idx="1998">
                  <c:v>-30.911999999999999</c:v>
                </c:pt>
                <c:pt idx="1999">
                  <c:v>-30.797999999999998</c:v>
                </c:pt>
                <c:pt idx="2000">
                  <c:v>-30.306000000000001</c:v>
                </c:pt>
                <c:pt idx="2001">
                  <c:v>-29.748000000000001</c:v>
                </c:pt>
                <c:pt idx="2002">
                  <c:v>-29.994</c:v>
                </c:pt>
                <c:pt idx="2003">
                  <c:v>-29.88</c:v>
                </c:pt>
                <c:pt idx="2004">
                  <c:v>-28.853999999999999</c:v>
                </c:pt>
                <c:pt idx="2005">
                  <c:v>-28.878</c:v>
                </c:pt>
                <c:pt idx="2006">
                  <c:v>-29.052</c:v>
                </c:pt>
                <c:pt idx="2007">
                  <c:v>-27.84</c:v>
                </c:pt>
                <c:pt idx="2008">
                  <c:v>-27.738</c:v>
                </c:pt>
                <c:pt idx="2009">
                  <c:v>-27.792000000000002</c:v>
                </c:pt>
                <c:pt idx="2010">
                  <c:v>-26.922000000000001</c:v>
                </c:pt>
                <c:pt idx="2011">
                  <c:v>-26.765999999999998</c:v>
                </c:pt>
                <c:pt idx="2012">
                  <c:v>-26.526</c:v>
                </c:pt>
                <c:pt idx="2013">
                  <c:v>-26.231999999999999</c:v>
                </c:pt>
                <c:pt idx="2014">
                  <c:v>-25.841999999999999</c:v>
                </c:pt>
                <c:pt idx="2015">
                  <c:v>-25.716000000000001</c:v>
                </c:pt>
                <c:pt idx="2016">
                  <c:v>-25.187999999999999</c:v>
                </c:pt>
                <c:pt idx="2017">
                  <c:v>-24.834</c:v>
                </c:pt>
                <c:pt idx="2018">
                  <c:v>-24.312000000000001</c:v>
                </c:pt>
                <c:pt idx="2019">
                  <c:v>-23.988</c:v>
                </c:pt>
                <c:pt idx="2020">
                  <c:v>-24.24</c:v>
                </c:pt>
                <c:pt idx="2021">
                  <c:v>-23.844000000000001</c:v>
                </c:pt>
                <c:pt idx="2022">
                  <c:v>-23.231999999999999</c:v>
                </c:pt>
                <c:pt idx="2023">
                  <c:v>-22.89</c:v>
                </c:pt>
                <c:pt idx="2024">
                  <c:v>-22.824000000000002</c:v>
                </c:pt>
                <c:pt idx="2025">
                  <c:v>-22.391999999999999</c:v>
                </c:pt>
                <c:pt idx="2026">
                  <c:v>-21.9</c:v>
                </c:pt>
                <c:pt idx="2027">
                  <c:v>-21.876000000000001</c:v>
                </c:pt>
                <c:pt idx="2028">
                  <c:v>-21.036000000000001</c:v>
                </c:pt>
                <c:pt idx="2029">
                  <c:v>-21.012</c:v>
                </c:pt>
                <c:pt idx="2030">
                  <c:v>-20.76</c:v>
                </c:pt>
                <c:pt idx="2031">
                  <c:v>-19.920000000000002</c:v>
                </c:pt>
                <c:pt idx="2032">
                  <c:v>-20.382000000000001</c:v>
                </c:pt>
                <c:pt idx="2033">
                  <c:v>-19.824000000000002</c:v>
                </c:pt>
                <c:pt idx="2034">
                  <c:v>-19.673999999999999</c:v>
                </c:pt>
                <c:pt idx="2035">
                  <c:v>-19.308</c:v>
                </c:pt>
                <c:pt idx="2036">
                  <c:v>-18.234000000000002</c:v>
                </c:pt>
                <c:pt idx="2037">
                  <c:v>-18.108000000000001</c:v>
                </c:pt>
                <c:pt idx="2038">
                  <c:v>-18.443999999999999</c:v>
                </c:pt>
                <c:pt idx="2039">
                  <c:v>-17.922000000000001</c:v>
                </c:pt>
                <c:pt idx="2040">
                  <c:v>-17.777999999999999</c:v>
                </c:pt>
                <c:pt idx="2041">
                  <c:v>-17.556000000000001</c:v>
                </c:pt>
                <c:pt idx="2042">
                  <c:v>-16.673999999999999</c:v>
                </c:pt>
                <c:pt idx="2043">
                  <c:v>-17.166</c:v>
                </c:pt>
                <c:pt idx="2044">
                  <c:v>-16.260000000000002</c:v>
                </c:pt>
                <c:pt idx="2045">
                  <c:v>-16.350000000000001</c:v>
                </c:pt>
                <c:pt idx="2046">
                  <c:v>-15.612</c:v>
                </c:pt>
                <c:pt idx="2047">
                  <c:v>-15.077999999999999</c:v>
                </c:pt>
                <c:pt idx="2048">
                  <c:v>-15.048</c:v>
                </c:pt>
                <c:pt idx="2049">
                  <c:v>-14.994</c:v>
                </c:pt>
                <c:pt idx="2050">
                  <c:v>-14.706</c:v>
                </c:pt>
                <c:pt idx="2051">
                  <c:v>-14.364000000000001</c:v>
                </c:pt>
                <c:pt idx="2052">
                  <c:v>-14.1</c:v>
                </c:pt>
                <c:pt idx="2053">
                  <c:v>-13.667999999999999</c:v>
                </c:pt>
                <c:pt idx="2054">
                  <c:v>-13.157999999999999</c:v>
                </c:pt>
                <c:pt idx="2055">
                  <c:v>-12.474</c:v>
                </c:pt>
                <c:pt idx="2056">
                  <c:v>-12.173999999999999</c:v>
                </c:pt>
                <c:pt idx="2057">
                  <c:v>-12.282</c:v>
                </c:pt>
                <c:pt idx="2058">
                  <c:v>-11.742000000000001</c:v>
                </c:pt>
                <c:pt idx="2059">
                  <c:v>-12.012</c:v>
                </c:pt>
                <c:pt idx="2060">
                  <c:v>-11.634</c:v>
                </c:pt>
                <c:pt idx="2061">
                  <c:v>-10.662000000000001</c:v>
                </c:pt>
                <c:pt idx="2062">
                  <c:v>-10.866</c:v>
                </c:pt>
                <c:pt idx="2063">
                  <c:v>-10.95</c:v>
                </c:pt>
                <c:pt idx="2064">
                  <c:v>-10.571999999999999</c:v>
                </c:pt>
                <c:pt idx="2065">
                  <c:v>-9.99</c:v>
                </c:pt>
                <c:pt idx="2066">
                  <c:v>-10.236000000000001</c:v>
                </c:pt>
                <c:pt idx="2067">
                  <c:v>-9.9719999999999995</c:v>
                </c:pt>
                <c:pt idx="2068">
                  <c:v>-9.984</c:v>
                </c:pt>
                <c:pt idx="2069">
                  <c:v>-8.8379999999999992</c:v>
                </c:pt>
                <c:pt idx="2070">
                  <c:v>-8.8079999999999998</c:v>
                </c:pt>
                <c:pt idx="2071">
                  <c:v>-8.9580000000000002</c:v>
                </c:pt>
                <c:pt idx="2072">
                  <c:v>-8.5980000000000008</c:v>
                </c:pt>
                <c:pt idx="2073">
                  <c:v>-8.4</c:v>
                </c:pt>
                <c:pt idx="2074">
                  <c:v>-8.0459999999999994</c:v>
                </c:pt>
                <c:pt idx="2075">
                  <c:v>-7.944</c:v>
                </c:pt>
                <c:pt idx="2076">
                  <c:v>-7.7759999999999998</c:v>
                </c:pt>
                <c:pt idx="2077">
                  <c:v>-7.5</c:v>
                </c:pt>
                <c:pt idx="2078">
                  <c:v>-7.218</c:v>
                </c:pt>
                <c:pt idx="2079">
                  <c:v>-7.1520000000000001</c:v>
                </c:pt>
                <c:pt idx="2080">
                  <c:v>-6.54</c:v>
                </c:pt>
                <c:pt idx="2081">
                  <c:v>-6.9960000000000004</c:v>
                </c:pt>
                <c:pt idx="2082">
                  <c:v>-6.5339999999999998</c:v>
                </c:pt>
                <c:pt idx="2083">
                  <c:v>-6.42</c:v>
                </c:pt>
                <c:pt idx="2084">
                  <c:v>-6.0060000000000002</c:v>
                </c:pt>
                <c:pt idx="2085">
                  <c:v>-5.6159999999999997</c:v>
                </c:pt>
                <c:pt idx="2086">
                  <c:v>-5.3159999999999998</c:v>
                </c:pt>
                <c:pt idx="2087">
                  <c:v>-5.3520000000000003</c:v>
                </c:pt>
                <c:pt idx="2088">
                  <c:v>-4.38</c:v>
                </c:pt>
                <c:pt idx="2089">
                  <c:v>-4.7759999999999998</c:v>
                </c:pt>
                <c:pt idx="2090">
                  <c:v>-4.4279999999999999</c:v>
                </c:pt>
                <c:pt idx="2091">
                  <c:v>-4.71</c:v>
                </c:pt>
                <c:pt idx="2092">
                  <c:v>-4.8419999999999996</c:v>
                </c:pt>
                <c:pt idx="2093">
                  <c:v>-4.4640000000000004</c:v>
                </c:pt>
                <c:pt idx="2094">
                  <c:v>-4.3559999999999999</c:v>
                </c:pt>
                <c:pt idx="2095">
                  <c:v>-2.8860000000000001</c:v>
                </c:pt>
                <c:pt idx="2096">
                  <c:v>-3.27</c:v>
                </c:pt>
                <c:pt idx="2097">
                  <c:v>-3.3959999999999999</c:v>
                </c:pt>
                <c:pt idx="2098">
                  <c:v>-3.492</c:v>
                </c:pt>
                <c:pt idx="2099">
                  <c:v>-2.9580000000000002</c:v>
                </c:pt>
                <c:pt idx="2100">
                  <c:v>-3.246</c:v>
                </c:pt>
                <c:pt idx="2101">
                  <c:v>-2.5259999999999998</c:v>
                </c:pt>
                <c:pt idx="2102">
                  <c:v>-3.24</c:v>
                </c:pt>
                <c:pt idx="2103">
                  <c:v>-1.794</c:v>
                </c:pt>
                <c:pt idx="2104">
                  <c:v>-2.13</c:v>
                </c:pt>
                <c:pt idx="2105">
                  <c:v>-2.028</c:v>
                </c:pt>
                <c:pt idx="2106">
                  <c:v>-1.5660000000000001</c:v>
                </c:pt>
                <c:pt idx="2107">
                  <c:v>-1.83</c:v>
                </c:pt>
                <c:pt idx="2108">
                  <c:v>-1.524</c:v>
                </c:pt>
                <c:pt idx="2109">
                  <c:v>-1.53</c:v>
                </c:pt>
                <c:pt idx="2110">
                  <c:v>-1.3440000000000001</c:v>
                </c:pt>
                <c:pt idx="2111">
                  <c:v>-1.6319999999999999</c:v>
                </c:pt>
                <c:pt idx="2112">
                  <c:v>-0.93600000000000005</c:v>
                </c:pt>
                <c:pt idx="2113">
                  <c:v>-1.272</c:v>
                </c:pt>
                <c:pt idx="2114">
                  <c:v>-0.51600000000000001</c:v>
                </c:pt>
                <c:pt idx="2115">
                  <c:v>0.13200000000000001</c:v>
                </c:pt>
                <c:pt idx="2116">
                  <c:v>-1.2E-2</c:v>
                </c:pt>
                <c:pt idx="2117">
                  <c:v>0.13200000000000001</c:v>
                </c:pt>
                <c:pt idx="2118">
                  <c:v>0.16200000000000001</c:v>
                </c:pt>
                <c:pt idx="2119">
                  <c:v>0.91200000000000003</c:v>
                </c:pt>
                <c:pt idx="2120">
                  <c:v>0.51</c:v>
                </c:pt>
                <c:pt idx="2121">
                  <c:v>0.95399999999999996</c:v>
                </c:pt>
                <c:pt idx="2122">
                  <c:v>0.41399999999999998</c:v>
                </c:pt>
                <c:pt idx="2123">
                  <c:v>0.36</c:v>
                </c:pt>
                <c:pt idx="2124">
                  <c:v>0.71399999999999997</c:v>
                </c:pt>
                <c:pt idx="2125">
                  <c:v>0.79200000000000004</c:v>
                </c:pt>
                <c:pt idx="2126">
                  <c:v>0.27600000000000002</c:v>
                </c:pt>
                <c:pt idx="2127">
                  <c:v>1.17</c:v>
                </c:pt>
                <c:pt idx="2128">
                  <c:v>1.3560000000000001</c:v>
                </c:pt>
                <c:pt idx="2129">
                  <c:v>1.32</c:v>
                </c:pt>
                <c:pt idx="2130">
                  <c:v>1.1819999999999999</c:v>
                </c:pt>
                <c:pt idx="2131">
                  <c:v>1.752</c:v>
                </c:pt>
                <c:pt idx="2132">
                  <c:v>1.3260000000000001</c:v>
                </c:pt>
                <c:pt idx="2133">
                  <c:v>0.93</c:v>
                </c:pt>
                <c:pt idx="2134">
                  <c:v>1.65</c:v>
                </c:pt>
                <c:pt idx="2135">
                  <c:v>1.92</c:v>
                </c:pt>
                <c:pt idx="2136">
                  <c:v>1.8120000000000001</c:v>
                </c:pt>
                <c:pt idx="2137">
                  <c:v>2.2320000000000002</c:v>
                </c:pt>
                <c:pt idx="2138">
                  <c:v>2.5259999999999998</c:v>
                </c:pt>
                <c:pt idx="2139">
                  <c:v>2.214</c:v>
                </c:pt>
                <c:pt idx="2140">
                  <c:v>2.3580000000000001</c:v>
                </c:pt>
                <c:pt idx="2141">
                  <c:v>2.2799999999999998</c:v>
                </c:pt>
                <c:pt idx="2142">
                  <c:v>2.286</c:v>
                </c:pt>
                <c:pt idx="2143">
                  <c:v>2.496</c:v>
                </c:pt>
                <c:pt idx="2144">
                  <c:v>2.4180000000000001</c:v>
                </c:pt>
                <c:pt idx="2145">
                  <c:v>2.3580000000000001</c:v>
                </c:pt>
                <c:pt idx="2146">
                  <c:v>2.8260000000000001</c:v>
                </c:pt>
                <c:pt idx="2147">
                  <c:v>2.5979999999999999</c:v>
                </c:pt>
                <c:pt idx="2148">
                  <c:v>1.746</c:v>
                </c:pt>
                <c:pt idx="2149">
                  <c:v>1.56</c:v>
                </c:pt>
                <c:pt idx="2150">
                  <c:v>3.048</c:v>
                </c:pt>
                <c:pt idx="2151">
                  <c:v>2.2200000000000002</c:v>
                </c:pt>
                <c:pt idx="2152">
                  <c:v>3.4980000000000002</c:v>
                </c:pt>
                <c:pt idx="2153">
                  <c:v>2.6520000000000001</c:v>
                </c:pt>
                <c:pt idx="2154">
                  <c:v>2.8620000000000001</c:v>
                </c:pt>
                <c:pt idx="2155">
                  <c:v>3.6059999999999999</c:v>
                </c:pt>
                <c:pt idx="2156">
                  <c:v>3.4260000000000002</c:v>
                </c:pt>
                <c:pt idx="2157">
                  <c:v>2.4900000000000002</c:v>
                </c:pt>
                <c:pt idx="2158">
                  <c:v>2.3580000000000001</c:v>
                </c:pt>
                <c:pt idx="2159">
                  <c:v>1.998</c:v>
                </c:pt>
                <c:pt idx="2160">
                  <c:v>2.8439999999999999</c:v>
                </c:pt>
                <c:pt idx="2161">
                  <c:v>3.21</c:v>
                </c:pt>
                <c:pt idx="2162">
                  <c:v>3.2040000000000002</c:v>
                </c:pt>
                <c:pt idx="2163">
                  <c:v>3.3180000000000001</c:v>
                </c:pt>
                <c:pt idx="2164">
                  <c:v>3.3119999999999998</c:v>
                </c:pt>
                <c:pt idx="2165">
                  <c:v>4.0679999999999996</c:v>
                </c:pt>
                <c:pt idx="2166">
                  <c:v>3.2040000000000002</c:v>
                </c:pt>
                <c:pt idx="2167">
                  <c:v>1.998</c:v>
                </c:pt>
                <c:pt idx="2168">
                  <c:v>1.65</c:v>
                </c:pt>
                <c:pt idx="2169">
                  <c:v>3.1379999999999999</c:v>
                </c:pt>
                <c:pt idx="2170">
                  <c:v>2.3940000000000001</c:v>
                </c:pt>
                <c:pt idx="2171">
                  <c:v>2.298</c:v>
                </c:pt>
                <c:pt idx="2172">
                  <c:v>3.0539999999999998</c:v>
                </c:pt>
                <c:pt idx="2173">
                  <c:v>2.94</c:v>
                </c:pt>
                <c:pt idx="2174">
                  <c:v>2.544</c:v>
                </c:pt>
                <c:pt idx="2175">
                  <c:v>3.7440000000000002</c:v>
                </c:pt>
                <c:pt idx="2176">
                  <c:v>2.4660000000000002</c:v>
                </c:pt>
                <c:pt idx="2177">
                  <c:v>2.6760000000000002</c:v>
                </c:pt>
                <c:pt idx="2178">
                  <c:v>2.1240000000000001</c:v>
                </c:pt>
                <c:pt idx="2179">
                  <c:v>2.1960000000000002</c:v>
                </c:pt>
                <c:pt idx="2180">
                  <c:v>0.61799999999999999</c:v>
                </c:pt>
                <c:pt idx="2181">
                  <c:v>1.458</c:v>
                </c:pt>
                <c:pt idx="2182">
                  <c:v>0.996</c:v>
                </c:pt>
                <c:pt idx="2183">
                  <c:v>1.41</c:v>
                </c:pt>
                <c:pt idx="2184">
                  <c:v>1.1339999999999999</c:v>
                </c:pt>
                <c:pt idx="2185">
                  <c:v>0.82799999999999996</c:v>
                </c:pt>
                <c:pt idx="2186">
                  <c:v>1.4279999999999999</c:v>
                </c:pt>
                <c:pt idx="2187">
                  <c:v>0.94799999999999995</c:v>
                </c:pt>
                <c:pt idx="2188">
                  <c:v>0.42599999999999999</c:v>
                </c:pt>
                <c:pt idx="2189">
                  <c:v>1.956</c:v>
                </c:pt>
                <c:pt idx="2190">
                  <c:v>0.54600000000000004</c:v>
                </c:pt>
                <c:pt idx="2191">
                  <c:v>1.3919999999999999</c:v>
                </c:pt>
                <c:pt idx="2192">
                  <c:v>1.1160000000000001</c:v>
                </c:pt>
                <c:pt idx="2193">
                  <c:v>0.81</c:v>
                </c:pt>
                <c:pt idx="2194">
                  <c:v>1.014</c:v>
                </c:pt>
                <c:pt idx="2195">
                  <c:v>0</c:v>
                </c:pt>
                <c:pt idx="2196">
                  <c:v>0.44400000000000001</c:v>
                </c:pt>
                <c:pt idx="2197">
                  <c:v>-4.2000000000000003E-2</c:v>
                </c:pt>
                <c:pt idx="2198">
                  <c:v>0.40799999999999997</c:v>
                </c:pt>
                <c:pt idx="2199">
                  <c:v>0.46200000000000002</c:v>
                </c:pt>
                <c:pt idx="2200">
                  <c:v>0.60599999999999998</c:v>
                </c:pt>
                <c:pt idx="2201">
                  <c:v>-1.026</c:v>
                </c:pt>
                <c:pt idx="2202">
                  <c:v>0.13800000000000001</c:v>
                </c:pt>
                <c:pt idx="2203">
                  <c:v>0.12</c:v>
                </c:pt>
                <c:pt idx="2204">
                  <c:v>-0.89400000000000002</c:v>
                </c:pt>
                <c:pt idx="2205">
                  <c:v>-0.17399999999999999</c:v>
                </c:pt>
                <c:pt idx="2206">
                  <c:v>-0.72599999999999998</c:v>
                </c:pt>
                <c:pt idx="2207">
                  <c:v>-2.8740000000000001</c:v>
                </c:pt>
                <c:pt idx="2208">
                  <c:v>-0.39</c:v>
                </c:pt>
                <c:pt idx="2209">
                  <c:v>-0.94199999999999995</c:v>
                </c:pt>
                <c:pt idx="2210">
                  <c:v>-0.58199999999999996</c:v>
                </c:pt>
                <c:pt idx="2211">
                  <c:v>-0.312</c:v>
                </c:pt>
                <c:pt idx="2212">
                  <c:v>-0.56399999999999995</c:v>
                </c:pt>
                <c:pt idx="2213">
                  <c:v>-1.8660000000000001</c:v>
                </c:pt>
                <c:pt idx="2214">
                  <c:v>-2.8620000000000001</c:v>
                </c:pt>
                <c:pt idx="2215">
                  <c:v>-1.1279999999999999</c:v>
                </c:pt>
                <c:pt idx="2216">
                  <c:v>-2.8860000000000001</c:v>
                </c:pt>
                <c:pt idx="2217">
                  <c:v>-1.5</c:v>
                </c:pt>
                <c:pt idx="2218">
                  <c:v>-1.9259999999999999</c:v>
                </c:pt>
                <c:pt idx="2219">
                  <c:v>-3.3239999999999998</c:v>
                </c:pt>
                <c:pt idx="2220">
                  <c:v>-4.1639999999999997</c:v>
                </c:pt>
                <c:pt idx="2221">
                  <c:v>-3.96</c:v>
                </c:pt>
                <c:pt idx="2222">
                  <c:v>-3.6419999999999999</c:v>
                </c:pt>
                <c:pt idx="2223">
                  <c:v>-3.1379999999999999</c:v>
                </c:pt>
                <c:pt idx="2224">
                  <c:v>-3.4860000000000002</c:v>
                </c:pt>
                <c:pt idx="2225">
                  <c:v>-4.0620000000000003</c:v>
                </c:pt>
                <c:pt idx="2226">
                  <c:v>-3.9780000000000002</c:v>
                </c:pt>
                <c:pt idx="2227">
                  <c:v>-4.3499999999999996</c:v>
                </c:pt>
                <c:pt idx="2228">
                  <c:v>-3.9359999999999999</c:v>
                </c:pt>
                <c:pt idx="2229">
                  <c:v>-5.0220000000000002</c:v>
                </c:pt>
                <c:pt idx="2230">
                  <c:v>-3.6360000000000001</c:v>
                </c:pt>
                <c:pt idx="2231">
                  <c:v>-3.6960000000000002</c:v>
                </c:pt>
                <c:pt idx="2232">
                  <c:v>-3.702</c:v>
                </c:pt>
                <c:pt idx="2233">
                  <c:v>-3.8879999999999999</c:v>
                </c:pt>
                <c:pt idx="2234">
                  <c:v>-4.6680000000000001</c:v>
                </c:pt>
                <c:pt idx="2235">
                  <c:v>-5.2859999999999996</c:v>
                </c:pt>
                <c:pt idx="2236">
                  <c:v>-5.4660000000000002</c:v>
                </c:pt>
                <c:pt idx="2237">
                  <c:v>-3.714</c:v>
                </c:pt>
                <c:pt idx="2238">
                  <c:v>-4.5060000000000002</c:v>
                </c:pt>
                <c:pt idx="2239">
                  <c:v>-4.5599999999999996</c:v>
                </c:pt>
                <c:pt idx="2240">
                  <c:v>-4.8</c:v>
                </c:pt>
                <c:pt idx="2241">
                  <c:v>-3.57</c:v>
                </c:pt>
                <c:pt idx="2242">
                  <c:v>-4.26</c:v>
                </c:pt>
                <c:pt idx="2243">
                  <c:v>-3.246</c:v>
                </c:pt>
                <c:pt idx="2244">
                  <c:v>-5.1479999999999997</c:v>
                </c:pt>
                <c:pt idx="2245">
                  <c:v>-3.4020000000000001</c:v>
                </c:pt>
                <c:pt idx="2246">
                  <c:v>-4.2060000000000004</c:v>
                </c:pt>
                <c:pt idx="2247">
                  <c:v>-5.49</c:v>
                </c:pt>
                <c:pt idx="2248">
                  <c:v>-5.0999999999999996</c:v>
                </c:pt>
                <c:pt idx="2249">
                  <c:v>-4.0979999999999999</c:v>
                </c:pt>
                <c:pt idx="2250">
                  <c:v>-4.242</c:v>
                </c:pt>
                <c:pt idx="2251">
                  <c:v>-4.4580000000000002</c:v>
                </c:pt>
                <c:pt idx="2252">
                  <c:v>-4.218</c:v>
                </c:pt>
                <c:pt idx="2253">
                  <c:v>-4.3259999999999996</c:v>
                </c:pt>
                <c:pt idx="2254">
                  <c:v>-4.2779999999999996</c:v>
                </c:pt>
                <c:pt idx="2255">
                  <c:v>-4.7160000000000002</c:v>
                </c:pt>
                <c:pt idx="2256">
                  <c:v>-4.548</c:v>
                </c:pt>
                <c:pt idx="2257">
                  <c:v>-5.25</c:v>
                </c:pt>
                <c:pt idx="2258">
                  <c:v>-4.4219999999999997</c:v>
                </c:pt>
                <c:pt idx="2259">
                  <c:v>-5.298</c:v>
                </c:pt>
                <c:pt idx="2260">
                  <c:v>-4.59</c:v>
                </c:pt>
                <c:pt idx="2261">
                  <c:v>-5.3520000000000003</c:v>
                </c:pt>
                <c:pt idx="2262">
                  <c:v>-4.6680000000000001</c:v>
                </c:pt>
                <c:pt idx="2263">
                  <c:v>-4.008</c:v>
                </c:pt>
                <c:pt idx="2264">
                  <c:v>-5.0460000000000003</c:v>
                </c:pt>
                <c:pt idx="2265">
                  <c:v>-5.64</c:v>
                </c:pt>
                <c:pt idx="2266">
                  <c:v>-3.9</c:v>
                </c:pt>
                <c:pt idx="2267">
                  <c:v>-3.8759999999999999</c:v>
                </c:pt>
                <c:pt idx="2268">
                  <c:v>-4.6139999999999999</c:v>
                </c:pt>
                <c:pt idx="2269">
                  <c:v>-5.6159999999999997</c:v>
                </c:pt>
                <c:pt idx="2270">
                  <c:v>-4.4340000000000002</c:v>
                </c:pt>
                <c:pt idx="2271">
                  <c:v>-3.5880000000000001</c:v>
                </c:pt>
                <c:pt idx="2272">
                  <c:v>-5.4</c:v>
                </c:pt>
                <c:pt idx="2273">
                  <c:v>-4.74</c:v>
                </c:pt>
                <c:pt idx="2274">
                  <c:v>-4.3860000000000001</c:v>
                </c:pt>
                <c:pt idx="2275">
                  <c:v>-3.786</c:v>
                </c:pt>
                <c:pt idx="2276">
                  <c:v>-4.9560000000000004</c:v>
                </c:pt>
                <c:pt idx="2277">
                  <c:v>-4.0259999999999998</c:v>
                </c:pt>
                <c:pt idx="2278">
                  <c:v>-4.9320000000000004</c:v>
                </c:pt>
                <c:pt idx="2279">
                  <c:v>-5.2380000000000004</c:v>
                </c:pt>
                <c:pt idx="2280">
                  <c:v>-5.9820000000000002</c:v>
                </c:pt>
                <c:pt idx="2281">
                  <c:v>-5.0579999999999998</c:v>
                </c:pt>
                <c:pt idx="2282">
                  <c:v>-4.47</c:v>
                </c:pt>
                <c:pt idx="2283">
                  <c:v>-4.9980000000000002</c:v>
                </c:pt>
                <c:pt idx="2284">
                  <c:v>-5.19</c:v>
                </c:pt>
                <c:pt idx="2285">
                  <c:v>-3.3479999999999999</c:v>
                </c:pt>
                <c:pt idx="2286">
                  <c:v>-5.31</c:v>
                </c:pt>
                <c:pt idx="2287">
                  <c:v>-3.972</c:v>
                </c:pt>
                <c:pt idx="2288">
                  <c:v>-5.3520000000000003</c:v>
                </c:pt>
                <c:pt idx="2289">
                  <c:v>-3.93</c:v>
                </c:pt>
                <c:pt idx="2290">
                  <c:v>-4.7039999999999997</c:v>
                </c:pt>
                <c:pt idx="2291">
                  <c:v>-4.8479999999999999</c:v>
                </c:pt>
                <c:pt idx="2292">
                  <c:v>-3.9119999999999999</c:v>
                </c:pt>
                <c:pt idx="2293">
                  <c:v>-4.1459999999999999</c:v>
                </c:pt>
                <c:pt idx="2294">
                  <c:v>-4.1580000000000004</c:v>
                </c:pt>
                <c:pt idx="2295">
                  <c:v>-4.242</c:v>
                </c:pt>
                <c:pt idx="2296">
                  <c:v>-3.9</c:v>
                </c:pt>
                <c:pt idx="2297">
                  <c:v>-5.61</c:v>
                </c:pt>
                <c:pt idx="2298">
                  <c:v>-4.992</c:v>
                </c:pt>
                <c:pt idx="2299">
                  <c:v>-5.4119999999999999</c:v>
                </c:pt>
                <c:pt idx="2300">
                  <c:v>-5.6159999999999997</c:v>
                </c:pt>
                <c:pt idx="2301">
                  <c:v>-4.3559999999999999</c:v>
                </c:pt>
                <c:pt idx="2302">
                  <c:v>-5.0519999999999996</c:v>
                </c:pt>
                <c:pt idx="2303">
                  <c:v>-5.0339999999999998</c:v>
                </c:pt>
                <c:pt idx="2304">
                  <c:v>-4.7880000000000003</c:v>
                </c:pt>
                <c:pt idx="2305">
                  <c:v>-4.4039999999999999</c:v>
                </c:pt>
                <c:pt idx="2306">
                  <c:v>-5.4119999999999999</c:v>
                </c:pt>
                <c:pt idx="2307">
                  <c:v>-5.22</c:v>
                </c:pt>
                <c:pt idx="2308">
                  <c:v>-5.3460000000000001</c:v>
                </c:pt>
                <c:pt idx="2309">
                  <c:v>-5.1420000000000003</c:v>
                </c:pt>
                <c:pt idx="2310">
                  <c:v>-4.9379999999999997</c:v>
                </c:pt>
                <c:pt idx="2311">
                  <c:v>-5.3339999999999996</c:v>
                </c:pt>
                <c:pt idx="2312">
                  <c:v>-4.29</c:v>
                </c:pt>
                <c:pt idx="2313">
                  <c:v>-4.7939999999999996</c:v>
                </c:pt>
                <c:pt idx="2314">
                  <c:v>-4.7220000000000004</c:v>
                </c:pt>
                <c:pt idx="2315">
                  <c:v>-4.95</c:v>
                </c:pt>
                <c:pt idx="2316">
                  <c:v>-4.0380000000000003</c:v>
                </c:pt>
                <c:pt idx="2317">
                  <c:v>-3.39</c:v>
                </c:pt>
                <c:pt idx="2318">
                  <c:v>-5.01</c:v>
                </c:pt>
                <c:pt idx="2319">
                  <c:v>-5.3760000000000003</c:v>
                </c:pt>
                <c:pt idx="2320">
                  <c:v>-4.5599999999999996</c:v>
                </c:pt>
                <c:pt idx="2321">
                  <c:v>-3.5880000000000001</c:v>
                </c:pt>
                <c:pt idx="2322">
                  <c:v>-5.298</c:v>
                </c:pt>
                <c:pt idx="2323">
                  <c:v>-3.8159999999999998</c:v>
                </c:pt>
                <c:pt idx="2324">
                  <c:v>-6.09</c:v>
                </c:pt>
                <c:pt idx="2325">
                  <c:v>-3.96</c:v>
                </c:pt>
                <c:pt idx="2326">
                  <c:v>-4.6260000000000003</c:v>
                </c:pt>
                <c:pt idx="2327">
                  <c:v>-4.5</c:v>
                </c:pt>
                <c:pt idx="2328">
                  <c:v>-3.6779999999999999</c:v>
                </c:pt>
                <c:pt idx="2329">
                  <c:v>-5.4059999999999997</c:v>
                </c:pt>
                <c:pt idx="2330">
                  <c:v>-4.0439999999999996</c:v>
                </c:pt>
                <c:pt idx="2331">
                  <c:v>-4.8360000000000003</c:v>
                </c:pt>
                <c:pt idx="2332">
                  <c:v>-5.2679999999999998</c:v>
                </c:pt>
                <c:pt idx="2333">
                  <c:v>-3.99</c:v>
                </c:pt>
                <c:pt idx="2334">
                  <c:v>-4.6440000000000001</c:v>
                </c:pt>
                <c:pt idx="2335">
                  <c:v>-4.26</c:v>
                </c:pt>
                <c:pt idx="2336">
                  <c:v>-5.7060000000000004</c:v>
                </c:pt>
                <c:pt idx="2337">
                  <c:v>-4.944</c:v>
                </c:pt>
                <c:pt idx="2338">
                  <c:v>-4.9560000000000004</c:v>
                </c:pt>
                <c:pt idx="2339">
                  <c:v>-3.6179999999999999</c:v>
                </c:pt>
                <c:pt idx="2340">
                  <c:v>-3.6960000000000002</c:v>
                </c:pt>
                <c:pt idx="2341">
                  <c:v>-5.5679999999999996</c:v>
                </c:pt>
                <c:pt idx="2342">
                  <c:v>-4.8540000000000001</c:v>
                </c:pt>
                <c:pt idx="2343">
                  <c:v>-4.992</c:v>
                </c:pt>
                <c:pt idx="2344">
                  <c:v>-5.8440000000000003</c:v>
                </c:pt>
                <c:pt idx="2345">
                  <c:v>-5.0279999999999996</c:v>
                </c:pt>
                <c:pt idx="2346">
                  <c:v>-4.9020000000000001</c:v>
                </c:pt>
                <c:pt idx="2347">
                  <c:v>-5.8380000000000001</c:v>
                </c:pt>
                <c:pt idx="2348">
                  <c:v>-4.5359999999999996</c:v>
                </c:pt>
                <c:pt idx="2349">
                  <c:v>-4.548</c:v>
                </c:pt>
                <c:pt idx="2350">
                  <c:v>-5.5019999999999998</c:v>
                </c:pt>
                <c:pt idx="2351">
                  <c:v>-5.0640000000000001</c:v>
                </c:pt>
                <c:pt idx="2352">
                  <c:v>-4.734</c:v>
                </c:pt>
                <c:pt idx="2353">
                  <c:v>-3.5219999999999998</c:v>
                </c:pt>
                <c:pt idx="2354">
                  <c:v>-5.6820000000000004</c:v>
                </c:pt>
                <c:pt idx="2355">
                  <c:v>-3.8580000000000001</c:v>
                </c:pt>
                <c:pt idx="2356">
                  <c:v>-4.29</c:v>
                </c:pt>
                <c:pt idx="2357">
                  <c:v>-3.8279999999999998</c:v>
                </c:pt>
                <c:pt idx="2358">
                  <c:v>-4.32</c:v>
                </c:pt>
                <c:pt idx="2359">
                  <c:v>-3.9540000000000002</c:v>
                </c:pt>
                <c:pt idx="2360">
                  <c:v>-5.8440000000000003</c:v>
                </c:pt>
                <c:pt idx="2361">
                  <c:v>-5.7240000000000002</c:v>
                </c:pt>
                <c:pt idx="2362">
                  <c:v>-4.8780000000000001</c:v>
                </c:pt>
                <c:pt idx="2363">
                  <c:v>-4.8120000000000003</c:v>
                </c:pt>
                <c:pt idx="2364">
                  <c:v>-3.972</c:v>
                </c:pt>
                <c:pt idx="2365">
                  <c:v>-5.4779999999999998</c:v>
                </c:pt>
                <c:pt idx="2366">
                  <c:v>-5.4779999999999998</c:v>
                </c:pt>
                <c:pt idx="2367">
                  <c:v>-4.0739999999999998</c:v>
                </c:pt>
                <c:pt idx="2368">
                  <c:v>-5.55</c:v>
                </c:pt>
                <c:pt idx="2369">
                  <c:v>-4.5839999999999996</c:v>
                </c:pt>
                <c:pt idx="2370">
                  <c:v>-3.8639999999999999</c:v>
                </c:pt>
                <c:pt idx="2371">
                  <c:v>-4.0860000000000003</c:v>
                </c:pt>
                <c:pt idx="2372">
                  <c:v>-4.3620000000000001</c:v>
                </c:pt>
                <c:pt idx="2373">
                  <c:v>-3.6360000000000001</c:v>
                </c:pt>
                <c:pt idx="2374">
                  <c:v>-5.0460000000000003</c:v>
                </c:pt>
                <c:pt idx="2375">
                  <c:v>-4.3259999999999996</c:v>
                </c:pt>
                <c:pt idx="2376">
                  <c:v>-4.0620000000000003</c:v>
                </c:pt>
                <c:pt idx="2377">
                  <c:v>-4.08</c:v>
                </c:pt>
                <c:pt idx="2378">
                  <c:v>-4.8179999999999996</c:v>
                </c:pt>
                <c:pt idx="2379">
                  <c:v>-4.5419999999999998</c:v>
                </c:pt>
                <c:pt idx="2380">
                  <c:v>-4.9619999999999997</c:v>
                </c:pt>
                <c:pt idx="2381">
                  <c:v>-4.8360000000000003</c:v>
                </c:pt>
                <c:pt idx="2382">
                  <c:v>-4.71</c:v>
                </c:pt>
                <c:pt idx="2383">
                  <c:v>-5.22</c:v>
                </c:pt>
                <c:pt idx="2384">
                  <c:v>-4.5540000000000003</c:v>
                </c:pt>
                <c:pt idx="2385">
                  <c:v>-4.1280000000000001</c:v>
                </c:pt>
                <c:pt idx="2386">
                  <c:v>-3.948</c:v>
                </c:pt>
                <c:pt idx="2387">
                  <c:v>-5.3280000000000003</c:v>
                </c:pt>
                <c:pt idx="2388">
                  <c:v>-4.71</c:v>
                </c:pt>
                <c:pt idx="2389">
                  <c:v>-4.218</c:v>
                </c:pt>
                <c:pt idx="2390">
                  <c:v>-3.93</c:v>
                </c:pt>
                <c:pt idx="2391">
                  <c:v>-3.036</c:v>
                </c:pt>
                <c:pt idx="2392">
                  <c:v>-4.5359999999999996</c:v>
                </c:pt>
                <c:pt idx="2393">
                  <c:v>-4.2</c:v>
                </c:pt>
                <c:pt idx="2394">
                  <c:v>-4.5960000000000001</c:v>
                </c:pt>
                <c:pt idx="2395">
                  <c:v>-4.5839999999999996</c:v>
                </c:pt>
                <c:pt idx="2396">
                  <c:v>-5.8319999999999999</c:v>
                </c:pt>
                <c:pt idx="2397">
                  <c:v>-4.68</c:v>
                </c:pt>
                <c:pt idx="2398">
                  <c:v>-4.5359999999999996</c:v>
                </c:pt>
                <c:pt idx="2399">
                  <c:v>-5.0880000000000001</c:v>
                </c:pt>
                <c:pt idx="2400">
                  <c:v>-4.4160000000000004</c:v>
                </c:pt>
                <c:pt idx="2401">
                  <c:v>-3.9239999999999999</c:v>
                </c:pt>
                <c:pt idx="2402">
                  <c:v>-4.8959999999999999</c:v>
                </c:pt>
                <c:pt idx="2403">
                  <c:v>-4.9080000000000004</c:v>
                </c:pt>
                <c:pt idx="2404">
                  <c:v>-4.194</c:v>
                </c:pt>
                <c:pt idx="2405">
                  <c:v>-3.996</c:v>
                </c:pt>
                <c:pt idx="2406">
                  <c:v>-4.08</c:v>
                </c:pt>
                <c:pt idx="2407">
                  <c:v>-5.2560000000000002</c:v>
                </c:pt>
                <c:pt idx="2408">
                  <c:v>-4.9740000000000002</c:v>
                </c:pt>
                <c:pt idx="2409">
                  <c:v>-4.9020000000000001</c:v>
                </c:pt>
                <c:pt idx="2410">
                  <c:v>-5.7240000000000002</c:v>
                </c:pt>
                <c:pt idx="2411">
                  <c:v>-4.2779999999999996</c:v>
                </c:pt>
                <c:pt idx="2412">
                  <c:v>-3.99</c:v>
                </c:pt>
                <c:pt idx="2413">
                  <c:v>-4.1280000000000001</c:v>
                </c:pt>
                <c:pt idx="2414">
                  <c:v>-3.7440000000000002</c:v>
                </c:pt>
                <c:pt idx="2415">
                  <c:v>-3.9119999999999999</c:v>
                </c:pt>
                <c:pt idx="2416">
                  <c:v>-5.1719999999999997</c:v>
                </c:pt>
                <c:pt idx="2417">
                  <c:v>-4.9859999999999998</c:v>
                </c:pt>
                <c:pt idx="2418">
                  <c:v>-4.3499999999999996</c:v>
                </c:pt>
                <c:pt idx="2419">
                  <c:v>-4.9560000000000004</c:v>
                </c:pt>
                <c:pt idx="2420">
                  <c:v>-4.2119999999999997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'2011_06_29_4'!$C$1</c:f>
              <c:strCache>
                <c:ptCount val="1"/>
                <c:pt idx="0">
                  <c:v>phase</c:v>
                </c:pt>
              </c:strCache>
            </c:strRef>
          </c:tx>
          <c:spPr>
            <a:ln w="9525"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'2011_06_29_4'!$A$2:$A$3000</c:f>
              <c:numCache>
                <c:formatCode>General</c:formatCode>
                <c:ptCount val="2999"/>
                <c:pt idx="0">
                  <c:v>13.951000000000001</c:v>
                </c:pt>
                <c:pt idx="1">
                  <c:v>13.965</c:v>
                </c:pt>
                <c:pt idx="2">
                  <c:v>13.959</c:v>
                </c:pt>
                <c:pt idx="3">
                  <c:v>13.961</c:v>
                </c:pt>
                <c:pt idx="4">
                  <c:v>13.962</c:v>
                </c:pt>
                <c:pt idx="5">
                  <c:v>13.965</c:v>
                </c:pt>
                <c:pt idx="6">
                  <c:v>13.975</c:v>
                </c:pt>
                <c:pt idx="7">
                  <c:v>13.978</c:v>
                </c:pt>
                <c:pt idx="8">
                  <c:v>13.981</c:v>
                </c:pt>
                <c:pt idx="9">
                  <c:v>13.984</c:v>
                </c:pt>
                <c:pt idx="10">
                  <c:v>13.987</c:v>
                </c:pt>
                <c:pt idx="11">
                  <c:v>13.99</c:v>
                </c:pt>
                <c:pt idx="12">
                  <c:v>13.984</c:v>
                </c:pt>
                <c:pt idx="13">
                  <c:v>13.987</c:v>
                </c:pt>
                <c:pt idx="14">
                  <c:v>13.99</c:v>
                </c:pt>
                <c:pt idx="15">
                  <c:v>13.991</c:v>
                </c:pt>
                <c:pt idx="16">
                  <c:v>13.994</c:v>
                </c:pt>
                <c:pt idx="17">
                  <c:v>13.997</c:v>
                </c:pt>
                <c:pt idx="18">
                  <c:v>14.007</c:v>
                </c:pt>
                <c:pt idx="19">
                  <c:v>14.01</c:v>
                </c:pt>
                <c:pt idx="20">
                  <c:v>14.013</c:v>
                </c:pt>
                <c:pt idx="21">
                  <c:v>14.016</c:v>
                </c:pt>
                <c:pt idx="22">
                  <c:v>14.019</c:v>
                </c:pt>
                <c:pt idx="23">
                  <c:v>14.022</c:v>
                </c:pt>
                <c:pt idx="24">
                  <c:v>14.016999999999999</c:v>
                </c:pt>
                <c:pt idx="25">
                  <c:v>14.02</c:v>
                </c:pt>
                <c:pt idx="26">
                  <c:v>14.022</c:v>
                </c:pt>
                <c:pt idx="27">
                  <c:v>14.025</c:v>
                </c:pt>
                <c:pt idx="28">
                  <c:v>14.026</c:v>
                </c:pt>
                <c:pt idx="29">
                  <c:v>14.029</c:v>
                </c:pt>
                <c:pt idx="30">
                  <c:v>14.039</c:v>
                </c:pt>
                <c:pt idx="31">
                  <c:v>14.042</c:v>
                </c:pt>
                <c:pt idx="32">
                  <c:v>14.045</c:v>
                </c:pt>
                <c:pt idx="33">
                  <c:v>14.048</c:v>
                </c:pt>
                <c:pt idx="34">
                  <c:v>14.051</c:v>
                </c:pt>
                <c:pt idx="35">
                  <c:v>14.054</c:v>
                </c:pt>
                <c:pt idx="36">
                  <c:v>14.048999999999999</c:v>
                </c:pt>
                <c:pt idx="37">
                  <c:v>14.052</c:v>
                </c:pt>
                <c:pt idx="38">
                  <c:v>14.055</c:v>
                </c:pt>
                <c:pt idx="39">
                  <c:v>14.057</c:v>
                </c:pt>
                <c:pt idx="40">
                  <c:v>14.058</c:v>
                </c:pt>
                <c:pt idx="41">
                  <c:v>14.061</c:v>
                </c:pt>
                <c:pt idx="42">
                  <c:v>14.071</c:v>
                </c:pt>
                <c:pt idx="43">
                  <c:v>14.074</c:v>
                </c:pt>
                <c:pt idx="44">
                  <c:v>14.077</c:v>
                </c:pt>
                <c:pt idx="45">
                  <c:v>14.08</c:v>
                </c:pt>
                <c:pt idx="46">
                  <c:v>14.083</c:v>
                </c:pt>
                <c:pt idx="47">
                  <c:v>14.086</c:v>
                </c:pt>
                <c:pt idx="48">
                  <c:v>14.081</c:v>
                </c:pt>
                <c:pt idx="49">
                  <c:v>14.084</c:v>
                </c:pt>
                <c:pt idx="50">
                  <c:v>14.087</c:v>
                </c:pt>
                <c:pt idx="51">
                  <c:v>14.087999999999999</c:v>
                </c:pt>
                <c:pt idx="52">
                  <c:v>14.09</c:v>
                </c:pt>
                <c:pt idx="53">
                  <c:v>14.093</c:v>
                </c:pt>
                <c:pt idx="54">
                  <c:v>14.103</c:v>
                </c:pt>
                <c:pt idx="55">
                  <c:v>14.102</c:v>
                </c:pt>
                <c:pt idx="56">
                  <c:v>14.103</c:v>
                </c:pt>
                <c:pt idx="57">
                  <c:v>14.103</c:v>
                </c:pt>
                <c:pt idx="58">
                  <c:v>14.105</c:v>
                </c:pt>
                <c:pt idx="59">
                  <c:v>14.108000000000001</c:v>
                </c:pt>
                <c:pt idx="60">
                  <c:v>14.11</c:v>
                </c:pt>
                <c:pt idx="61">
                  <c:v>14.114000000000001</c:v>
                </c:pt>
                <c:pt idx="62">
                  <c:v>14.117000000000001</c:v>
                </c:pt>
                <c:pt idx="63">
                  <c:v>14.12</c:v>
                </c:pt>
                <c:pt idx="64">
                  <c:v>14.122999999999999</c:v>
                </c:pt>
                <c:pt idx="65">
                  <c:v>14.127000000000001</c:v>
                </c:pt>
                <c:pt idx="66">
                  <c:v>14.129</c:v>
                </c:pt>
                <c:pt idx="67">
                  <c:v>14.132</c:v>
                </c:pt>
                <c:pt idx="68">
                  <c:v>14.135</c:v>
                </c:pt>
                <c:pt idx="69">
                  <c:v>14.138</c:v>
                </c:pt>
                <c:pt idx="70">
                  <c:v>14.141</c:v>
                </c:pt>
                <c:pt idx="71">
                  <c:v>14.143000000000001</c:v>
                </c:pt>
                <c:pt idx="72">
                  <c:v>14.146000000000001</c:v>
                </c:pt>
                <c:pt idx="73">
                  <c:v>14.148</c:v>
                </c:pt>
                <c:pt idx="74">
                  <c:v>14.151</c:v>
                </c:pt>
                <c:pt idx="75">
                  <c:v>14.153</c:v>
                </c:pt>
                <c:pt idx="76">
                  <c:v>14.156000000000001</c:v>
                </c:pt>
                <c:pt idx="77">
                  <c:v>14.159000000000001</c:v>
                </c:pt>
                <c:pt idx="78">
                  <c:v>14.161</c:v>
                </c:pt>
                <c:pt idx="79">
                  <c:v>14.164</c:v>
                </c:pt>
                <c:pt idx="80">
                  <c:v>14.166</c:v>
                </c:pt>
                <c:pt idx="81">
                  <c:v>14.169</c:v>
                </c:pt>
                <c:pt idx="82">
                  <c:v>14.170999999999999</c:v>
                </c:pt>
                <c:pt idx="83">
                  <c:v>14.173999999999999</c:v>
                </c:pt>
                <c:pt idx="84">
                  <c:v>14.177</c:v>
                </c:pt>
                <c:pt idx="85">
                  <c:v>14.18</c:v>
                </c:pt>
                <c:pt idx="86">
                  <c:v>14.182</c:v>
                </c:pt>
                <c:pt idx="87">
                  <c:v>14.183999999999999</c:v>
                </c:pt>
                <c:pt idx="88">
                  <c:v>14.186999999999999</c:v>
                </c:pt>
                <c:pt idx="89">
                  <c:v>14.189</c:v>
                </c:pt>
                <c:pt idx="90">
                  <c:v>14.191000000000001</c:v>
                </c:pt>
                <c:pt idx="91">
                  <c:v>14.194000000000001</c:v>
                </c:pt>
                <c:pt idx="92">
                  <c:v>14.196999999999999</c:v>
                </c:pt>
                <c:pt idx="93">
                  <c:v>14.199</c:v>
                </c:pt>
                <c:pt idx="94">
                  <c:v>14.202</c:v>
                </c:pt>
                <c:pt idx="95">
                  <c:v>14.205</c:v>
                </c:pt>
                <c:pt idx="96">
                  <c:v>14.207000000000001</c:v>
                </c:pt>
                <c:pt idx="97">
                  <c:v>14.21</c:v>
                </c:pt>
                <c:pt idx="98">
                  <c:v>14.212999999999999</c:v>
                </c:pt>
                <c:pt idx="99">
                  <c:v>14.215999999999999</c:v>
                </c:pt>
                <c:pt idx="100">
                  <c:v>14.218</c:v>
                </c:pt>
                <c:pt idx="101">
                  <c:v>14.221</c:v>
                </c:pt>
                <c:pt idx="102">
                  <c:v>14.223000000000001</c:v>
                </c:pt>
                <c:pt idx="103">
                  <c:v>14.225</c:v>
                </c:pt>
                <c:pt idx="104">
                  <c:v>14.228</c:v>
                </c:pt>
                <c:pt idx="105">
                  <c:v>14.231</c:v>
                </c:pt>
                <c:pt idx="106">
                  <c:v>14.233000000000001</c:v>
                </c:pt>
                <c:pt idx="107">
                  <c:v>14.236000000000001</c:v>
                </c:pt>
                <c:pt idx="108">
                  <c:v>14.239000000000001</c:v>
                </c:pt>
                <c:pt idx="109">
                  <c:v>14.241</c:v>
                </c:pt>
                <c:pt idx="110">
                  <c:v>14.244</c:v>
                </c:pt>
                <c:pt idx="111">
                  <c:v>14.246</c:v>
                </c:pt>
                <c:pt idx="112">
                  <c:v>14.249000000000001</c:v>
                </c:pt>
                <c:pt idx="113">
                  <c:v>14.252000000000001</c:v>
                </c:pt>
                <c:pt idx="114">
                  <c:v>14.255000000000001</c:v>
                </c:pt>
                <c:pt idx="115">
                  <c:v>14.257</c:v>
                </c:pt>
                <c:pt idx="116">
                  <c:v>14.26</c:v>
                </c:pt>
                <c:pt idx="117">
                  <c:v>14.262</c:v>
                </c:pt>
                <c:pt idx="118">
                  <c:v>14.265000000000001</c:v>
                </c:pt>
                <c:pt idx="119">
                  <c:v>14.266999999999999</c:v>
                </c:pt>
                <c:pt idx="120">
                  <c:v>14.27</c:v>
                </c:pt>
                <c:pt idx="121">
                  <c:v>14.272</c:v>
                </c:pt>
                <c:pt idx="122">
                  <c:v>14.275</c:v>
                </c:pt>
                <c:pt idx="123">
                  <c:v>14.276999999999999</c:v>
                </c:pt>
                <c:pt idx="124">
                  <c:v>14.279</c:v>
                </c:pt>
                <c:pt idx="125">
                  <c:v>14.282</c:v>
                </c:pt>
                <c:pt idx="126">
                  <c:v>14.284000000000001</c:v>
                </c:pt>
                <c:pt idx="127">
                  <c:v>14.286</c:v>
                </c:pt>
                <c:pt idx="128">
                  <c:v>14.289</c:v>
                </c:pt>
                <c:pt idx="129">
                  <c:v>14.292</c:v>
                </c:pt>
                <c:pt idx="130">
                  <c:v>14.294</c:v>
                </c:pt>
                <c:pt idx="131">
                  <c:v>14.297000000000001</c:v>
                </c:pt>
                <c:pt idx="132">
                  <c:v>14.298999999999999</c:v>
                </c:pt>
                <c:pt idx="133">
                  <c:v>14.301</c:v>
                </c:pt>
                <c:pt idx="134">
                  <c:v>14.304</c:v>
                </c:pt>
                <c:pt idx="135">
                  <c:v>14.307</c:v>
                </c:pt>
                <c:pt idx="136">
                  <c:v>14.308999999999999</c:v>
                </c:pt>
                <c:pt idx="137">
                  <c:v>14.311999999999999</c:v>
                </c:pt>
                <c:pt idx="138">
                  <c:v>14.315</c:v>
                </c:pt>
                <c:pt idx="139">
                  <c:v>14.317</c:v>
                </c:pt>
                <c:pt idx="140">
                  <c:v>14.319000000000001</c:v>
                </c:pt>
                <c:pt idx="141">
                  <c:v>14.321999999999999</c:v>
                </c:pt>
                <c:pt idx="142">
                  <c:v>14.324</c:v>
                </c:pt>
                <c:pt idx="143">
                  <c:v>14.327</c:v>
                </c:pt>
                <c:pt idx="144">
                  <c:v>14.33</c:v>
                </c:pt>
                <c:pt idx="145">
                  <c:v>14.332000000000001</c:v>
                </c:pt>
                <c:pt idx="146">
                  <c:v>14.334</c:v>
                </c:pt>
                <c:pt idx="147">
                  <c:v>14.337</c:v>
                </c:pt>
                <c:pt idx="148">
                  <c:v>14.339</c:v>
                </c:pt>
                <c:pt idx="149">
                  <c:v>14.342000000000001</c:v>
                </c:pt>
                <c:pt idx="150">
                  <c:v>14.345000000000001</c:v>
                </c:pt>
                <c:pt idx="151">
                  <c:v>14.347</c:v>
                </c:pt>
                <c:pt idx="152">
                  <c:v>14.349</c:v>
                </c:pt>
                <c:pt idx="153">
                  <c:v>14.352</c:v>
                </c:pt>
                <c:pt idx="154">
                  <c:v>14.353999999999999</c:v>
                </c:pt>
                <c:pt idx="155">
                  <c:v>14.356999999999999</c:v>
                </c:pt>
                <c:pt idx="156">
                  <c:v>14.36</c:v>
                </c:pt>
                <c:pt idx="157">
                  <c:v>14.362</c:v>
                </c:pt>
                <c:pt idx="158">
                  <c:v>14.364000000000001</c:v>
                </c:pt>
                <c:pt idx="159">
                  <c:v>14.367000000000001</c:v>
                </c:pt>
                <c:pt idx="160">
                  <c:v>14.369</c:v>
                </c:pt>
                <c:pt idx="161">
                  <c:v>14.371</c:v>
                </c:pt>
                <c:pt idx="162">
                  <c:v>14.374000000000001</c:v>
                </c:pt>
                <c:pt idx="163">
                  <c:v>14.375999999999999</c:v>
                </c:pt>
                <c:pt idx="164">
                  <c:v>14.379</c:v>
                </c:pt>
                <c:pt idx="165">
                  <c:v>14.382</c:v>
                </c:pt>
                <c:pt idx="166">
                  <c:v>14.384</c:v>
                </c:pt>
                <c:pt idx="167">
                  <c:v>14.385999999999999</c:v>
                </c:pt>
                <c:pt idx="168">
                  <c:v>14.388999999999999</c:v>
                </c:pt>
                <c:pt idx="169">
                  <c:v>14.391</c:v>
                </c:pt>
                <c:pt idx="170">
                  <c:v>14.394</c:v>
                </c:pt>
                <c:pt idx="171">
                  <c:v>14.396000000000001</c:v>
                </c:pt>
                <c:pt idx="172">
                  <c:v>14.398999999999999</c:v>
                </c:pt>
                <c:pt idx="173">
                  <c:v>14.401</c:v>
                </c:pt>
                <c:pt idx="174">
                  <c:v>14.404</c:v>
                </c:pt>
                <c:pt idx="175">
                  <c:v>14.406000000000001</c:v>
                </c:pt>
                <c:pt idx="176">
                  <c:v>14.409000000000001</c:v>
                </c:pt>
                <c:pt idx="177">
                  <c:v>14.411</c:v>
                </c:pt>
                <c:pt idx="178">
                  <c:v>14.413</c:v>
                </c:pt>
                <c:pt idx="179">
                  <c:v>14.416</c:v>
                </c:pt>
                <c:pt idx="180">
                  <c:v>14.419</c:v>
                </c:pt>
                <c:pt idx="181">
                  <c:v>14.420999999999999</c:v>
                </c:pt>
                <c:pt idx="182">
                  <c:v>14.423</c:v>
                </c:pt>
                <c:pt idx="183">
                  <c:v>14.426</c:v>
                </c:pt>
                <c:pt idx="184">
                  <c:v>14.428000000000001</c:v>
                </c:pt>
                <c:pt idx="185">
                  <c:v>14.430999999999999</c:v>
                </c:pt>
                <c:pt idx="186">
                  <c:v>14.433</c:v>
                </c:pt>
                <c:pt idx="187">
                  <c:v>14.435</c:v>
                </c:pt>
                <c:pt idx="188">
                  <c:v>14.438000000000001</c:v>
                </c:pt>
                <c:pt idx="189">
                  <c:v>14.441000000000001</c:v>
                </c:pt>
                <c:pt idx="190">
                  <c:v>14.443</c:v>
                </c:pt>
                <c:pt idx="191">
                  <c:v>14.445</c:v>
                </c:pt>
                <c:pt idx="192">
                  <c:v>14.448</c:v>
                </c:pt>
                <c:pt idx="193">
                  <c:v>14.45</c:v>
                </c:pt>
                <c:pt idx="194">
                  <c:v>14.452999999999999</c:v>
                </c:pt>
                <c:pt idx="195">
                  <c:v>14.455</c:v>
                </c:pt>
                <c:pt idx="196">
                  <c:v>14.457000000000001</c:v>
                </c:pt>
                <c:pt idx="197">
                  <c:v>14.46</c:v>
                </c:pt>
                <c:pt idx="198">
                  <c:v>14.462</c:v>
                </c:pt>
                <c:pt idx="199">
                  <c:v>14.465</c:v>
                </c:pt>
                <c:pt idx="200">
                  <c:v>14.468</c:v>
                </c:pt>
                <c:pt idx="201">
                  <c:v>14.47</c:v>
                </c:pt>
                <c:pt idx="202">
                  <c:v>14.472</c:v>
                </c:pt>
                <c:pt idx="203">
                  <c:v>14.475</c:v>
                </c:pt>
                <c:pt idx="204">
                  <c:v>14.477</c:v>
                </c:pt>
                <c:pt idx="205">
                  <c:v>14.48</c:v>
                </c:pt>
                <c:pt idx="206">
                  <c:v>14.481999999999999</c:v>
                </c:pt>
                <c:pt idx="207">
                  <c:v>14.484999999999999</c:v>
                </c:pt>
                <c:pt idx="208">
                  <c:v>14.487</c:v>
                </c:pt>
                <c:pt idx="209">
                  <c:v>14.494</c:v>
                </c:pt>
                <c:pt idx="210">
                  <c:v>14.494</c:v>
                </c:pt>
                <c:pt idx="211">
                  <c:v>14.496</c:v>
                </c:pt>
                <c:pt idx="212">
                  <c:v>14.497999999999999</c:v>
                </c:pt>
                <c:pt idx="213">
                  <c:v>14.5</c:v>
                </c:pt>
                <c:pt idx="214">
                  <c:v>14.502000000000001</c:v>
                </c:pt>
                <c:pt idx="215">
                  <c:v>14.504</c:v>
                </c:pt>
                <c:pt idx="216">
                  <c:v>14.506</c:v>
                </c:pt>
                <c:pt idx="217">
                  <c:v>14.509</c:v>
                </c:pt>
                <c:pt idx="218">
                  <c:v>14.512</c:v>
                </c:pt>
                <c:pt idx="219">
                  <c:v>14.515000000000001</c:v>
                </c:pt>
                <c:pt idx="220">
                  <c:v>14.518000000000001</c:v>
                </c:pt>
                <c:pt idx="221">
                  <c:v>14.52</c:v>
                </c:pt>
                <c:pt idx="222">
                  <c:v>14.522</c:v>
                </c:pt>
                <c:pt idx="223">
                  <c:v>14.523999999999999</c:v>
                </c:pt>
                <c:pt idx="224">
                  <c:v>14.526999999999999</c:v>
                </c:pt>
                <c:pt idx="225">
                  <c:v>14.53</c:v>
                </c:pt>
                <c:pt idx="226">
                  <c:v>14.532</c:v>
                </c:pt>
                <c:pt idx="227">
                  <c:v>14.535</c:v>
                </c:pt>
                <c:pt idx="228">
                  <c:v>14.537000000000001</c:v>
                </c:pt>
                <c:pt idx="229">
                  <c:v>14.539</c:v>
                </c:pt>
                <c:pt idx="230">
                  <c:v>14.542</c:v>
                </c:pt>
                <c:pt idx="231">
                  <c:v>14.545</c:v>
                </c:pt>
                <c:pt idx="232">
                  <c:v>14.547000000000001</c:v>
                </c:pt>
                <c:pt idx="233">
                  <c:v>14.548999999999999</c:v>
                </c:pt>
                <c:pt idx="234">
                  <c:v>14.551</c:v>
                </c:pt>
                <c:pt idx="235">
                  <c:v>14.554</c:v>
                </c:pt>
                <c:pt idx="236">
                  <c:v>14.557</c:v>
                </c:pt>
                <c:pt idx="237">
                  <c:v>14.558999999999999</c:v>
                </c:pt>
                <c:pt idx="238">
                  <c:v>14.561</c:v>
                </c:pt>
                <c:pt idx="239">
                  <c:v>14.564</c:v>
                </c:pt>
                <c:pt idx="240">
                  <c:v>14.566000000000001</c:v>
                </c:pt>
                <c:pt idx="241">
                  <c:v>14.568</c:v>
                </c:pt>
                <c:pt idx="242">
                  <c:v>14.571</c:v>
                </c:pt>
                <c:pt idx="243">
                  <c:v>14.574</c:v>
                </c:pt>
                <c:pt idx="244">
                  <c:v>14.576000000000001</c:v>
                </c:pt>
                <c:pt idx="245">
                  <c:v>14.577999999999999</c:v>
                </c:pt>
                <c:pt idx="246">
                  <c:v>14.58</c:v>
                </c:pt>
                <c:pt idx="247">
                  <c:v>14.583</c:v>
                </c:pt>
                <c:pt idx="248">
                  <c:v>14.586</c:v>
                </c:pt>
                <c:pt idx="249">
                  <c:v>14.587999999999999</c:v>
                </c:pt>
                <c:pt idx="250">
                  <c:v>14.59</c:v>
                </c:pt>
                <c:pt idx="251">
                  <c:v>14.593</c:v>
                </c:pt>
                <c:pt idx="252">
                  <c:v>14.595000000000001</c:v>
                </c:pt>
                <c:pt idx="253">
                  <c:v>14.597</c:v>
                </c:pt>
                <c:pt idx="254">
                  <c:v>14.6</c:v>
                </c:pt>
                <c:pt idx="255">
                  <c:v>14.603</c:v>
                </c:pt>
                <c:pt idx="256">
                  <c:v>14.605</c:v>
                </c:pt>
                <c:pt idx="257">
                  <c:v>14.608000000000001</c:v>
                </c:pt>
                <c:pt idx="258">
                  <c:v>14.61</c:v>
                </c:pt>
                <c:pt idx="259">
                  <c:v>14.612</c:v>
                </c:pt>
                <c:pt idx="260">
                  <c:v>14.615</c:v>
                </c:pt>
                <c:pt idx="261">
                  <c:v>14.618</c:v>
                </c:pt>
                <c:pt idx="262">
                  <c:v>14.62</c:v>
                </c:pt>
                <c:pt idx="263">
                  <c:v>14.622</c:v>
                </c:pt>
                <c:pt idx="264">
                  <c:v>14.624000000000001</c:v>
                </c:pt>
                <c:pt idx="265">
                  <c:v>14.627000000000001</c:v>
                </c:pt>
                <c:pt idx="266">
                  <c:v>14.629</c:v>
                </c:pt>
                <c:pt idx="267">
                  <c:v>14.632</c:v>
                </c:pt>
                <c:pt idx="268">
                  <c:v>14.634</c:v>
                </c:pt>
                <c:pt idx="269">
                  <c:v>14.637</c:v>
                </c:pt>
                <c:pt idx="270">
                  <c:v>14.638999999999999</c:v>
                </c:pt>
                <c:pt idx="271">
                  <c:v>14.641</c:v>
                </c:pt>
                <c:pt idx="272">
                  <c:v>14.644</c:v>
                </c:pt>
                <c:pt idx="273">
                  <c:v>14.647</c:v>
                </c:pt>
                <c:pt idx="274">
                  <c:v>14.648999999999999</c:v>
                </c:pt>
                <c:pt idx="275">
                  <c:v>14.651</c:v>
                </c:pt>
                <c:pt idx="276">
                  <c:v>14.653</c:v>
                </c:pt>
                <c:pt idx="277">
                  <c:v>14.656000000000001</c:v>
                </c:pt>
                <c:pt idx="278">
                  <c:v>14.657999999999999</c:v>
                </c:pt>
                <c:pt idx="279">
                  <c:v>14.661</c:v>
                </c:pt>
                <c:pt idx="280">
                  <c:v>14.664</c:v>
                </c:pt>
                <c:pt idx="281">
                  <c:v>14.666</c:v>
                </c:pt>
                <c:pt idx="282">
                  <c:v>14.667999999999999</c:v>
                </c:pt>
                <c:pt idx="283">
                  <c:v>14.67</c:v>
                </c:pt>
                <c:pt idx="284">
                  <c:v>14.673</c:v>
                </c:pt>
                <c:pt idx="285">
                  <c:v>14.675000000000001</c:v>
                </c:pt>
                <c:pt idx="286">
                  <c:v>14.678000000000001</c:v>
                </c:pt>
                <c:pt idx="287">
                  <c:v>14.680999999999999</c:v>
                </c:pt>
                <c:pt idx="288">
                  <c:v>14.683</c:v>
                </c:pt>
                <c:pt idx="289">
                  <c:v>14.685</c:v>
                </c:pt>
                <c:pt idx="290">
                  <c:v>14.688000000000001</c:v>
                </c:pt>
                <c:pt idx="291">
                  <c:v>14.69</c:v>
                </c:pt>
                <c:pt idx="292">
                  <c:v>14.692</c:v>
                </c:pt>
                <c:pt idx="293">
                  <c:v>14.695</c:v>
                </c:pt>
                <c:pt idx="294">
                  <c:v>14.696999999999999</c:v>
                </c:pt>
                <c:pt idx="295">
                  <c:v>14.7</c:v>
                </c:pt>
                <c:pt idx="296">
                  <c:v>14.702</c:v>
                </c:pt>
                <c:pt idx="297">
                  <c:v>14.704000000000001</c:v>
                </c:pt>
                <c:pt idx="298">
                  <c:v>14.707000000000001</c:v>
                </c:pt>
                <c:pt idx="299">
                  <c:v>14.71</c:v>
                </c:pt>
                <c:pt idx="300">
                  <c:v>14.712</c:v>
                </c:pt>
                <c:pt idx="301">
                  <c:v>14.714</c:v>
                </c:pt>
                <c:pt idx="302">
                  <c:v>14.717000000000001</c:v>
                </c:pt>
                <c:pt idx="303">
                  <c:v>14.718999999999999</c:v>
                </c:pt>
                <c:pt idx="304">
                  <c:v>14.722</c:v>
                </c:pt>
                <c:pt idx="305">
                  <c:v>14.724</c:v>
                </c:pt>
                <c:pt idx="306">
                  <c:v>14.726000000000001</c:v>
                </c:pt>
                <c:pt idx="307">
                  <c:v>14.728999999999999</c:v>
                </c:pt>
                <c:pt idx="308">
                  <c:v>14.731999999999999</c:v>
                </c:pt>
                <c:pt idx="309">
                  <c:v>14.734</c:v>
                </c:pt>
                <c:pt idx="310">
                  <c:v>14.736000000000001</c:v>
                </c:pt>
                <c:pt idx="311">
                  <c:v>14.739000000000001</c:v>
                </c:pt>
                <c:pt idx="312">
                  <c:v>14.741</c:v>
                </c:pt>
                <c:pt idx="313">
                  <c:v>14.743</c:v>
                </c:pt>
                <c:pt idx="314">
                  <c:v>14.746</c:v>
                </c:pt>
                <c:pt idx="315">
                  <c:v>14.747999999999999</c:v>
                </c:pt>
                <c:pt idx="316">
                  <c:v>14.750999999999999</c:v>
                </c:pt>
                <c:pt idx="317">
                  <c:v>14.753</c:v>
                </c:pt>
                <c:pt idx="318">
                  <c:v>14.756</c:v>
                </c:pt>
                <c:pt idx="319">
                  <c:v>14.757999999999999</c:v>
                </c:pt>
                <c:pt idx="320">
                  <c:v>14.760999999999999</c:v>
                </c:pt>
                <c:pt idx="321">
                  <c:v>14.763</c:v>
                </c:pt>
                <c:pt idx="322">
                  <c:v>14.765000000000001</c:v>
                </c:pt>
                <c:pt idx="323">
                  <c:v>14.768000000000001</c:v>
                </c:pt>
                <c:pt idx="324">
                  <c:v>14.77</c:v>
                </c:pt>
                <c:pt idx="325">
                  <c:v>14.773</c:v>
                </c:pt>
                <c:pt idx="326">
                  <c:v>14.775</c:v>
                </c:pt>
                <c:pt idx="327">
                  <c:v>14.776999999999999</c:v>
                </c:pt>
                <c:pt idx="328">
                  <c:v>14.78</c:v>
                </c:pt>
                <c:pt idx="329">
                  <c:v>14.782999999999999</c:v>
                </c:pt>
                <c:pt idx="330">
                  <c:v>14.785</c:v>
                </c:pt>
                <c:pt idx="331">
                  <c:v>14.787000000000001</c:v>
                </c:pt>
                <c:pt idx="332">
                  <c:v>14.79</c:v>
                </c:pt>
                <c:pt idx="333">
                  <c:v>14.792</c:v>
                </c:pt>
                <c:pt idx="334">
                  <c:v>14.794</c:v>
                </c:pt>
                <c:pt idx="335">
                  <c:v>14.797000000000001</c:v>
                </c:pt>
                <c:pt idx="336">
                  <c:v>14.798999999999999</c:v>
                </c:pt>
                <c:pt idx="337">
                  <c:v>14.802</c:v>
                </c:pt>
                <c:pt idx="338">
                  <c:v>14.804</c:v>
                </c:pt>
                <c:pt idx="339">
                  <c:v>14.805999999999999</c:v>
                </c:pt>
                <c:pt idx="340">
                  <c:v>14.808999999999999</c:v>
                </c:pt>
                <c:pt idx="341">
                  <c:v>14.811999999999999</c:v>
                </c:pt>
                <c:pt idx="342">
                  <c:v>14.814</c:v>
                </c:pt>
                <c:pt idx="343">
                  <c:v>14.816000000000001</c:v>
                </c:pt>
                <c:pt idx="344">
                  <c:v>14.819000000000001</c:v>
                </c:pt>
                <c:pt idx="345">
                  <c:v>14.821</c:v>
                </c:pt>
                <c:pt idx="346">
                  <c:v>14.824</c:v>
                </c:pt>
                <c:pt idx="347">
                  <c:v>14.826000000000001</c:v>
                </c:pt>
                <c:pt idx="348">
                  <c:v>14.827999999999999</c:v>
                </c:pt>
                <c:pt idx="349">
                  <c:v>14.831</c:v>
                </c:pt>
                <c:pt idx="350">
                  <c:v>14.833</c:v>
                </c:pt>
                <c:pt idx="351">
                  <c:v>14.835000000000001</c:v>
                </c:pt>
                <c:pt idx="352">
                  <c:v>14.837999999999999</c:v>
                </c:pt>
                <c:pt idx="353">
                  <c:v>14.840999999999999</c:v>
                </c:pt>
                <c:pt idx="354">
                  <c:v>14.843</c:v>
                </c:pt>
                <c:pt idx="355">
                  <c:v>14.845000000000001</c:v>
                </c:pt>
                <c:pt idx="356">
                  <c:v>14.848000000000001</c:v>
                </c:pt>
                <c:pt idx="357">
                  <c:v>14.85</c:v>
                </c:pt>
                <c:pt idx="358">
                  <c:v>14.853</c:v>
                </c:pt>
                <c:pt idx="359">
                  <c:v>14.855</c:v>
                </c:pt>
                <c:pt idx="360">
                  <c:v>14.856999999999999</c:v>
                </c:pt>
                <c:pt idx="361">
                  <c:v>14.86</c:v>
                </c:pt>
                <c:pt idx="362">
                  <c:v>14.863</c:v>
                </c:pt>
                <c:pt idx="363">
                  <c:v>14.865</c:v>
                </c:pt>
                <c:pt idx="364">
                  <c:v>14.867000000000001</c:v>
                </c:pt>
                <c:pt idx="365">
                  <c:v>14.87</c:v>
                </c:pt>
                <c:pt idx="366">
                  <c:v>14.872</c:v>
                </c:pt>
                <c:pt idx="367">
                  <c:v>14.875</c:v>
                </c:pt>
                <c:pt idx="368">
                  <c:v>14.877000000000001</c:v>
                </c:pt>
                <c:pt idx="369">
                  <c:v>14.879</c:v>
                </c:pt>
                <c:pt idx="370">
                  <c:v>14.882</c:v>
                </c:pt>
                <c:pt idx="371">
                  <c:v>14.884</c:v>
                </c:pt>
                <c:pt idx="372">
                  <c:v>14.885999999999999</c:v>
                </c:pt>
                <c:pt idx="373">
                  <c:v>14.888999999999999</c:v>
                </c:pt>
                <c:pt idx="374">
                  <c:v>14.891999999999999</c:v>
                </c:pt>
                <c:pt idx="375">
                  <c:v>14.894</c:v>
                </c:pt>
                <c:pt idx="376">
                  <c:v>14.897</c:v>
                </c:pt>
                <c:pt idx="377">
                  <c:v>14.9</c:v>
                </c:pt>
                <c:pt idx="378">
                  <c:v>14.901999999999999</c:v>
                </c:pt>
                <c:pt idx="379">
                  <c:v>14.904999999999999</c:v>
                </c:pt>
                <c:pt idx="380">
                  <c:v>14.907999999999999</c:v>
                </c:pt>
                <c:pt idx="381">
                  <c:v>14.91</c:v>
                </c:pt>
                <c:pt idx="382">
                  <c:v>14.913</c:v>
                </c:pt>
                <c:pt idx="383">
                  <c:v>14.916</c:v>
                </c:pt>
                <c:pt idx="384">
                  <c:v>14.917999999999999</c:v>
                </c:pt>
                <c:pt idx="385">
                  <c:v>14.920999999999999</c:v>
                </c:pt>
                <c:pt idx="386">
                  <c:v>14.923</c:v>
                </c:pt>
                <c:pt idx="387">
                  <c:v>14.926</c:v>
                </c:pt>
                <c:pt idx="388">
                  <c:v>14.928000000000001</c:v>
                </c:pt>
                <c:pt idx="389">
                  <c:v>14.930999999999999</c:v>
                </c:pt>
                <c:pt idx="390">
                  <c:v>14.933</c:v>
                </c:pt>
                <c:pt idx="391">
                  <c:v>14.936</c:v>
                </c:pt>
                <c:pt idx="392">
                  <c:v>14.938000000000001</c:v>
                </c:pt>
                <c:pt idx="393">
                  <c:v>14.94</c:v>
                </c:pt>
                <c:pt idx="394">
                  <c:v>14.943</c:v>
                </c:pt>
                <c:pt idx="395">
                  <c:v>14.946</c:v>
                </c:pt>
                <c:pt idx="396">
                  <c:v>14.948</c:v>
                </c:pt>
                <c:pt idx="397">
                  <c:v>14.951000000000001</c:v>
                </c:pt>
                <c:pt idx="398">
                  <c:v>14.952999999999999</c:v>
                </c:pt>
                <c:pt idx="399">
                  <c:v>14.955</c:v>
                </c:pt>
                <c:pt idx="400">
                  <c:v>14.958</c:v>
                </c:pt>
                <c:pt idx="401">
                  <c:v>14.961</c:v>
                </c:pt>
                <c:pt idx="402">
                  <c:v>14.962999999999999</c:v>
                </c:pt>
                <c:pt idx="403">
                  <c:v>14.965999999999999</c:v>
                </c:pt>
                <c:pt idx="404">
                  <c:v>14.968</c:v>
                </c:pt>
                <c:pt idx="405">
                  <c:v>14.971</c:v>
                </c:pt>
                <c:pt idx="406">
                  <c:v>14.973000000000001</c:v>
                </c:pt>
                <c:pt idx="407">
                  <c:v>14.976000000000001</c:v>
                </c:pt>
                <c:pt idx="408">
                  <c:v>14.978</c:v>
                </c:pt>
                <c:pt idx="409">
                  <c:v>14.98</c:v>
                </c:pt>
                <c:pt idx="410">
                  <c:v>14.983000000000001</c:v>
                </c:pt>
                <c:pt idx="411">
                  <c:v>14.984999999999999</c:v>
                </c:pt>
                <c:pt idx="412">
                  <c:v>14.988</c:v>
                </c:pt>
                <c:pt idx="413">
                  <c:v>14.99</c:v>
                </c:pt>
                <c:pt idx="414">
                  <c:v>14.992000000000001</c:v>
                </c:pt>
                <c:pt idx="415">
                  <c:v>14.994999999999999</c:v>
                </c:pt>
                <c:pt idx="416">
                  <c:v>14.997999999999999</c:v>
                </c:pt>
                <c:pt idx="417">
                  <c:v>15</c:v>
                </c:pt>
                <c:pt idx="418">
                  <c:v>15.002000000000001</c:v>
                </c:pt>
                <c:pt idx="419">
                  <c:v>15.005000000000001</c:v>
                </c:pt>
                <c:pt idx="420">
                  <c:v>15.007</c:v>
                </c:pt>
                <c:pt idx="421">
                  <c:v>15.01</c:v>
                </c:pt>
                <c:pt idx="422">
                  <c:v>15.012</c:v>
                </c:pt>
                <c:pt idx="423">
                  <c:v>15.013999999999999</c:v>
                </c:pt>
                <c:pt idx="424">
                  <c:v>15.016999999999999</c:v>
                </c:pt>
                <c:pt idx="425">
                  <c:v>15.02</c:v>
                </c:pt>
                <c:pt idx="426">
                  <c:v>15.022</c:v>
                </c:pt>
                <c:pt idx="427">
                  <c:v>15.023999999999999</c:v>
                </c:pt>
                <c:pt idx="428">
                  <c:v>15.026999999999999</c:v>
                </c:pt>
                <c:pt idx="429">
                  <c:v>15.029</c:v>
                </c:pt>
                <c:pt idx="430">
                  <c:v>15.032</c:v>
                </c:pt>
                <c:pt idx="431">
                  <c:v>15.034000000000001</c:v>
                </c:pt>
                <c:pt idx="432">
                  <c:v>15.036</c:v>
                </c:pt>
                <c:pt idx="433">
                  <c:v>15.039</c:v>
                </c:pt>
                <c:pt idx="434">
                  <c:v>15.042</c:v>
                </c:pt>
                <c:pt idx="435">
                  <c:v>15.044</c:v>
                </c:pt>
                <c:pt idx="436">
                  <c:v>15.045999999999999</c:v>
                </c:pt>
                <c:pt idx="437">
                  <c:v>15.048999999999999</c:v>
                </c:pt>
                <c:pt idx="438">
                  <c:v>15.051</c:v>
                </c:pt>
                <c:pt idx="439">
                  <c:v>15.054</c:v>
                </c:pt>
                <c:pt idx="440">
                  <c:v>15.055999999999999</c:v>
                </c:pt>
                <c:pt idx="441">
                  <c:v>15.058</c:v>
                </c:pt>
                <c:pt idx="442">
                  <c:v>15.061</c:v>
                </c:pt>
                <c:pt idx="443">
                  <c:v>15.063000000000001</c:v>
                </c:pt>
                <c:pt idx="444">
                  <c:v>15.066000000000001</c:v>
                </c:pt>
                <c:pt idx="445">
                  <c:v>15.068</c:v>
                </c:pt>
                <c:pt idx="446">
                  <c:v>15.07</c:v>
                </c:pt>
                <c:pt idx="447">
                  <c:v>15.071999999999999</c:v>
                </c:pt>
                <c:pt idx="448">
                  <c:v>15.074999999999999</c:v>
                </c:pt>
                <c:pt idx="449">
                  <c:v>15.077</c:v>
                </c:pt>
                <c:pt idx="450">
                  <c:v>15.08</c:v>
                </c:pt>
                <c:pt idx="451">
                  <c:v>15.082000000000001</c:v>
                </c:pt>
                <c:pt idx="452">
                  <c:v>15.084</c:v>
                </c:pt>
                <c:pt idx="453">
                  <c:v>15.086</c:v>
                </c:pt>
                <c:pt idx="454">
                  <c:v>15.089</c:v>
                </c:pt>
                <c:pt idx="455">
                  <c:v>15.090999999999999</c:v>
                </c:pt>
                <c:pt idx="456">
                  <c:v>15.093999999999999</c:v>
                </c:pt>
                <c:pt idx="457">
                  <c:v>15.096</c:v>
                </c:pt>
                <c:pt idx="458">
                  <c:v>15.099</c:v>
                </c:pt>
                <c:pt idx="459">
                  <c:v>15.101000000000001</c:v>
                </c:pt>
                <c:pt idx="460">
                  <c:v>15.103</c:v>
                </c:pt>
                <c:pt idx="461">
                  <c:v>15.105</c:v>
                </c:pt>
                <c:pt idx="462">
                  <c:v>15.108000000000001</c:v>
                </c:pt>
                <c:pt idx="463">
                  <c:v>15.11</c:v>
                </c:pt>
                <c:pt idx="464">
                  <c:v>15.112</c:v>
                </c:pt>
                <c:pt idx="465">
                  <c:v>15.115</c:v>
                </c:pt>
                <c:pt idx="466">
                  <c:v>15.117000000000001</c:v>
                </c:pt>
                <c:pt idx="467">
                  <c:v>15.12</c:v>
                </c:pt>
                <c:pt idx="468">
                  <c:v>15.122</c:v>
                </c:pt>
                <c:pt idx="469">
                  <c:v>15.124000000000001</c:v>
                </c:pt>
                <c:pt idx="470">
                  <c:v>15.125999999999999</c:v>
                </c:pt>
                <c:pt idx="471">
                  <c:v>15.129</c:v>
                </c:pt>
                <c:pt idx="472">
                  <c:v>15.131</c:v>
                </c:pt>
                <c:pt idx="473">
                  <c:v>15.134</c:v>
                </c:pt>
                <c:pt idx="474">
                  <c:v>15.135999999999999</c:v>
                </c:pt>
                <c:pt idx="475">
                  <c:v>15.138</c:v>
                </c:pt>
                <c:pt idx="476">
                  <c:v>15.141</c:v>
                </c:pt>
                <c:pt idx="477">
                  <c:v>15.143000000000001</c:v>
                </c:pt>
                <c:pt idx="478">
                  <c:v>15.145</c:v>
                </c:pt>
                <c:pt idx="479">
                  <c:v>15.148</c:v>
                </c:pt>
                <c:pt idx="480">
                  <c:v>15.15</c:v>
                </c:pt>
                <c:pt idx="481">
                  <c:v>15.151999999999999</c:v>
                </c:pt>
                <c:pt idx="482">
                  <c:v>15.154999999999999</c:v>
                </c:pt>
                <c:pt idx="483">
                  <c:v>15.157999999999999</c:v>
                </c:pt>
                <c:pt idx="484">
                  <c:v>15.16</c:v>
                </c:pt>
                <c:pt idx="485">
                  <c:v>15.162000000000001</c:v>
                </c:pt>
                <c:pt idx="486">
                  <c:v>15.164999999999999</c:v>
                </c:pt>
                <c:pt idx="487">
                  <c:v>15.167</c:v>
                </c:pt>
                <c:pt idx="488">
                  <c:v>15.17</c:v>
                </c:pt>
                <c:pt idx="489">
                  <c:v>15.172000000000001</c:v>
                </c:pt>
                <c:pt idx="490">
                  <c:v>15.173999999999999</c:v>
                </c:pt>
                <c:pt idx="491">
                  <c:v>15.177</c:v>
                </c:pt>
                <c:pt idx="492">
                  <c:v>15.18</c:v>
                </c:pt>
                <c:pt idx="493">
                  <c:v>15.182</c:v>
                </c:pt>
                <c:pt idx="494">
                  <c:v>15.183999999999999</c:v>
                </c:pt>
                <c:pt idx="495">
                  <c:v>15.186999999999999</c:v>
                </c:pt>
                <c:pt idx="496">
                  <c:v>15.189</c:v>
                </c:pt>
                <c:pt idx="497">
                  <c:v>15.192</c:v>
                </c:pt>
                <c:pt idx="498">
                  <c:v>15.194000000000001</c:v>
                </c:pt>
                <c:pt idx="499">
                  <c:v>15.196</c:v>
                </c:pt>
                <c:pt idx="500">
                  <c:v>15.199</c:v>
                </c:pt>
                <c:pt idx="501">
                  <c:v>15.202</c:v>
                </c:pt>
                <c:pt idx="502">
                  <c:v>15.202999999999999</c:v>
                </c:pt>
                <c:pt idx="503">
                  <c:v>15.206</c:v>
                </c:pt>
                <c:pt idx="504">
                  <c:v>15.209</c:v>
                </c:pt>
                <c:pt idx="505">
                  <c:v>15.211</c:v>
                </c:pt>
                <c:pt idx="506">
                  <c:v>15.214</c:v>
                </c:pt>
                <c:pt idx="507">
                  <c:v>15.215999999999999</c:v>
                </c:pt>
                <c:pt idx="508">
                  <c:v>15.218</c:v>
                </c:pt>
                <c:pt idx="509">
                  <c:v>15.221</c:v>
                </c:pt>
                <c:pt idx="510">
                  <c:v>15.224</c:v>
                </c:pt>
                <c:pt idx="511">
                  <c:v>15.226000000000001</c:v>
                </c:pt>
                <c:pt idx="512">
                  <c:v>15.228</c:v>
                </c:pt>
                <c:pt idx="513">
                  <c:v>15.231</c:v>
                </c:pt>
                <c:pt idx="514">
                  <c:v>15.233000000000001</c:v>
                </c:pt>
                <c:pt idx="515">
                  <c:v>15.236000000000001</c:v>
                </c:pt>
                <c:pt idx="516">
                  <c:v>15.238</c:v>
                </c:pt>
                <c:pt idx="517">
                  <c:v>15.24</c:v>
                </c:pt>
                <c:pt idx="518">
                  <c:v>15.243</c:v>
                </c:pt>
                <c:pt idx="519">
                  <c:v>15.244999999999999</c:v>
                </c:pt>
                <c:pt idx="520">
                  <c:v>15.247</c:v>
                </c:pt>
                <c:pt idx="521">
                  <c:v>15.25</c:v>
                </c:pt>
                <c:pt idx="522">
                  <c:v>15.253</c:v>
                </c:pt>
                <c:pt idx="523">
                  <c:v>15.255000000000001</c:v>
                </c:pt>
                <c:pt idx="524">
                  <c:v>15.257</c:v>
                </c:pt>
                <c:pt idx="525">
                  <c:v>15.26</c:v>
                </c:pt>
                <c:pt idx="526">
                  <c:v>15.262</c:v>
                </c:pt>
                <c:pt idx="527">
                  <c:v>15.265000000000001</c:v>
                </c:pt>
                <c:pt idx="528">
                  <c:v>15.266999999999999</c:v>
                </c:pt>
                <c:pt idx="529">
                  <c:v>15.269</c:v>
                </c:pt>
                <c:pt idx="530">
                  <c:v>15.272</c:v>
                </c:pt>
                <c:pt idx="531">
                  <c:v>15.275</c:v>
                </c:pt>
                <c:pt idx="532">
                  <c:v>15.276999999999999</c:v>
                </c:pt>
                <c:pt idx="533">
                  <c:v>15.28</c:v>
                </c:pt>
                <c:pt idx="534">
                  <c:v>15.282999999999999</c:v>
                </c:pt>
                <c:pt idx="535">
                  <c:v>15.285</c:v>
                </c:pt>
                <c:pt idx="536">
                  <c:v>15.287000000000001</c:v>
                </c:pt>
                <c:pt idx="537">
                  <c:v>15.289</c:v>
                </c:pt>
                <c:pt idx="538">
                  <c:v>15.292</c:v>
                </c:pt>
                <c:pt idx="539">
                  <c:v>15.294</c:v>
                </c:pt>
                <c:pt idx="540">
                  <c:v>15.297000000000001</c:v>
                </c:pt>
                <c:pt idx="541">
                  <c:v>15.298999999999999</c:v>
                </c:pt>
                <c:pt idx="542">
                  <c:v>15.301</c:v>
                </c:pt>
                <c:pt idx="543">
                  <c:v>15.304</c:v>
                </c:pt>
                <c:pt idx="544">
                  <c:v>15.305999999999999</c:v>
                </c:pt>
                <c:pt idx="545">
                  <c:v>15.308999999999999</c:v>
                </c:pt>
                <c:pt idx="546">
                  <c:v>15.311</c:v>
                </c:pt>
                <c:pt idx="547">
                  <c:v>15.314</c:v>
                </c:pt>
                <c:pt idx="548">
                  <c:v>15.316000000000001</c:v>
                </c:pt>
                <c:pt idx="549">
                  <c:v>15.319000000000001</c:v>
                </c:pt>
                <c:pt idx="550">
                  <c:v>15.321</c:v>
                </c:pt>
                <c:pt idx="551">
                  <c:v>15.323</c:v>
                </c:pt>
                <c:pt idx="552">
                  <c:v>15.326000000000001</c:v>
                </c:pt>
                <c:pt idx="553">
                  <c:v>15.327999999999999</c:v>
                </c:pt>
                <c:pt idx="554">
                  <c:v>15.331</c:v>
                </c:pt>
                <c:pt idx="555">
                  <c:v>15.333</c:v>
                </c:pt>
                <c:pt idx="556">
                  <c:v>15.335000000000001</c:v>
                </c:pt>
                <c:pt idx="557">
                  <c:v>15.337999999999999</c:v>
                </c:pt>
                <c:pt idx="558">
                  <c:v>15.340999999999999</c:v>
                </c:pt>
                <c:pt idx="559">
                  <c:v>15.343</c:v>
                </c:pt>
                <c:pt idx="560">
                  <c:v>15.345000000000001</c:v>
                </c:pt>
                <c:pt idx="561">
                  <c:v>15.348000000000001</c:v>
                </c:pt>
                <c:pt idx="562">
                  <c:v>15.35</c:v>
                </c:pt>
                <c:pt idx="563">
                  <c:v>15.352</c:v>
                </c:pt>
                <c:pt idx="564">
                  <c:v>15.355</c:v>
                </c:pt>
                <c:pt idx="565">
                  <c:v>15.356999999999999</c:v>
                </c:pt>
                <c:pt idx="566">
                  <c:v>15.36</c:v>
                </c:pt>
                <c:pt idx="567">
                  <c:v>15.362</c:v>
                </c:pt>
                <c:pt idx="568">
                  <c:v>15.364000000000001</c:v>
                </c:pt>
                <c:pt idx="569">
                  <c:v>15.367000000000001</c:v>
                </c:pt>
                <c:pt idx="570">
                  <c:v>15.37</c:v>
                </c:pt>
                <c:pt idx="571">
                  <c:v>15.372</c:v>
                </c:pt>
                <c:pt idx="572">
                  <c:v>15.374000000000001</c:v>
                </c:pt>
                <c:pt idx="573">
                  <c:v>15.377000000000001</c:v>
                </c:pt>
                <c:pt idx="574">
                  <c:v>15.379</c:v>
                </c:pt>
                <c:pt idx="575">
                  <c:v>15.382</c:v>
                </c:pt>
                <c:pt idx="576">
                  <c:v>15.384</c:v>
                </c:pt>
                <c:pt idx="577">
                  <c:v>15.385999999999999</c:v>
                </c:pt>
                <c:pt idx="578">
                  <c:v>15.388999999999999</c:v>
                </c:pt>
                <c:pt idx="579">
                  <c:v>15.391999999999999</c:v>
                </c:pt>
                <c:pt idx="580">
                  <c:v>15.394</c:v>
                </c:pt>
                <c:pt idx="581">
                  <c:v>15.396000000000001</c:v>
                </c:pt>
                <c:pt idx="582">
                  <c:v>15.398999999999999</c:v>
                </c:pt>
                <c:pt idx="583">
                  <c:v>15.401</c:v>
                </c:pt>
                <c:pt idx="584">
                  <c:v>15.403</c:v>
                </c:pt>
                <c:pt idx="585">
                  <c:v>15.406000000000001</c:v>
                </c:pt>
                <c:pt idx="586">
                  <c:v>15.409000000000001</c:v>
                </c:pt>
                <c:pt idx="587">
                  <c:v>15.411</c:v>
                </c:pt>
                <c:pt idx="588">
                  <c:v>15.413</c:v>
                </c:pt>
                <c:pt idx="589">
                  <c:v>15.414999999999999</c:v>
                </c:pt>
                <c:pt idx="590">
                  <c:v>15.417999999999999</c:v>
                </c:pt>
                <c:pt idx="591">
                  <c:v>15.420999999999999</c:v>
                </c:pt>
                <c:pt idx="592">
                  <c:v>15.423</c:v>
                </c:pt>
                <c:pt idx="593">
                  <c:v>15.425000000000001</c:v>
                </c:pt>
                <c:pt idx="594">
                  <c:v>15.428000000000001</c:v>
                </c:pt>
                <c:pt idx="595">
                  <c:v>15.43</c:v>
                </c:pt>
                <c:pt idx="596">
                  <c:v>15.433</c:v>
                </c:pt>
                <c:pt idx="597">
                  <c:v>15.435</c:v>
                </c:pt>
                <c:pt idx="598">
                  <c:v>15.436999999999999</c:v>
                </c:pt>
                <c:pt idx="599">
                  <c:v>15.44</c:v>
                </c:pt>
                <c:pt idx="600">
                  <c:v>15.442</c:v>
                </c:pt>
                <c:pt idx="601">
                  <c:v>15.445</c:v>
                </c:pt>
                <c:pt idx="602">
                  <c:v>15.446999999999999</c:v>
                </c:pt>
                <c:pt idx="603">
                  <c:v>15.45</c:v>
                </c:pt>
                <c:pt idx="604">
                  <c:v>15.452</c:v>
                </c:pt>
                <c:pt idx="605">
                  <c:v>15.455</c:v>
                </c:pt>
                <c:pt idx="606">
                  <c:v>15.457000000000001</c:v>
                </c:pt>
                <c:pt idx="607">
                  <c:v>15.459</c:v>
                </c:pt>
                <c:pt idx="608">
                  <c:v>15.462</c:v>
                </c:pt>
                <c:pt idx="609">
                  <c:v>15.464</c:v>
                </c:pt>
                <c:pt idx="610">
                  <c:v>15.465999999999999</c:v>
                </c:pt>
                <c:pt idx="611">
                  <c:v>15.468999999999999</c:v>
                </c:pt>
                <c:pt idx="612">
                  <c:v>15.472</c:v>
                </c:pt>
                <c:pt idx="613">
                  <c:v>15.474</c:v>
                </c:pt>
                <c:pt idx="614">
                  <c:v>15.476000000000001</c:v>
                </c:pt>
                <c:pt idx="615">
                  <c:v>15.478999999999999</c:v>
                </c:pt>
                <c:pt idx="616">
                  <c:v>15.481</c:v>
                </c:pt>
                <c:pt idx="617">
                  <c:v>15.484</c:v>
                </c:pt>
                <c:pt idx="618">
                  <c:v>15.486000000000001</c:v>
                </c:pt>
                <c:pt idx="619">
                  <c:v>15.488</c:v>
                </c:pt>
                <c:pt idx="620">
                  <c:v>15.491</c:v>
                </c:pt>
                <c:pt idx="621">
                  <c:v>15.494</c:v>
                </c:pt>
                <c:pt idx="622">
                  <c:v>15.496</c:v>
                </c:pt>
                <c:pt idx="623">
                  <c:v>15.497999999999999</c:v>
                </c:pt>
                <c:pt idx="624">
                  <c:v>15.500999999999999</c:v>
                </c:pt>
                <c:pt idx="625">
                  <c:v>15.503</c:v>
                </c:pt>
                <c:pt idx="626">
                  <c:v>15.506</c:v>
                </c:pt>
                <c:pt idx="627">
                  <c:v>15.507999999999999</c:v>
                </c:pt>
                <c:pt idx="628">
                  <c:v>15.51</c:v>
                </c:pt>
                <c:pt idx="629">
                  <c:v>15.513</c:v>
                </c:pt>
                <c:pt idx="630">
                  <c:v>15.516</c:v>
                </c:pt>
                <c:pt idx="631">
                  <c:v>15.518000000000001</c:v>
                </c:pt>
                <c:pt idx="632">
                  <c:v>15.52</c:v>
                </c:pt>
                <c:pt idx="633">
                  <c:v>15.523</c:v>
                </c:pt>
                <c:pt idx="634">
                  <c:v>15.525</c:v>
                </c:pt>
                <c:pt idx="635">
                  <c:v>15.528</c:v>
                </c:pt>
                <c:pt idx="636">
                  <c:v>15.53</c:v>
                </c:pt>
                <c:pt idx="637">
                  <c:v>15.532</c:v>
                </c:pt>
                <c:pt idx="638">
                  <c:v>15.535</c:v>
                </c:pt>
                <c:pt idx="639">
                  <c:v>15.537000000000001</c:v>
                </c:pt>
                <c:pt idx="640">
                  <c:v>15.539</c:v>
                </c:pt>
                <c:pt idx="641">
                  <c:v>15.542</c:v>
                </c:pt>
                <c:pt idx="642">
                  <c:v>15.545</c:v>
                </c:pt>
                <c:pt idx="643">
                  <c:v>15.547000000000001</c:v>
                </c:pt>
                <c:pt idx="644">
                  <c:v>15.548999999999999</c:v>
                </c:pt>
                <c:pt idx="645">
                  <c:v>15.552</c:v>
                </c:pt>
                <c:pt idx="646">
                  <c:v>15.554</c:v>
                </c:pt>
                <c:pt idx="647">
                  <c:v>15.557</c:v>
                </c:pt>
                <c:pt idx="648">
                  <c:v>15.558999999999999</c:v>
                </c:pt>
                <c:pt idx="649">
                  <c:v>15.561</c:v>
                </c:pt>
                <c:pt idx="650">
                  <c:v>15.564</c:v>
                </c:pt>
                <c:pt idx="651">
                  <c:v>15.566000000000001</c:v>
                </c:pt>
                <c:pt idx="652">
                  <c:v>15.569000000000001</c:v>
                </c:pt>
                <c:pt idx="653">
                  <c:v>15.571999999999999</c:v>
                </c:pt>
                <c:pt idx="654">
                  <c:v>15.574</c:v>
                </c:pt>
                <c:pt idx="655">
                  <c:v>15.577</c:v>
                </c:pt>
                <c:pt idx="656">
                  <c:v>15.58</c:v>
                </c:pt>
                <c:pt idx="657">
                  <c:v>15.583</c:v>
                </c:pt>
                <c:pt idx="658">
                  <c:v>15.586</c:v>
                </c:pt>
                <c:pt idx="659">
                  <c:v>15.587999999999999</c:v>
                </c:pt>
                <c:pt idx="660">
                  <c:v>15.59</c:v>
                </c:pt>
                <c:pt idx="661">
                  <c:v>15.590999999999999</c:v>
                </c:pt>
                <c:pt idx="662">
                  <c:v>15.593</c:v>
                </c:pt>
                <c:pt idx="663">
                  <c:v>15.595000000000001</c:v>
                </c:pt>
                <c:pt idx="664">
                  <c:v>15.597</c:v>
                </c:pt>
                <c:pt idx="665">
                  <c:v>15.6</c:v>
                </c:pt>
                <c:pt idx="666">
                  <c:v>15.602</c:v>
                </c:pt>
                <c:pt idx="667">
                  <c:v>15.603999999999999</c:v>
                </c:pt>
                <c:pt idx="668">
                  <c:v>15.606999999999999</c:v>
                </c:pt>
                <c:pt idx="669">
                  <c:v>15.609</c:v>
                </c:pt>
                <c:pt idx="670">
                  <c:v>15.611000000000001</c:v>
                </c:pt>
                <c:pt idx="671">
                  <c:v>15.614000000000001</c:v>
                </c:pt>
                <c:pt idx="672">
                  <c:v>15.616</c:v>
                </c:pt>
                <c:pt idx="673">
                  <c:v>15.619</c:v>
                </c:pt>
                <c:pt idx="674">
                  <c:v>15.622</c:v>
                </c:pt>
                <c:pt idx="675">
                  <c:v>15.624000000000001</c:v>
                </c:pt>
                <c:pt idx="676">
                  <c:v>15.625999999999999</c:v>
                </c:pt>
                <c:pt idx="677">
                  <c:v>15.629</c:v>
                </c:pt>
                <c:pt idx="678">
                  <c:v>15.631</c:v>
                </c:pt>
                <c:pt idx="679">
                  <c:v>15.634</c:v>
                </c:pt>
                <c:pt idx="680">
                  <c:v>15.635999999999999</c:v>
                </c:pt>
                <c:pt idx="681">
                  <c:v>15.638</c:v>
                </c:pt>
                <c:pt idx="682">
                  <c:v>15.641</c:v>
                </c:pt>
                <c:pt idx="683">
                  <c:v>15.644</c:v>
                </c:pt>
                <c:pt idx="684">
                  <c:v>15.646000000000001</c:v>
                </c:pt>
                <c:pt idx="685">
                  <c:v>15.648</c:v>
                </c:pt>
                <c:pt idx="686">
                  <c:v>15.651</c:v>
                </c:pt>
                <c:pt idx="687">
                  <c:v>15.653</c:v>
                </c:pt>
                <c:pt idx="688">
                  <c:v>15.656000000000001</c:v>
                </c:pt>
                <c:pt idx="689">
                  <c:v>15.657999999999999</c:v>
                </c:pt>
                <c:pt idx="690">
                  <c:v>15.66</c:v>
                </c:pt>
                <c:pt idx="691">
                  <c:v>15.663</c:v>
                </c:pt>
                <c:pt idx="692">
                  <c:v>15.666</c:v>
                </c:pt>
                <c:pt idx="693">
                  <c:v>15.667</c:v>
                </c:pt>
                <c:pt idx="694">
                  <c:v>15.67</c:v>
                </c:pt>
                <c:pt idx="695">
                  <c:v>15.673</c:v>
                </c:pt>
                <c:pt idx="696">
                  <c:v>15.675000000000001</c:v>
                </c:pt>
                <c:pt idx="697">
                  <c:v>15.677</c:v>
                </c:pt>
                <c:pt idx="698">
                  <c:v>15.68</c:v>
                </c:pt>
                <c:pt idx="699">
                  <c:v>15.682</c:v>
                </c:pt>
                <c:pt idx="700">
                  <c:v>15.685</c:v>
                </c:pt>
                <c:pt idx="701">
                  <c:v>15.686999999999999</c:v>
                </c:pt>
                <c:pt idx="702">
                  <c:v>15.689</c:v>
                </c:pt>
                <c:pt idx="703">
                  <c:v>15.692</c:v>
                </c:pt>
                <c:pt idx="704">
                  <c:v>15.694000000000001</c:v>
                </c:pt>
                <c:pt idx="705">
                  <c:v>15.696999999999999</c:v>
                </c:pt>
                <c:pt idx="706">
                  <c:v>15.699</c:v>
                </c:pt>
                <c:pt idx="707">
                  <c:v>15.702</c:v>
                </c:pt>
                <c:pt idx="708">
                  <c:v>15.704000000000001</c:v>
                </c:pt>
                <c:pt idx="709">
                  <c:v>15.706</c:v>
                </c:pt>
                <c:pt idx="710">
                  <c:v>15.709</c:v>
                </c:pt>
                <c:pt idx="711">
                  <c:v>15.711</c:v>
                </c:pt>
                <c:pt idx="712">
                  <c:v>15.714</c:v>
                </c:pt>
                <c:pt idx="713">
                  <c:v>15.715999999999999</c:v>
                </c:pt>
                <c:pt idx="714">
                  <c:v>15.718</c:v>
                </c:pt>
                <c:pt idx="715">
                  <c:v>15.721</c:v>
                </c:pt>
                <c:pt idx="716">
                  <c:v>15.724</c:v>
                </c:pt>
                <c:pt idx="717">
                  <c:v>15.726000000000001</c:v>
                </c:pt>
                <c:pt idx="718">
                  <c:v>15.728</c:v>
                </c:pt>
                <c:pt idx="719">
                  <c:v>15.731</c:v>
                </c:pt>
                <c:pt idx="720">
                  <c:v>15.734</c:v>
                </c:pt>
                <c:pt idx="721">
                  <c:v>15.736000000000001</c:v>
                </c:pt>
                <c:pt idx="722">
                  <c:v>15.738</c:v>
                </c:pt>
                <c:pt idx="723">
                  <c:v>15.74</c:v>
                </c:pt>
                <c:pt idx="724">
                  <c:v>15.743</c:v>
                </c:pt>
                <c:pt idx="725">
                  <c:v>15.746</c:v>
                </c:pt>
                <c:pt idx="726">
                  <c:v>15.747999999999999</c:v>
                </c:pt>
                <c:pt idx="727">
                  <c:v>15.75</c:v>
                </c:pt>
                <c:pt idx="728">
                  <c:v>15.753</c:v>
                </c:pt>
                <c:pt idx="729">
                  <c:v>15.755000000000001</c:v>
                </c:pt>
                <c:pt idx="730">
                  <c:v>15.757</c:v>
                </c:pt>
                <c:pt idx="731">
                  <c:v>15.76</c:v>
                </c:pt>
                <c:pt idx="732">
                  <c:v>15.763</c:v>
                </c:pt>
                <c:pt idx="733">
                  <c:v>15.765000000000001</c:v>
                </c:pt>
                <c:pt idx="734">
                  <c:v>15.766999999999999</c:v>
                </c:pt>
                <c:pt idx="735">
                  <c:v>15.77</c:v>
                </c:pt>
                <c:pt idx="736">
                  <c:v>15.772</c:v>
                </c:pt>
                <c:pt idx="737">
                  <c:v>15.775</c:v>
                </c:pt>
                <c:pt idx="738">
                  <c:v>15.776999999999999</c:v>
                </c:pt>
                <c:pt idx="739">
                  <c:v>15.779</c:v>
                </c:pt>
                <c:pt idx="740">
                  <c:v>15.782</c:v>
                </c:pt>
                <c:pt idx="741">
                  <c:v>15.784000000000001</c:v>
                </c:pt>
                <c:pt idx="742">
                  <c:v>15.787000000000001</c:v>
                </c:pt>
                <c:pt idx="743">
                  <c:v>15.789</c:v>
                </c:pt>
                <c:pt idx="744">
                  <c:v>15.791</c:v>
                </c:pt>
                <c:pt idx="745">
                  <c:v>15.794</c:v>
                </c:pt>
                <c:pt idx="746">
                  <c:v>15.795999999999999</c:v>
                </c:pt>
                <c:pt idx="747">
                  <c:v>15.798</c:v>
                </c:pt>
                <c:pt idx="748">
                  <c:v>15.801</c:v>
                </c:pt>
                <c:pt idx="749">
                  <c:v>15.804</c:v>
                </c:pt>
                <c:pt idx="750">
                  <c:v>15.805999999999999</c:v>
                </c:pt>
                <c:pt idx="751">
                  <c:v>15.808</c:v>
                </c:pt>
                <c:pt idx="752">
                  <c:v>15.811</c:v>
                </c:pt>
                <c:pt idx="753">
                  <c:v>15.813000000000001</c:v>
                </c:pt>
                <c:pt idx="754">
                  <c:v>15.816000000000001</c:v>
                </c:pt>
                <c:pt idx="755">
                  <c:v>15.818</c:v>
                </c:pt>
                <c:pt idx="756">
                  <c:v>15.82</c:v>
                </c:pt>
                <c:pt idx="757">
                  <c:v>15.823</c:v>
                </c:pt>
                <c:pt idx="758">
                  <c:v>15.826000000000001</c:v>
                </c:pt>
                <c:pt idx="759">
                  <c:v>15.827999999999999</c:v>
                </c:pt>
                <c:pt idx="760">
                  <c:v>15.83</c:v>
                </c:pt>
                <c:pt idx="761">
                  <c:v>15.833</c:v>
                </c:pt>
                <c:pt idx="762">
                  <c:v>15.835000000000001</c:v>
                </c:pt>
                <c:pt idx="763">
                  <c:v>15.837999999999999</c:v>
                </c:pt>
                <c:pt idx="764">
                  <c:v>15.84</c:v>
                </c:pt>
                <c:pt idx="765">
                  <c:v>15.842000000000001</c:v>
                </c:pt>
                <c:pt idx="766">
                  <c:v>15.845000000000001</c:v>
                </c:pt>
                <c:pt idx="767">
                  <c:v>15.848000000000001</c:v>
                </c:pt>
                <c:pt idx="768">
                  <c:v>15.85</c:v>
                </c:pt>
                <c:pt idx="769">
                  <c:v>15.852</c:v>
                </c:pt>
                <c:pt idx="770">
                  <c:v>15.855</c:v>
                </c:pt>
                <c:pt idx="771">
                  <c:v>15.856999999999999</c:v>
                </c:pt>
                <c:pt idx="772">
                  <c:v>15.859</c:v>
                </c:pt>
                <c:pt idx="773">
                  <c:v>15.862</c:v>
                </c:pt>
                <c:pt idx="774">
                  <c:v>15.864000000000001</c:v>
                </c:pt>
                <c:pt idx="775">
                  <c:v>15.867000000000001</c:v>
                </c:pt>
                <c:pt idx="776">
                  <c:v>15.869</c:v>
                </c:pt>
                <c:pt idx="777">
                  <c:v>15.871</c:v>
                </c:pt>
                <c:pt idx="778">
                  <c:v>15.874000000000001</c:v>
                </c:pt>
                <c:pt idx="779">
                  <c:v>15.877000000000001</c:v>
                </c:pt>
                <c:pt idx="780">
                  <c:v>15.879</c:v>
                </c:pt>
                <c:pt idx="781">
                  <c:v>15.881</c:v>
                </c:pt>
                <c:pt idx="782">
                  <c:v>15.884</c:v>
                </c:pt>
                <c:pt idx="783">
                  <c:v>15.885999999999999</c:v>
                </c:pt>
                <c:pt idx="784">
                  <c:v>15.888999999999999</c:v>
                </c:pt>
                <c:pt idx="785">
                  <c:v>15.891</c:v>
                </c:pt>
                <c:pt idx="786">
                  <c:v>15.893000000000001</c:v>
                </c:pt>
                <c:pt idx="787">
                  <c:v>15.896000000000001</c:v>
                </c:pt>
                <c:pt idx="788">
                  <c:v>15.898</c:v>
                </c:pt>
                <c:pt idx="789">
                  <c:v>15.9</c:v>
                </c:pt>
                <c:pt idx="790">
                  <c:v>15.903</c:v>
                </c:pt>
                <c:pt idx="791">
                  <c:v>15.906000000000001</c:v>
                </c:pt>
                <c:pt idx="792">
                  <c:v>15.907999999999999</c:v>
                </c:pt>
                <c:pt idx="793">
                  <c:v>15.91</c:v>
                </c:pt>
                <c:pt idx="794">
                  <c:v>15.913</c:v>
                </c:pt>
                <c:pt idx="795">
                  <c:v>15.914999999999999</c:v>
                </c:pt>
                <c:pt idx="796">
                  <c:v>15.917999999999999</c:v>
                </c:pt>
                <c:pt idx="797">
                  <c:v>15.92</c:v>
                </c:pt>
                <c:pt idx="798">
                  <c:v>15.922000000000001</c:v>
                </c:pt>
                <c:pt idx="799">
                  <c:v>15.925000000000001</c:v>
                </c:pt>
                <c:pt idx="800">
                  <c:v>15.928000000000001</c:v>
                </c:pt>
                <c:pt idx="801">
                  <c:v>15.93</c:v>
                </c:pt>
                <c:pt idx="802">
                  <c:v>15.932</c:v>
                </c:pt>
                <c:pt idx="803">
                  <c:v>15.935</c:v>
                </c:pt>
                <c:pt idx="804">
                  <c:v>15.936999999999999</c:v>
                </c:pt>
                <c:pt idx="805">
                  <c:v>15.94</c:v>
                </c:pt>
                <c:pt idx="806">
                  <c:v>15.942</c:v>
                </c:pt>
                <c:pt idx="807">
                  <c:v>15.944000000000001</c:v>
                </c:pt>
                <c:pt idx="808">
                  <c:v>15.946999999999999</c:v>
                </c:pt>
                <c:pt idx="809">
                  <c:v>15.949</c:v>
                </c:pt>
                <c:pt idx="810">
                  <c:v>15.951000000000001</c:v>
                </c:pt>
                <c:pt idx="811">
                  <c:v>15.954000000000001</c:v>
                </c:pt>
                <c:pt idx="812">
                  <c:v>15.957000000000001</c:v>
                </c:pt>
                <c:pt idx="813">
                  <c:v>15.959</c:v>
                </c:pt>
                <c:pt idx="814">
                  <c:v>15.961</c:v>
                </c:pt>
                <c:pt idx="815">
                  <c:v>15.964</c:v>
                </c:pt>
                <c:pt idx="816">
                  <c:v>15.965999999999999</c:v>
                </c:pt>
                <c:pt idx="817">
                  <c:v>15.968999999999999</c:v>
                </c:pt>
                <c:pt idx="818">
                  <c:v>15.971</c:v>
                </c:pt>
                <c:pt idx="819">
                  <c:v>15.973000000000001</c:v>
                </c:pt>
                <c:pt idx="820">
                  <c:v>15.976000000000001</c:v>
                </c:pt>
                <c:pt idx="821">
                  <c:v>15.978999999999999</c:v>
                </c:pt>
                <c:pt idx="822">
                  <c:v>15.981</c:v>
                </c:pt>
                <c:pt idx="823">
                  <c:v>15.983000000000001</c:v>
                </c:pt>
                <c:pt idx="824">
                  <c:v>15.986000000000001</c:v>
                </c:pt>
                <c:pt idx="825">
                  <c:v>15.988</c:v>
                </c:pt>
                <c:pt idx="826">
                  <c:v>15.991</c:v>
                </c:pt>
                <c:pt idx="827">
                  <c:v>15.993</c:v>
                </c:pt>
                <c:pt idx="828">
                  <c:v>15.994999999999999</c:v>
                </c:pt>
                <c:pt idx="829">
                  <c:v>15.997999999999999</c:v>
                </c:pt>
                <c:pt idx="830">
                  <c:v>16.001000000000001</c:v>
                </c:pt>
                <c:pt idx="831">
                  <c:v>16.004000000000001</c:v>
                </c:pt>
                <c:pt idx="832">
                  <c:v>16.007000000000001</c:v>
                </c:pt>
                <c:pt idx="833">
                  <c:v>16.009</c:v>
                </c:pt>
                <c:pt idx="834">
                  <c:v>16.012</c:v>
                </c:pt>
                <c:pt idx="835">
                  <c:v>16.013999999999999</c:v>
                </c:pt>
                <c:pt idx="836">
                  <c:v>16.016999999999999</c:v>
                </c:pt>
                <c:pt idx="837">
                  <c:v>16.018999999999998</c:v>
                </c:pt>
                <c:pt idx="838">
                  <c:v>16.021999999999998</c:v>
                </c:pt>
                <c:pt idx="839">
                  <c:v>16.024999999999999</c:v>
                </c:pt>
                <c:pt idx="840">
                  <c:v>16.027000000000001</c:v>
                </c:pt>
                <c:pt idx="841">
                  <c:v>16.029</c:v>
                </c:pt>
                <c:pt idx="842">
                  <c:v>16.032</c:v>
                </c:pt>
                <c:pt idx="843">
                  <c:v>16.033999999999999</c:v>
                </c:pt>
                <c:pt idx="844">
                  <c:v>16.036999999999999</c:v>
                </c:pt>
                <c:pt idx="845">
                  <c:v>16.04</c:v>
                </c:pt>
                <c:pt idx="846">
                  <c:v>16.042000000000002</c:v>
                </c:pt>
                <c:pt idx="847">
                  <c:v>16.044</c:v>
                </c:pt>
                <c:pt idx="848">
                  <c:v>16.047000000000001</c:v>
                </c:pt>
                <c:pt idx="849">
                  <c:v>16.05</c:v>
                </c:pt>
                <c:pt idx="850">
                  <c:v>16.052</c:v>
                </c:pt>
                <c:pt idx="851">
                  <c:v>16.055</c:v>
                </c:pt>
                <c:pt idx="852">
                  <c:v>16.058</c:v>
                </c:pt>
                <c:pt idx="853">
                  <c:v>16.059999999999999</c:v>
                </c:pt>
                <c:pt idx="854">
                  <c:v>16.062000000000001</c:v>
                </c:pt>
                <c:pt idx="855">
                  <c:v>16.065000000000001</c:v>
                </c:pt>
                <c:pt idx="856">
                  <c:v>16.067</c:v>
                </c:pt>
                <c:pt idx="857">
                  <c:v>16.07</c:v>
                </c:pt>
                <c:pt idx="858">
                  <c:v>16.071999999999999</c:v>
                </c:pt>
                <c:pt idx="859">
                  <c:v>16.074000000000002</c:v>
                </c:pt>
                <c:pt idx="860">
                  <c:v>16.077000000000002</c:v>
                </c:pt>
                <c:pt idx="861">
                  <c:v>16.079999999999998</c:v>
                </c:pt>
                <c:pt idx="862">
                  <c:v>16.082000000000001</c:v>
                </c:pt>
                <c:pt idx="863">
                  <c:v>16.084</c:v>
                </c:pt>
                <c:pt idx="864">
                  <c:v>16.087</c:v>
                </c:pt>
                <c:pt idx="865">
                  <c:v>16.088999999999999</c:v>
                </c:pt>
                <c:pt idx="866">
                  <c:v>16.091999999999999</c:v>
                </c:pt>
                <c:pt idx="867">
                  <c:v>16.094000000000001</c:v>
                </c:pt>
                <c:pt idx="868">
                  <c:v>16.097000000000001</c:v>
                </c:pt>
                <c:pt idx="869">
                  <c:v>16.099</c:v>
                </c:pt>
                <c:pt idx="870">
                  <c:v>16.102</c:v>
                </c:pt>
                <c:pt idx="871">
                  <c:v>16.103999999999999</c:v>
                </c:pt>
                <c:pt idx="872">
                  <c:v>16.106000000000002</c:v>
                </c:pt>
                <c:pt idx="873">
                  <c:v>16.109000000000002</c:v>
                </c:pt>
                <c:pt idx="874">
                  <c:v>16.111000000000001</c:v>
                </c:pt>
                <c:pt idx="875">
                  <c:v>16.114000000000001</c:v>
                </c:pt>
                <c:pt idx="876">
                  <c:v>16.116</c:v>
                </c:pt>
                <c:pt idx="877">
                  <c:v>16.119</c:v>
                </c:pt>
                <c:pt idx="878">
                  <c:v>16.120999999999999</c:v>
                </c:pt>
                <c:pt idx="879">
                  <c:v>16.123999999999999</c:v>
                </c:pt>
                <c:pt idx="880">
                  <c:v>16.126000000000001</c:v>
                </c:pt>
                <c:pt idx="881">
                  <c:v>16.128</c:v>
                </c:pt>
                <c:pt idx="882">
                  <c:v>16.131</c:v>
                </c:pt>
                <c:pt idx="883">
                  <c:v>16.132999999999999</c:v>
                </c:pt>
                <c:pt idx="884">
                  <c:v>16.135999999999999</c:v>
                </c:pt>
                <c:pt idx="885">
                  <c:v>16.138000000000002</c:v>
                </c:pt>
                <c:pt idx="886">
                  <c:v>16.14</c:v>
                </c:pt>
                <c:pt idx="887">
                  <c:v>16.143000000000001</c:v>
                </c:pt>
                <c:pt idx="888">
                  <c:v>16.146000000000001</c:v>
                </c:pt>
                <c:pt idx="889">
                  <c:v>16.148</c:v>
                </c:pt>
                <c:pt idx="890">
                  <c:v>16.149999999999999</c:v>
                </c:pt>
                <c:pt idx="891">
                  <c:v>16.152999999999999</c:v>
                </c:pt>
                <c:pt idx="892">
                  <c:v>16.155000000000001</c:v>
                </c:pt>
                <c:pt idx="893">
                  <c:v>16.158000000000001</c:v>
                </c:pt>
                <c:pt idx="894">
                  <c:v>16.16</c:v>
                </c:pt>
                <c:pt idx="895">
                  <c:v>16.161999999999999</c:v>
                </c:pt>
                <c:pt idx="896">
                  <c:v>16.164999999999999</c:v>
                </c:pt>
                <c:pt idx="897">
                  <c:v>16.167999999999999</c:v>
                </c:pt>
                <c:pt idx="898">
                  <c:v>16.170000000000002</c:v>
                </c:pt>
                <c:pt idx="899">
                  <c:v>16.172000000000001</c:v>
                </c:pt>
                <c:pt idx="900">
                  <c:v>16.175000000000001</c:v>
                </c:pt>
                <c:pt idx="901">
                  <c:v>16.178000000000001</c:v>
                </c:pt>
                <c:pt idx="902">
                  <c:v>16.18</c:v>
                </c:pt>
                <c:pt idx="903">
                  <c:v>16.181999999999999</c:v>
                </c:pt>
                <c:pt idx="904">
                  <c:v>16.184999999999999</c:v>
                </c:pt>
                <c:pt idx="905">
                  <c:v>16.187000000000001</c:v>
                </c:pt>
                <c:pt idx="906">
                  <c:v>16.189</c:v>
                </c:pt>
                <c:pt idx="907">
                  <c:v>16.192</c:v>
                </c:pt>
                <c:pt idx="908">
                  <c:v>16.193999999999999</c:v>
                </c:pt>
                <c:pt idx="909">
                  <c:v>16.196999999999999</c:v>
                </c:pt>
                <c:pt idx="910">
                  <c:v>16.199000000000002</c:v>
                </c:pt>
                <c:pt idx="911">
                  <c:v>16.201000000000001</c:v>
                </c:pt>
                <c:pt idx="912">
                  <c:v>16.202999999999999</c:v>
                </c:pt>
                <c:pt idx="913">
                  <c:v>16.206</c:v>
                </c:pt>
                <c:pt idx="914">
                  <c:v>16.209</c:v>
                </c:pt>
                <c:pt idx="915">
                  <c:v>16.212</c:v>
                </c:pt>
                <c:pt idx="916">
                  <c:v>16.213999999999999</c:v>
                </c:pt>
                <c:pt idx="917">
                  <c:v>16.216000000000001</c:v>
                </c:pt>
                <c:pt idx="918">
                  <c:v>16.218</c:v>
                </c:pt>
                <c:pt idx="919">
                  <c:v>16.221</c:v>
                </c:pt>
                <c:pt idx="920">
                  <c:v>16.224</c:v>
                </c:pt>
                <c:pt idx="921">
                  <c:v>16.225999999999999</c:v>
                </c:pt>
                <c:pt idx="922">
                  <c:v>16.228000000000002</c:v>
                </c:pt>
                <c:pt idx="923">
                  <c:v>16.231000000000002</c:v>
                </c:pt>
                <c:pt idx="924">
                  <c:v>16.233000000000001</c:v>
                </c:pt>
                <c:pt idx="925">
                  <c:v>16.234999999999999</c:v>
                </c:pt>
                <c:pt idx="926">
                  <c:v>16.238</c:v>
                </c:pt>
                <c:pt idx="927">
                  <c:v>16.241</c:v>
                </c:pt>
                <c:pt idx="928">
                  <c:v>16.242999999999999</c:v>
                </c:pt>
                <c:pt idx="929">
                  <c:v>16.245000000000001</c:v>
                </c:pt>
                <c:pt idx="930">
                  <c:v>16.247</c:v>
                </c:pt>
                <c:pt idx="931">
                  <c:v>16.25</c:v>
                </c:pt>
                <c:pt idx="932">
                  <c:v>16.253</c:v>
                </c:pt>
                <c:pt idx="933">
                  <c:v>16.254999999999999</c:v>
                </c:pt>
                <c:pt idx="934">
                  <c:v>16.257000000000001</c:v>
                </c:pt>
                <c:pt idx="935">
                  <c:v>16.260000000000002</c:v>
                </c:pt>
                <c:pt idx="936">
                  <c:v>16.262</c:v>
                </c:pt>
                <c:pt idx="937">
                  <c:v>16.265000000000001</c:v>
                </c:pt>
                <c:pt idx="938">
                  <c:v>16.266999999999999</c:v>
                </c:pt>
                <c:pt idx="939">
                  <c:v>16.27</c:v>
                </c:pt>
                <c:pt idx="940">
                  <c:v>16.271999999999998</c:v>
                </c:pt>
                <c:pt idx="941">
                  <c:v>16.274999999999999</c:v>
                </c:pt>
                <c:pt idx="942">
                  <c:v>16.277000000000001</c:v>
                </c:pt>
                <c:pt idx="943">
                  <c:v>16.279</c:v>
                </c:pt>
                <c:pt idx="944">
                  <c:v>16.282</c:v>
                </c:pt>
                <c:pt idx="945">
                  <c:v>16.283999999999999</c:v>
                </c:pt>
                <c:pt idx="946">
                  <c:v>16.286999999999999</c:v>
                </c:pt>
                <c:pt idx="947">
                  <c:v>16.289000000000001</c:v>
                </c:pt>
                <c:pt idx="948">
                  <c:v>16.291</c:v>
                </c:pt>
                <c:pt idx="949">
                  <c:v>16.294</c:v>
                </c:pt>
                <c:pt idx="950">
                  <c:v>16.295999999999999</c:v>
                </c:pt>
                <c:pt idx="951">
                  <c:v>16.298999999999999</c:v>
                </c:pt>
                <c:pt idx="952">
                  <c:v>16.300999999999998</c:v>
                </c:pt>
                <c:pt idx="953">
                  <c:v>16.303999999999998</c:v>
                </c:pt>
                <c:pt idx="954">
                  <c:v>16.306000000000001</c:v>
                </c:pt>
                <c:pt idx="955">
                  <c:v>16.308</c:v>
                </c:pt>
                <c:pt idx="956">
                  <c:v>16.311</c:v>
                </c:pt>
                <c:pt idx="957">
                  <c:v>16.314</c:v>
                </c:pt>
                <c:pt idx="958">
                  <c:v>16.315999999999999</c:v>
                </c:pt>
                <c:pt idx="959">
                  <c:v>16.318000000000001</c:v>
                </c:pt>
                <c:pt idx="960">
                  <c:v>16.32</c:v>
                </c:pt>
                <c:pt idx="961">
                  <c:v>16.323</c:v>
                </c:pt>
                <c:pt idx="962">
                  <c:v>16.326000000000001</c:v>
                </c:pt>
                <c:pt idx="963">
                  <c:v>16.327999999999999</c:v>
                </c:pt>
                <c:pt idx="964">
                  <c:v>16.329999999999998</c:v>
                </c:pt>
                <c:pt idx="965">
                  <c:v>16.332999999999998</c:v>
                </c:pt>
                <c:pt idx="966">
                  <c:v>16.335000000000001</c:v>
                </c:pt>
                <c:pt idx="967">
                  <c:v>16.338000000000001</c:v>
                </c:pt>
                <c:pt idx="968">
                  <c:v>16.34</c:v>
                </c:pt>
                <c:pt idx="969">
                  <c:v>16.343</c:v>
                </c:pt>
                <c:pt idx="970">
                  <c:v>16.344999999999999</c:v>
                </c:pt>
                <c:pt idx="971">
                  <c:v>16.347999999999999</c:v>
                </c:pt>
                <c:pt idx="972">
                  <c:v>16.350000000000001</c:v>
                </c:pt>
                <c:pt idx="973">
                  <c:v>16.352</c:v>
                </c:pt>
                <c:pt idx="974">
                  <c:v>16.355</c:v>
                </c:pt>
                <c:pt idx="975">
                  <c:v>16.356999999999999</c:v>
                </c:pt>
                <c:pt idx="976">
                  <c:v>16.359000000000002</c:v>
                </c:pt>
                <c:pt idx="977">
                  <c:v>16.361999999999998</c:v>
                </c:pt>
                <c:pt idx="978">
                  <c:v>16.364999999999998</c:v>
                </c:pt>
                <c:pt idx="979">
                  <c:v>16.367000000000001</c:v>
                </c:pt>
                <c:pt idx="980">
                  <c:v>16.369</c:v>
                </c:pt>
                <c:pt idx="981">
                  <c:v>16.370999999999999</c:v>
                </c:pt>
                <c:pt idx="982">
                  <c:v>16.373999999999999</c:v>
                </c:pt>
                <c:pt idx="983">
                  <c:v>16.376999999999999</c:v>
                </c:pt>
                <c:pt idx="984">
                  <c:v>16.379000000000001</c:v>
                </c:pt>
                <c:pt idx="985">
                  <c:v>16.382000000000001</c:v>
                </c:pt>
                <c:pt idx="986">
                  <c:v>16.385000000000002</c:v>
                </c:pt>
                <c:pt idx="987">
                  <c:v>16.387</c:v>
                </c:pt>
                <c:pt idx="988">
                  <c:v>16.388999999999999</c:v>
                </c:pt>
                <c:pt idx="989">
                  <c:v>16.391999999999999</c:v>
                </c:pt>
                <c:pt idx="990">
                  <c:v>16.395</c:v>
                </c:pt>
                <c:pt idx="991">
                  <c:v>16.396999999999998</c:v>
                </c:pt>
                <c:pt idx="992">
                  <c:v>16.399999999999999</c:v>
                </c:pt>
                <c:pt idx="993">
                  <c:v>16.402000000000001</c:v>
                </c:pt>
                <c:pt idx="994">
                  <c:v>16.405000000000001</c:v>
                </c:pt>
                <c:pt idx="995">
                  <c:v>16.405999999999999</c:v>
                </c:pt>
                <c:pt idx="996">
                  <c:v>16.408999999999999</c:v>
                </c:pt>
                <c:pt idx="997">
                  <c:v>16.411000000000001</c:v>
                </c:pt>
                <c:pt idx="998">
                  <c:v>16.414000000000001</c:v>
                </c:pt>
                <c:pt idx="999">
                  <c:v>16.416</c:v>
                </c:pt>
                <c:pt idx="1000">
                  <c:v>16.417999999999999</c:v>
                </c:pt>
                <c:pt idx="1001">
                  <c:v>16.420000000000002</c:v>
                </c:pt>
                <c:pt idx="1002">
                  <c:v>16.422999999999998</c:v>
                </c:pt>
                <c:pt idx="1003">
                  <c:v>16.425000000000001</c:v>
                </c:pt>
                <c:pt idx="1004">
                  <c:v>16.428000000000001</c:v>
                </c:pt>
                <c:pt idx="1005">
                  <c:v>16.43</c:v>
                </c:pt>
                <c:pt idx="1006">
                  <c:v>16.431999999999999</c:v>
                </c:pt>
                <c:pt idx="1007">
                  <c:v>16.434999999999999</c:v>
                </c:pt>
                <c:pt idx="1008">
                  <c:v>16.437000000000001</c:v>
                </c:pt>
                <c:pt idx="1009">
                  <c:v>16.440000000000001</c:v>
                </c:pt>
                <c:pt idx="1010">
                  <c:v>16.442</c:v>
                </c:pt>
                <c:pt idx="1011">
                  <c:v>16.443999999999999</c:v>
                </c:pt>
                <c:pt idx="1012">
                  <c:v>16.446999999999999</c:v>
                </c:pt>
                <c:pt idx="1013">
                  <c:v>16.45</c:v>
                </c:pt>
                <c:pt idx="1014">
                  <c:v>16.452000000000002</c:v>
                </c:pt>
                <c:pt idx="1015">
                  <c:v>16.454000000000001</c:v>
                </c:pt>
                <c:pt idx="1016">
                  <c:v>16.457000000000001</c:v>
                </c:pt>
                <c:pt idx="1017">
                  <c:v>16.459</c:v>
                </c:pt>
                <c:pt idx="1018">
                  <c:v>16.460999999999999</c:v>
                </c:pt>
                <c:pt idx="1019">
                  <c:v>16.463999999999999</c:v>
                </c:pt>
                <c:pt idx="1020">
                  <c:v>16.466000000000001</c:v>
                </c:pt>
                <c:pt idx="1021">
                  <c:v>16.469000000000001</c:v>
                </c:pt>
                <c:pt idx="1022">
                  <c:v>16.471</c:v>
                </c:pt>
                <c:pt idx="1023">
                  <c:v>16.472999999999999</c:v>
                </c:pt>
                <c:pt idx="1024">
                  <c:v>16.475999999999999</c:v>
                </c:pt>
                <c:pt idx="1025">
                  <c:v>16.478000000000002</c:v>
                </c:pt>
                <c:pt idx="1026">
                  <c:v>16.481000000000002</c:v>
                </c:pt>
                <c:pt idx="1027">
                  <c:v>16.483000000000001</c:v>
                </c:pt>
                <c:pt idx="1028">
                  <c:v>16.486000000000001</c:v>
                </c:pt>
                <c:pt idx="1029">
                  <c:v>16.488</c:v>
                </c:pt>
                <c:pt idx="1030">
                  <c:v>16.489999999999998</c:v>
                </c:pt>
                <c:pt idx="1031">
                  <c:v>16.492999999999999</c:v>
                </c:pt>
                <c:pt idx="1032">
                  <c:v>16.495000000000001</c:v>
                </c:pt>
                <c:pt idx="1033">
                  <c:v>16.498000000000001</c:v>
                </c:pt>
                <c:pt idx="1034">
                  <c:v>16.501000000000001</c:v>
                </c:pt>
                <c:pt idx="1035">
                  <c:v>16.501999999999999</c:v>
                </c:pt>
                <c:pt idx="1036">
                  <c:v>16.504999999999999</c:v>
                </c:pt>
                <c:pt idx="1037">
                  <c:v>16.507999999999999</c:v>
                </c:pt>
                <c:pt idx="1038">
                  <c:v>16.510000000000002</c:v>
                </c:pt>
                <c:pt idx="1039">
                  <c:v>16.512</c:v>
                </c:pt>
                <c:pt idx="1040">
                  <c:v>16.515000000000001</c:v>
                </c:pt>
                <c:pt idx="1041">
                  <c:v>16.516999999999999</c:v>
                </c:pt>
                <c:pt idx="1042">
                  <c:v>16.518999999999998</c:v>
                </c:pt>
                <c:pt idx="1043">
                  <c:v>16.521999999999998</c:v>
                </c:pt>
                <c:pt idx="1044">
                  <c:v>16.524000000000001</c:v>
                </c:pt>
                <c:pt idx="1045">
                  <c:v>16.527000000000001</c:v>
                </c:pt>
                <c:pt idx="1046">
                  <c:v>16.529</c:v>
                </c:pt>
                <c:pt idx="1047">
                  <c:v>16.530999999999999</c:v>
                </c:pt>
                <c:pt idx="1048">
                  <c:v>16.533999999999999</c:v>
                </c:pt>
                <c:pt idx="1049">
                  <c:v>16.536999999999999</c:v>
                </c:pt>
                <c:pt idx="1050">
                  <c:v>16.538</c:v>
                </c:pt>
                <c:pt idx="1051">
                  <c:v>16.541</c:v>
                </c:pt>
                <c:pt idx="1052">
                  <c:v>16.544</c:v>
                </c:pt>
                <c:pt idx="1053">
                  <c:v>16.545999999999999</c:v>
                </c:pt>
                <c:pt idx="1054">
                  <c:v>16.548999999999999</c:v>
                </c:pt>
                <c:pt idx="1055">
                  <c:v>16.550999999999998</c:v>
                </c:pt>
                <c:pt idx="1056">
                  <c:v>16.553000000000001</c:v>
                </c:pt>
                <c:pt idx="1057">
                  <c:v>16.556000000000001</c:v>
                </c:pt>
                <c:pt idx="1058">
                  <c:v>16.558</c:v>
                </c:pt>
                <c:pt idx="1059">
                  <c:v>16.559999999999999</c:v>
                </c:pt>
                <c:pt idx="1060">
                  <c:v>16.562999999999999</c:v>
                </c:pt>
                <c:pt idx="1061">
                  <c:v>16.565999999999999</c:v>
                </c:pt>
                <c:pt idx="1062">
                  <c:v>16.568000000000001</c:v>
                </c:pt>
                <c:pt idx="1063">
                  <c:v>16.57</c:v>
                </c:pt>
                <c:pt idx="1064">
                  <c:v>16.573</c:v>
                </c:pt>
                <c:pt idx="1065">
                  <c:v>16.574999999999999</c:v>
                </c:pt>
                <c:pt idx="1066">
                  <c:v>16.577999999999999</c:v>
                </c:pt>
                <c:pt idx="1067">
                  <c:v>16.579999999999998</c:v>
                </c:pt>
                <c:pt idx="1068">
                  <c:v>16.582000000000001</c:v>
                </c:pt>
                <c:pt idx="1069">
                  <c:v>16.585000000000001</c:v>
                </c:pt>
                <c:pt idx="1070">
                  <c:v>16.588000000000001</c:v>
                </c:pt>
                <c:pt idx="1071">
                  <c:v>16.588999999999999</c:v>
                </c:pt>
                <c:pt idx="1072">
                  <c:v>16.591999999999999</c:v>
                </c:pt>
                <c:pt idx="1073">
                  <c:v>16.594999999999999</c:v>
                </c:pt>
                <c:pt idx="1074">
                  <c:v>16.597000000000001</c:v>
                </c:pt>
                <c:pt idx="1075">
                  <c:v>16.599</c:v>
                </c:pt>
                <c:pt idx="1076">
                  <c:v>16.600999999999999</c:v>
                </c:pt>
                <c:pt idx="1077">
                  <c:v>16.603999999999999</c:v>
                </c:pt>
                <c:pt idx="1078">
                  <c:v>16.606999999999999</c:v>
                </c:pt>
                <c:pt idx="1079">
                  <c:v>16.609000000000002</c:v>
                </c:pt>
                <c:pt idx="1080">
                  <c:v>16.611999999999998</c:v>
                </c:pt>
                <c:pt idx="1081">
                  <c:v>16.614999999999998</c:v>
                </c:pt>
                <c:pt idx="1082">
                  <c:v>16.617000000000001</c:v>
                </c:pt>
                <c:pt idx="1083">
                  <c:v>16.62</c:v>
                </c:pt>
                <c:pt idx="1084">
                  <c:v>16.622</c:v>
                </c:pt>
                <c:pt idx="1085">
                  <c:v>16.623999999999999</c:v>
                </c:pt>
                <c:pt idx="1086">
                  <c:v>16.626999999999999</c:v>
                </c:pt>
                <c:pt idx="1087">
                  <c:v>16.63</c:v>
                </c:pt>
                <c:pt idx="1088">
                  <c:v>16.632000000000001</c:v>
                </c:pt>
                <c:pt idx="1089">
                  <c:v>16.634</c:v>
                </c:pt>
                <c:pt idx="1090">
                  <c:v>16.637</c:v>
                </c:pt>
                <c:pt idx="1091">
                  <c:v>16.638999999999999</c:v>
                </c:pt>
                <c:pt idx="1092">
                  <c:v>16.641999999999999</c:v>
                </c:pt>
                <c:pt idx="1093">
                  <c:v>16.643999999999998</c:v>
                </c:pt>
                <c:pt idx="1094">
                  <c:v>16.646000000000001</c:v>
                </c:pt>
                <c:pt idx="1095">
                  <c:v>16.649000000000001</c:v>
                </c:pt>
                <c:pt idx="1096">
                  <c:v>16.651</c:v>
                </c:pt>
                <c:pt idx="1097">
                  <c:v>16.654</c:v>
                </c:pt>
                <c:pt idx="1098">
                  <c:v>16.655999999999999</c:v>
                </c:pt>
                <c:pt idx="1099">
                  <c:v>16.658000000000001</c:v>
                </c:pt>
                <c:pt idx="1100">
                  <c:v>16.661000000000001</c:v>
                </c:pt>
                <c:pt idx="1101">
                  <c:v>16.663</c:v>
                </c:pt>
                <c:pt idx="1102">
                  <c:v>16.666</c:v>
                </c:pt>
                <c:pt idx="1103">
                  <c:v>16.667999999999999</c:v>
                </c:pt>
                <c:pt idx="1104">
                  <c:v>16.670000000000002</c:v>
                </c:pt>
                <c:pt idx="1105">
                  <c:v>16.672000000000001</c:v>
                </c:pt>
                <c:pt idx="1106">
                  <c:v>16.675000000000001</c:v>
                </c:pt>
                <c:pt idx="1107">
                  <c:v>16.677</c:v>
                </c:pt>
                <c:pt idx="1108">
                  <c:v>16.68</c:v>
                </c:pt>
                <c:pt idx="1109">
                  <c:v>16.681999999999999</c:v>
                </c:pt>
                <c:pt idx="1110">
                  <c:v>16.684000000000001</c:v>
                </c:pt>
                <c:pt idx="1111">
                  <c:v>16.687000000000001</c:v>
                </c:pt>
                <c:pt idx="1112">
                  <c:v>16.689</c:v>
                </c:pt>
                <c:pt idx="1113">
                  <c:v>16.690999999999999</c:v>
                </c:pt>
                <c:pt idx="1114">
                  <c:v>16.693999999999999</c:v>
                </c:pt>
                <c:pt idx="1115">
                  <c:v>16.696999999999999</c:v>
                </c:pt>
                <c:pt idx="1116">
                  <c:v>16.699000000000002</c:v>
                </c:pt>
                <c:pt idx="1117">
                  <c:v>16.701000000000001</c:v>
                </c:pt>
                <c:pt idx="1118">
                  <c:v>16.704000000000001</c:v>
                </c:pt>
                <c:pt idx="1119">
                  <c:v>16.706</c:v>
                </c:pt>
                <c:pt idx="1120">
                  <c:v>16.707999999999998</c:v>
                </c:pt>
                <c:pt idx="1121">
                  <c:v>16.710999999999999</c:v>
                </c:pt>
                <c:pt idx="1122">
                  <c:v>16.713000000000001</c:v>
                </c:pt>
                <c:pt idx="1123">
                  <c:v>16.716000000000001</c:v>
                </c:pt>
                <c:pt idx="1124">
                  <c:v>16.718</c:v>
                </c:pt>
                <c:pt idx="1125">
                  <c:v>16.72</c:v>
                </c:pt>
                <c:pt idx="1126">
                  <c:v>16.722999999999999</c:v>
                </c:pt>
                <c:pt idx="1127">
                  <c:v>16.725999999999999</c:v>
                </c:pt>
                <c:pt idx="1128">
                  <c:v>16.728000000000002</c:v>
                </c:pt>
                <c:pt idx="1129">
                  <c:v>16.73</c:v>
                </c:pt>
                <c:pt idx="1130">
                  <c:v>16.733000000000001</c:v>
                </c:pt>
                <c:pt idx="1131">
                  <c:v>16.734999999999999</c:v>
                </c:pt>
                <c:pt idx="1132">
                  <c:v>16.738</c:v>
                </c:pt>
                <c:pt idx="1133">
                  <c:v>16.739999999999998</c:v>
                </c:pt>
                <c:pt idx="1134">
                  <c:v>16.742000000000001</c:v>
                </c:pt>
                <c:pt idx="1135">
                  <c:v>16.745000000000001</c:v>
                </c:pt>
                <c:pt idx="1136">
                  <c:v>16.748000000000001</c:v>
                </c:pt>
                <c:pt idx="1137">
                  <c:v>16.748999999999999</c:v>
                </c:pt>
                <c:pt idx="1138">
                  <c:v>16.751999999999999</c:v>
                </c:pt>
                <c:pt idx="1139">
                  <c:v>16.754999999999999</c:v>
                </c:pt>
                <c:pt idx="1140">
                  <c:v>16.757000000000001</c:v>
                </c:pt>
                <c:pt idx="1141">
                  <c:v>16.759</c:v>
                </c:pt>
                <c:pt idx="1142">
                  <c:v>16.762</c:v>
                </c:pt>
                <c:pt idx="1143">
                  <c:v>16.763999999999999</c:v>
                </c:pt>
                <c:pt idx="1144">
                  <c:v>16.766999999999999</c:v>
                </c:pt>
                <c:pt idx="1145">
                  <c:v>16.768999999999998</c:v>
                </c:pt>
                <c:pt idx="1146">
                  <c:v>16.771000000000001</c:v>
                </c:pt>
                <c:pt idx="1147">
                  <c:v>16.773</c:v>
                </c:pt>
                <c:pt idx="1148">
                  <c:v>16.776</c:v>
                </c:pt>
                <c:pt idx="1149">
                  <c:v>16.777999999999999</c:v>
                </c:pt>
                <c:pt idx="1150">
                  <c:v>16.780999999999999</c:v>
                </c:pt>
                <c:pt idx="1151">
                  <c:v>16.782</c:v>
                </c:pt>
                <c:pt idx="1152">
                  <c:v>16.785</c:v>
                </c:pt>
                <c:pt idx="1153">
                  <c:v>16.788</c:v>
                </c:pt>
                <c:pt idx="1154">
                  <c:v>16.79</c:v>
                </c:pt>
                <c:pt idx="1155">
                  <c:v>16.792000000000002</c:v>
                </c:pt>
                <c:pt idx="1156">
                  <c:v>16.795000000000002</c:v>
                </c:pt>
                <c:pt idx="1157">
                  <c:v>16.797000000000001</c:v>
                </c:pt>
                <c:pt idx="1158">
                  <c:v>16.8</c:v>
                </c:pt>
                <c:pt idx="1159">
                  <c:v>16.802</c:v>
                </c:pt>
                <c:pt idx="1160">
                  <c:v>16.803999999999998</c:v>
                </c:pt>
                <c:pt idx="1161">
                  <c:v>16.806999999999999</c:v>
                </c:pt>
                <c:pt idx="1162">
                  <c:v>16.809000000000001</c:v>
                </c:pt>
                <c:pt idx="1163">
                  <c:v>16.812000000000001</c:v>
                </c:pt>
                <c:pt idx="1164">
                  <c:v>16.814</c:v>
                </c:pt>
                <c:pt idx="1165">
                  <c:v>16.815999999999999</c:v>
                </c:pt>
                <c:pt idx="1166">
                  <c:v>16.818000000000001</c:v>
                </c:pt>
                <c:pt idx="1167">
                  <c:v>16.821000000000002</c:v>
                </c:pt>
                <c:pt idx="1168">
                  <c:v>16.823</c:v>
                </c:pt>
                <c:pt idx="1169">
                  <c:v>16.826000000000001</c:v>
                </c:pt>
                <c:pt idx="1170">
                  <c:v>16.827999999999999</c:v>
                </c:pt>
                <c:pt idx="1171">
                  <c:v>16.829999999999998</c:v>
                </c:pt>
                <c:pt idx="1172">
                  <c:v>16.832000000000001</c:v>
                </c:pt>
                <c:pt idx="1173">
                  <c:v>16.835000000000001</c:v>
                </c:pt>
                <c:pt idx="1174">
                  <c:v>16.837</c:v>
                </c:pt>
                <c:pt idx="1175">
                  <c:v>16.838999999999999</c:v>
                </c:pt>
                <c:pt idx="1176">
                  <c:v>16.841000000000001</c:v>
                </c:pt>
                <c:pt idx="1177">
                  <c:v>16.844000000000001</c:v>
                </c:pt>
                <c:pt idx="1178">
                  <c:v>16.846</c:v>
                </c:pt>
                <c:pt idx="1179">
                  <c:v>16.849</c:v>
                </c:pt>
                <c:pt idx="1180">
                  <c:v>16.850999999999999</c:v>
                </c:pt>
                <c:pt idx="1181">
                  <c:v>16.853000000000002</c:v>
                </c:pt>
                <c:pt idx="1182">
                  <c:v>16.856000000000002</c:v>
                </c:pt>
                <c:pt idx="1183">
                  <c:v>16.858000000000001</c:v>
                </c:pt>
                <c:pt idx="1184">
                  <c:v>16.86</c:v>
                </c:pt>
                <c:pt idx="1185">
                  <c:v>16.863</c:v>
                </c:pt>
                <c:pt idx="1186">
                  <c:v>16.866</c:v>
                </c:pt>
                <c:pt idx="1187">
                  <c:v>16.867999999999999</c:v>
                </c:pt>
                <c:pt idx="1188">
                  <c:v>16.87</c:v>
                </c:pt>
                <c:pt idx="1189">
                  <c:v>16.873000000000001</c:v>
                </c:pt>
                <c:pt idx="1190">
                  <c:v>16.875</c:v>
                </c:pt>
                <c:pt idx="1191">
                  <c:v>16.878</c:v>
                </c:pt>
                <c:pt idx="1192">
                  <c:v>16.88</c:v>
                </c:pt>
                <c:pt idx="1193">
                  <c:v>16.882999999999999</c:v>
                </c:pt>
                <c:pt idx="1194">
                  <c:v>16.885000000000002</c:v>
                </c:pt>
                <c:pt idx="1195">
                  <c:v>16.888000000000002</c:v>
                </c:pt>
                <c:pt idx="1196">
                  <c:v>16.89</c:v>
                </c:pt>
                <c:pt idx="1197">
                  <c:v>16.891999999999999</c:v>
                </c:pt>
                <c:pt idx="1198">
                  <c:v>16.895</c:v>
                </c:pt>
                <c:pt idx="1199">
                  <c:v>16.896999999999998</c:v>
                </c:pt>
                <c:pt idx="1200">
                  <c:v>16.899000000000001</c:v>
                </c:pt>
                <c:pt idx="1201">
                  <c:v>16.902000000000001</c:v>
                </c:pt>
                <c:pt idx="1202">
                  <c:v>16.904</c:v>
                </c:pt>
                <c:pt idx="1203">
                  <c:v>16.907</c:v>
                </c:pt>
                <c:pt idx="1204">
                  <c:v>16.91</c:v>
                </c:pt>
                <c:pt idx="1205">
                  <c:v>16.911999999999999</c:v>
                </c:pt>
                <c:pt idx="1206">
                  <c:v>16.914000000000001</c:v>
                </c:pt>
                <c:pt idx="1207">
                  <c:v>16.917000000000002</c:v>
                </c:pt>
                <c:pt idx="1208">
                  <c:v>16.919</c:v>
                </c:pt>
                <c:pt idx="1209">
                  <c:v>16.922000000000001</c:v>
                </c:pt>
                <c:pt idx="1210">
                  <c:v>16.923999999999999</c:v>
                </c:pt>
                <c:pt idx="1211">
                  <c:v>16.925999999999998</c:v>
                </c:pt>
                <c:pt idx="1212">
                  <c:v>16.928999999999998</c:v>
                </c:pt>
                <c:pt idx="1213">
                  <c:v>16.931000000000001</c:v>
                </c:pt>
                <c:pt idx="1214">
                  <c:v>16.933</c:v>
                </c:pt>
                <c:pt idx="1215">
                  <c:v>16.936</c:v>
                </c:pt>
                <c:pt idx="1216">
                  <c:v>16.939</c:v>
                </c:pt>
                <c:pt idx="1217">
                  <c:v>16.940999999999999</c:v>
                </c:pt>
                <c:pt idx="1218">
                  <c:v>16.943000000000001</c:v>
                </c:pt>
                <c:pt idx="1219">
                  <c:v>16.946000000000002</c:v>
                </c:pt>
                <c:pt idx="1220">
                  <c:v>16.949000000000002</c:v>
                </c:pt>
                <c:pt idx="1221">
                  <c:v>16.951000000000001</c:v>
                </c:pt>
                <c:pt idx="1222">
                  <c:v>16.952999999999999</c:v>
                </c:pt>
                <c:pt idx="1223">
                  <c:v>16.956</c:v>
                </c:pt>
                <c:pt idx="1224">
                  <c:v>16.957999999999998</c:v>
                </c:pt>
                <c:pt idx="1225">
                  <c:v>16.960999999999999</c:v>
                </c:pt>
                <c:pt idx="1226">
                  <c:v>16.963000000000001</c:v>
                </c:pt>
                <c:pt idx="1227">
                  <c:v>16.966000000000001</c:v>
                </c:pt>
                <c:pt idx="1228">
                  <c:v>16.968</c:v>
                </c:pt>
                <c:pt idx="1229">
                  <c:v>16.97</c:v>
                </c:pt>
                <c:pt idx="1230">
                  <c:v>16.972000000000001</c:v>
                </c:pt>
                <c:pt idx="1231">
                  <c:v>16.975000000000001</c:v>
                </c:pt>
                <c:pt idx="1232">
                  <c:v>16.977</c:v>
                </c:pt>
                <c:pt idx="1233">
                  <c:v>16.98</c:v>
                </c:pt>
                <c:pt idx="1234">
                  <c:v>16.981999999999999</c:v>
                </c:pt>
                <c:pt idx="1235">
                  <c:v>16.984000000000002</c:v>
                </c:pt>
                <c:pt idx="1236">
                  <c:v>16.986999999999998</c:v>
                </c:pt>
                <c:pt idx="1237">
                  <c:v>16.989999999999998</c:v>
                </c:pt>
                <c:pt idx="1238">
                  <c:v>16.992000000000001</c:v>
                </c:pt>
                <c:pt idx="1239">
                  <c:v>16.995000000000001</c:v>
                </c:pt>
                <c:pt idx="1240">
                  <c:v>16.997</c:v>
                </c:pt>
                <c:pt idx="1241">
                  <c:v>17</c:v>
                </c:pt>
                <c:pt idx="1242">
                  <c:v>17.003</c:v>
                </c:pt>
                <c:pt idx="1243">
                  <c:v>17.006</c:v>
                </c:pt>
                <c:pt idx="1244">
                  <c:v>17.007999999999999</c:v>
                </c:pt>
                <c:pt idx="1245">
                  <c:v>17.010999999999999</c:v>
                </c:pt>
                <c:pt idx="1246">
                  <c:v>17.013000000000002</c:v>
                </c:pt>
                <c:pt idx="1247">
                  <c:v>17.015000000000001</c:v>
                </c:pt>
                <c:pt idx="1248">
                  <c:v>17.018000000000001</c:v>
                </c:pt>
                <c:pt idx="1249">
                  <c:v>17.021000000000001</c:v>
                </c:pt>
                <c:pt idx="1250">
                  <c:v>17.023</c:v>
                </c:pt>
                <c:pt idx="1251">
                  <c:v>17.026</c:v>
                </c:pt>
                <c:pt idx="1252">
                  <c:v>17.029</c:v>
                </c:pt>
                <c:pt idx="1253">
                  <c:v>17.030999999999999</c:v>
                </c:pt>
                <c:pt idx="1254">
                  <c:v>17.033999999999999</c:v>
                </c:pt>
                <c:pt idx="1255">
                  <c:v>17.036000000000001</c:v>
                </c:pt>
                <c:pt idx="1256">
                  <c:v>17.038</c:v>
                </c:pt>
                <c:pt idx="1257">
                  <c:v>17.041</c:v>
                </c:pt>
                <c:pt idx="1258">
                  <c:v>17.044</c:v>
                </c:pt>
                <c:pt idx="1259">
                  <c:v>17.045999999999999</c:v>
                </c:pt>
                <c:pt idx="1260">
                  <c:v>17.047999999999998</c:v>
                </c:pt>
                <c:pt idx="1261">
                  <c:v>17.050999999999998</c:v>
                </c:pt>
                <c:pt idx="1262">
                  <c:v>17.053000000000001</c:v>
                </c:pt>
                <c:pt idx="1263">
                  <c:v>17.056000000000001</c:v>
                </c:pt>
                <c:pt idx="1264">
                  <c:v>17.058</c:v>
                </c:pt>
                <c:pt idx="1265">
                  <c:v>17.059999999999999</c:v>
                </c:pt>
                <c:pt idx="1266">
                  <c:v>17.062999999999999</c:v>
                </c:pt>
                <c:pt idx="1267">
                  <c:v>17.065999999999999</c:v>
                </c:pt>
                <c:pt idx="1268">
                  <c:v>17.068000000000001</c:v>
                </c:pt>
                <c:pt idx="1269">
                  <c:v>17.07</c:v>
                </c:pt>
                <c:pt idx="1270">
                  <c:v>17.073</c:v>
                </c:pt>
                <c:pt idx="1271">
                  <c:v>17.074999999999999</c:v>
                </c:pt>
                <c:pt idx="1272">
                  <c:v>17.077999999999999</c:v>
                </c:pt>
                <c:pt idx="1273">
                  <c:v>17.079999999999998</c:v>
                </c:pt>
                <c:pt idx="1274">
                  <c:v>17.082000000000001</c:v>
                </c:pt>
                <c:pt idx="1275">
                  <c:v>17.085000000000001</c:v>
                </c:pt>
                <c:pt idx="1276">
                  <c:v>17.088000000000001</c:v>
                </c:pt>
                <c:pt idx="1277">
                  <c:v>17.09</c:v>
                </c:pt>
                <c:pt idx="1278">
                  <c:v>17.093</c:v>
                </c:pt>
                <c:pt idx="1279">
                  <c:v>17.094999999999999</c:v>
                </c:pt>
                <c:pt idx="1280">
                  <c:v>17.097000000000001</c:v>
                </c:pt>
                <c:pt idx="1281">
                  <c:v>17.100000000000001</c:v>
                </c:pt>
                <c:pt idx="1282">
                  <c:v>17.103000000000002</c:v>
                </c:pt>
                <c:pt idx="1283">
                  <c:v>17.105</c:v>
                </c:pt>
                <c:pt idx="1284">
                  <c:v>17.106999999999999</c:v>
                </c:pt>
                <c:pt idx="1285">
                  <c:v>17.11</c:v>
                </c:pt>
                <c:pt idx="1286">
                  <c:v>17.111999999999998</c:v>
                </c:pt>
                <c:pt idx="1287">
                  <c:v>17.114000000000001</c:v>
                </c:pt>
                <c:pt idx="1288">
                  <c:v>17.117000000000001</c:v>
                </c:pt>
                <c:pt idx="1289">
                  <c:v>17.119</c:v>
                </c:pt>
                <c:pt idx="1290">
                  <c:v>17.122</c:v>
                </c:pt>
                <c:pt idx="1291">
                  <c:v>17.123999999999999</c:v>
                </c:pt>
                <c:pt idx="1292">
                  <c:v>17.126999999999999</c:v>
                </c:pt>
                <c:pt idx="1293">
                  <c:v>17.129000000000001</c:v>
                </c:pt>
                <c:pt idx="1294">
                  <c:v>17.132000000000001</c:v>
                </c:pt>
                <c:pt idx="1295">
                  <c:v>17.134</c:v>
                </c:pt>
                <c:pt idx="1296">
                  <c:v>17.135999999999999</c:v>
                </c:pt>
                <c:pt idx="1297">
                  <c:v>17.138999999999999</c:v>
                </c:pt>
                <c:pt idx="1298">
                  <c:v>17.140999999999998</c:v>
                </c:pt>
                <c:pt idx="1299">
                  <c:v>17.143999999999998</c:v>
                </c:pt>
                <c:pt idx="1300">
                  <c:v>17.146000000000001</c:v>
                </c:pt>
                <c:pt idx="1301">
                  <c:v>17.149000000000001</c:v>
                </c:pt>
                <c:pt idx="1302">
                  <c:v>17.151</c:v>
                </c:pt>
                <c:pt idx="1303">
                  <c:v>17.154</c:v>
                </c:pt>
                <c:pt idx="1304">
                  <c:v>17.155999999999999</c:v>
                </c:pt>
                <c:pt idx="1305">
                  <c:v>17.158000000000001</c:v>
                </c:pt>
                <c:pt idx="1306">
                  <c:v>17.161000000000001</c:v>
                </c:pt>
                <c:pt idx="1307">
                  <c:v>17.163</c:v>
                </c:pt>
                <c:pt idx="1308">
                  <c:v>17.166</c:v>
                </c:pt>
                <c:pt idx="1309">
                  <c:v>17.167999999999999</c:v>
                </c:pt>
                <c:pt idx="1310">
                  <c:v>17.170000000000002</c:v>
                </c:pt>
                <c:pt idx="1311">
                  <c:v>17.172999999999998</c:v>
                </c:pt>
                <c:pt idx="1312">
                  <c:v>17.175000000000001</c:v>
                </c:pt>
                <c:pt idx="1313">
                  <c:v>17.178000000000001</c:v>
                </c:pt>
                <c:pt idx="1314">
                  <c:v>17.18</c:v>
                </c:pt>
                <c:pt idx="1315">
                  <c:v>17.183</c:v>
                </c:pt>
                <c:pt idx="1316">
                  <c:v>17.184999999999999</c:v>
                </c:pt>
                <c:pt idx="1317">
                  <c:v>17.187000000000001</c:v>
                </c:pt>
                <c:pt idx="1318">
                  <c:v>17.190000000000001</c:v>
                </c:pt>
                <c:pt idx="1319">
                  <c:v>17.192</c:v>
                </c:pt>
                <c:pt idx="1320">
                  <c:v>17.195</c:v>
                </c:pt>
                <c:pt idx="1321">
                  <c:v>17.196999999999999</c:v>
                </c:pt>
                <c:pt idx="1322">
                  <c:v>17.199000000000002</c:v>
                </c:pt>
                <c:pt idx="1323">
                  <c:v>17.202000000000002</c:v>
                </c:pt>
                <c:pt idx="1324">
                  <c:v>17.204999999999998</c:v>
                </c:pt>
                <c:pt idx="1325">
                  <c:v>17.207000000000001</c:v>
                </c:pt>
                <c:pt idx="1326">
                  <c:v>17.209</c:v>
                </c:pt>
                <c:pt idx="1327">
                  <c:v>17.212</c:v>
                </c:pt>
                <c:pt idx="1328">
                  <c:v>17.213999999999999</c:v>
                </c:pt>
                <c:pt idx="1329">
                  <c:v>17.216999999999999</c:v>
                </c:pt>
                <c:pt idx="1330">
                  <c:v>17.219000000000001</c:v>
                </c:pt>
                <c:pt idx="1331">
                  <c:v>17.221</c:v>
                </c:pt>
                <c:pt idx="1332">
                  <c:v>17.224</c:v>
                </c:pt>
                <c:pt idx="1333">
                  <c:v>17.227</c:v>
                </c:pt>
                <c:pt idx="1334">
                  <c:v>17.228999999999999</c:v>
                </c:pt>
                <c:pt idx="1335">
                  <c:v>17.231000000000002</c:v>
                </c:pt>
                <c:pt idx="1336">
                  <c:v>17.234000000000002</c:v>
                </c:pt>
                <c:pt idx="1337">
                  <c:v>17.236000000000001</c:v>
                </c:pt>
                <c:pt idx="1338">
                  <c:v>17.239000000000001</c:v>
                </c:pt>
                <c:pt idx="1339">
                  <c:v>17.241</c:v>
                </c:pt>
                <c:pt idx="1340">
                  <c:v>17.244</c:v>
                </c:pt>
                <c:pt idx="1341">
                  <c:v>17.245999999999999</c:v>
                </c:pt>
                <c:pt idx="1342">
                  <c:v>17.248000000000001</c:v>
                </c:pt>
                <c:pt idx="1343">
                  <c:v>17.251000000000001</c:v>
                </c:pt>
                <c:pt idx="1344">
                  <c:v>17.253</c:v>
                </c:pt>
                <c:pt idx="1345">
                  <c:v>17.256</c:v>
                </c:pt>
                <c:pt idx="1346">
                  <c:v>17.257999999999999</c:v>
                </c:pt>
                <c:pt idx="1347">
                  <c:v>17.260000000000002</c:v>
                </c:pt>
                <c:pt idx="1348">
                  <c:v>17.263000000000002</c:v>
                </c:pt>
                <c:pt idx="1349">
                  <c:v>17.265000000000001</c:v>
                </c:pt>
                <c:pt idx="1350">
                  <c:v>17.266999999999999</c:v>
                </c:pt>
                <c:pt idx="1351">
                  <c:v>17.27</c:v>
                </c:pt>
                <c:pt idx="1352">
                  <c:v>17.271999999999998</c:v>
                </c:pt>
                <c:pt idx="1353">
                  <c:v>17.274999999999999</c:v>
                </c:pt>
                <c:pt idx="1354">
                  <c:v>17.277000000000001</c:v>
                </c:pt>
                <c:pt idx="1355">
                  <c:v>17.280999999999999</c:v>
                </c:pt>
                <c:pt idx="1356">
                  <c:v>17.283999999999999</c:v>
                </c:pt>
                <c:pt idx="1357">
                  <c:v>17.286999999999999</c:v>
                </c:pt>
                <c:pt idx="1358">
                  <c:v>17.29</c:v>
                </c:pt>
                <c:pt idx="1359">
                  <c:v>17.292000000000002</c:v>
                </c:pt>
                <c:pt idx="1360">
                  <c:v>17.292999999999999</c:v>
                </c:pt>
                <c:pt idx="1361">
                  <c:v>17.295000000000002</c:v>
                </c:pt>
                <c:pt idx="1362">
                  <c:v>17.295999999999999</c:v>
                </c:pt>
                <c:pt idx="1363">
                  <c:v>17.297999999999998</c:v>
                </c:pt>
                <c:pt idx="1364">
                  <c:v>17.3</c:v>
                </c:pt>
                <c:pt idx="1365">
                  <c:v>17.303000000000001</c:v>
                </c:pt>
                <c:pt idx="1366">
                  <c:v>17.305</c:v>
                </c:pt>
                <c:pt idx="1367">
                  <c:v>17.306999999999999</c:v>
                </c:pt>
                <c:pt idx="1368">
                  <c:v>17.309999999999999</c:v>
                </c:pt>
                <c:pt idx="1369">
                  <c:v>17.312000000000001</c:v>
                </c:pt>
                <c:pt idx="1370">
                  <c:v>17.315000000000001</c:v>
                </c:pt>
                <c:pt idx="1371">
                  <c:v>17.318000000000001</c:v>
                </c:pt>
                <c:pt idx="1372">
                  <c:v>17.32</c:v>
                </c:pt>
                <c:pt idx="1373">
                  <c:v>17.323</c:v>
                </c:pt>
                <c:pt idx="1374">
                  <c:v>17.324999999999999</c:v>
                </c:pt>
                <c:pt idx="1375">
                  <c:v>17.327000000000002</c:v>
                </c:pt>
                <c:pt idx="1376">
                  <c:v>17.329999999999998</c:v>
                </c:pt>
                <c:pt idx="1377">
                  <c:v>17.332999999999998</c:v>
                </c:pt>
                <c:pt idx="1378">
                  <c:v>17.335000000000001</c:v>
                </c:pt>
                <c:pt idx="1379">
                  <c:v>17.337</c:v>
                </c:pt>
                <c:pt idx="1380">
                  <c:v>17.34</c:v>
                </c:pt>
                <c:pt idx="1381">
                  <c:v>17.341999999999999</c:v>
                </c:pt>
                <c:pt idx="1382">
                  <c:v>17.344999999999999</c:v>
                </c:pt>
                <c:pt idx="1383">
                  <c:v>17.347000000000001</c:v>
                </c:pt>
                <c:pt idx="1384">
                  <c:v>17.349</c:v>
                </c:pt>
                <c:pt idx="1385">
                  <c:v>17.352</c:v>
                </c:pt>
                <c:pt idx="1386">
                  <c:v>17.355</c:v>
                </c:pt>
                <c:pt idx="1387">
                  <c:v>17.356999999999999</c:v>
                </c:pt>
                <c:pt idx="1388">
                  <c:v>17.359000000000002</c:v>
                </c:pt>
                <c:pt idx="1389">
                  <c:v>17.361999999999998</c:v>
                </c:pt>
                <c:pt idx="1390">
                  <c:v>17.364000000000001</c:v>
                </c:pt>
                <c:pt idx="1391">
                  <c:v>17.366</c:v>
                </c:pt>
                <c:pt idx="1392">
                  <c:v>17.369</c:v>
                </c:pt>
                <c:pt idx="1393">
                  <c:v>17.370999999999999</c:v>
                </c:pt>
                <c:pt idx="1394">
                  <c:v>17.373999999999999</c:v>
                </c:pt>
                <c:pt idx="1395">
                  <c:v>17.376000000000001</c:v>
                </c:pt>
                <c:pt idx="1396">
                  <c:v>17.378</c:v>
                </c:pt>
                <c:pt idx="1397">
                  <c:v>17.381</c:v>
                </c:pt>
                <c:pt idx="1398">
                  <c:v>17.384</c:v>
                </c:pt>
                <c:pt idx="1399">
                  <c:v>17.385999999999999</c:v>
                </c:pt>
                <c:pt idx="1400">
                  <c:v>17.388000000000002</c:v>
                </c:pt>
                <c:pt idx="1401">
                  <c:v>17.390999999999998</c:v>
                </c:pt>
                <c:pt idx="1402">
                  <c:v>17.393000000000001</c:v>
                </c:pt>
                <c:pt idx="1403">
                  <c:v>17.396000000000001</c:v>
                </c:pt>
                <c:pt idx="1404">
                  <c:v>17.398</c:v>
                </c:pt>
                <c:pt idx="1405">
                  <c:v>17.399999999999999</c:v>
                </c:pt>
                <c:pt idx="1406">
                  <c:v>17.402999999999999</c:v>
                </c:pt>
                <c:pt idx="1407">
                  <c:v>17.405999999999999</c:v>
                </c:pt>
                <c:pt idx="1408">
                  <c:v>17.408000000000001</c:v>
                </c:pt>
                <c:pt idx="1409">
                  <c:v>17.41</c:v>
                </c:pt>
                <c:pt idx="1410">
                  <c:v>17.413</c:v>
                </c:pt>
                <c:pt idx="1411">
                  <c:v>17.414999999999999</c:v>
                </c:pt>
                <c:pt idx="1412">
                  <c:v>17.417000000000002</c:v>
                </c:pt>
                <c:pt idx="1413">
                  <c:v>17.420000000000002</c:v>
                </c:pt>
                <c:pt idx="1414">
                  <c:v>17.422999999999998</c:v>
                </c:pt>
                <c:pt idx="1415">
                  <c:v>17.425000000000001</c:v>
                </c:pt>
                <c:pt idx="1416">
                  <c:v>17.428000000000001</c:v>
                </c:pt>
                <c:pt idx="1417">
                  <c:v>17.43</c:v>
                </c:pt>
                <c:pt idx="1418">
                  <c:v>17.433</c:v>
                </c:pt>
                <c:pt idx="1419">
                  <c:v>17.436</c:v>
                </c:pt>
                <c:pt idx="1420">
                  <c:v>17.439</c:v>
                </c:pt>
                <c:pt idx="1421">
                  <c:v>17.440999999999999</c:v>
                </c:pt>
                <c:pt idx="1422">
                  <c:v>17.443000000000001</c:v>
                </c:pt>
                <c:pt idx="1423">
                  <c:v>17.445</c:v>
                </c:pt>
                <c:pt idx="1424">
                  <c:v>17.448</c:v>
                </c:pt>
                <c:pt idx="1425">
                  <c:v>17.45</c:v>
                </c:pt>
                <c:pt idx="1426">
                  <c:v>17.452000000000002</c:v>
                </c:pt>
                <c:pt idx="1427">
                  <c:v>17.454000000000001</c:v>
                </c:pt>
                <c:pt idx="1428">
                  <c:v>17.457000000000001</c:v>
                </c:pt>
                <c:pt idx="1429">
                  <c:v>17.459</c:v>
                </c:pt>
                <c:pt idx="1430">
                  <c:v>17.460999999999999</c:v>
                </c:pt>
                <c:pt idx="1431">
                  <c:v>17.463999999999999</c:v>
                </c:pt>
                <c:pt idx="1432">
                  <c:v>17.466999999999999</c:v>
                </c:pt>
                <c:pt idx="1433">
                  <c:v>17.469000000000001</c:v>
                </c:pt>
                <c:pt idx="1434">
                  <c:v>17.471</c:v>
                </c:pt>
                <c:pt idx="1435">
                  <c:v>17.474</c:v>
                </c:pt>
                <c:pt idx="1436">
                  <c:v>17.475999999999999</c:v>
                </c:pt>
                <c:pt idx="1437">
                  <c:v>17.478999999999999</c:v>
                </c:pt>
                <c:pt idx="1438">
                  <c:v>17.481000000000002</c:v>
                </c:pt>
                <c:pt idx="1439">
                  <c:v>17.483000000000001</c:v>
                </c:pt>
                <c:pt idx="1440">
                  <c:v>17.486000000000001</c:v>
                </c:pt>
                <c:pt idx="1441">
                  <c:v>17.489000000000001</c:v>
                </c:pt>
                <c:pt idx="1442">
                  <c:v>17.491</c:v>
                </c:pt>
                <c:pt idx="1443">
                  <c:v>17.492999999999999</c:v>
                </c:pt>
                <c:pt idx="1444">
                  <c:v>17.495999999999999</c:v>
                </c:pt>
                <c:pt idx="1445">
                  <c:v>17.498000000000001</c:v>
                </c:pt>
                <c:pt idx="1446">
                  <c:v>17.501000000000001</c:v>
                </c:pt>
                <c:pt idx="1447">
                  <c:v>17.503</c:v>
                </c:pt>
                <c:pt idx="1448">
                  <c:v>17.504999999999999</c:v>
                </c:pt>
                <c:pt idx="1449">
                  <c:v>17.507999999999999</c:v>
                </c:pt>
                <c:pt idx="1450">
                  <c:v>17.510000000000002</c:v>
                </c:pt>
                <c:pt idx="1451">
                  <c:v>17.512</c:v>
                </c:pt>
                <c:pt idx="1452">
                  <c:v>17.515000000000001</c:v>
                </c:pt>
                <c:pt idx="1453">
                  <c:v>17.518000000000001</c:v>
                </c:pt>
                <c:pt idx="1454">
                  <c:v>17.52</c:v>
                </c:pt>
                <c:pt idx="1455">
                  <c:v>17.521999999999998</c:v>
                </c:pt>
                <c:pt idx="1456">
                  <c:v>17.524999999999999</c:v>
                </c:pt>
                <c:pt idx="1457">
                  <c:v>17.527000000000001</c:v>
                </c:pt>
                <c:pt idx="1458">
                  <c:v>17.529</c:v>
                </c:pt>
                <c:pt idx="1459">
                  <c:v>17.532</c:v>
                </c:pt>
                <c:pt idx="1460">
                  <c:v>17.533999999999999</c:v>
                </c:pt>
                <c:pt idx="1461">
                  <c:v>17.536999999999999</c:v>
                </c:pt>
                <c:pt idx="1462">
                  <c:v>17.54</c:v>
                </c:pt>
                <c:pt idx="1463">
                  <c:v>17.542000000000002</c:v>
                </c:pt>
                <c:pt idx="1464">
                  <c:v>17.544</c:v>
                </c:pt>
                <c:pt idx="1465">
                  <c:v>17.547000000000001</c:v>
                </c:pt>
                <c:pt idx="1466">
                  <c:v>17.548999999999999</c:v>
                </c:pt>
                <c:pt idx="1467">
                  <c:v>17.550999999999998</c:v>
                </c:pt>
                <c:pt idx="1468">
                  <c:v>17.553999999999998</c:v>
                </c:pt>
                <c:pt idx="1469">
                  <c:v>17.556000000000001</c:v>
                </c:pt>
                <c:pt idx="1470">
                  <c:v>17.559000000000001</c:v>
                </c:pt>
                <c:pt idx="1471">
                  <c:v>17.561</c:v>
                </c:pt>
                <c:pt idx="1472">
                  <c:v>17.562999999999999</c:v>
                </c:pt>
                <c:pt idx="1473">
                  <c:v>17.565999999999999</c:v>
                </c:pt>
                <c:pt idx="1474">
                  <c:v>17.568999999999999</c:v>
                </c:pt>
                <c:pt idx="1475">
                  <c:v>17.571000000000002</c:v>
                </c:pt>
                <c:pt idx="1476">
                  <c:v>17.574000000000002</c:v>
                </c:pt>
                <c:pt idx="1477">
                  <c:v>17.577000000000002</c:v>
                </c:pt>
                <c:pt idx="1478">
                  <c:v>17.579000000000001</c:v>
                </c:pt>
                <c:pt idx="1479">
                  <c:v>17.582000000000001</c:v>
                </c:pt>
                <c:pt idx="1480">
                  <c:v>17.584</c:v>
                </c:pt>
                <c:pt idx="1481">
                  <c:v>17.585999999999999</c:v>
                </c:pt>
                <c:pt idx="1482">
                  <c:v>17.588000000000001</c:v>
                </c:pt>
                <c:pt idx="1483">
                  <c:v>17.591000000000001</c:v>
                </c:pt>
                <c:pt idx="1484">
                  <c:v>17.594000000000001</c:v>
                </c:pt>
                <c:pt idx="1485">
                  <c:v>17.596</c:v>
                </c:pt>
                <c:pt idx="1486">
                  <c:v>17.597999999999999</c:v>
                </c:pt>
                <c:pt idx="1487">
                  <c:v>17.600000000000001</c:v>
                </c:pt>
                <c:pt idx="1488">
                  <c:v>17.603000000000002</c:v>
                </c:pt>
                <c:pt idx="1489">
                  <c:v>17.605</c:v>
                </c:pt>
                <c:pt idx="1490">
                  <c:v>17.608000000000001</c:v>
                </c:pt>
                <c:pt idx="1491">
                  <c:v>17.61</c:v>
                </c:pt>
                <c:pt idx="1492">
                  <c:v>17.611999999999998</c:v>
                </c:pt>
                <c:pt idx="1493">
                  <c:v>17.614000000000001</c:v>
                </c:pt>
                <c:pt idx="1494">
                  <c:v>17.617000000000001</c:v>
                </c:pt>
                <c:pt idx="1495">
                  <c:v>17.62</c:v>
                </c:pt>
                <c:pt idx="1496">
                  <c:v>17.622</c:v>
                </c:pt>
                <c:pt idx="1497">
                  <c:v>17.623999999999999</c:v>
                </c:pt>
                <c:pt idx="1498">
                  <c:v>17.626999999999999</c:v>
                </c:pt>
                <c:pt idx="1499">
                  <c:v>17.629000000000001</c:v>
                </c:pt>
                <c:pt idx="1500">
                  <c:v>17.631</c:v>
                </c:pt>
                <c:pt idx="1501">
                  <c:v>17.634</c:v>
                </c:pt>
                <c:pt idx="1502">
                  <c:v>17.635999999999999</c:v>
                </c:pt>
                <c:pt idx="1503">
                  <c:v>17.638999999999999</c:v>
                </c:pt>
                <c:pt idx="1504">
                  <c:v>17.640999999999998</c:v>
                </c:pt>
                <c:pt idx="1505">
                  <c:v>17.643000000000001</c:v>
                </c:pt>
                <c:pt idx="1506">
                  <c:v>17.646000000000001</c:v>
                </c:pt>
                <c:pt idx="1507">
                  <c:v>17.649000000000001</c:v>
                </c:pt>
                <c:pt idx="1508">
                  <c:v>17.651</c:v>
                </c:pt>
                <c:pt idx="1509">
                  <c:v>17.652999999999999</c:v>
                </c:pt>
                <c:pt idx="1510">
                  <c:v>17.655999999999999</c:v>
                </c:pt>
                <c:pt idx="1511">
                  <c:v>17.658000000000001</c:v>
                </c:pt>
                <c:pt idx="1512">
                  <c:v>17.66</c:v>
                </c:pt>
                <c:pt idx="1513">
                  <c:v>17.663</c:v>
                </c:pt>
                <c:pt idx="1514">
                  <c:v>17.664999999999999</c:v>
                </c:pt>
                <c:pt idx="1515">
                  <c:v>17.667999999999999</c:v>
                </c:pt>
                <c:pt idx="1516">
                  <c:v>17.670000000000002</c:v>
                </c:pt>
                <c:pt idx="1517">
                  <c:v>17.672000000000001</c:v>
                </c:pt>
                <c:pt idx="1518">
                  <c:v>17.675000000000001</c:v>
                </c:pt>
                <c:pt idx="1519">
                  <c:v>17.678000000000001</c:v>
                </c:pt>
                <c:pt idx="1520">
                  <c:v>17.68</c:v>
                </c:pt>
                <c:pt idx="1521">
                  <c:v>17.681999999999999</c:v>
                </c:pt>
                <c:pt idx="1522">
                  <c:v>17.684999999999999</c:v>
                </c:pt>
                <c:pt idx="1523">
                  <c:v>17.687000000000001</c:v>
                </c:pt>
                <c:pt idx="1524">
                  <c:v>17.689</c:v>
                </c:pt>
                <c:pt idx="1525">
                  <c:v>17.692</c:v>
                </c:pt>
                <c:pt idx="1526">
                  <c:v>17.693999999999999</c:v>
                </c:pt>
                <c:pt idx="1527">
                  <c:v>17.696999999999999</c:v>
                </c:pt>
                <c:pt idx="1528">
                  <c:v>17.699000000000002</c:v>
                </c:pt>
                <c:pt idx="1529">
                  <c:v>17.701000000000001</c:v>
                </c:pt>
                <c:pt idx="1530">
                  <c:v>17.704000000000001</c:v>
                </c:pt>
                <c:pt idx="1531">
                  <c:v>17.707000000000001</c:v>
                </c:pt>
                <c:pt idx="1532">
                  <c:v>17.709</c:v>
                </c:pt>
                <c:pt idx="1533">
                  <c:v>17.710999999999999</c:v>
                </c:pt>
                <c:pt idx="1534">
                  <c:v>17.713999999999999</c:v>
                </c:pt>
                <c:pt idx="1535">
                  <c:v>17.716000000000001</c:v>
                </c:pt>
                <c:pt idx="1536">
                  <c:v>17.719000000000001</c:v>
                </c:pt>
                <c:pt idx="1537">
                  <c:v>17.721</c:v>
                </c:pt>
                <c:pt idx="1538">
                  <c:v>17.722999999999999</c:v>
                </c:pt>
                <c:pt idx="1539">
                  <c:v>17.725999999999999</c:v>
                </c:pt>
                <c:pt idx="1540">
                  <c:v>17.728999999999999</c:v>
                </c:pt>
                <c:pt idx="1541">
                  <c:v>17.731000000000002</c:v>
                </c:pt>
                <c:pt idx="1542">
                  <c:v>17.733000000000001</c:v>
                </c:pt>
                <c:pt idx="1543">
                  <c:v>17.736000000000001</c:v>
                </c:pt>
                <c:pt idx="1544">
                  <c:v>17.738</c:v>
                </c:pt>
                <c:pt idx="1545">
                  <c:v>17.741</c:v>
                </c:pt>
                <c:pt idx="1546">
                  <c:v>17.742999999999999</c:v>
                </c:pt>
                <c:pt idx="1547">
                  <c:v>17.745000000000001</c:v>
                </c:pt>
                <c:pt idx="1548">
                  <c:v>17.748000000000001</c:v>
                </c:pt>
                <c:pt idx="1549">
                  <c:v>17.75</c:v>
                </c:pt>
                <c:pt idx="1550">
                  <c:v>17.751999999999999</c:v>
                </c:pt>
                <c:pt idx="1551">
                  <c:v>17.754999999999999</c:v>
                </c:pt>
                <c:pt idx="1552">
                  <c:v>17.757999999999999</c:v>
                </c:pt>
                <c:pt idx="1553">
                  <c:v>17.760000000000002</c:v>
                </c:pt>
                <c:pt idx="1554">
                  <c:v>17.762</c:v>
                </c:pt>
                <c:pt idx="1555">
                  <c:v>17.765000000000001</c:v>
                </c:pt>
                <c:pt idx="1556">
                  <c:v>17.766999999999999</c:v>
                </c:pt>
                <c:pt idx="1557">
                  <c:v>17.77</c:v>
                </c:pt>
                <c:pt idx="1558">
                  <c:v>17.771999999999998</c:v>
                </c:pt>
                <c:pt idx="1559">
                  <c:v>17.774000000000001</c:v>
                </c:pt>
                <c:pt idx="1560">
                  <c:v>17.777000000000001</c:v>
                </c:pt>
                <c:pt idx="1561">
                  <c:v>17.78</c:v>
                </c:pt>
                <c:pt idx="1562">
                  <c:v>17.780999999999999</c:v>
                </c:pt>
                <c:pt idx="1563">
                  <c:v>17.783999999999999</c:v>
                </c:pt>
                <c:pt idx="1564">
                  <c:v>17.786999999999999</c:v>
                </c:pt>
                <c:pt idx="1565">
                  <c:v>17.789000000000001</c:v>
                </c:pt>
                <c:pt idx="1566">
                  <c:v>17.791</c:v>
                </c:pt>
                <c:pt idx="1567">
                  <c:v>17.794</c:v>
                </c:pt>
                <c:pt idx="1568">
                  <c:v>17.795999999999999</c:v>
                </c:pt>
                <c:pt idx="1569">
                  <c:v>17.797999999999998</c:v>
                </c:pt>
                <c:pt idx="1570">
                  <c:v>17.800999999999998</c:v>
                </c:pt>
                <c:pt idx="1571">
                  <c:v>17.803000000000001</c:v>
                </c:pt>
                <c:pt idx="1572">
                  <c:v>17.806000000000001</c:v>
                </c:pt>
                <c:pt idx="1573">
                  <c:v>17.808</c:v>
                </c:pt>
                <c:pt idx="1574">
                  <c:v>17.809999999999999</c:v>
                </c:pt>
                <c:pt idx="1575">
                  <c:v>17.812999999999999</c:v>
                </c:pt>
                <c:pt idx="1576">
                  <c:v>17.815999999999999</c:v>
                </c:pt>
                <c:pt idx="1577">
                  <c:v>17.818000000000001</c:v>
                </c:pt>
                <c:pt idx="1578">
                  <c:v>17.82</c:v>
                </c:pt>
                <c:pt idx="1579">
                  <c:v>17.823</c:v>
                </c:pt>
                <c:pt idx="1580">
                  <c:v>17.824999999999999</c:v>
                </c:pt>
                <c:pt idx="1581">
                  <c:v>17.827999999999999</c:v>
                </c:pt>
                <c:pt idx="1582">
                  <c:v>17.829999999999998</c:v>
                </c:pt>
                <c:pt idx="1583">
                  <c:v>17.832999999999998</c:v>
                </c:pt>
                <c:pt idx="1584">
                  <c:v>17.835000000000001</c:v>
                </c:pt>
                <c:pt idx="1585">
                  <c:v>17.837</c:v>
                </c:pt>
                <c:pt idx="1586">
                  <c:v>17.84</c:v>
                </c:pt>
                <c:pt idx="1587">
                  <c:v>17.841999999999999</c:v>
                </c:pt>
                <c:pt idx="1588">
                  <c:v>17.844000000000001</c:v>
                </c:pt>
                <c:pt idx="1589">
                  <c:v>17.847000000000001</c:v>
                </c:pt>
                <c:pt idx="1590">
                  <c:v>17.849</c:v>
                </c:pt>
                <c:pt idx="1591">
                  <c:v>17.852</c:v>
                </c:pt>
                <c:pt idx="1592">
                  <c:v>17.853999999999999</c:v>
                </c:pt>
                <c:pt idx="1593">
                  <c:v>17.856999999999999</c:v>
                </c:pt>
                <c:pt idx="1594">
                  <c:v>17.859000000000002</c:v>
                </c:pt>
                <c:pt idx="1595">
                  <c:v>17.861000000000001</c:v>
                </c:pt>
                <c:pt idx="1596">
                  <c:v>17.864000000000001</c:v>
                </c:pt>
                <c:pt idx="1597">
                  <c:v>17.867000000000001</c:v>
                </c:pt>
                <c:pt idx="1598">
                  <c:v>17.869</c:v>
                </c:pt>
                <c:pt idx="1599">
                  <c:v>17.870999999999999</c:v>
                </c:pt>
                <c:pt idx="1600">
                  <c:v>17.873000000000001</c:v>
                </c:pt>
                <c:pt idx="1601">
                  <c:v>17.876000000000001</c:v>
                </c:pt>
                <c:pt idx="1602">
                  <c:v>17.879000000000001</c:v>
                </c:pt>
                <c:pt idx="1603">
                  <c:v>17.881</c:v>
                </c:pt>
                <c:pt idx="1604">
                  <c:v>17.882999999999999</c:v>
                </c:pt>
                <c:pt idx="1605">
                  <c:v>17.885999999999999</c:v>
                </c:pt>
                <c:pt idx="1606">
                  <c:v>17.888000000000002</c:v>
                </c:pt>
                <c:pt idx="1607">
                  <c:v>17.890999999999998</c:v>
                </c:pt>
                <c:pt idx="1608">
                  <c:v>17.893000000000001</c:v>
                </c:pt>
                <c:pt idx="1609">
                  <c:v>17.896000000000001</c:v>
                </c:pt>
                <c:pt idx="1610">
                  <c:v>17.898</c:v>
                </c:pt>
                <c:pt idx="1611">
                  <c:v>17.901</c:v>
                </c:pt>
                <c:pt idx="1612">
                  <c:v>17.902999999999999</c:v>
                </c:pt>
                <c:pt idx="1613">
                  <c:v>17.905000000000001</c:v>
                </c:pt>
                <c:pt idx="1614">
                  <c:v>17.908000000000001</c:v>
                </c:pt>
                <c:pt idx="1615">
                  <c:v>17.911000000000001</c:v>
                </c:pt>
                <c:pt idx="1616">
                  <c:v>17.913</c:v>
                </c:pt>
                <c:pt idx="1617">
                  <c:v>17.914999999999999</c:v>
                </c:pt>
                <c:pt idx="1618">
                  <c:v>17.917000000000002</c:v>
                </c:pt>
                <c:pt idx="1619">
                  <c:v>17.920000000000002</c:v>
                </c:pt>
                <c:pt idx="1620">
                  <c:v>17.922999999999998</c:v>
                </c:pt>
                <c:pt idx="1621">
                  <c:v>17.925000000000001</c:v>
                </c:pt>
                <c:pt idx="1622">
                  <c:v>17.927</c:v>
                </c:pt>
                <c:pt idx="1623">
                  <c:v>17.93</c:v>
                </c:pt>
                <c:pt idx="1624">
                  <c:v>17.931999999999999</c:v>
                </c:pt>
                <c:pt idx="1625">
                  <c:v>17.934000000000001</c:v>
                </c:pt>
                <c:pt idx="1626">
                  <c:v>17.937000000000001</c:v>
                </c:pt>
                <c:pt idx="1627">
                  <c:v>17.940000000000001</c:v>
                </c:pt>
                <c:pt idx="1628">
                  <c:v>17.942</c:v>
                </c:pt>
                <c:pt idx="1629">
                  <c:v>17.945</c:v>
                </c:pt>
                <c:pt idx="1630">
                  <c:v>17.948</c:v>
                </c:pt>
                <c:pt idx="1631">
                  <c:v>17.95</c:v>
                </c:pt>
                <c:pt idx="1632">
                  <c:v>17.952000000000002</c:v>
                </c:pt>
                <c:pt idx="1633">
                  <c:v>17.954000000000001</c:v>
                </c:pt>
                <c:pt idx="1634">
                  <c:v>17.957000000000001</c:v>
                </c:pt>
                <c:pt idx="1635">
                  <c:v>17.959</c:v>
                </c:pt>
                <c:pt idx="1636">
                  <c:v>17.960999999999999</c:v>
                </c:pt>
                <c:pt idx="1637">
                  <c:v>17.963000000000001</c:v>
                </c:pt>
                <c:pt idx="1638">
                  <c:v>17.966000000000001</c:v>
                </c:pt>
                <c:pt idx="1639">
                  <c:v>17.969000000000001</c:v>
                </c:pt>
                <c:pt idx="1640">
                  <c:v>17.971</c:v>
                </c:pt>
                <c:pt idx="1641">
                  <c:v>17.974</c:v>
                </c:pt>
                <c:pt idx="1642">
                  <c:v>17.975999999999999</c:v>
                </c:pt>
                <c:pt idx="1643">
                  <c:v>17.977</c:v>
                </c:pt>
                <c:pt idx="1644">
                  <c:v>17.978999999999999</c:v>
                </c:pt>
                <c:pt idx="1645">
                  <c:v>17.981000000000002</c:v>
                </c:pt>
                <c:pt idx="1646">
                  <c:v>17.981999999999999</c:v>
                </c:pt>
                <c:pt idx="1647">
                  <c:v>17.984000000000002</c:v>
                </c:pt>
                <c:pt idx="1648">
                  <c:v>17.984999999999999</c:v>
                </c:pt>
                <c:pt idx="1649">
                  <c:v>17.986999999999998</c:v>
                </c:pt>
                <c:pt idx="1650">
                  <c:v>17.988</c:v>
                </c:pt>
                <c:pt idx="1651">
                  <c:v>17.989000000000001</c:v>
                </c:pt>
                <c:pt idx="1652">
                  <c:v>17.989999999999998</c:v>
                </c:pt>
                <c:pt idx="1653">
                  <c:v>17.991</c:v>
                </c:pt>
                <c:pt idx="1654">
                  <c:v>17.991</c:v>
                </c:pt>
                <c:pt idx="1655">
                  <c:v>17.992000000000001</c:v>
                </c:pt>
                <c:pt idx="1656">
                  <c:v>17.992999999999999</c:v>
                </c:pt>
                <c:pt idx="1657">
                  <c:v>17.994</c:v>
                </c:pt>
                <c:pt idx="1658">
                  <c:v>17.994</c:v>
                </c:pt>
                <c:pt idx="1659">
                  <c:v>17.995000000000001</c:v>
                </c:pt>
                <c:pt idx="1660">
                  <c:v>17.995000000000001</c:v>
                </c:pt>
                <c:pt idx="1661">
                  <c:v>17.995999999999999</c:v>
                </c:pt>
                <c:pt idx="1662">
                  <c:v>17.995999999999999</c:v>
                </c:pt>
                <c:pt idx="1663">
                  <c:v>17.997</c:v>
                </c:pt>
                <c:pt idx="1664">
                  <c:v>17.997</c:v>
                </c:pt>
                <c:pt idx="1665">
                  <c:v>17.998000000000001</c:v>
                </c:pt>
                <c:pt idx="1666">
                  <c:v>17.998000000000001</c:v>
                </c:pt>
                <c:pt idx="1667">
                  <c:v>17.998000000000001</c:v>
                </c:pt>
                <c:pt idx="1668">
                  <c:v>17.998999999999999</c:v>
                </c:pt>
                <c:pt idx="1669">
                  <c:v>17.998999999999999</c:v>
                </c:pt>
                <c:pt idx="1670">
                  <c:v>17.998999999999999</c:v>
                </c:pt>
                <c:pt idx="1671">
                  <c:v>17.998999999999999</c:v>
                </c:pt>
                <c:pt idx="1672">
                  <c:v>17.998999999999999</c:v>
                </c:pt>
                <c:pt idx="1673">
                  <c:v>18</c:v>
                </c:pt>
                <c:pt idx="1674">
                  <c:v>18</c:v>
                </c:pt>
                <c:pt idx="1675">
                  <c:v>18</c:v>
                </c:pt>
                <c:pt idx="1676">
                  <c:v>18</c:v>
                </c:pt>
                <c:pt idx="1677">
                  <c:v>18.001000000000001</c:v>
                </c:pt>
                <c:pt idx="1678">
                  <c:v>18.001000000000001</c:v>
                </c:pt>
                <c:pt idx="1679">
                  <c:v>18.001000000000001</c:v>
                </c:pt>
                <c:pt idx="1680">
                  <c:v>18.001000000000001</c:v>
                </c:pt>
                <c:pt idx="1681">
                  <c:v>18.001000000000001</c:v>
                </c:pt>
                <c:pt idx="1682">
                  <c:v>18.001000000000001</c:v>
                </c:pt>
                <c:pt idx="1683">
                  <c:v>18.001000000000001</c:v>
                </c:pt>
                <c:pt idx="1684">
                  <c:v>18.001000000000001</c:v>
                </c:pt>
                <c:pt idx="1685">
                  <c:v>18.001000000000001</c:v>
                </c:pt>
                <c:pt idx="1686">
                  <c:v>18.001000000000001</c:v>
                </c:pt>
                <c:pt idx="1687">
                  <c:v>18.001000000000001</c:v>
                </c:pt>
                <c:pt idx="1688">
                  <c:v>18.001000000000001</c:v>
                </c:pt>
                <c:pt idx="1689">
                  <c:v>18.001000000000001</c:v>
                </c:pt>
                <c:pt idx="1690">
                  <c:v>18.001999999999999</c:v>
                </c:pt>
                <c:pt idx="1691">
                  <c:v>18.001999999999999</c:v>
                </c:pt>
                <c:pt idx="1692">
                  <c:v>18.001999999999999</c:v>
                </c:pt>
              </c:numCache>
            </c:numRef>
          </c:xVal>
          <c:yVal>
            <c:numRef>
              <c:f>'2011_06_29_4'!$C$2:$C$3000</c:f>
              <c:numCache>
                <c:formatCode>General</c:formatCode>
                <c:ptCount val="2999"/>
                <c:pt idx="0">
                  <c:v>149.86199999999999</c:v>
                </c:pt>
                <c:pt idx="1">
                  <c:v>122.964</c:v>
                </c:pt>
                <c:pt idx="2">
                  <c:v>142.404</c:v>
                </c:pt>
                <c:pt idx="3">
                  <c:v>133.67400000000001</c:v>
                </c:pt>
                <c:pt idx="4">
                  <c:v>147.036</c:v>
                </c:pt>
                <c:pt idx="5">
                  <c:v>107.958</c:v>
                </c:pt>
                <c:pt idx="6">
                  <c:v>156.15</c:v>
                </c:pt>
                <c:pt idx="7">
                  <c:v>131.25</c:v>
                </c:pt>
                <c:pt idx="8">
                  <c:v>126.87</c:v>
                </c:pt>
                <c:pt idx="9">
                  <c:v>134.58000000000001</c:v>
                </c:pt>
                <c:pt idx="10">
                  <c:v>122.08799999999999</c:v>
                </c:pt>
                <c:pt idx="11">
                  <c:v>150.708</c:v>
                </c:pt>
                <c:pt idx="12">
                  <c:v>167.67599999999999</c:v>
                </c:pt>
                <c:pt idx="13">
                  <c:v>143.274</c:v>
                </c:pt>
                <c:pt idx="14">
                  <c:v>134.136</c:v>
                </c:pt>
                <c:pt idx="15">
                  <c:v>157.74600000000001</c:v>
                </c:pt>
                <c:pt idx="16">
                  <c:v>164.358</c:v>
                </c:pt>
                <c:pt idx="17">
                  <c:v>141.29400000000001</c:v>
                </c:pt>
                <c:pt idx="18">
                  <c:v>163.47</c:v>
                </c:pt>
                <c:pt idx="19">
                  <c:v>163.62</c:v>
                </c:pt>
                <c:pt idx="20">
                  <c:v>133.03200000000001</c:v>
                </c:pt>
                <c:pt idx="21">
                  <c:v>144.066</c:v>
                </c:pt>
                <c:pt idx="22">
                  <c:v>152.83199999999999</c:v>
                </c:pt>
                <c:pt idx="23">
                  <c:v>164.184</c:v>
                </c:pt>
                <c:pt idx="24">
                  <c:v>160.05000000000001</c:v>
                </c:pt>
                <c:pt idx="25">
                  <c:v>-174.41399999999999</c:v>
                </c:pt>
                <c:pt idx="26">
                  <c:v>124.27200000000001</c:v>
                </c:pt>
                <c:pt idx="27">
                  <c:v>171.15</c:v>
                </c:pt>
                <c:pt idx="28">
                  <c:v>167.41800000000001</c:v>
                </c:pt>
                <c:pt idx="29">
                  <c:v>111.36</c:v>
                </c:pt>
                <c:pt idx="30">
                  <c:v>121.902</c:v>
                </c:pt>
                <c:pt idx="31">
                  <c:v>164.81399999999999</c:v>
                </c:pt>
                <c:pt idx="32">
                  <c:v>113.964</c:v>
                </c:pt>
                <c:pt idx="33">
                  <c:v>120.56399999999999</c:v>
                </c:pt>
                <c:pt idx="34">
                  <c:v>125.78400000000001</c:v>
                </c:pt>
                <c:pt idx="35">
                  <c:v>147.066</c:v>
                </c:pt>
                <c:pt idx="36">
                  <c:v>133.77000000000001</c:v>
                </c:pt>
                <c:pt idx="37">
                  <c:v>160.12200000000001</c:v>
                </c:pt>
                <c:pt idx="38">
                  <c:v>145.41</c:v>
                </c:pt>
                <c:pt idx="39">
                  <c:v>135.798</c:v>
                </c:pt>
                <c:pt idx="40">
                  <c:v>134.53200000000001</c:v>
                </c:pt>
                <c:pt idx="41">
                  <c:v>127.44</c:v>
                </c:pt>
                <c:pt idx="42">
                  <c:v>149.69999999999999</c:v>
                </c:pt>
                <c:pt idx="43">
                  <c:v>167.364</c:v>
                </c:pt>
                <c:pt idx="44">
                  <c:v>-170.934</c:v>
                </c:pt>
                <c:pt idx="45">
                  <c:v>147.25800000000001</c:v>
                </c:pt>
                <c:pt idx="46">
                  <c:v>136.81800000000001</c:v>
                </c:pt>
                <c:pt idx="47">
                  <c:v>142.12200000000001</c:v>
                </c:pt>
                <c:pt idx="48">
                  <c:v>132.95400000000001</c:v>
                </c:pt>
                <c:pt idx="49">
                  <c:v>170.44200000000001</c:v>
                </c:pt>
                <c:pt idx="50">
                  <c:v>-178.67400000000001</c:v>
                </c:pt>
                <c:pt idx="51">
                  <c:v>114.642</c:v>
                </c:pt>
                <c:pt idx="52">
                  <c:v>139.18799999999999</c:v>
                </c:pt>
                <c:pt idx="53">
                  <c:v>145.74</c:v>
                </c:pt>
                <c:pt idx="54">
                  <c:v>176.55</c:v>
                </c:pt>
                <c:pt idx="55">
                  <c:v>129.732</c:v>
                </c:pt>
                <c:pt idx="56">
                  <c:v>166.458</c:v>
                </c:pt>
                <c:pt idx="57">
                  <c:v>160.16399999999999</c:v>
                </c:pt>
                <c:pt idx="58">
                  <c:v>163.16399999999999</c:v>
                </c:pt>
                <c:pt idx="59">
                  <c:v>163.07400000000001</c:v>
                </c:pt>
                <c:pt idx="60">
                  <c:v>123.438</c:v>
                </c:pt>
                <c:pt idx="61">
                  <c:v>139.63800000000001</c:v>
                </c:pt>
                <c:pt idx="62">
                  <c:v>157.65</c:v>
                </c:pt>
                <c:pt idx="63">
                  <c:v>135.56399999999999</c:v>
                </c:pt>
                <c:pt idx="64">
                  <c:v>138.45599999999999</c:v>
                </c:pt>
                <c:pt idx="65">
                  <c:v>158.232</c:v>
                </c:pt>
                <c:pt idx="66">
                  <c:v>159.36000000000001</c:v>
                </c:pt>
                <c:pt idx="67">
                  <c:v>146.934</c:v>
                </c:pt>
                <c:pt idx="68">
                  <c:v>160.93799999999999</c:v>
                </c:pt>
                <c:pt idx="69">
                  <c:v>-176.352</c:v>
                </c:pt>
                <c:pt idx="70">
                  <c:v>151.79400000000001</c:v>
                </c:pt>
                <c:pt idx="71">
                  <c:v>119.964</c:v>
                </c:pt>
                <c:pt idx="72">
                  <c:v>156.28800000000001</c:v>
                </c:pt>
                <c:pt idx="73">
                  <c:v>176.03399999999999</c:v>
                </c:pt>
                <c:pt idx="74">
                  <c:v>150.03</c:v>
                </c:pt>
                <c:pt idx="75">
                  <c:v>163.81200000000001</c:v>
                </c:pt>
                <c:pt idx="76">
                  <c:v>129.93</c:v>
                </c:pt>
                <c:pt idx="77">
                  <c:v>176.53800000000001</c:v>
                </c:pt>
                <c:pt idx="78">
                  <c:v>165.018</c:v>
                </c:pt>
                <c:pt idx="79">
                  <c:v>142.12200000000001</c:v>
                </c:pt>
                <c:pt idx="80">
                  <c:v>143.77199999999999</c:v>
                </c:pt>
                <c:pt idx="81">
                  <c:v>144.22200000000001</c:v>
                </c:pt>
                <c:pt idx="82">
                  <c:v>126.768</c:v>
                </c:pt>
                <c:pt idx="83">
                  <c:v>155.934</c:v>
                </c:pt>
                <c:pt idx="84">
                  <c:v>129.648</c:v>
                </c:pt>
                <c:pt idx="85">
                  <c:v>174.37200000000001</c:v>
                </c:pt>
                <c:pt idx="86">
                  <c:v>163.584</c:v>
                </c:pt>
                <c:pt idx="87">
                  <c:v>137.82599999999999</c:v>
                </c:pt>
                <c:pt idx="88">
                  <c:v>154.75200000000001</c:v>
                </c:pt>
                <c:pt idx="89">
                  <c:v>170.04599999999999</c:v>
                </c:pt>
                <c:pt idx="90">
                  <c:v>159.648</c:v>
                </c:pt>
                <c:pt idx="91">
                  <c:v>130.548</c:v>
                </c:pt>
                <c:pt idx="92">
                  <c:v>143.898</c:v>
                </c:pt>
                <c:pt idx="93">
                  <c:v>150.44999999999999</c:v>
                </c:pt>
                <c:pt idx="94">
                  <c:v>148.72200000000001</c:v>
                </c:pt>
                <c:pt idx="95">
                  <c:v>87.444000000000003</c:v>
                </c:pt>
                <c:pt idx="96">
                  <c:v>142.63200000000001</c:v>
                </c:pt>
                <c:pt idx="97">
                  <c:v>148.30799999999999</c:v>
                </c:pt>
                <c:pt idx="98">
                  <c:v>140.196</c:v>
                </c:pt>
                <c:pt idx="99">
                  <c:v>162.702</c:v>
                </c:pt>
                <c:pt idx="100">
                  <c:v>123.996</c:v>
                </c:pt>
                <c:pt idx="101">
                  <c:v>152.48400000000001</c:v>
                </c:pt>
                <c:pt idx="102">
                  <c:v>164.238</c:v>
                </c:pt>
                <c:pt idx="103">
                  <c:v>148.74600000000001</c:v>
                </c:pt>
                <c:pt idx="104">
                  <c:v>156.108</c:v>
                </c:pt>
                <c:pt idx="105">
                  <c:v>-139.05600000000001</c:v>
                </c:pt>
                <c:pt idx="106">
                  <c:v>127.63800000000001</c:v>
                </c:pt>
                <c:pt idx="107">
                  <c:v>147.054</c:v>
                </c:pt>
                <c:pt idx="108">
                  <c:v>142.73400000000001</c:v>
                </c:pt>
                <c:pt idx="109">
                  <c:v>122.172</c:v>
                </c:pt>
                <c:pt idx="110">
                  <c:v>143.316</c:v>
                </c:pt>
                <c:pt idx="111">
                  <c:v>129.93600000000001</c:v>
                </c:pt>
                <c:pt idx="112">
                  <c:v>134.02799999999999</c:v>
                </c:pt>
                <c:pt idx="113">
                  <c:v>145.69200000000001</c:v>
                </c:pt>
                <c:pt idx="114">
                  <c:v>124.014</c:v>
                </c:pt>
                <c:pt idx="115">
                  <c:v>152.982</c:v>
                </c:pt>
                <c:pt idx="116">
                  <c:v>176.292</c:v>
                </c:pt>
                <c:pt idx="117">
                  <c:v>140.214</c:v>
                </c:pt>
                <c:pt idx="118">
                  <c:v>105.678</c:v>
                </c:pt>
                <c:pt idx="119">
                  <c:v>165.57599999999999</c:v>
                </c:pt>
                <c:pt idx="120">
                  <c:v>153.75</c:v>
                </c:pt>
                <c:pt idx="121">
                  <c:v>153.024</c:v>
                </c:pt>
                <c:pt idx="122">
                  <c:v>157.92599999999999</c:v>
                </c:pt>
                <c:pt idx="123">
                  <c:v>150.012</c:v>
                </c:pt>
                <c:pt idx="124">
                  <c:v>153.18600000000001</c:v>
                </c:pt>
                <c:pt idx="125">
                  <c:v>134.232</c:v>
                </c:pt>
                <c:pt idx="126">
                  <c:v>144.88200000000001</c:v>
                </c:pt>
                <c:pt idx="127">
                  <c:v>146.68799999999999</c:v>
                </c:pt>
                <c:pt idx="128">
                  <c:v>162.52199999999999</c:v>
                </c:pt>
                <c:pt idx="129">
                  <c:v>159.036</c:v>
                </c:pt>
                <c:pt idx="130">
                  <c:v>-178.29</c:v>
                </c:pt>
                <c:pt idx="131">
                  <c:v>90</c:v>
                </c:pt>
                <c:pt idx="132">
                  <c:v>149.41800000000001</c:v>
                </c:pt>
                <c:pt idx="133">
                  <c:v>158.63399999999999</c:v>
                </c:pt>
                <c:pt idx="134">
                  <c:v>123.012</c:v>
                </c:pt>
                <c:pt idx="135">
                  <c:v>136.566</c:v>
                </c:pt>
                <c:pt idx="136">
                  <c:v>167.124</c:v>
                </c:pt>
                <c:pt idx="137">
                  <c:v>160.78800000000001</c:v>
                </c:pt>
                <c:pt idx="138">
                  <c:v>131.346</c:v>
                </c:pt>
                <c:pt idx="139">
                  <c:v>136.56</c:v>
                </c:pt>
                <c:pt idx="140">
                  <c:v>143.364</c:v>
                </c:pt>
                <c:pt idx="141">
                  <c:v>140.958</c:v>
                </c:pt>
                <c:pt idx="142">
                  <c:v>158.50800000000001</c:v>
                </c:pt>
                <c:pt idx="143">
                  <c:v>114.09</c:v>
                </c:pt>
                <c:pt idx="144">
                  <c:v>171.25200000000001</c:v>
                </c:pt>
                <c:pt idx="145">
                  <c:v>157.15799999999999</c:v>
                </c:pt>
                <c:pt idx="146">
                  <c:v>145.17599999999999</c:v>
                </c:pt>
                <c:pt idx="147">
                  <c:v>124.086</c:v>
                </c:pt>
                <c:pt idx="148">
                  <c:v>169.80600000000001</c:v>
                </c:pt>
                <c:pt idx="149">
                  <c:v>154.494</c:v>
                </c:pt>
                <c:pt idx="150">
                  <c:v>139.482</c:v>
                </c:pt>
                <c:pt idx="151">
                  <c:v>113.154</c:v>
                </c:pt>
                <c:pt idx="152">
                  <c:v>168.69</c:v>
                </c:pt>
                <c:pt idx="153">
                  <c:v>144.21</c:v>
                </c:pt>
                <c:pt idx="154">
                  <c:v>155.76</c:v>
                </c:pt>
                <c:pt idx="155">
                  <c:v>163.18199999999999</c:v>
                </c:pt>
                <c:pt idx="156">
                  <c:v>139.464</c:v>
                </c:pt>
                <c:pt idx="157">
                  <c:v>150.744</c:v>
                </c:pt>
                <c:pt idx="158">
                  <c:v>153.29400000000001</c:v>
                </c:pt>
                <c:pt idx="159">
                  <c:v>115.92</c:v>
                </c:pt>
                <c:pt idx="160">
                  <c:v>139.13999999999999</c:v>
                </c:pt>
                <c:pt idx="161">
                  <c:v>152.08199999999999</c:v>
                </c:pt>
                <c:pt idx="162">
                  <c:v>135.072</c:v>
                </c:pt>
                <c:pt idx="163">
                  <c:v>124.26</c:v>
                </c:pt>
                <c:pt idx="164">
                  <c:v>162.696</c:v>
                </c:pt>
                <c:pt idx="165">
                  <c:v>109.65600000000001</c:v>
                </c:pt>
                <c:pt idx="166">
                  <c:v>164.358</c:v>
                </c:pt>
                <c:pt idx="167">
                  <c:v>155.268</c:v>
                </c:pt>
                <c:pt idx="168">
                  <c:v>131.46</c:v>
                </c:pt>
                <c:pt idx="169">
                  <c:v>118.36799999999999</c:v>
                </c:pt>
                <c:pt idx="170">
                  <c:v>112.812</c:v>
                </c:pt>
                <c:pt idx="171">
                  <c:v>163.518</c:v>
                </c:pt>
                <c:pt idx="172">
                  <c:v>146.03399999999999</c:v>
                </c:pt>
                <c:pt idx="173">
                  <c:v>127.122</c:v>
                </c:pt>
                <c:pt idx="174">
                  <c:v>163.458</c:v>
                </c:pt>
                <c:pt idx="175">
                  <c:v>126.55800000000001</c:v>
                </c:pt>
                <c:pt idx="176">
                  <c:v>130.92599999999999</c:v>
                </c:pt>
                <c:pt idx="177">
                  <c:v>147.61199999999999</c:v>
                </c:pt>
                <c:pt idx="178">
                  <c:v>157.86000000000001</c:v>
                </c:pt>
                <c:pt idx="179">
                  <c:v>161.09399999999999</c:v>
                </c:pt>
                <c:pt idx="180">
                  <c:v>128.61000000000001</c:v>
                </c:pt>
                <c:pt idx="181">
                  <c:v>163.572</c:v>
                </c:pt>
                <c:pt idx="182">
                  <c:v>141.44999999999999</c:v>
                </c:pt>
                <c:pt idx="183">
                  <c:v>131.994</c:v>
                </c:pt>
                <c:pt idx="184">
                  <c:v>145.83000000000001</c:v>
                </c:pt>
                <c:pt idx="185">
                  <c:v>121.752</c:v>
                </c:pt>
                <c:pt idx="186">
                  <c:v>154.404</c:v>
                </c:pt>
                <c:pt idx="187">
                  <c:v>120.654</c:v>
                </c:pt>
                <c:pt idx="188">
                  <c:v>139.12200000000001</c:v>
                </c:pt>
                <c:pt idx="189">
                  <c:v>133.446</c:v>
                </c:pt>
                <c:pt idx="190">
                  <c:v>161.238</c:v>
                </c:pt>
                <c:pt idx="191">
                  <c:v>161.214</c:v>
                </c:pt>
                <c:pt idx="192">
                  <c:v>130.80000000000001</c:v>
                </c:pt>
                <c:pt idx="193">
                  <c:v>139.86600000000001</c:v>
                </c:pt>
                <c:pt idx="194">
                  <c:v>121.65600000000001</c:v>
                </c:pt>
                <c:pt idx="195">
                  <c:v>157.77600000000001</c:v>
                </c:pt>
                <c:pt idx="196">
                  <c:v>155.334</c:v>
                </c:pt>
                <c:pt idx="197">
                  <c:v>146.61600000000001</c:v>
                </c:pt>
                <c:pt idx="198">
                  <c:v>133.75200000000001</c:v>
                </c:pt>
                <c:pt idx="199">
                  <c:v>160.416</c:v>
                </c:pt>
                <c:pt idx="200">
                  <c:v>126.55800000000001</c:v>
                </c:pt>
                <c:pt idx="201">
                  <c:v>148.29</c:v>
                </c:pt>
                <c:pt idx="202">
                  <c:v>155.97</c:v>
                </c:pt>
                <c:pt idx="203">
                  <c:v>177.92400000000001</c:v>
                </c:pt>
                <c:pt idx="204">
                  <c:v>138.87</c:v>
                </c:pt>
                <c:pt idx="205">
                  <c:v>153.20400000000001</c:v>
                </c:pt>
                <c:pt idx="206">
                  <c:v>142.12200000000001</c:v>
                </c:pt>
                <c:pt idx="207">
                  <c:v>167.184</c:v>
                </c:pt>
                <c:pt idx="208">
                  <c:v>-161.77199999999999</c:v>
                </c:pt>
                <c:pt idx="209">
                  <c:v>169.16399999999999</c:v>
                </c:pt>
                <c:pt idx="210">
                  <c:v>157.74</c:v>
                </c:pt>
                <c:pt idx="211">
                  <c:v>154.29599999999999</c:v>
                </c:pt>
                <c:pt idx="212">
                  <c:v>161.74799999999999</c:v>
                </c:pt>
                <c:pt idx="213">
                  <c:v>166.32</c:v>
                </c:pt>
                <c:pt idx="214">
                  <c:v>164.334</c:v>
                </c:pt>
                <c:pt idx="215">
                  <c:v>162.18</c:v>
                </c:pt>
                <c:pt idx="216">
                  <c:v>154.404</c:v>
                </c:pt>
                <c:pt idx="217">
                  <c:v>162.33000000000001</c:v>
                </c:pt>
                <c:pt idx="218">
                  <c:v>120.246</c:v>
                </c:pt>
                <c:pt idx="219">
                  <c:v>121.30200000000001</c:v>
                </c:pt>
                <c:pt idx="220">
                  <c:v>129.15</c:v>
                </c:pt>
                <c:pt idx="221">
                  <c:v>118.374</c:v>
                </c:pt>
                <c:pt idx="222">
                  <c:v>156.52199999999999</c:v>
                </c:pt>
                <c:pt idx="223">
                  <c:v>134.76</c:v>
                </c:pt>
                <c:pt idx="224">
                  <c:v>120.51</c:v>
                </c:pt>
                <c:pt idx="225">
                  <c:v>153.59399999999999</c:v>
                </c:pt>
                <c:pt idx="226">
                  <c:v>149.4</c:v>
                </c:pt>
                <c:pt idx="227">
                  <c:v>144.26400000000001</c:v>
                </c:pt>
                <c:pt idx="228">
                  <c:v>143.61600000000001</c:v>
                </c:pt>
                <c:pt idx="229">
                  <c:v>-179.346</c:v>
                </c:pt>
                <c:pt idx="230">
                  <c:v>150.94800000000001</c:v>
                </c:pt>
                <c:pt idx="231">
                  <c:v>170.01</c:v>
                </c:pt>
                <c:pt idx="232">
                  <c:v>136.91399999999999</c:v>
                </c:pt>
                <c:pt idx="233">
                  <c:v>158.41200000000001</c:v>
                </c:pt>
                <c:pt idx="234">
                  <c:v>166.578</c:v>
                </c:pt>
                <c:pt idx="235">
                  <c:v>117.92400000000001</c:v>
                </c:pt>
                <c:pt idx="236">
                  <c:v>120.52200000000001</c:v>
                </c:pt>
                <c:pt idx="237">
                  <c:v>137.988</c:v>
                </c:pt>
                <c:pt idx="238">
                  <c:v>144</c:v>
                </c:pt>
                <c:pt idx="239">
                  <c:v>163.33199999999999</c:v>
                </c:pt>
                <c:pt idx="240">
                  <c:v>154.05000000000001</c:v>
                </c:pt>
                <c:pt idx="241">
                  <c:v>160.12799999999999</c:v>
                </c:pt>
                <c:pt idx="242">
                  <c:v>179.82599999999999</c:v>
                </c:pt>
                <c:pt idx="243">
                  <c:v>156.35400000000001</c:v>
                </c:pt>
                <c:pt idx="244">
                  <c:v>134.66399999999999</c:v>
                </c:pt>
                <c:pt idx="245">
                  <c:v>119.886</c:v>
                </c:pt>
                <c:pt idx="246">
                  <c:v>90.27</c:v>
                </c:pt>
                <c:pt idx="247">
                  <c:v>-163.93799999999999</c:v>
                </c:pt>
                <c:pt idx="248">
                  <c:v>149.166</c:v>
                </c:pt>
                <c:pt idx="249">
                  <c:v>133.07400000000001</c:v>
                </c:pt>
                <c:pt idx="250">
                  <c:v>138.91200000000001</c:v>
                </c:pt>
                <c:pt idx="251">
                  <c:v>179.38200000000001</c:v>
                </c:pt>
                <c:pt idx="252">
                  <c:v>136.614</c:v>
                </c:pt>
                <c:pt idx="253">
                  <c:v>-169.98</c:v>
                </c:pt>
                <c:pt idx="254">
                  <c:v>119.7</c:v>
                </c:pt>
                <c:pt idx="255">
                  <c:v>170.66399999999999</c:v>
                </c:pt>
                <c:pt idx="256">
                  <c:v>153.22800000000001</c:v>
                </c:pt>
                <c:pt idx="257">
                  <c:v>146.232</c:v>
                </c:pt>
                <c:pt idx="258">
                  <c:v>146.06399999999999</c:v>
                </c:pt>
                <c:pt idx="259">
                  <c:v>127.542</c:v>
                </c:pt>
                <c:pt idx="260">
                  <c:v>167.52</c:v>
                </c:pt>
                <c:pt idx="261">
                  <c:v>161.69399999999999</c:v>
                </c:pt>
                <c:pt idx="262">
                  <c:v>164.60400000000001</c:v>
                </c:pt>
                <c:pt idx="263">
                  <c:v>133.92599999999999</c:v>
                </c:pt>
                <c:pt idx="264">
                  <c:v>137.49</c:v>
                </c:pt>
                <c:pt idx="265">
                  <c:v>160.488</c:v>
                </c:pt>
                <c:pt idx="266">
                  <c:v>146.262</c:v>
                </c:pt>
                <c:pt idx="267">
                  <c:v>141.57599999999999</c:v>
                </c:pt>
                <c:pt idx="268">
                  <c:v>109.404</c:v>
                </c:pt>
                <c:pt idx="269">
                  <c:v>128.65799999999999</c:v>
                </c:pt>
                <c:pt idx="270">
                  <c:v>121.254</c:v>
                </c:pt>
                <c:pt idx="271">
                  <c:v>111.066</c:v>
                </c:pt>
                <c:pt idx="272">
                  <c:v>161.1</c:v>
                </c:pt>
                <c:pt idx="273">
                  <c:v>173.65799999999999</c:v>
                </c:pt>
                <c:pt idx="274">
                  <c:v>160.59</c:v>
                </c:pt>
                <c:pt idx="275">
                  <c:v>154.97999999999999</c:v>
                </c:pt>
                <c:pt idx="276">
                  <c:v>179.49600000000001</c:v>
                </c:pt>
                <c:pt idx="277">
                  <c:v>149.952</c:v>
                </c:pt>
                <c:pt idx="278">
                  <c:v>145.47</c:v>
                </c:pt>
                <c:pt idx="279">
                  <c:v>119.13</c:v>
                </c:pt>
                <c:pt idx="280">
                  <c:v>118.848</c:v>
                </c:pt>
                <c:pt idx="281">
                  <c:v>141.57</c:v>
                </c:pt>
                <c:pt idx="282">
                  <c:v>134.22</c:v>
                </c:pt>
                <c:pt idx="283">
                  <c:v>137.77799999999999</c:v>
                </c:pt>
                <c:pt idx="284">
                  <c:v>125.06399999999999</c:v>
                </c:pt>
                <c:pt idx="285">
                  <c:v>140.09399999999999</c:v>
                </c:pt>
                <c:pt idx="286">
                  <c:v>130.11600000000001</c:v>
                </c:pt>
                <c:pt idx="287">
                  <c:v>147.99600000000001</c:v>
                </c:pt>
                <c:pt idx="288">
                  <c:v>136.31399999999999</c:v>
                </c:pt>
                <c:pt idx="289">
                  <c:v>143.292</c:v>
                </c:pt>
                <c:pt idx="290">
                  <c:v>141.36600000000001</c:v>
                </c:pt>
                <c:pt idx="291">
                  <c:v>128.63399999999999</c:v>
                </c:pt>
                <c:pt idx="292">
                  <c:v>138.09</c:v>
                </c:pt>
                <c:pt idx="293">
                  <c:v>154.05000000000001</c:v>
                </c:pt>
                <c:pt idx="294">
                  <c:v>152.916</c:v>
                </c:pt>
                <c:pt idx="295">
                  <c:v>137.07</c:v>
                </c:pt>
                <c:pt idx="296">
                  <c:v>160.32</c:v>
                </c:pt>
                <c:pt idx="297">
                  <c:v>176.52600000000001</c:v>
                </c:pt>
                <c:pt idx="298">
                  <c:v>178.21799999999999</c:v>
                </c:pt>
                <c:pt idx="299">
                  <c:v>174.018</c:v>
                </c:pt>
                <c:pt idx="300">
                  <c:v>153.93</c:v>
                </c:pt>
                <c:pt idx="301">
                  <c:v>157.02600000000001</c:v>
                </c:pt>
                <c:pt idx="302">
                  <c:v>150.45599999999999</c:v>
                </c:pt>
                <c:pt idx="303">
                  <c:v>145.77000000000001</c:v>
                </c:pt>
                <c:pt idx="304">
                  <c:v>-172.09200000000001</c:v>
                </c:pt>
                <c:pt idx="305">
                  <c:v>158.85599999999999</c:v>
                </c:pt>
                <c:pt idx="306">
                  <c:v>145.56</c:v>
                </c:pt>
                <c:pt idx="307">
                  <c:v>165.624</c:v>
                </c:pt>
                <c:pt idx="308">
                  <c:v>165.3</c:v>
                </c:pt>
                <c:pt idx="309">
                  <c:v>120.102</c:v>
                </c:pt>
                <c:pt idx="310">
                  <c:v>123.822</c:v>
                </c:pt>
                <c:pt idx="311">
                  <c:v>-179.54400000000001</c:v>
                </c:pt>
                <c:pt idx="312">
                  <c:v>144.40799999999999</c:v>
                </c:pt>
                <c:pt idx="313">
                  <c:v>125.76600000000001</c:v>
                </c:pt>
                <c:pt idx="314">
                  <c:v>145.84200000000001</c:v>
                </c:pt>
                <c:pt idx="315">
                  <c:v>134.47800000000001</c:v>
                </c:pt>
                <c:pt idx="316">
                  <c:v>168.97800000000001</c:v>
                </c:pt>
                <c:pt idx="317">
                  <c:v>108.114</c:v>
                </c:pt>
                <c:pt idx="318">
                  <c:v>174.114</c:v>
                </c:pt>
                <c:pt idx="319">
                  <c:v>156.94800000000001</c:v>
                </c:pt>
                <c:pt idx="320">
                  <c:v>161.22</c:v>
                </c:pt>
                <c:pt idx="321">
                  <c:v>173.77799999999999</c:v>
                </c:pt>
                <c:pt idx="322">
                  <c:v>140.63999999999999</c:v>
                </c:pt>
                <c:pt idx="323">
                  <c:v>121.464</c:v>
                </c:pt>
                <c:pt idx="324">
                  <c:v>109.878</c:v>
                </c:pt>
                <c:pt idx="325">
                  <c:v>151.69800000000001</c:v>
                </c:pt>
                <c:pt idx="326">
                  <c:v>148.578</c:v>
                </c:pt>
                <c:pt idx="327">
                  <c:v>175.494</c:v>
                </c:pt>
                <c:pt idx="328">
                  <c:v>149.80799999999999</c:v>
                </c:pt>
                <c:pt idx="329">
                  <c:v>142.00800000000001</c:v>
                </c:pt>
                <c:pt idx="330">
                  <c:v>124.482</c:v>
                </c:pt>
                <c:pt idx="331">
                  <c:v>94.085999999999999</c:v>
                </c:pt>
                <c:pt idx="332">
                  <c:v>134.60400000000001</c:v>
                </c:pt>
                <c:pt idx="333">
                  <c:v>136.28399999999999</c:v>
                </c:pt>
                <c:pt idx="334">
                  <c:v>154.18799999999999</c:v>
                </c:pt>
                <c:pt idx="335">
                  <c:v>-177.666</c:v>
                </c:pt>
                <c:pt idx="336">
                  <c:v>150.678</c:v>
                </c:pt>
                <c:pt idx="337">
                  <c:v>137.37</c:v>
                </c:pt>
                <c:pt idx="338">
                  <c:v>158.57400000000001</c:v>
                </c:pt>
                <c:pt idx="339">
                  <c:v>153.59399999999999</c:v>
                </c:pt>
                <c:pt idx="340">
                  <c:v>122.676</c:v>
                </c:pt>
                <c:pt idx="341">
                  <c:v>109.194</c:v>
                </c:pt>
                <c:pt idx="342">
                  <c:v>162.47399999999999</c:v>
                </c:pt>
                <c:pt idx="343">
                  <c:v>160.83000000000001</c:v>
                </c:pt>
                <c:pt idx="344">
                  <c:v>164.136</c:v>
                </c:pt>
                <c:pt idx="345">
                  <c:v>148.5</c:v>
                </c:pt>
                <c:pt idx="346">
                  <c:v>142.77000000000001</c:v>
                </c:pt>
                <c:pt idx="347">
                  <c:v>151.452</c:v>
                </c:pt>
                <c:pt idx="348">
                  <c:v>141.6</c:v>
                </c:pt>
                <c:pt idx="349">
                  <c:v>141.16200000000001</c:v>
                </c:pt>
                <c:pt idx="350">
                  <c:v>130.93199999999999</c:v>
                </c:pt>
                <c:pt idx="351">
                  <c:v>131.172</c:v>
                </c:pt>
                <c:pt idx="352">
                  <c:v>165.59399999999999</c:v>
                </c:pt>
                <c:pt idx="353">
                  <c:v>139.75200000000001</c:v>
                </c:pt>
                <c:pt idx="354">
                  <c:v>121.938</c:v>
                </c:pt>
                <c:pt idx="355">
                  <c:v>174.51599999999999</c:v>
                </c:pt>
                <c:pt idx="356">
                  <c:v>90</c:v>
                </c:pt>
                <c:pt idx="357">
                  <c:v>131.70599999999999</c:v>
                </c:pt>
                <c:pt idx="358">
                  <c:v>139.488</c:v>
                </c:pt>
                <c:pt idx="359">
                  <c:v>119.94</c:v>
                </c:pt>
                <c:pt idx="360">
                  <c:v>140.61000000000001</c:v>
                </c:pt>
                <c:pt idx="361">
                  <c:v>137.982</c:v>
                </c:pt>
                <c:pt idx="362">
                  <c:v>131.07599999999999</c:v>
                </c:pt>
                <c:pt idx="363">
                  <c:v>140.06399999999999</c:v>
                </c:pt>
                <c:pt idx="364">
                  <c:v>141.16800000000001</c:v>
                </c:pt>
                <c:pt idx="365">
                  <c:v>137.136</c:v>
                </c:pt>
                <c:pt idx="366">
                  <c:v>158.358</c:v>
                </c:pt>
                <c:pt idx="367">
                  <c:v>170.06399999999999</c:v>
                </c:pt>
                <c:pt idx="368">
                  <c:v>163.92599999999999</c:v>
                </c:pt>
                <c:pt idx="369">
                  <c:v>134.80799999999999</c:v>
                </c:pt>
                <c:pt idx="370">
                  <c:v>145.422</c:v>
                </c:pt>
                <c:pt idx="371">
                  <c:v>179.05199999999999</c:v>
                </c:pt>
                <c:pt idx="372">
                  <c:v>174.49199999999999</c:v>
                </c:pt>
                <c:pt idx="373">
                  <c:v>127.536</c:v>
                </c:pt>
                <c:pt idx="374">
                  <c:v>112.41</c:v>
                </c:pt>
                <c:pt idx="375">
                  <c:v>123.94199999999999</c:v>
                </c:pt>
                <c:pt idx="376">
                  <c:v>172.90799999999999</c:v>
                </c:pt>
                <c:pt idx="377">
                  <c:v>161.78399999999999</c:v>
                </c:pt>
                <c:pt idx="378">
                  <c:v>153.91800000000001</c:v>
                </c:pt>
                <c:pt idx="379">
                  <c:v>151.73400000000001</c:v>
                </c:pt>
                <c:pt idx="380">
                  <c:v>149.41200000000001</c:v>
                </c:pt>
                <c:pt idx="381">
                  <c:v>145.78200000000001</c:v>
                </c:pt>
                <c:pt idx="382">
                  <c:v>146.86799999999999</c:v>
                </c:pt>
                <c:pt idx="383">
                  <c:v>135.31800000000001</c:v>
                </c:pt>
                <c:pt idx="384">
                  <c:v>176.74799999999999</c:v>
                </c:pt>
                <c:pt idx="385">
                  <c:v>132.16800000000001</c:v>
                </c:pt>
                <c:pt idx="386">
                  <c:v>147.96600000000001</c:v>
                </c:pt>
                <c:pt idx="387">
                  <c:v>138.738</c:v>
                </c:pt>
                <c:pt idx="388">
                  <c:v>142.26599999999999</c:v>
                </c:pt>
                <c:pt idx="389">
                  <c:v>146.85</c:v>
                </c:pt>
                <c:pt idx="390">
                  <c:v>96.936000000000007</c:v>
                </c:pt>
                <c:pt idx="391">
                  <c:v>129.49199999999999</c:v>
                </c:pt>
                <c:pt idx="392">
                  <c:v>45</c:v>
                </c:pt>
                <c:pt idx="393">
                  <c:v>97.176000000000002</c:v>
                </c:pt>
                <c:pt idx="394">
                  <c:v>166.99199999999999</c:v>
                </c:pt>
                <c:pt idx="395">
                  <c:v>115.41</c:v>
                </c:pt>
                <c:pt idx="396">
                  <c:v>132.57599999999999</c:v>
                </c:pt>
                <c:pt idx="397">
                  <c:v>160.24199999999999</c:v>
                </c:pt>
                <c:pt idx="398">
                  <c:v>137.982</c:v>
                </c:pt>
                <c:pt idx="399">
                  <c:v>168.12</c:v>
                </c:pt>
                <c:pt idx="400">
                  <c:v>132.09</c:v>
                </c:pt>
                <c:pt idx="401">
                  <c:v>162.37200000000001</c:v>
                </c:pt>
                <c:pt idx="402">
                  <c:v>166.74</c:v>
                </c:pt>
                <c:pt idx="403">
                  <c:v>129.114</c:v>
                </c:pt>
                <c:pt idx="404">
                  <c:v>139.93199999999999</c:v>
                </c:pt>
                <c:pt idx="405">
                  <c:v>156.744</c:v>
                </c:pt>
                <c:pt idx="406">
                  <c:v>153.20400000000001</c:v>
                </c:pt>
                <c:pt idx="407">
                  <c:v>137.55600000000001</c:v>
                </c:pt>
                <c:pt idx="408">
                  <c:v>114.492</c:v>
                </c:pt>
                <c:pt idx="409">
                  <c:v>140.49600000000001</c:v>
                </c:pt>
                <c:pt idx="410">
                  <c:v>94.841999999999999</c:v>
                </c:pt>
                <c:pt idx="411">
                  <c:v>140.55000000000001</c:v>
                </c:pt>
                <c:pt idx="412">
                  <c:v>158.61000000000001</c:v>
                </c:pt>
                <c:pt idx="413">
                  <c:v>169.428</c:v>
                </c:pt>
                <c:pt idx="414">
                  <c:v>168.27</c:v>
                </c:pt>
                <c:pt idx="415">
                  <c:v>127.848</c:v>
                </c:pt>
                <c:pt idx="416">
                  <c:v>147.102</c:v>
                </c:pt>
                <c:pt idx="417">
                  <c:v>178.584</c:v>
                </c:pt>
                <c:pt idx="418">
                  <c:v>152.02199999999999</c:v>
                </c:pt>
                <c:pt idx="419">
                  <c:v>140.08199999999999</c:v>
                </c:pt>
                <c:pt idx="420">
                  <c:v>116.988</c:v>
                </c:pt>
                <c:pt idx="421">
                  <c:v>180</c:v>
                </c:pt>
                <c:pt idx="422">
                  <c:v>159.114</c:v>
                </c:pt>
                <c:pt idx="423">
                  <c:v>147.95400000000001</c:v>
                </c:pt>
                <c:pt idx="424">
                  <c:v>145.91999999999999</c:v>
                </c:pt>
                <c:pt idx="425">
                  <c:v>166.434</c:v>
                </c:pt>
                <c:pt idx="426">
                  <c:v>153.63</c:v>
                </c:pt>
                <c:pt idx="427">
                  <c:v>147.25800000000001</c:v>
                </c:pt>
                <c:pt idx="428">
                  <c:v>126.492</c:v>
                </c:pt>
                <c:pt idx="429">
                  <c:v>143.892</c:v>
                </c:pt>
                <c:pt idx="430">
                  <c:v>149.13</c:v>
                </c:pt>
                <c:pt idx="431">
                  <c:v>125.13</c:v>
                </c:pt>
                <c:pt idx="432">
                  <c:v>125.148</c:v>
                </c:pt>
                <c:pt idx="433">
                  <c:v>159.678</c:v>
                </c:pt>
                <c:pt idx="434">
                  <c:v>137.02199999999999</c:v>
                </c:pt>
                <c:pt idx="435">
                  <c:v>152.38800000000001</c:v>
                </c:pt>
                <c:pt idx="436">
                  <c:v>174.9</c:v>
                </c:pt>
                <c:pt idx="437">
                  <c:v>124.044</c:v>
                </c:pt>
                <c:pt idx="438">
                  <c:v>151.02000000000001</c:v>
                </c:pt>
                <c:pt idx="439">
                  <c:v>-175.572</c:v>
                </c:pt>
                <c:pt idx="440">
                  <c:v>164.16</c:v>
                </c:pt>
                <c:pt idx="441">
                  <c:v>152.45400000000001</c:v>
                </c:pt>
                <c:pt idx="442">
                  <c:v>131.69399999999999</c:v>
                </c:pt>
                <c:pt idx="443">
                  <c:v>121.008</c:v>
                </c:pt>
                <c:pt idx="444">
                  <c:v>140.64599999999999</c:v>
                </c:pt>
                <c:pt idx="445">
                  <c:v>127.66200000000001</c:v>
                </c:pt>
                <c:pt idx="446">
                  <c:v>150.93</c:v>
                </c:pt>
                <c:pt idx="447">
                  <c:v>161.65199999999999</c:v>
                </c:pt>
                <c:pt idx="448">
                  <c:v>132.648</c:v>
                </c:pt>
                <c:pt idx="449">
                  <c:v>113.604</c:v>
                </c:pt>
                <c:pt idx="450">
                  <c:v>118.398</c:v>
                </c:pt>
                <c:pt idx="451">
                  <c:v>-178.28399999999999</c:v>
                </c:pt>
                <c:pt idx="452">
                  <c:v>169.72200000000001</c:v>
                </c:pt>
                <c:pt idx="453">
                  <c:v>151.84200000000001</c:v>
                </c:pt>
                <c:pt idx="454">
                  <c:v>174.66</c:v>
                </c:pt>
                <c:pt idx="455">
                  <c:v>178.90799999999999</c:v>
                </c:pt>
                <c:pt idx="456">
                  <c:v>140.73599999999999</c:v>
                </c:pt>
                <c:pt idx="457">
                  <c:v>146.76</c:v>
                </c:pt>
                <c:pt idx="458">
                  <c:v>-169.14599999999999</c:v>
                </c:pt>
                <c:pt idx="459">
                  <c:v>134.292</c:v>
                </c:pt>
                <c:pt idx="460">
                  <c:v>128.42400000000001</c:v>
                </c:pt>
                <c:pt idx="461">
                  <c:v>-162.41399999999999</c:v>
                </c:pt>
                <c:pt idx="462">
                  <c:v>135.20400000000001</c:v>
                </c:pt>
                <c:pt idx="463">
                  <c:v>152.59200000000001</c:v>
                </c:pt>
                <c:pt idx="464">
                  <c:v>138.92400000000001</c:v>
                </c:pt>
                <c:pt idx="465">
                  <c:v>129.88200000000001</c:v>
                </c:pt>
                <c:pt idx="466">
                  <c:v>131.77799999999999</c:v>
                </c:pt>
                <c:pt idx="467">
                  <c:v>165.762</c:v>
                </c:pt>
                <c:pt idx="468">
                  <c:v>142.374</c:v>
                </c:pt>
                <c:pt idx="469">
                  <c:v>110.748</c:v>
                </c:pt>
                <c:pt idx="470">
                  <c:v>165.52199999999999</c:v>
                </c:pt>
                <c:pt idx="471">
                  <c:v>-172.90199999999999</c:v>
                </c:pt>
                <c:pt idx="472">
                  <c:v>160.03800000000001</c:v>
                </c:pt>
                <c:pt idx="473">
                  <c:v>142.84200000000001</c:v>
                </c:pt>
                <c:pt idx="474">
                  <c:v>154.05000000000001</c:v>
                </c:pt>
                <c:pt idx="475">
                  <c:v>158.934</c:v>
                </c:pt>
                <c:pt idx="476">
                  <c:v>162.13200000000001</c:v>
                </c:pt>
                <c:pt idx="477">
                  <c:v>-168.19800000000001</c:v>
                </c:pt>
                <c:pt idx="478">
                  <c:v>137.19</c:v>
                </c:pt>
                <c:pt idx="479">
                  <c:v>138.35400000000001</c:v>
                </c:pt>
                <c:pt idx="480">
                  <c:v>169.94399999999999</c:v>
                </c:pt>
                <c:pt idx="481">
                  <c:v>167.62799999999999</c:v>
                </c:pt>
                <c:pt idx="482">
                  <c:v>147.57</c:v>
                </c:pt>
                <c:pt idx="483">
                  <c:v>169.97399999999999</c:v>
                </c:pt>
                <c:pt idx="484">
                  <c:v>122.544</c:v>
                </c:pt>
                <c:pt idx="485">
                  <c:v>141.99600000000001</c:v>
                </c:pt>
                <c:pt idx="486">
                  <c:v>96.75</c:v>
                </c:pt>
                <c:pt idx="487">
                  <c:v>119.916</c:v>
                </c:pt>
                <c:pt idx="488">
                  <c:v>167.4</c:v>
                </c:pt>
                <c:pt idx="489">
                  <c:v>122.724</c:v>
                </c:pt>
                <c:pt idx="490">
                  <c:v>176.184</c:v>
                </c:pt>
                <c:pt idx="491">
                  <c:v>149.03399999999999</c:v>
                </c:pt>
                <c:pt idx="492">
                  <c:v>160.79400000000001</c:v>
                </c:pt>
                <c:pt idx="493">
                  <c:v>153.38999999999999</c:v>
                </c:pt>
                <c:pt idx="494">
                  <c:v>131.142</c:v>
                </c:pt>
                <c:pt idx="495">
                  <c:v>149.25</c:v>
                </c:pt>
                <c:pt idx="496">
                  <c:v>-170.994</c:v>
                </c:pt>
                <c:pt idx="497">
                  <c:v>142.434</c:v>
                </c:pt>
                <c:pt idx="498">
                  <c:v>-177.95400000000001</c:v>
                </c:pt>
                <c:pt idx="499">
                  <c:v>157.74600000000001</c:v>
                </c:pt>
                <c:pt idx="500">
                  <c:v>144.26400000000001</c:v>
                </c:pt>
                <c:pt idx="501">
                  <c:v>142.99199999999999</c:v>
                </c:pt>
                <c:pt idx="502">
                  <c:v>134.166</c:v>
                </c:pt>
                <c:pt idx="503">
                  <c:v>137.60400000000001</c:v>
                </c:pt>
                <c:pt idx="504">
                  <c:v>132.17400000000001</c:v>
                </c:pt>
                <c:pt idx="505">
                  <c:v>139.512</c:v>
                </c:pt>
                <c:pt idx="506">
                  <c:v>111.738</c:v>
                </c:pt>
                <c:pt idx="507">
                  <c:v>147.006</c:v>
                </c:pt>
                <c:pt idx="508">
                  <c:v>131.292</c:v>
                </c:pt>
                <c:pt idx="509">
                  <c:v>162.852</c:v>
                </c:pt>
                <c:pt idx="510">
                  <c:v>152.58000000000001</c:v>
                </c:pt>
                <c:pt idx="511">
                  <c:v>139.00200000000001</c:v>
                </c:pt>
                <c:pt idx="512">
                  <c:v>164.76</c:v>
                </c:pt>
                <c:pt idx="513">
                  <c:v>160.10400000000001</c:v>
                </c:pt>
                <c:pt idx="514">
                  <c:v>149.50200000000001</c:v>
                </c:pt>
                <c:pt idx="515">
                  <c:v>119.45399999999999</c:v>
                </c:pt>
                <c:pt idx="516">
                  <c:v>117.114</c:v>
                </c:pt>
                <c:pt idx="517">
                  <c:v>122.79600000000001</c:v>
                </c:pt>
                <c:pt idx="518">
                  <c:v>-101.538</c:v>
                </c:pt>
                <c:pt idx="519">
                  <c:v>159.816</c:v>
                </c:pt>
                <c:pt idx="520">
                  <c:v>124.848</c:v>
                </c:pt>
                <c:pt idx="521">
                  <c:v>120.414</c:v>
                </c:pt>
                <c:pt idx="522">
                  <c:v>140.178</c:v>
                </c:pt>
                <c:pt idx="523">
                  <c:v>174.37200000000001</c:v>
                </c:pt>
                <c:pt idx="524">
                  <c:v>141.28800000000001</c:v>
                </c:pt>
                <c:pt idx="525">
                  <c:v>129.49799999999999</c:v>
                </c:pt>
                <c:pt idx="526">
                  <c:v>124.392</c:v>
                </c:pt>
                <c:pt idx="527">
                  <c:v>145.92599999999999</c:v>
                </c:pt>
                <c:pt idx="528">
                  <c:v>153.078</c:v>
                </c:pt>
                <c:pt idx="529">
                  <c:v>144.55799999999999</c:v>
                </c:pt>
                <c:pt idx="530">
                  <c:v>139.83000000000001</c:v>
                </c:pt>
                <c:pt idx="531">
                  <c:v>-172.31399999999999</c:v>
                </c:pt>
                <c:pt idx="532">
                  <c:v>172.32</c:v>
                </c:pt>
                <c:pt idx="533">
                  <c:v>150.828</c:v>
                </c:pt>
                <c:pt idx="534">
                  <c:v>-166.67400000000001</c:v>
                </c:pt>
                <c:pt idx="535">
                  <c:v>160.69800000000001</c:v>
                </c:pt>
                <c:pt idx="536">
                  <c:v>149.76599999999999</c:v>
                </c:pt>
                <c:pt idx="537">
                  <c:v>161.154</c:v>
                </c:pt>
                <c:pt idx="538">
                  <c:v>111.36</c:v>
                </c:pt>
                <c:pt idx="539">
                  <c:v>168.738</c:v>
                </c:pt>
                <c:pt idx="540">
                  <c:v>131.11199999999999</c:v>
                </c:pt>
                <c:pt idx="541">
                  <c:v>146.31</c:v>
                </c:pt>
                <c:pt idx="542">
                  <c:v>159.88800000000001</c:v>
                </c:pt>
                <c:pt idx="543">
                  <c:v>146.47800000000001</c:v>
                </c:pt>
                <c:pt idx="544">
                  <c:v>-149.41800000000001</c:v>
                </c:pt>
                <c:pt idx="545">
                  <c:v>176.47800000000001</c:v>
                </c:pt>
                <c:pt idx="546">
                  <c:v>149.214</c:v>
                </c:pt>
                <c:pt idx="547">
                  <c:v>163.98599999999999</c:v>
                </c:pt>
                <c:pt idx="548">
                  <c:v>145.71600000000001</c:v>
                </c:pt>
                <c:pt idx="549">
                  <c:v>166.01400000000001</c:v>
                </c:pt>
                <c:pt idx="550">
                  <c:v>167.47200000000001</c:v>
                </c:pt>
                <c:pt idx="551">
                  <c:v>161.52000000000001</c:v>
                </c:pt>
                <c:pt idx="552">
                  <c:v>136.29</c:v>
                </c:pt>
                <c:pt idx="553">
                  <c:v>175.482</c:v>
                </c:pt>
                <c:pt idx="554">
                  <c:v>165.49799999999999</c:v>
                </c:pt>
                <c:pt idx="555">
                  <c:v>136.09800000000001</c:v>
                </c:pt>
                <c:pt idx="556">
                  <c:v>159.834</c:v>
                </c:pt>
                <c:pt idx="557">
                  <c:v>131.11199999999999</c:v>
                </c:pt>
                <c:pt idx="558">
                  <c:v>166.00200000000001</c:v>
                </c:pt>
                <c:pt idx="559">
                  <c:v>136.69800000000001</c:v>
                </c:pt>
                <c:pt idx="560">
                  <c:v>151.29599999999999</c:v>
                </c:pt>
                <c:pt idx="561">
                  <c:v>114.654</c:v>
                </c:pt>
                <c:pt idx="562">
                  <c:v>149.39400000000001</c:v>
                </c:pt>
                <c:pt idx="563">
                  <c:v>169.01400000000001</c:v>
                </c:pt>
                <c:pt idx="564">
                  <c:v>152.13</c:v>
                </c:pt>
                <c:pt idx="565">
                  <c:v>-175.08</c:v>
                </c:pt>
                <c:pt idx="566">
                  <c:v>-172.506</c:v>
                </c:pt>
                <c:pt idx="567">
                  <c:v>141.44399999999999</c:v>
                </c:pt>
                <c:pt idx="568">
                  <c:v>-163.05000000000001</c:v>
                </c:pt>
                <c:pt idx="569">
                  <c:v>161.51400000000001</c:v>
                </c:pt>
                <c:pt idx="570">
                  <c:v>-173.65799999999999</c:v>
                </c:pt>
                <c:pt idx="571">
                  <c:v>125.358</c:v>
                </c:pt>
                <c:pt idx="572">
                  <c:v>129.804</c:v>
                </c:pt>
                <c:pt idx="573">
                  <c:v>167.86799999999999</c:v>
                </c:pt>
                <c:pt idx="574">
                  <c:v>160.15199999999999</c:v>
                </c:pt>
                <c:pt idx="575">
                  <c:v>128.886</c:v>
                </c:pt>
                <c:pt idx="576">
                  <c:v>157.05600000000001</c:v>
                </c:pt>
                <c:pt idx="577">
                  <c:v>161.50800000000001</c:v>
                </c:pt>
                <c:pt idx="578">
                  <c:v>149.16</c:v>
                </c:pt>
                <c:pt idx="579">
                  <c:v>136.482</c:v>
                </c:pt>
                <c:pt idx="580">
                  <c:v>148.584</c:v>
                </c:pt>
                <c:pt idx="581">
                  <c:v>160.17599999999999</c:v>
                </c:pt>
                <c:pt idx="582">
                  <c:v>-177.54</c:v>
                </c:pt>
                <c:pt idx="583">
                  <c:v>167.136</c:v>
                </c:pt>
                <c:pt idx="584">
                  <c:v>-170.07599999999999</c:v>
                </c:pt>
                <c:pt idx="585">
                  <c:v>163.374</c:v>
                </c:pt>
                <c:pt idx="586">
                  <c:v>120.3</c:v>
                </c:pt>
                <c:pt idx="587">
                  <c:v>111.684</c:v>
                </c:pt>
                <c:pt idx="588">
                  <c:v>145.32599999999999</c:v>
                </c:pt>
                <c:pt idx="589">
                  <c:v>145.04400000000001</c:v>
                </c:pt>
                <c:pt idx="590">
                  <c:v>171.91800000000001</c:v>
                </c:pt>
                <c:pt idx="591">
                  <c:v>176.46</c:v>
                </c:pt>
                <c:pt idx="592">
                  <c:v>124.062</c:v>
                </c:pt>
                <c:pt idx="593">
                  <c:v>150.57</c:v>
                </c:pt>
                <c:pt idx="594">
                  <c:v>120.312</c:v>
                </c:pt>
                <c:pt idx="595">
                  <c:v>153.78</c:v>
                </c:pt>
                <c:pt idx="596">
                  <c:v>134.364</c:v>
                </c:pt>
                <c:pt idx="597">
                  <c:v>158.04599999999999</c:v>
                </c:pt>
                <c:pt idx="598">
                  <c:v>147.702</c:v>
                </c:pt>
                <c:pt idx="599">
                  <c:v>165.44399999999999</c:v>
                </c:pt>
                <c:pt idx="600">
                  <c:v>136.53</c:v>
                </c:pt>
                <c:pt idx="601">
                  <c:v>153.66</c:v>
                </c:pt>
                <c:pt idx="602">
                  <c:v>169.90199999999999</c:v>
                </c:pt>
                <c:pt idx="603">
                  <c:v>143.70599999999999</c:v>
                </c:pt>
                <c:pt idx="604">
                  <c:v>144.864</c:v>
                </c:pt>
                <c:pt idx="605">
                  <c:v>178.75200000000001</c:v>
                </c:pt>
                <c:pt idx="606">
                  <c:v>140.148</c:v>
                </c:pt>
                <c:pt idx="607">
                  <c:v>127.254</c:v>
                </c:pt>
                <c:pt idx="608">
                  <c:v>120.018</c:v>
                </c:pt>
                <c:pt idx="609">
                  <c:v>-171.672</c:v>
                </c:pt>
                <c:pt idx="610">
                  <c:v>-167.53200000000001</c:v>
                </c:pt>
                <c:pt idx="611">
                  <c:v>134.55000000000001</c:v>
                </c:pt>
                <c:pt idx="612">
                  <c:v>168.48</c:v>
                </c:pt>
                <c:pt idx="613">
                  <c:v>167.94</c:v>
                </c:pt>
                <c:pt idx="614">
                  <c:v>147.55199999999999</c:v>
                </c:pt>
                <c:pt idx="615">
                  <c:v>156.28200000000001</c:v>
                </c:pt>
                <c:pt idx="616">
                  <c:v>157.90799999999999</c:v>
                </c:pt>
                <c:pt idx="617">
                  <c:v>143.892</c:v>
                </c:pt>
                <c:pt idx="618">
                  <c:v>-175.22399999999999</c:v>
                </c:pt>
                <c:pt idx="619">
                  <c:v>123.402</c:v>
                </c:pt>
                <c:pt idx="620">
                  <c:v>177.834</c:v>
                </c:pt>
                <c:pt idx="621">
                  <c:v>146.68799999999999</c:v>
                </c:pt>
                <c:pt idx="622">
                  <c:v>154.5</c:v>
                </c:pt>
                <c:pt idx="623">
                  <c:v>159.31800000000001</c:v>
                </c:pt>
                <c:pt idx="624">
                  <c:v>134.01599999999999</c:v>
                </c:pt>
                <c:pt idx="625">
                  <c:v>169.27199999999999</c:v>
                </c:pt>
                <c:pt idx="626">
                  <c:v>155.71799999999999</c:v>
                </c:pt>
                <c:pt idx="627">
                  <c:v>165.40799999999999</c:v>
                </c:pt>
                <c:pt idx="628">
                  <c:v>154.416</c:v>
                </c:pt>
                <c:pt idx="629">
                  <c:v>149.1</c:v>
                </c:pt>
                <c:pt idx="630">
                  <c:v>167.346</c:v>
                </c:pt>
                <c:pt idx="631">
                  <c:v>150.624</c:v>
                </c:pt>
                <c:pt idx="632">
                  <c:v>136.63200000000001</c:v>
                </c:pt>
                <c:pt idx="633">
                  <c:v>151.67400000000001</c:v>
                </c:pt>
                <c:pt idx="634">
                  <c:v>135.39599999999999</c:v>
                </c:pt>
                <c:pt idx="635">
                  <c:v>43.41</c:v>
                </c:pt>
                <c:pt idx="636">
                  <c:v>144.46199999999999</c:v>
                </c:pt>
                <c:pt idx="637">
                  <c:v>145.65</c:v>
                </c:pt>
                <c:pt idx="638">
                  <c:v>-149.48400000000001</c:v>
                </c:pt>
                <c:pt idx="639">
                  <c:v>119.46</c:v>
                </c:pt>
                <c:pt idx="640">
                  <c:v>128.46</c:v>
                </c:pt>
                <c:pt idx="641">
                  <c:v>151.512</c:v>
                </c:pt>
                <c:pt idx="642">
                  <c:v>132.47399999999999</c:v>
                </c:pt>
                <c:pt idx="643">
                  <c:v>56.472000000000001</c:v>
                </c:pt>
                <c:pt idx="644">
                  <c:v>128.322</c:v>
                </c:pt>
                <c:pt idx="645">
                  <c:v>151.488</c:v>
                </c:pt>
                <c:pt idx="646">
                  <c:v>163.98599999999999</c:v>
                </c:pt>
                <c:pt idx="647">
                  <c:v>152.85</c:v>
                </c:pt>
                <c:pt idx="648">
                  <c:v>132.97800000000001</c:v>
                </c:pt>
                <c:pt idx="649">
                  <c:v>154.38</c:v>
                </c:pt>
                <c:pt idx="650">
                  <c:v>140.16</c:v>
                </c:pt>
                <c:pt idx="651">
                  <c:v>153.49799999999999</c:v>
                </c:pt>
                <c:pt idx="652">
                  <c:v>140.44800000000001</c:v>
                </c:pt>
                <c:pt idx="653">
                  <c:v>139.542</c:v>
                </c:pt>
                <c:pt idx="654">
                  <c:v>147.858</c:v>
                </c:pt>
                <c:pt idx="655">
                  <c:v>175.69200000000001</c:v>
                </c:pt>
                <c:pt idx="656">
                  <c:v>130.36199999999999</c:v>
                </c:pt>
                <c:pt idx="657">
                  <c:v>156.012</c:v>
                </c:pt>
                <c:pt idx="658">
                  <c:v>135.52199999999999</c:v>
                </c:pt>
                <c:pt idx="659">
                  <c:v>136.18799999999999</c:v>
                </c:pt>
                <c:pt idx="660">
                  <c:v>140.172</c:v>
                </c:pt>
                <c:pt idx="661">
                  <c:v>124.992</c:v>
                </c:pt>
                <c:pt idx="662">
                  <c:v>119.328</c:v>
                </c:pt>
                <c:pt idx="663">
                  <c:v>155.05199999999999</c:v>
                </c:pt>
                <c:pt idx="664">
                  <c:v>7.1219999999999999</c:v>
                </c:pt>
                <c:pt idx="665">
                  <c:v>137.67599999999999</c:v>
                </c:pt>
                <c:pt idx="666">
                  <c:v>139.84200000000001</c:v>
                </c:pt>
                <c:pt idx="667">
                  <c:v>143.154</c:v>
                </c:pt>
                <c:pt idx="668">
                  <c:v>118.83</c:v>
                </c:pt>
                <c:pt idx="669">
                  <c:v>144.90600000000001</c:v>
                </c:pt>
                <c:pt idx="670">
                  <c:v>141.69</c:v>
                </c:pt>
                <c:pt idx="671">
                  <c:v>174.744</c:v>
                </c:pt>
                <c:pt idx="672">
                  <c:v>144.09</c:v>
                </c:pt>
                <c:pt idx="673">
                  <c:v>163.518</c:v>
                </c:pt>
                <c:pt idx="674">
                  <c:v>130.85400000000001</c:v>
                </c:pt>
                <c:pt idx="675">
                  <c:v>152.47200000000001</c:v>
                </c:pt>
                <c:pt idx="676">
                  <c:v>141.114</c:v>
                </c:pt>
                <c:pt idx="677">
                  <c:v>149.214</c:v>
                </c:pt>
                <c:pt idx="678">
                  <c:v>110.226</c:v>
                </c:pt>
                <c:pt idx="679">
                  <c:v>142.72800000000001</c:v>
                </c:pt>
                <c:pt idx="680">
                  <c:v>150.828</c:v>
                </c:pt>
                <c:pt idx="681">
                  <c:v>109.536</c:v>
                </c:pt>
                <c:pt idx="682">
                  <c:v>151.91399999999999</c:v>
                </c:pt>
                <c:pt idx="683">
                  <c:v>140.71199999999999</c:v>
                </c:pt>
                <c:pt idx="684">
                  <c:v>133.626</c:v>
                </c:pt>
                <c:pt idx="685">
                  <c:v>169.24199999999999</c:v>
                </c:pt>
                <c:pt idx="686">
                  <c:v>120.88200000000001</c:v>
                </c:pt>
                <c:pt idx="687">
                  <c:v>146.958</c:v>
                </c:pt>
                <c:pt idx="688">
                  <c:v>152.72399999999999</c:v>
                </c:pt>
                <c:pt idx="689">
                  <c:v>139.88399999999999</c:v>
                </c:pt>
                <c:pt idx="690">
                  <c:v>131.40600000000001</c:v>
                </c:pt>
                <c:pt idx="691">
                  <c:v>111.804</c:v>
                </c:pt>
                <c:pt idx="692">
                  <c:v>-179.44200000000001</c:v>
                </c:pt>
                <c:pt idx="693">
                  <c:v>167.86199999999999</c:v>
                </c:pt>
                <c:pt idx="694">
                  <c:v>160.66200000000001</c:v>
                </c:pt>
                <c:pt idx="695">
                  <c:v>178.17</c:v>
                </c:pt>
                <c:pt idx="696">
                  <c:v>159.666</c:v>
                </c:pt>
                <c:pt idx="697">
                  <c:v>163.65600000000001</c:v>
                </c:pt>
                <c:pt idx="698">
                  <c:v>157.566</c:v>
                </c:pt>
                <c:pt idx="699">
                  <c:v>152.364</c:v>
                </c:pt>
                <c:pt idx="700">
                  <c:v>137.78399999999999</c:v>
                </c:pt>
                <c:pt idx="701">
                  <c:v>-177.88800000000001</c:v>
                </c:pt>
                <c:pt idx="702">
                  <c:v>166.63800000000001</c:v>
                </c:pt>
                <c:pt idx="703">
                  <c:v>176.68199999999999</c:v>
                </c:pt>
                <c:pt idx="704">
                  <c:v>167.38800000000001</c:v>
                </c:pt>
                <c:pt idx="705">
                  <c:v>129.24</c:v>
                </c:pt>
                <c:pt idx="706">
                  <c:v>154.5</c:v>
                </c:pt>
                <c:pt idx="707">
                  <c:v>-175.00200000000001</c:v>
                </c:pt>
                <c:pt idx="708">
                  <c:v>-163.24799999999999</c:v>
                </c:pt>
                <c:pt idx="709">
                  <c:v>144.92400000000001</c:v>
                </c:pt>
                <c:pt idx="710">
                  <c:v>155.142</c:v>
                </c:pt>
                <c:pt idx="711">
                  <c:v>153.37799999999999</c:v>
                </c:pt>
                <c:pt idx="712">
                  <c:v>170.988</c:v>
                </c:pt>
                <c:pt idx="713">
                  <c:v>168.114</c:v>
                </c:pt>
                <c:pt idx="714">
                  <c:v>170.226</c:v>
                </c:pt>
                <c:pt idx="715">
                  <c:v>147.774</c:v>
                </c:pt>
                <c:pt idx="716">
                  <c:v>132.18600000000001</c:v>
                </c:pt>
                <c:pt idx="717">
                  <c:v>144.708</c:v>
                </c:pt>
                <c:pt idx="718">
                  <c:v>-171.84</c:v>
                </c:pt>
                <c:pt idx="719">
                  <c:v>135</c:v>
                </c:pt>
                <c:pt idx="720">
                  <c:v>148.03200000000001</c:v>
                </c:pt>
                <c:pt idx="721">
                  <c:v>144.55199999999999</c:v>
                </c:pt>
                <c:pt idx="722">
                  <c:v>157.12200000000001</c:v>
                </c:pt>
                <c:pt idx="723">
                  <c:v>141.27000000000001</c:v>
                </c:pt>
                <c:pt idx="724">
                  <c:v>166.00200000000001</c:v>
                </c:pt>
                <c:pt idx="725">
                  <c:v>165.018</c:v>
                </c:pt>
                <c:pt idx="726">
                  <c:v>163.81800000000001</c:v>
                </c:pt>
                <c:pt idx="727">
                  <c:v>152.886</c:v>
                </c:pt>
                <c:pt idx="728">
                  <c:v>152.958</c:v>
                </c:pt>
                <c:pt idx="729">
                  <c:v>172.566</c:v>
                </c:pt>
                <c:pt idx="730">
                  <c:v>131.60400000000001</c:v>
                </c:pt>
                <c:pt idx="731">
                  <c:v>169.07400000000001</c:v>
                </c:pt>
                <c:pt idx="732">
                  <c:v>151.99799999999999</c:v>
                </c:pt>
                <c:pt idx="733">
                  <c:v>167.43</c:v>
                </c:pt>
                <c:pt idx="734">
                  <c:v>134.73599999999999</c:v>
                </c:pt>
                <c:pt idx="735">
                  <c:v>151.17599999999999</c:v>
                </c:pt>
                <c:pt idx="736">
                  <c:v>162.738</c:v>
                </c:pt>
                <c:pt idx="737">
                  <c:v>166.12799999999999</c:v>
                </c:pt>
                <c:pt idx="738">
                  <c:v>125.988</c:v>
                </c:pt>
                <c:pt idx="739">
                  <c:v>167.73599999999999</c:v>
                </c:pt>
                <c:pt idx="740">
                  <c:v>174.84</c:v>
                </c:pt>
                <c:pt idx="741">
                  <c:v>132.96600000000001</c:v>
                </c:pt>
                <c:pt idx="742">
                  <c:v>176.196</c:v>
                </c:pt>
                <c:pt idx="743">
                  <c:v>150.61799999999999</c:v>
                </c:pt>
                <c:pt idx="744">
                  <c:v>129.20400000000001</c:v>
                </c:pt>
                <c:pt idx="745">
                  <c:v>151.69800000000001</c:v>
                </c:pt>
                <c:pt idx="746">
                  <c:v>143.928</c:v>
                </c:pt>
                <c:pt idx="747">
                  <c:v>148.73400000000001</c:v>
                </c:pt>
                <c:pt idx="748">
                  <c:v>163.02600000000001</c:v>
                </c:pt>
                <c:pt idx="749">
                  <c:v>112.68</c:v>
                </c:pt>
                <c:pt idx="750">
                  <c:v>146.80799999999999</c:v>
                </c:pt>
                <c:pt idx="751">
                  <c:v>148.21199999999999</c:v>
                </c:pt>
                <c:pt idx="752">
                  <c:v>165.13800000000001</c:v>
                </c:pt>
                <c:pt idx="753">
                  <c:v>149.208</c:v>
                </c:pt>
                <c:pt idx="754">
                  <c:v>162.024</c:v>
                </c:pt>
                <c:pt idx="755">
                  <c:v>155.238</c:v>
                </c:pt>
                <c:pt idx="756">
                  <c:v>132.95400000000001</c:v>
                </c:pt>
                <c:pt idx="757">
                  <c:v>138.97800000000001</c:v>
                </c:pt>
                <c:pt idx="758">
                  <c:v>167.58</c:v>
                </c:pt>
                <c:pt idx="759">
                  <c:v>154.33799999999999</c:v>
                </c:pt>
                <c:pt idx="760">
                  <c:v>143.53200000000001</c:v>
                </c:pt>
                <c:pt idx="761">
                  <c:v>158.70599999999999</c:v>
                </c:pt>
                <c:pt idx="762">
                  <c:v>167.42400000000001</c:v>
                </c:pt>
                <c:pt idx="763">
                  <c:v>125.232</c:v>
                </c:pt>
                <c:pt idx="764">
                  <c:v>149.63999999999999</c:v>
                </c:pt>
                <c:pt idx="765">
                  <c:v>165.018</c:v>
                </c:pt>
                <c:pt idx="766">
                  <c:v>163.95</c:v>
                </c:pt>
                <c:pt idx="767">
                  <c:v>156.28200000000001</c:v>
                </c:pt>
                <c:pt idx="768">
                  <c:v>160.12799999999999</c:v>
                </c:pt>
                <c:pt idx="769">
                  <c:v>154.11000000000001</c:v>
                </c:pt>
                <c:pt idx="770">
                  <c:v>149.79</c:v>
                </c:pt>
                <c:pt idx="771">
                  <c:v>137.01599999999999</c:v>
                </c:pt>
                <c:pt idx="772">
                  <c:v>170.59200000000001</c:v>
                </c:pt>
                <c:pt idx="773">
                  <c:v>162.44999999999999</c:v>
                </c:pt>
                <c:pt idx="774">
                  <c:v>151.476</c:v>
                </c:pt>
                <c:pt idx="775">
                  <c:v>167.922</c:v>
                </c:pt>
                <c:pt idx="776">
                  <c:v>150.06</c:v>
                </c:pt>
                <c:pt idx="777">
                  <c:v>127.188</c:v>
                </c:pt>
                <c:pt idx="778">
                  <c:v>156.738</c:v>
                </c:pt>
                <c:pt idx="779">
                  <c:v>163.392</c:v>
                </c:pt>
                <c:pt idx="780">
                  <c:v>159.91800000000001</c:v>
                </c:pt>
                <c:pt idx="781">
                  <c:v>160.90199999999999</c:v>
                </c:pt>
                <c:pt idx="782">
                  <c:v>173.65799999999999</c:v>
                </c:pt>
                <c:pt idx="783">
                  <c:v>142.87799999999999</c:v>
                </c:pt>
                <c:pt idx="784">
                  <c:v>153.22800000000001</c:v>
                </c:pt>
                <c:pt idx="785">
                  <c:v>152.83199999999999</c:v>
                </c:pt>
                <c:pt idx="786">
                  <c:v>169.00200000000001</c:v>
                </c:pt>
                <c:pt idx="787">
                  <c:v>135.798</c:v>
                </c:pt>
                <c:pt idx="788">
                  <c:v>156.25200000000001</c:v>
                </c:pt>
                <c:pt idx="789">
                  <c:v>173.59800000000001</c:v>
                </c:pt>
                <c:pt idx="790">
                  <c:v>164.55600000000001</c:v>
                </c:pt>
                <c:pt idx="791">
                  <c:v>148.91999999999999</c:v>
                </c:pt>
                <c:pt idx="792">
                  <c:v>160.98599999999999</c:v>
                </c:pt>
                <c:pt idx="793">
                  <c:v>119.568</c:v>
                </c:pt>
                <c:pt idx="794">
                  <c:v>140.56200000000001</c:v>
                </c:pt>
                <c:pt idx="795">
                  <c:v>126.306</c:v>
                </c:pt>
                <c:pt idx="796">
                  <c:v>126.432</c:v>
                </c:pt>
                <c:pt idx="797">
                  <c:v>158.77799999999999</c:v>
                </c:pt>
                <c:pt idx="798">
                  <c:v>166.614</c:v>
                </c:pt>
                <c:pt idx="799">
                  <c:v>149.81399999999999</c:v>
                </c:pt>
                <c:pt idx="800">
                  <c:v>167.10599999999999</c:v>
                </c:pt>
                <c:pt idx="801">
                  <c:v>-170.274</c:v>
                </c:pt>
                <c:pt idx="802">
                  <c:v>146.124</c:v>
                </c:pt>
                <c:pt idx="803">
                  <c:v>136.69200000000001</c:v>
                </c:pt>
                <c:pt idx="804">
                  <c:v>144.26400000000001</c:v>
                </c:pt>
                <c:pt idx="805">
                  <c:v>140.44200000000001</c:v>
                </c:pt>
                <c:pt idx="806">
                  <c:v>160.33799999999999</c:v>
                </c:pt>
                <c:pt idx="807">
                  <c:v>151.94999999999999</c:v>
                </c:pt>
                <c:pt idx="808">
                  <c:v>161.69399999999999</c:v>
                </c:pt>
                <c:pt idx="809">
                  <c:v>170.31</c:v>
                </c:pt>
                <c:pt idx="810">
                  <c:v>167.69399999999999</c:v>
                </c:pt>
                <c:pt idx="811">
                  <c:v>165.16800000000001</c:v>
                </c:pt>
                <c:pt idx="812">
                  <c:v>154.38</c:v>
                </c:pt>
                <c:pt idx="813">
                  <c:v>122.55</c:v>
                </c:pt>
                <c:pt idx="814">
                  <c:v>164.48400000000001</c:v>
                </c:pt>
                <c:pt idx="815">
                  <c:v>163.86600000000001</c:v>
                </c:pt>
                <c:pt idx="816">
                  <c:v>104.86199999999999</c:v>
                </c:pt>
                <c:pt idx="817">
                  <c:v>151.35599999999999</c:v>
                </c:pt>
                <c:pt idx="818">
                  <c:v>145.06800000000001</c:v>
                </c:pt>
                <c:pt idx="819">
                  <c:v>-164.58</c:v>
                </c:pt>
                <c:pt idx="820">
                  <c:v>171.87</c:v>
                </c:pt>
                <c:pt idx="821">
                  <c:v>162.648</c:v>
                </c:pt>
                <c:pt idx="822">
                  <c:v>161.928</c:v>
                </c:pt>
                <c:pt idx="823">
                  <c:v>175.09800000000001</c:v>
                </c:pt>
                <c:pt idx="824">
                  <c:v>140.51400000000001</c:v>
                </c:pt>
                <c:pt idx="825">
                  <c:v>150.52799999999999</c:v>
                </c:pt>
                <c:pt idx="826">
                  <c:v>160.07400000000001</c:v>
                </c:pt>
                <c:pt idx="827">
                  <c:v>134.08799999999999</c:v>
                </c:pt>
                <c:pt idx="828">
                  <c:v>135.654</c:v>
                </c:pt>
                <c:pt idx="829">
                  <c:v>162.43199999999999</c:v>
                </c:pt>
                <c:pt idx="830">
                  <c:v>-170.38200000000001</c:v>
                </c:pt>
                <c:pt idx="831">
                  <c:v>151.75200000000001</c:v>
                </c:pt>
                <c:pt idx="832">
                  <c:v>-178.84200000000001</c:v>
                </c:pt>
                <c:pt idx="833">
                  <c:v>169.84200000000001</c:v>
                </c:pt>
                <c:pt idx="834">
                  <c:v>166.29599999999999</c:v>
                </c:pt>
                <c:pt idx="835">
                  <c:v>160.75800000000001</c:v>
                </c:pt>
                <c:pt idx="836">
                  <c:v>172.67400000000001</c:v>
                </c:pt>
                <c:pt idx="837">
                  <c:v>174.18</c:v>
                </c:pt>
                <c:pt idx="838">
                  <c:v>154.29</c:v>
                </c:pt>
                <c:pt idx="839">
                  <c:v>167.71799999999999</c:v>
                </c:pt>
                <c:pt idx="840">
                  <c:v>156.13800000000001</c:v>
                </c:pt>
                <c:pt idx="841">
                  <c:v>149.274</c:v>
                </c:pt>
                <c:pt idx="842">
                  <c:v>162.98400000000001</c:v>
                </c:pt>
                <c:pt idx="843">
                  <c:v>-179.70599999999999</c:v>
                </c:pt>
                <c:pt idx="844">
                  <c:v>165.37799999999999</c:v>
                </c:pt>
                <c:pt idx="845">
                  <c:v>-178.33799999999999</c:v>
                </c:pt>
                <c:pt idx="846">
                  <c:v>155.292</c:v>
                </c:pt>
                <c:pt idx="847">
                  <c:v>167.88</c:v>
                </c:pt>
                <c:pt idx="848">
                  <c:v>162.078</c:v>
                </c:pt>
                <c:pt idx="849">
                  <c:v>177.91200000000001</c:v>
                </c:pt>
                <c:pt idx="850">
                  <c:v>176.85599999999999</c:v>
                </c:pt>
                <c:pt idx="851">
                  <c:v>163.82400000000001</c:v>
                </c:pt>
                <c:pt idx="852">
                  <c:v>143.73599999999999</c:v>
                </c:pt>
                <c:pt idx="853">
                  <c:v>152.77799999999999</c:v>
                </c:pt>
                <c:pt idx="854">
                  <c:v>155.904</c:v>
                </c:pt>
                <c:pt idx="855">
                  <c:v>143.46600000000001</c:v>
                </c:pt>
                <c:pt idx="856">
                  <c:v>151.70400000000001</c:v>
                </c:pt>
                <c:pt idx="857">
                  <c:v>158.38800000000001</c:v>
                </c:pt>
                <c:pt idx="858">
                  <c:v>174.28800000000001</c:v>
                </c:pt>
                <c:pt idx="859">
                  <c:v>168.57599999999999</c:v>
                </c:pt>
                <c:pt idx="860">
                  <c:v>162.61799999999999</c:v>
                </c:pt>
                <c:pt idx="861">
                  <c:v>178.33799999999999</c:v>
                </c:pt>
                <c:pt idx="862">
                  <c:v>170.03399999999999</c:v>
                </c:pt>
                <c:pt idx="863">
                  <c:v>156.708</c:v>
                </c:pt>
                <c:pt idx="864">
                  <c:v>166.16399999999999</c:v>
                </c:pt>
                <c:pt idx="865">
                  <c:v>175.86</c:v>
                </c:pt>
                <c:pt idx="866">
                  <c:v>174.15</c:v>
                </c:pt>
                <c:pt idx="867">
                  <c:v>169.08600000000001</c:v>
                </c:pt>
                <c:pt idx="868">
                  <c:v>169.05600000000001</c:v>
                </c:pt>
                <c:pt idx="869">
                  <c:v>164.10599999999999</c:v>
                </c:pt>
                <c:pt idx="870">
                  <c:v>155.928</c:v>
                </c:pt>
                <c:pt idx="871">
                  <c:v>171.51599999999999</c:v>
                </c:pt>
                <c:pt idx="872">
                  <c:v>178.74</c:v>
                </c:pt>
                <c:pt idx="873">
                  <c:v>-176.53800000000001</c:v>
                </c:pt>
                <c:pt idx="874">
                  <c:v>172.524</c:v>
                </c:pt>
                <c:pt idx="875">
                  <c:v>176.71199999999999</c:v>
                </c:pt>
                <c:pt idx="876">
                  <c:v>179.946</c:v>
                </c:pt>
                <c:pt idx="877">
                  <c:v>176.226</c:v>
                </c:pt>
                <c:pt idx="878">
                  <c:v>-178.15199999999999</c:v>
                </c:pt>
                <c:pt idx="879">
                  <c:v>180</c:v>
                </c:pt>
                <c:pt idx="880">
                  <c:v>167.52</c:v>
                </c:pt>
                <c:pt idx="881">
                  <c:v>170.83799999999999</c:v>
                </c:pt>
                <c:pt idx="882">
                  <c:v>166.63200000000001</c:v>
                </c:pt>
                <c:pt idx="883">
                  <c:v>171.768</c:v>
                </c:pt>
                <c:pt idx="884">
                  <c:v>173.61600000000001</c:v>
                </c:pt>
                <c:pt idx="885">
                  <c:v>168.108</c:v>
                </c:pt>
                <c:pt idx="886">
                  <c:v>168.47399999999999</c:v>
                </c:pt>
                <c:pt idx="887">
                  <c:v>171.072</c:v>
                </c:pt>
                <c:pt idx="888">
                  <c:v>-178.5</c:v>
                </c:pt>
                <c:pt idx="889">
                  <c:v>165.66</c:v>
                </c:pt>
                <c:pt idx="890">
                  <c:v>-176.298</c:v>
                </c:pt>
                <c:pt idx="891">
                  <c:v>-177.16800000000001</c:v>
                </c:pt>
                <c:pt idx="892">
                  <c:v>-177.99</c:v>
                </c:pt>
                <c:pt idx="893">
                  <c:v>-176.16</c:v>
                </c:pt>
                <c:pt idx="894">
                  <c:v>170.09399999999999</c:v>
                </c:pt>
                <c:pt idx="895">
                  <c:v>-179.67599999999999</c:v>
                </c:pt>
                <c:pt idx="896">
                  <c:v>166.95</c:v>
                </c:pt>
                <c:pt idx="897">
                  <c:v>178.81200000000001</c:v>
                </c:pt>
                <c:pt idx="898">
                  <c:v>177.6</c:v>
                </c:pt>
                <c:pt idx="899">
                  <c:v>-171.084</c:v>
                </c:pt>
                <c:pt idx="900">
                  <c:v>-176.66399999999999</c:v>
                </c:pt>
                <c:pt idx="901">
                  <c:v>176.04599999999999</c:v>
                </c:pt>
                <c:pt idx="902">
                  <c:v>179.11799999999999</c:v>
                </c:pt>
                <c:pt idx="903">
                  <c:v>177.52199999999999</c:v>
                </c:pt>
                <c:pt idx="904">
                  <c:v>-172.31399999999999</c:v>
                </c:pt>
                <c:pt idx="905">
                  <c:v>-168.846</c:v>
                </c:pt>
                <c:pt idx="906">
                  <c:v>-172.35599999999999</c:v>
                </c:pt>
                <c:pt idx="907">
                  <c:v>-171.26400000000001</c:v>
                </c:pt>
                <c:pt idx="908">
                  <c:v>-175.91399999999999</c:v>
                </c:pt>
                <c:pt idx="909">
                  <c:v>179.39400000000001</c:v>
                </c:pt>
                <c:pt idx="910">
                  <c:v>-179.46600000000001</c:v>
                </c:pt>
                <c:pt idx="911">
                  <c:v>172.92</c:v>
                </c:pt>
                <c:pt idx="912">
                  <c:v>-177.16800000000001</c:v>
                </c:pt>
                <c:pt idx="913">
                  <c:v>-169.87200000000001</c:v>
                </c:pt>
                <c:pt idx="914">
                  <c:v>-174.822</c:v>
                </c:pt>
                <c:pt idx="915">
                  <c:v>-166.28399999999999</c:v>
                </c:pt>
                <c:pt idx="916">
                  <c:v>-177.744</c:v>
                </c:pt>
                <c:pt idx="917">
                  <c:v>-173.05199999999999</c:v>
                </c:pt>
                <c:pt idx="918">
                  <c:v>-173.226</c:v>
                </c:pt>
                <c:pt idx="919">
                  <c:v>-173.898</c:v>
                </c:pt>
                <c:pt idx="920">
                  <c:v>-176.78399999999999</c:v>
                </c:pt>
                <c:pt idx="921">
                  <c:v>-179.05199999999999</c:v>
                </c:pt>
                <c:pt idx="922">
                  <c:v>-178.83</c:v>
                </c:pt>
                <c:pt idx="923">
                  <c:v>-173.42400000000001</c:v>
                </c:pt>
                <c:pt idx="924">
                  <c:v>-171.28200000000001</c:v>
                </c:pt>
                <c:pt idx="925">
                  <c:v>-162.852</c:v>
                </c:pt>
                <c:pt idx="926">
                  <c:v>-174.45599999999999</c:v>
                </c:pt>
                <c:pt idx="927">
                  <c:v>177.22200000000001</c:v>
                </c:pt>
                <c:pt idx="928">
                  <c:v>-174.94200000000001</c:v>
                </c:pt>
                <c:pt idx="929">
                  <c:v>-162.89400000000001</c:v>
                </c:pt>
                <c:pt idx="930">
                  <c:v>-162.09</c:v>
                </c:pt>
                <c:pt idx="931">
                  <c:v>-179.77199999999999</c:v>
                </c:pt>
                <c:pt idx="932">
                  <c:v>-167.952</c:v>
                </c:pt>
                <c:pt idx="933">
                  <c:v>-167.34</c:v>
                </c:pt>
                <c:pt idx="934">
                  <c:v>-164.94</c:v>
                </c:pt>
                <c:pt idx="935">
                  <c:v>-167.73</c:v>
                </c:pt>
                <c:pt idx="936">
                  <c:v>-163.27799999999999</c:v>
                </c:pt>
                <c:pt idx="937">
                  <c:v>-167.262</c:v>
                </c:pt>
                <c:pt idx="938">
                  <c:v>-167.63399999999999</c:v>
                </c:pt>
                <c:pt idx="939">
                  <c:v>-161.04</c:v>
                </c:pt>
                <c:pt idx="940">
                  <c:v>-161.178</c:v>
                </c:pt>
                <c:pt idx="941">
                  <c:v>-158.86799999999999</c:v>
                </c:pt>
                <c:pt idx="942">
                  <c:v>-164.84399999999999</c:v>
                </c:pt>
                <c:pt idx="943">
                  <c:v>-165.768</c:v>
                </c:pt>
                <c:pt idx="944">
                  <c:v>-163.11600000000001</c:v>
                </c:pt>
                <c:pt idx="945">
                  <c:v>-162.28200000000001</c:v>
                </c:pt>
                <c:pt idx="946">
                  <c:v>-161.53200000000001</c:v>
                </c:pt>
                <c:pt idx="947">
                  <c:v>-162.828</c:v>
                </c:pt>
                <c:pt idx="948">
                  <c:v>-164.42400000000001</c:v>
                </c:pt>
                <c:pt idx="949">
                  <c:v>-160.63200000000001</c:v>
                </c:pt>
                <c:pt idx="950">
                  <c:v>-165.078</c:v>
                </c:pt>
                <c:pt idx="951">
                  <c:v>-160.33799999999999</c:v>
                </c:pt>
                <c:pt idx="952">
                  <c:v>-167.328</c:v>
                </c:pt>
                <c:pt idx="953">
                  <c:v>-154.374</c:v>
                </c:pt>
                <c:pt idx="954">
                  <c:v>-155.916</c:v>
                </c:pt>
                <c:pt idx="955">
                  <c:v>-158.328</c:v>
                </c:pt>
                <c:pt idx="956">
                  <c:v>-160.33799999999999</c:v>
                </c:pt>
                <c:pt idx="957">
                  <c:v>-162.81</c:v>
                </c:pt>
                <c:pt idx="958">
                  <c:v>-159.37799999999999</c:v>
                </c:pt>
                <c:pt idx="959">
                  <c:v>-156.46799999999999</c:v>
                </c:pt>
                <c:pt idx="960">
                  <c:v>-156.708</c:v>
                </c:pt>
                <c:pt idx="961">
                  <c:v>-156.97200000000001</c:v>
                </c:pt>
                <c:pt idx="962">
                  <c:v>-156.90600000000001</c:v>
                </c:pt>
                <c:pt idx="963">
                  <c:v>-156.52199999999999</c:v>
                </c:pt>
                <c:pt idx="964">
                  <c:v>-163.584</c:v>
                </c:pt>
                <c:pt idx="965">
                  <c:v>-154.476</c:v>
                </c:pt>
                <c:pt idx="966">
                  <c:v>-152.06399999999999</c:v>
                </c:pt>
                <c:pt idx="967">
                  <c:v>-151.458</c:v>
                </c:pt>
                <c:pt idx="968">
                  <c:v>-150.33000000000001</c:v>
                </c:pt>
                <c:pt idx="969">
                  <c:v>-151.95599999999999</c:v>
                </c:pt>
                <c:pt idx="970">
                  <c:v>-155.10599999999999</c:v>
                </c:pt>
                <c:pt idx="971">
                  <c:v>-155.08199999999999</c:v>
                </c:pt>
                <c:pt idx="972">
                  <c:v>-152.44200000000001</c:v>
                </c:pt>
                <c:pt idx="973">
                  <c:v>-151.32</c:v>
                </c:pt>
                <c:pt idx="974">
                  <c:v>-150.21</c:v>
                </c:pt>
                <c:pt idx="975">
                  <c:v>-148.27199999999999</c:v>
                </c:pt>
                <c:pt idx="976">
                  <c:v>-148.75800000000001</c:v>
                </c:pt>
                <c:pt idx="977">
                  <c:v>-148.05000000000001</c:v>
                </c:pt>
                <c:pt idx="978">
                  <c:v>-150.51</c:v>
                </c:pt>
                <c:pt idx="979">
                  <c:v>-148.548</c:v>
                </c:pt>
                <c:pt idx="980">
                  <c:v>-146.1</c:v>
                </c:pt>
                <c:pt idx="981">
                  <c:v>-146.57400000000001</c:v>
                </c:pt>
                <c:pt idx="982">
                  <c:v>-148.81800000000001</c:v>
                </c:pt>
                <c:pt idx="983">
                  <c:v>-148.97399999999999</c:v>
                </c:pt>
                <c:pt idx="984">
                  <c:v>-150.69</c:v>
                </c:pt>
                <c:pt idx="985">
                  <c:v>-145.614</c:v>
                </c:pt>
                <c:pt idx="986">
                  <c:v>-146.4</c:v>
                </c:pt>
                <c:pt idx="987">
                  <c:v>-145.458</c:v>
                </c:pt>
                <c:pt idx="988">
                  <c:v>-144.36600000000001</c:v>
                </c:pt>
                <c:pt idx="989">
                  <c:v>-144.834</c:v>
                </c:pt>
                <c:pt idx="990">
                  <c:v>-142.30199999999999</c:v>
                </c:pt>
                <c:pt idx="991">
                  <c:v>-142.26</c:v>
                </c:pt>
                <c:pt idx="992">
                  <c:v>-144.56399999999999</c:v>
                </c:pt>
                <c:pt idx="993">
                  <c:v>-145.87799999999999</c:v>
                </c:pt>
                <c:pt idx="994">
                  <c:v>-140.49600000000001</c:v>
                </c:pt>
                <c:pt idx="995">
                  <c:v>-139.00200000000001</c:v>
                </c:pt>
                <c:pt idx="996">
                  <c:v>-142.506</c:v>
                </c:pt>
                <c:pt idx="997">
                  <c:v>-142.00800000000001</c:v>
                </c:pt>
                <c:pt idx="998">
                  <c:v>-141.42599999999999</c:v>
                </c:pt>
                <c:pt idx="999">
                  <c:v>-141.52199999999999</c:v>
                </c:pt>
                <c:pt idx="1000">
                  <c:v>-140.40600000000001</c:v>
                </c:pt>
                <c:pt idx="1001">
                  <c:v>-139.77000000000001</c:v>
                </c:pt>
                <c:pt idx="1002">
                  <c:v>-141.25200000000001</c:v>
                </c:pt>
                <c:pt idx="1003">
                  <c:v>-137.79599999999999</c:v>
                </c:pt>
                <c:pt idx="1004">
                  <c:v>-138.858</c:v>
                </c:pt>
                <c:pt idx="1005">
                  <c:v>-133.05000000000001</c:v>
                </c:pt>
                <c:pt idx="1006">
                  <c:v>-136.494</c:v>
                </c:pt>
                <c:pt idx="1007">
                  <c:v>-136.32</c:v>
                </c:pt>
                <c:pt idx="1008">
                  <c:v>-132.90600000000001</c:v>
                </c:pt>
                <c:pt idx="1009">
                  <c:v>-133.602</c:v>
                </c:pt>
                <c:pt idx="1010">
                  <c:v>-135.38399999999999</c:v>
                </c:pt>
                <c:pt idx="1011">
                  <c:v>-133.374</c:v>
                </c:pt>
                <c:pt idx="1012">
                  <c:v>-132.57</c:v>
                </c:pt>
                <c:pt idx="1013">
                  <c:v>-131.328</c:v>
                </c:pt>
                <c:pt idx="1014">
                  <c:v>-131.64599999999999</c:v>
                </c:pt>
                <c:pt idx="1015">
                  <c:v>-129.54599999999999</c:v>
                </c:pt>
                <c:pt idx="1016">
                  <c:v>-133.35</c:v>
                </c:pt>
                <c:pt idx="1017">
                  <c:v>-128.53800000000001</c:v>
                </c:pt>
                <c:pt idx="1018">
                  <c:v>-130.32</c:v>
                </c:pt>
                <c:pt idx="1019">
                  <c:v>-129</c:v>
                </c:pt>
                <c:pt idx="1020">
                  <c:v>-129.20400000000001</c:v>
                </c:pt>
                <c:pt idx="1021">
                  <c:v>-128.05199999999999</c:v>
                </c:pt>
                <c:pt idx="1022">
                  <c:v>-129.096</c:v>
                </c:pt>
                <c:pt idx="1023">
                  <c:v>-127.848</c:v>
                </c:pt>
                <c:pt idx="1024">
                  <c:v>-128.172</c:v>
                </c:pt>
                <c:pt idx="1025">
                  <c:v>-125.84399999999999</c:v>
                </c:pt>
                <c:pt idx="1026">
                  <c:v>-127.872</c:v>
                </c:pt>
                <c:pt idx="1027">
                  <c:v>-125.184</c:v>
                </c:pt>
                <c:pt idx="1028">
                  <c:v>-125.166</c:v>
                </c:pt>
                <c:pt idx="1029">
                  <c:v>-123.15</c:v>
                </c:pt>
                <c:pt idx="1030">
                  <c:v>-125.556</c:v>
                </c:pt>
                <c:pt idx="1031">
                  <c:v>-125.08799999999999</c:v>
                </c:pt>
                <c:pt idx="1032">
                  <c:v>-122.4</c:v>
                </c:pt>
                <c:pt idx="1033">
                  <c:v>-120.018</c:v>
                </c:pt>
                <c:pt idx="1034">
                  <c:v>-123.94799999999999</c:v>
                </c:pt>
                <c:pt idx="1035">
                  <c:v>-120.672</c:v>
                </c:pt>
                <c:pt idx="1036">
                  <c:v>-122.754</c:v>
                </c:pt>
                <c:pt idx="1037">
                  <c:v>-119.358</c:v>
                </c:pt>
                <c:pt idx="1038">
                  <c:v>-118.26</c:v>
                </c:pt>
                <c:pt idx="1039">
                  <c:v>-121.176</c:v>
                </c:pt>
                <c:pt idx="1040">
                  <c:v>-122.41800000000001</c:v>
                </c:pt>
                <c:pt idx="1041">
                  <c:v>-117.294</c:v>
                </c:pt>
                <c:pt idx="1042">
                  <c:v>-116.256</c:v>
                </c:pt>
                <c:pt idx="1043">
                  <c:v>-119.742</c:v>
                </c:pt>
                <c:pt idx="1044">
                  <c:v>-142.71</c:v>
                </c:pt>
                <c:pt idx="1045">
                  <c:v>-109.866</c:v>
                </c:pt>
                <c:pt idx="1046">
                  <c:v>-114.33</c:v>
                </c:pt>
                <c:pt idx="1047">
                  <c:v>-116.81399999999999</c:v>
                </c:pt>
                <c:pt idx="1048">
                  <c:v>-113.48399999999999</c:v>
                </c:pt>
                <c:pt idx="1049">
                  <c:v>-113.724</c:v>
                </c:pt>
                <c:pt idx="1050">
                  <c:v>-116.34</c:v>
                </c:pt>
                <c:pt idx="1051">
                  <c:v>-115.74</c:v>
                </c:pt>
                <c:pt idx="1052">
                  <c:v>-112.824</c:v>
                </c:pt>
                <c:pt idx="1053">
                  <c:v>-112.848</c:v>
                </c:pt>
                <c:pt idx="1054">
                  <c:v>-110.676</c:v>
                </c:pt>
                <c:pt idx="1055">
                  <c:v>-109.512</c:v>
                </c:pt>
                <c:pt idx="1056">
                  <c:v>-111.21</c:v>
                </c:pt>
                <c:pt idx="1057">
                  <c:v>-110.01600000000001</c:v>
                </c:pt>
                <c:pt idx="1058">
                  <c:v>-110.76</c:v>
                </c:pt>
                <c:pt idx="1059">
                  <c:v>-112.146</c:v>
                </c:pt>
                <c:pt idx="1060">
                  <c:v>-107.142</c:v>
                </c:pt>
                <c:pt idx="1061">
                  <c:v>-109.566</c:v>
                </c:pt>
                <c:pt idx="1062">
                  <c:v>-106.824</c:v>
                </c:pt>
                <c:pt idx="1063">
                  <c:v>-109.212</c:v>
                </c:pt>
                <c:pt idx="1064">
                  <c:v>-107.41200000000001</c:v>
                </c:pt>
                <c:pt idx="1065">
                  <c:v>-109.23</c:v>
                </c:pt>
                <c:pt idx="1066">
                  <c:v>-107.43</c:v>
                </c:pt>
                <c:pt idx="1067">
                  <c:v>-106.416</c:v>
                </c:pt>
                <c:pt idx="1068">
                  <c:v>-106.28400000000001</c:v>
                </c:pt>
                <c:pt idx="1069">
                  <c:v>-103.074</c:v>
                </c:pt>
                <c:pt idx="1070">
                  <c:v>-104.73</c:v>
                </c:pt>
                <c:pt idx="1071">
                  <c:v>-103.33799999999999</c:v>
                </c:pt>
                <c:pt idx="1072">
                  <c:v>-101.83199999999999</c:v>
                </c:pt>
                <c:pt idx="1073">
                  <c:v>-100.476</c:v>
                </c:pt>
                <c:pt idx="1074">
                  <c:v>-103.11</c:v>
                </c:pt>
                <c:pt idx="1075">
                  <c:v>-100.476</c:v>
                </c:pt>
                <c:pt idx="1076">
                  <c:v>-100.92</c:v>
                </c:pt>
                <c:pt idx="1077">
                  <c:v>-99.287999999999997</c:v>
                </c:pt>
                <c:pt idx="1078">
                  <c:v>-99.93</c:v>
                </c:pt>
                <c:pt idx="1079">
                  <c:v>-95.825999999999993</c:v>
                </c:pt>
                <c:pt idx="1080">
                  <c:v>-98.352000000000004</c:v>
                </c:pt>
                <c:pt idx="1081">
                  <c:v>-96.126000000000005</c:v>
                </c:pt>
                <c:pt idx="1082">
                  <c:v>-97.116</c:v>
                </c:pt>
                <c:pt idx="1083">
                  <c:v>-96</c:v>
                </c:pt>
                <c:pt idx="1084">
                  <c:v>-94.866</c:v>
                </c:pt>
                <c:pt idx="1085">
                  <c:v>-95.31</c:v>
                </c:pt>
                <c:pt idx="1086">
                  <c:v>-93.924000000000007</c:v>
                </c:pt>
                <c:pt idx="1087">
                  <c:v>-92.867999999999995</c:v>
                </c:pt>
                <c:pt idx="1088">
                  <c:v>-92.64</c:v>
                </c:pt>
                <c:pt idx="1089">
                  <c:v>-95.322000000000003</c:v>
                </c:pt>
                <c:pt idx="1090">
                  <c:v>-89.555999999999997</c:v>
                </c:pt>
                <c:pt idx="1091">
                  <c:v>-92.843999999999994</c:v>
                </c:pt>
                <c:pt idx="1092">
                  <c:v>-89.304000000000002</c:v>
                </c:pt>
                <c:pt idx="1093">
                  <c:v>-90.516000000000005</c:v>
                </c:pt>
                <c:pt idx="1094">
                  <c:v>-90.233999999999995</c:v>
                </c:pt>
                <c:pt idx="1095">
                  <c:v>-92.358000000000004</c:v>
                </c:pt>
                <c:pt idx="1096">
                  <c:v>-90.882000000000005</c:v>
                </c:pt>
                <c:pt idx="1097">
                  <c:v>-88.506</c:v>
                </c:pt>
                <c:pt idx="1098">
                  <c:v>-91.433999999999997</c:v>
                </c:pt>
                <c:pt idx="1099">
                  <c:v>-89.58</c:v>
                </c:pt>
                <c:pt idx="1100">
                  <c:v>-87.522000000000006</c:v>
                </c:pt>
                <c:pt idx="1101">
                  <c:v>-85.757999999999996</c:v>
                </c:pt>
                <c:pt idx="1102">
                  <c:v>-84.671999999999997</c:v>
                </c:pt>
                <c:pt idx="1103">
                  <c:v>-85.512</c:v>
                </c:pt>
                <c:pt idx="1104">
                  <c:v>-87.21</c:v>
                </c:pt>
                <c:pt idx="1105">
                  <c:v>-82.986000000000004</c:v>
                </c:pt>
                <c:pt idx="1106">
                  <c:v>-84.546000000000006</c:v>
                </c:pt>
                <c:pt idx="1107">
                  <c:v>-82.463999999999999</c:v>
                </c:pt>
                <c:pt idx="1108">
                  <c:v>-83.358000000000004</c:v>
                </c:pt>
                <c:pt idx="1109">
                  <c:v>-83.507999999999996</c:v>
                </c:pt>
                <c:pt idx="1110">
                  <c:v>-80.513999999999996</c:v>
                </c:pt>
                <c:pt idx="1111">
                  <c:v>-81.257999999999996</c:v>
                </c:pt>
                <c:pt idx="1112">
                  <c:v>-82.5</c:v>
                </c:pt>
                <c:pt idx="1113">
                  <c:v>-81.438000000000002</c:v>
                </c:pt>
                <c:pt idx="1114">
                  <c:v>-81.347999999999999</c:v>
                </c:pt>
                <c:pt idx="1115">
                  <c:v>-81.504000000000005</c:v>
                </c:pt>
                <c:pt idx="1116">
                  <c:v>-79.787999999999997</c:v>
                </c:pt>
                <c:pt idx="1117">
                  <c:v>-81.233999999999995</c:v>
                </c:pt>
                <c:pt idx="1118">
                  <c:v>-77.316000000000003</c:v>
                </c:pt>
                <c:pt idx="1119">
                  <c:v>-76.578000000000003</c:v>
                </c:pt>
                <c:pt idx="1120">
                  <c:v>-73.542000000000002</c:v>
                </c:pt>
                <c:pt idx="1121">
                  <c:v>-79.031999999999996</c:v>
                </c:pt>
                <c:pt idx="1122">
                  <c:v>-78.45</c:v>
                </c:pt>
                <c:pt idx="1123">
                  <c:v>-73.097999999999999</c:v>
                </c:pt>
                <c:pt idx="1124">
                  <c:v>-76.302000000000007</c:v>
                </c:pt>
                <c:pt idx="1125">
                  <c:v>-73.085999999999999</c:v>
                </c:pt>
                <c:pt idx="1126">
                  <c:v>-73.355999999999995</c:v>
                </c:pt>
                <c:pt idx="1127">
                  <c:v>-72.138000000000005</c:v>
                </c:pt>
                <c:pt idx="1128">
                  <c:v>-76.805999999999997</c:v>
                </c:pt>
                <c:pt idx="1129">
                  <c:v>-74.262</c:v>
                </c:pt>
                <c:pt idx="1130">
                  <c:v>-73.691999999999993</c:v>
                </c:pt>
                <c:pt idx="1131">
                  <c:v>-71.004000000000005</c:v>
                </c:pt>
                <c:pt idx="1132">
                  <c:v>-69.936000000000007</c:v>
                </c:pt>
                <c:pt idx="1133">
                  <c:v>-69.786000000000001</c:v>
                </c:pt>
                <c:pt idx="1134">
                  <c:v>-71.016000000000005</c:v>
                </c:pt>
                <c:pt idx="1135">
                  <c:v>-69.323999999999998</c:v>
                </c:pt>
                <c:pt idx="1136">
                  <c:v>-68.358000000000004</c:v>
                </c:pt>
                <c:pt idx="1137">
                  <c:v>-67.349999999999994</c:v>
                </c:pt>
                <c:pt idx="1138">
                  <c:v>-67.83</c:v>
                </c:pt>
                <c:pt idx="1139">
                  <c:v>-70.001999999999995</c:v>
                </c:pt>
                <c:pt idx="1140">
                  <c:v>-65.513999999999996</c:v>
                </c:pt>
                <c:pt idx="1141">
                  <c:v>-65.477999999999994</c:v>
                </c:pt>
                <c:pt idx="1142">
                  <c:v>-62.537999999999997</c:v>
                </c:pt>
                <c:pt idx="1143">
                  <c:v>-65.183999999999997</c:v>
                </c:pt>
                <c:pt idx="1144">
                  <c:v>-66.713999999999999</c:v>
                </c:pt>
                <c:pt idx="1145">
                  <c:v>-66.432000000000002</c:v>
                </c:pt>
                <c:pt idx="1146">
                  <c:v>-63.072000000000003</c:v>
                </c:pt>
                <c:pt idx="1147">
                  <c:v>-62.381999999999998</c:v>
                </c:pt>
                <c:pt idx="1148">
                  <c:v>-60.36</c:v>
                </c:pt>
                <c:pt idx="1149">
                  <c:v>-66.072000000000003</c:v>
                </c:pt>
                <c:pt idx="1150">
                  <c:v>-65.646000000000001</c:v>
                </c:pt>
                <c:pt idx="1151">
                  <c:v>-58.584000000000003</c:v>
                </c:pt>
                <c:pt idx="1152">
                  <c:v>-59.694000000000003</c:v>
                </c:pt>
                <c:pt idx="1153">
                  <c:v>-58.164000000000001</c:v>
                </c:pt>
                <c:pt idx="1154">
                  <c:v>-57.768000000000001</c:v>
                </c:pt>
                <c:pt idx="1155">
                  <c:v>-57.707999999999998</c:v>
                </c:pt>
                <c:pt idx="1156">
                  <c:v>-57.408000000000001</c:v>
                </c:pt>
                <c:pt idx="1157">
                  <c:v>-58.956000000000003</c:v>
                </c:pt>
                <c:pt idx="1158">
                  <c:v>-59.334000000000003</c:v>
                </c:pt>
                <c:pt idx="1159">
                  <c:v>-52.698</c:v>
                </c:pt>
                <c:pt idx="1160">
                  <c:v>-55.997999999999998</c:v>
                </c:pt>
                <c:pt idx="1161">
                  <c:v>-58.77</c:v>
                </c:pt>
                <c:pt idx="1162">
                  <c:v>-58.512</c:v>
                </c:pt>
                <c:pt idx="1163">
                  <c:v>-55.146000000000001</c:v>
                </c:pt>
                <c:pt idx="1164">
                  <c:v>-58.188000000000002</c:v>
                </c:pt>
                <c:pt idx="1165">
                  <c:v>-55.302</c:v>
                </c:pt>
                <c:pt idx="1166">
                  <c:v>-49.781999999999996</c:v>
                </c:pt>
                <c:pt idx="1167">
                  <c:v>-50.886000000000003</c:v>
                </c:pt>
                <c:pt idx="1168">
                  <c:v>-49.463999999999999</c:v>
                </c:pt>
                <c:pt idx="1169">
                  <c:v>-53.795999999999999</c:v>
                </c:pt>
                <c:pt idx="1170">
                  <c:v>-46.716000000000001</c:v>
                </c:pt>
                <c:pt idx="1171">
                  <c:v>-47.771999999999998</c:v>
                </c:pt>
                <c:pt idx="1172">
                  <c:v>-46.853999999999999</c:v>
                </c:pt>
                <c:pt idx="1173">
                  <c:v>-48.222000000000001</c:v>
                </c:pt>
                <c:pt idx="1174">
                  <c:v>-47.171999999999997</c:v>
                </c:pt>
                <c:pt idx="1175">
                  <c:v>-45.078000000000003</c:v>
                </c:pt>
                <c:pt idx="1176">
                  <c:v>-46.584000000000003</c:v>
                </c:pt>
                <c:pt idx="1177">
                  <c:v>-48.186</c:v>
                </c:pt>
                <c:pt idx="1178">
                  <c:v>-46.206000000000003</c:v>
                </c:pt>
                <c:pt idx="1179">
                  <c:v>-49.271999999999998</c:v>
                </c:pt>
                <c:pt idx="1180">
                  <c:v>-43.92</c:v>
                </c:pt>
                <c:pt idx="1181">
                  <c:v>-43.56</c:v>
                </c:pt>
                <c:pt idx="1182">
                  <c:v>-46.74</c:v>
                </c:pt>
                <c:pt idx="1183">
                  <c:v>-43.59</c:v>
                </c:pt>
                <c:pt idx="1184">
                  <c:v>-42.792000000000002</c:v>
                </c:pt>
                <c:pt idx="1185">
                  <c:v>-42.558</c:v>
                </c:pt>
                <c:pt idx="1186">
                  <c:v>-44.112000000000002</c:v>
                </c:pt>
                <c:pt idx="1187">
                  <c:v>-42.594000000000001</c:v>
                </c:pt>
                <c:pt idx="1188">
                  <c:v>-40.692</c:v>
                </c:pt>
                <c:pt idx="1189">
                  <c:v>-39.923999999999999</c:v>
                </c:pt>
                <c:pt idx="1190">
                  <c:v>-42.72</c:v>
                </c:pt>
                <c:pt idx="1191">
                  <c:v>-39.137999999999998</c:v>
                </c:pt>
                <c:pt idx="1192">
                  <c:v>-36.552</c:v>
                </c:pt>
                <c:pt idx="1193">
                  <c:v>-37.811999999999998</c:v>
                </c:pt>
                <c:pt idx="1194">
                  <c:v>-40.878</c:v>
                </c:pt>
                <c:pt idx="1195">
                  <c:v>-36.582000000000001</c:v>
                </c:pt>
                <c:pt idx="1196">
                  <c:v>-34.122</c:v>
                </c:pt>
                <c:pt idx="1197">
                  <c:v>-36.54</c:v>
                </c:pt>
                <c:pt idx="1198">
                  <c:v>-31.902000000000001</c:v>
                </c:pt>
                <c:pt idx="1199">
                  <c:v>-35.616</c:v>
                </c:pt>
                <c:pt idx="1200">
                  <c:v>-35.514000000000003</c:v>
                </c:pt>
                <c:pt idx="1201">
                  <c:v>-33.978000000000002</c:v>
                </c:pt>
                <c:pt idx="1202">
                  <c:v>-33.515999999999998</c:v>
                </c:pt>
                <c:pt idx="1203">
                  <c:v>-33.948</c:v>
                </c:pt>
                <c:pt idx="1204">
                  <c:v>-31.103999999999999</c:v>
                </c:pt>
                <c:pt idx="1205">
                  <c:v>-28.41</c:v>
                </c:pt>
                <c:pt idx="1206">
                  <c:v>-29.664000000000001</c:v>
                </c:pt>
                <c:pt idx="1207">
                  <c:v>-34.283999999999999</c:v>
                </c:pt>
                <c:pt idx="1208">
                  <c:v>-34.686</c:v>
                </c:pt>
                <c:pt idx="1209">
                  <c:v>-30.024000000000001</c:v>
                </c:pt>
                <c:pt idx="1210">
                  <c:v>-30.606000000000002</c:v>
                </c:pt>
                <c:pt idx="1211">
                  <c:v>-25.914000000000001</c:v>
                </c:pt>
                <c:pt idx="1212">
                  <c:v>-27.864000000000001</c:v>
                </c:pt>
                <c:pt idx="1213">
                  <c:v>-30.257999999999999</c:v>
                </c:pt>
                <c:pt idx="1214">
                  <c:v>-20.585999999999999</c:v>
                </c:pt>
                <c:pt idx="1215">
                  <c:v>-28.824000000000002</c:v>
                </c:pt>
                <c:pt idx="1216">
                  <c:v>-28.056000000000001</c:v>
                </c:pt>
                <c:pt idx="1217">
                  <c:v>-20.891999999999999</c:v>
                </c:pt>
                <c:pt idx="1218">
                  <c:v>-18.036000000000001</c:v>
                </c:pt>
                <c:pt idx="1219">
                  <c:v>-16.452000000000002</c:v>
                </c:pt>
                <c:pt idx="1220">
                  <c:v>-26.43</c:v>
                </c:pt>
                <c:pt idx="1221">
                  <c:v>-23.286000000000001</c:v>
                </c:pt>
                <c:pt idx="1222">
                  <c:v>-20.478000000000002</c:v>
                </c:pt>
                <c:pt idx="1223">
                  <c:v>-19.001999999999999</c:v>
                </c:pt>
                <c:pt idx="1224">
                  <c:v>-19.506</c:v>
                </c:pt>
                <c:pt idx="1225">
                  <c:v>-19.614000000000001</c:v>
                </c:pt>
                <c:pt idx="1226">
                  <c:v>-24.036000000000001</c:v>
                </c:pt>
                <c:pt idx="1227">
                  <c:v>-23.19</c:v>
                </c:pt>
                <c:pt idx="1228">
                  <c:v>-17.687999999999999</c:v>
                </c:pt>
                <c:pt idx="1229">
                  <c:v>-14.028</c:v>
                </c:pt>
                <c:pt idx="1230">
                  <c:v>-14.166</c:v>
                </c:pt>
                <c:pt idx="1231">
                  <c:v>-13.02</c:v>
                </c:pt>
                <c:pt idx="1232">
                  <c:v>-16.638000000000002</c:v>
                </c:pt>
                <c:pt idx="1233">
                  <c:v>-19.404</c:v>
                </c:pt>
                <c:pt idx="1234">
                  <c:v>-8.4480000000000004</c:v>
                </c:pt>
                <c:pt idx="1235">
                  <c:v>-10.523999999999999</c:v>
                </c:pt>
                <c:pt idx="1236">
                  <c:v>-11.747999999999999</c:v>
                </c:pt>
                <c:pt idx="1237">
                  <c:v>-15.816000000000001</c:v>
                </c:pt>
                <c:pt idx="1238">
                  <c:v>-9.0359999999999996</c:v>
                </c:pt>
                <c:pt idx="1239">
                  <c:v>-8.4359999999999999</c:v>
                </c:pt>
                <c:pt idx="1240">
                  <c:v>-5.1360000000000001</c:v>
                </c:pt>
                <c:pt idx="1241">
                  <c:v>-11.16</c:v>
                </c:pt>
                <c:pt idx="1242">
                  <c:v>-16.224</c:v>
                </c:pt>
                <c:pt idx="1243">
                  <c:v>-13.302</c:v>
                </c:pt>
                <c:pt idx="1244">
                  <c:v>-6.1920000000000002</c:v>
                </c:pt>
                <c:pt idx="1245">
                  <c:v>-6.39</c:v>
                </c:pt>
                <c:pt idx="1246">
                  <c:v>-7.47</c:v>
                </c:pt>
                <c:pt idx="1247">
                  <c:v>-6.2220000000000004</c:v>
                </c:pt>
                <c:pt idx="1248">
                  <c:v>-4.3319999999999999</c:v>
                </c:pt>
                <c:pt idx="1249">
                  <c:v>-11.214</c:v>
                </c:pt>
                <c:pt idx="1250">
                  <c:v>-5.3520000000000003</c:v>
                </c:pt>
                <c:pt idx="1251">
                  <c:v>-5.2439999999999998</c:v>
                </c:pt>
                <c:pt idx="1252">
                  <c:v>1.1879999999999999</c:v>
                </c:pt>
                <c:pt idx="1253">
                  <c:v>5.8739999999999997</c:v>
                </c:pt>
                <c:pt idx="1254">
                  <c:v>-0.18</c:v>
                </c:pt>
                <c:pt idx="1255">
                  <c:v>1.512</c:v>
                </c:pt>
                <c:pt idx="1256">
                  <c:v>2.6880000000000002</c:v>
                </c:pt>
                <c:pt idx="1257">
                  <c:v>10.098000000000001</c:v>
                </c:pt>
                <c:pt idx="1258">
                  <c:v>2.52</c:v>
                </c:pt>
                <c:pt idx="1259">
                  <c:v>-6.1260000000000003</c:v>
                </c:pt>
                <c:pt idx="1260">
                  <c:v>-1.44</c:v>
                </c:pt>
                <c:pt idx="1261">
                  <c:v>1.3979999999999999</c:v>
                </c:pt>
                <c:pt idx="1262">
                  <c:v>1.98</c:v>
                </c:pt>
                <c:pt idx="1263">
                  <c:v>11.43</c:v>
                </c:pt>
                <c:pt idx="1264">
                  <c:v>8.8620000000000001</c:v>
                </c:pt>
                <c:pt idx="1265">
                  <c:v>14.34</c:v>
                </c:pt>
                <c:pt idx="1266">
                  <c:v>15.036</c:v>
                </c:pt>
                <c:pt idx="1267">
                  <c:v>15.96</c:v>
                </c:pt>
                <c:pt idx="1268">
                  <c:v>7.68</c:v>
                </c:pt>
                <c:pt idx="1269">
                  <c:v>8.4540000000000006</c:v>
                </c:pt>
                <c:pt idx="1270">
                  <c:v>17.196000000000002</c:v>
                </c:pt>
                <c:pt idx="1271">
                  <c:v>13.098000000000001</c:v>
                </c:pt>
                <c:pt idx="1272">
                  <c:v>11.412000000000001</c:v>
                </c:pt>
                <c:pt idx="1273">
                  <c:v>9.9960000000000004</c:v>
                </c:pt>
                <c:pt idx="1274">
                  <c:v>15.948</c:v>
                </c:pt>
                <c:pt idx="1275">
                  <c:v>14.64</c:v>
                </c:pt>
                <c:pt idx="1276">
                  <c:v>14.034000000000001</c:v>
                </c:pt>
                <c:pt idx="1277">
                  <c:v>7.2839999999999998</c:v>
                </c:pt>
                <c:pt idx="1278">
                  <c:v>9.1920000000000002</c:v>
                </c:pt>
                <c:pt idx="1279">
                  <c:v>37.362000000000002</c:v>
                </c:pt>
                <c:pt idx="1280">
                  <c:v>24.222000000000001</c:v>
                </c:pt>
                <c:pt idx="1281">
                  <c:v>16.806000000000001</c:v>
                </c:pt>
                <c:pt idx="1282">
                  <c:v>32.49</c:v>
                </c:pt>
                <c:pt idx="1283">
                  <c:v>29.795999999999999</c:v>
                </c:pt>
                <c:pt idx="1284">
                  <c:v>22.734000000000002</c:v>
                </c:pt>
                <c:pt idx="1285">
                  <c:v>35.741999999999997</c:v>
                </c:pt>
                <c:pt idx="1286">
                  <c:v>25.026</c:v>
                </c:pt>
                <c:pt idx="1287">
                  <c:v>30.09</c:v>
                </c:pt>
                <c:pt idx="1288">
                  <c:v>34.404000000000003</c:v>
                </c:pt>
                <c:pt idx="1289">
                  <c:v>21.707999999999998</c:v>
                </c:pt>
                <c:pt idx="1290">
                  <c:v>48.024000000000001</c:v>
                </c:pt>
                <c:pt idx="1291">
                  <c:v>36.396000000000001</c:v>
                </c:pt>
                <c:pt idx="1292">
                  <c:v>29.088000000000001</c:v>
                </c:pt>
                <c:pt idx="1293">
                  <c:v>39.659999999999997</c:v>
                </c:pt>
                <c:pt idx="1294">
                  <c:v>47.531999999999996</c:v>
                </c:pt>
                <c:pt idx="1295">
                  <c:v>17.154</c:v>
                </c:pt>
                <c:pt idx="1296">
                  <c:v>44.417999999999999</c:v>
                </c:pt>
                <c:pt idx="1297">
                  <c:v>39.78</c:v>
                </c:pt>
                <c:pt idx="1298">
                  <c:v>48.618000000000002</c:v>
                </c:pt>
                <c:pt idx="1299">
                  <c:v>30.39</c:v>
                </c:pt>
                <c:pt idx="1300">
                  <c:v>24.042000000000002</c:v>
                </c:pt>
                <c:pt idx="1301">
                  <c:v>44.351999999999997</c:v>
                </c:pt>
                <c:pt idx="1302">
                  <c:v>25.14</c:v>
                </c:pt>
                <c:pt idx="1303">
                  <c:v>43.061999999999998</c:v>
                </c:pt>
                <c:pt idx="1304">
                  <c:v>45.438000000000002</c:v>
                </c:pt>
                <c:pt idx="1305">
                  <c:v>69.744</c:v>
                </c:pt>
                <c:pt idx="1306">
                  <c:v>74.91</c:v>
                </c:pt>
                <c:pt idx="1307">
                  <c:v>61.008000000000003</c:v>
                </c:pt>
                <c:pt idx="1308">
                  <c:v>56.207999999999998</c:v>
                </c:pt>
                <c:pt idx="1309">
                  <c:v>38.268000000000001</c:v>
                </c:pt>
                <c:pt idx="1310">
                  <c:v>60.372</c:v>
                </c:pt>
                <c:pt idx="1311">
                  <c:v>54.311999999999998</c:v>
                </c:pt>
                <c:pt idx="1312">
                  <c:v>71.153999999999996</c:v>
                </c:pt>
                <c:pt idx="1313">
                  <c:v>44.531999999999996</c:v>
                </c:pt>
                <c:pt idx="1314">
                  <c:v>71.736000000000004</c:v>
                </c:pt>
                <c:pt idx="1315">
                  <c:v>63.756</c:v>
                </c:pt>
                <c:pt idx="1316">
                  <c:v>76.457999999999998</c:v>
                </c:pt>
                <c:pt idx="1317">
                  <c:v>83.453999999999994</c:v>
                </c:pt>
                <c:pt idx="1318">
                  <c:v>92.61</c:v>
                </c:pt>
                <c:pt idx="1319">
                  <c:v>77.13</c:v>
                </c:pt>
                <c:pt idx="1320">
                  <c:v>126.87</c:v>
                </c:pt>
                <c:pt idx="1321">
                  <c:v>83.808000000000007</c:v>
                </c:pt>
                <c:pt idx="1322">
                  <c:v>69.858000000000004</c:v>
                </c:pt>
                <c:pt idx="1323">
                  <c:v>78.924000000000007</c:v>
                </c:pt>
                <c:pt idx="1324">
                  <c:v>74.093999999999994</c:v>
                </c:pt>
                <c:pt idx="1325">
                  <c:v>63.78</c:v>
                </c:pt>
                <c:pt idx="1326">
                  <c:v>108.246</c:v>
                </c:pt>
                <c:pt idx="1327">
                  <c:v>117.91800000000001</c:v>
                </c:pt>
                <c:pt idx="1328">
                  <c:v>115.536</c:v>
                </c:pt>
                <c:pt idx="1329">
                  <c:v>135.44399999999999</c:v>
                </c:pt>
                <c:pt idx="1330">
                  <c:v>81.569999999999993</c:v>
                </c:pt>
                <c:pt idx="1331">
                  <c:v>127.14</c:v>
                </c:pt>
                <c:pt idx="1332">
                  <c:v>109.08</c:v>
                </c:pt>
                <c:pt idx="1333">
                  <c:v>103.59</c:v>
                </c:pt>
                <c:pt idx="1334">
                  <c:v>102.20399999999999</c:v>
                </c:pt>
                <c:pt idx="1335">
                  <c:v>117.97799999999999</c:v>
                </c:pt>
                <c:pt idx="1336">
                  <c:v>83.988</c:v>
                </c:pt>
                <c:pt idx="1337">
                  <c:v>106.992</c:v>
                </c:pt>
                <c:pt idx="1338">
                  <c:v>110.02800000000001</c:v>
                </c:pt>
                <c:pt idx="1339">
                  <c:v>100.62</c:v>
                </c:pt>
                <c:pt idx="1340">
                  <c:v>102.702</c:v>
                </c:pt>
                <c:pt idx="1341">
                  <c:v>140.47800000000001</c:v>
                </c:pt>
                <c:pt idx="1342">
                  <c:v>128.13</c:v>
                </c:pt>
                <c:pt idx="1343">
                  <c:v>106.38</c:v>
                </c:pt>
                <c:pt idx="1344">
                  <c:v>125.11199999999999</c:v>
                </c:pt>
                <c:pt idx="1345">
                  <c:v>150.90600000000001</c:v>
                </c:pt>
                <c:pt idx="1346">
                  <c:v>133.17599999999999</c:v>
                </c:pt>
                <c:pt idx="1347">
                  <c:v>136.98599999999999</c:v>
                </c:pt>
                <c:pt idx="1348">
                  <c:v>146.52600000000001</c:v>
                </c:pt>
                <c:pt idx="1349">
                  <c:v>178.69800000000001</c:v>
                </c:pt>
                <c:pt idx="1350">
                  <c:v>143.916</c:v>
                </c:pt>
                <c:pt idx="1351">
                  <c:v>155.72999999999999</c:v>
                </c:pt>
                <c:pt idx="1352">
                  <c:v>155.85599999999999</c:v>
                </c:pt>
                <c:pt idx="1353">
                  <c:v>-174.98400000000001</c:v>
                </c:pt>
                <c:pt idx="1354">
                  <c:v>136.93799999999999</c:v>
                </c:pt>
                <c:pt idx="1355">
                  <c:v>137.04</c:v>
                </c:pt>
                <c:pt idx="1356">
                  <c:v>122.136</c:v>
                </c:pt>
                <c:pt idx="1357">
                  <c:v>131.958</c:v>
                </c:pt>
                <c:pt idx="1358">
                  <c:v>145.64400000000001</c:v>
                </c:pt>
                <c:pt idx="1359">
                  <c:v>175.74600000000001</c:v>
                </c:pt>
                <c:pt idx="1360">
                  <c:v>157.99199999999999</c:v>
                </c:pt>
                <c:pt idx="1361">
                  <c:v>154.95599999999999</c:v>
                </c:pt>
                <c:pt idx="1362">
                  <c:v>153.114</c:v>
                </c:pt>
                <c:pt idx="1363">
                  <c:v>156.30000000000001</c:v>
                </c:pt>
                <c:pt idx="1364">
                  <c:v>119.52</c:v>
                </c:pt>
                <c:pt idx="1365">
                  <c:v>157.30799999999999</c:v>
                </c:pt>
                <c:pt idx="1366">
                  <c:v>134.02199999999999</c:v>
                </c:pt>
                <c:pt idx="1367">
                  <c:v>123.22799999999999</c:v>
                </c:pt>
                <c:pt idx="1368">
                  <c:v>165.43799999999999</c:v>
                </c:pt>
                <c:pt idx="1369">
                  <c:v>178.446</c:v>
                </c:pt>
                <c:pt idx="1370">
                  <c:v>163.608</c:v>
                </c:pt>
                <c:pt idx="1371">
                  <c:v>134.304</c:v>
                </c:pt>
                <c:pt idx="1372">
                  <c:v>127.128</c:v>
                </c:pt>
                <c:pt idx="1373">
                  <c:v>113.706</c:v>
                </c:pt>
                <c:pt idx="1374">
                  <c:v>154.53</c:v>
                </c:pt>
                <c:pt idx="1375">
                  <c:v>136.44</c:v>
                </c:pt>
                <c:pt idx="1376">
                  <c:v>122.39400000000001</c:v>
                </c:pt>
                <c:pt idx="1377">
                  <c:v>120.90600000000001</c:v>
                </c:pt>
                <c:pt idx="1378">
                  <c:v>173.55600000000001</c:v>
                </c:pt>
                <c:pt idx="1379">
                  <c:v>129.27600000000001</c:v>
                </c:pt>
                <c:pt idx="1380">
                  <c:v>180</c:v>
                </c:pt>
                <c:pt idx="1381">
                  <c:v>134.70599999999999</c:v>
                </c:pt>
                <c:pt idx="1382">
                  <c:v>167.178</c:v>
                </c:pt>
                <c:pt idx="1383">
                  <c:v>160.74</c:v>
                </c:pt>
                <c:pt idx="1384">
                  <c:v>116.86799999999999</c:v>
                </c:pt>
                <c:pt idx="1385">
                  <c:v>162.92400000000001</c:v>
                </c:pt>
                <c:pt idx="1386">
                  <c:v>103.446</c:v>
                </c:pt>
                <c:pt idx="1387">
                  <c:v>114.306</c:v>
                </c:pt>
                <c:pt idx="1388">
                  <c:v>142.73400000000001</c:v>
                </c:pt>
                <c:pt idx="1389">
                  <c:v>138.666</c:v>
                </c:pt>
                <c:pt idx="1390">
                  <c:v>151.80600000000001</c:v>
                </c:pt>
                <c:pt idx="1391">
                  <c:v>139.35</c:v>
                </c:pt>
                <c:pt idx="1392">
                  <c:v>158.00399999999999</c:v>
                </c:pt>
                <c:pt idx="1393">
                  <c:v>-141.006</c:v>
                </c:pt>
                <c:pt idx="1394">
                  <c:v>140.916</c:v>
                </c:pt>
                <c:pt idx="1395">
                  <c:v>162.012</c:v>
                </c:pt>
                <c:pt idx="1396">
                  <c:v>135.642</c:v>
                </c:pt>
                <c:pt idx="1397">
                  <c:v>163.77600000000001</c:v>
                </c:pt>
                <c:pt idx="1398">
                  <c:v>160.74</c:v>
                </c:pt>
                <c:pt idx="1399">
                  <c:v>150.25200000000001</c:v>
                </c:pt>
                <c:pt idx="1400">
                  <c:v>161.60400000000001</c:v>
                </c:pt>
                <c:pt idx="1401">
                  <c:v>-177.94800000000001</c:v>
                </c:pt>
                <c:pt idx="1402">
                  <c:v>135.43199999999999</c:v>
                </c:pt>
                <c:pt idx="1403">
                  <c:v>137.328</c:v>
                </c:pt>
                <c:pt idx="1404">
                  <c:v>108.096</c:v>
                </c:pt>
                <c:pt idx="1405">
                  <c:v>160.19999999999999</c:v>
                </c:pt>
                <c:pt idx="1406">
                  <c:v>167.262</c:v>
                </c:pt>
                <c:pt idx="1407">
                  <c:v>144.30600000000001</c:v>
                </c:pt>
                <c:pt idx="1408">
                  <c:v>126.90600000000001</c:v>
                </c:pt>
                <c:pt idx="1409">
                  <c:v>102.318</c:v>
                </c:pt>
                <c:pt idx="1410">
                  <c:v>145.08000000000001</c:v>
                </c:pt>
                <c:pt idx="1411">
                  <c:v>162.048</c:v>
                </c:pt>
                <c:pt idx="1412">
                  <c:v>152.76</c:v>
                </c:pt>
                <c:pt idx="1413">
                  <c:v>153.816</c:v>
                </c:pt>
                <c:pt idx="1414">
                  <c:v>144.042</c:v>
                </c:pt>
                <c:pt idx="1415">
                  <c:v>147.102</c:v>
                </c:pt>
                <c:pt idx="1416">
                  <c:v>160.96799999999999</c:v>
                </c:pt>
                <c:pt idx="1417">
                  <c:v>149.58600000000001</c:v>
                </c:pt>
                <c:pt idx="1418">
                  <c:v>136.90799999999999</c:v>
                </c:pt>
                <c:pt idx="1419">
                  <c:v>169.518</c:v>
                </c:pt>
                <c:pt idx="1420">
                  <c:v>-158.10599999999999</c:v>
                </c:pt>
                <c:pt idx="1421">
                  <c:v>-159.30600000000001</c:v>
                </c:pt>
                <c:pt idx="1422">
                  <c:v>166.77600000000001</c:v>
                </c:pt>
                <c:pt idx="1423">
                  <c:v>169.44</c:v>
                </c:pt>
                <c:pt idx="1424">
                  <c:v>151.36799999999999</c:v>
                </c:pt>
                <c:pt idx="1425">
                  <c:v>123.126</c:v>
                </c:pt>
                <c:pt idx="1426">
                  <c:v>141.9</c:v>
                </c:pt>
                <c:pt idx="1427">
                  <c:v>133.22999999999999</c:v>
                </c:pt>
                <c:pt idx="1428">
                  <c:v>161.83199999999999</c:v>
                </c:pt>
                <c:pt idx="1429">
                  <c:v>146.54400000000001</c:v>
                </c:pt>
                <c:pt idx="1430">
                  <c:v>129.94800000000001</c:v>
                </c:pt>
                <c:pt idx="1431">
                  <c:v>166.75800000000001</c:v>
                </c:pt>
                <c:pt idx="1432">
                  <c:v>142.548</c:v>
                </c:pt>
                <c:pt idx="1433">
                  <c:v>136.59</c:v>
                </c:pt>
                <c:pt idx="1434">
                  <c:v>127.404</c:v>
                </c:pt>
                <c:pt idx="1435">
                  <c:v>164.886</c:v>
                </c:pt>
                <c:pt idx="1436">
                  <c:v>140.41200000000001</c:v>
                </c:pt>
                <c:pt idx="1437">
                  <c:v>151.542</c:v>
                </c:pt>
                <c:pt idx="1438">
                  <c:v>90.6</c:v>
                </c:pt>
                <c:pt idx="1439">
                  <c:v>132.41999999999999</c:v>
                </c:pt>
                <c:pt idx="1440">
                  <c:v>171.19200000000001</c:v>
                </c:pt>
                <c:pt idx="1441">
                  <c:v>142.94399999999999</c:v>
                </c:pt>
                <c:pt idx="1442">
                  <c:v>158.25</c:v>
                </c:pt>
                <c:pt idx="1443">
                  <c:v>174.34200000000001</c:v>
                </c:pt>
                <c:pt idx="1444">
                  <c:v>151.29</c:v>
                </c:pt>
                <c:pt idx="1445">
                  <c:v>162.61199999999999</c:v>
                </c:pt>
                <c:pt idx="1446">
                  <c:v>-167.232</c:v>
                </c:pt>
                <c:pt idx="1447">
                  <c:v>137.49</c:v>
                </c:pt>
                <c:pt idx="1448">
                  <c:v>143.72999999999999</c:v>
                </c:pt>
                <c:pt idx="1449">
                  <c:v>130.96199999999999</c:v>
                </c:pt>
                <c:pt idx="1450">
                  <c:v>138.72</c:v>
                </c:pt>
                <c:pt idx="1451">
                  <c:v>-150.25200000000001</c:v>
                </c:pt>
                <c:pt idx="1452">
                  <c:v>158.994</c:v>
                </c:pt>
                <c:pt idx="1453">
                  <c:v>168.042</c:v>
                </c:pt>
                <c:pt idx="1454">
                  <c:v>130.21199999999999</c:v>
                </c:pt>
                <c:pt idx="1455">
                  <c:v>150.60599999999999</c:v>
                </c:pt>
                <c:pt idx="1456">
                  <c:v>126.768</c:v>
                </c:pt>
                <c:pt idx="1457">
                  <c:v>-176.988</c:v>
                </c:pt>
                <c:pt idx="1458">
                  <c:v>137.08799999999999</c:v>
                </c:pt>
                <c:pt idx="1459">
                  <c:v>159.39599999999999</c:v>
                </c:pt>
                <c:pt idx="1460">
                  <c:v>113.25</c:v>
                </c:pt>
                <c:pt idx="1461">
                  <c:v>151.68600000000001</c:v>
                </c:pt>
                <c:pt idx="1462">
                  <c:v>131.41800000000001</c:v>
                </c:pt>
                <c:pt idx="1463">
                  <c:v>128.40600000000001</c:v>
                </c:pt>
                <c:pt idx="1464">
                  <c:v>131.892</c:v>
                </c:pt>
                <c:pt idx="1465">
                  <c:v>147.29400000000001</c:v>
                </c:pt>
                <c:pt idx="1466">
                  <c:v>123.264</c:v>
                </c:pt>
                <c:pt idx="1467">
                  <c:v>171.36</c:v>
                </c:pt>
                <c:pt idx="1468">
                  <c:v>133.20599999999999</c:v>
                </c:pt>
                <c:pt idx="1469">
                  <c:v>128.286</c:v>
                </c:pt>
                <c:pt idx="1470">
                  <c:v>115.116</c:v>
                </c:pt>
                <c:pt idx="1471">
                  <c:v>141.99600000000001</c:v>
                </c:pt>
                <c:pt idx="1472">
                  <c:v>155.65199999999999</c:v>
                </c:pt>
                <c:pt idx="1473">
                  <c:v>166.01400000000001</c:v>
                </c:pt>
                <c:pt idx="1474">
                  <c:v>148.25399999999999</c:v>
                </c:pt>
                <c:pt idx="1475">
                  <c:v>149.65199999999999</c:v>
                </c:pt>
                <c:pt idx="1476">
                  <c:v>144.49799999999999</c:v>
                </c:pt>
                <c:pt idx="1477">
                  <c:v>108.768</c:v>
                </c:pt>
                <c:pt idx="1478">
                  <c:v>133.88399999999999</c:v>
                </c:pt>
                <c:pt idx="1479">
                  <c:v>142.97399999999999</c:v>
                </c:pt>
                <c:pt idx="1480">
                  <c:v>169.34399999999999</c:v>
                </c:pt>
                <c:pt idx="1481">
                  <c:v>147.43799999999999</c:v>
                </c:pt>
                <c:pt idx="1482">
                  <c:v>160.08000000000001</c:v>
                </c:pt>
                <c:pt idx="1483">
                  <c:v>80.7</c:v>
                </c:pt>
                <c:pt idx="1484">
                  <c:v>163.398</c:v>
                </c:pt>
                <c:pt idx="1485">
                  <c:v>162.18600000000001</c:v>
                </c:pt>
                <c:pt idx="1486">
                  <c:v>154.06800000000001</c:v>
                </c:pt>
                <c:pt idx="1487">
                  <c:v>168.56399999999999</c:v>
                </c:pt>
                <c:pt idx="1488">
                  <c:v>175.476</c:v>
                </c:pt>
                <c:pt idx="1489">
                  <c:v>109.086</c:v>
                </c:pt>
                <c:pt idx="1490">
                  <c:v>113.742</c:v>
                </c:pt>
                <c:pt idx="1491">
                  <c:v>111.504</c:v>
                </c:pt>
                <c:pt idx="1492">
                  <c:v>117.54600000000001</c:v>
                </c:pt>
                <c:pt idx="1493">
                  <c:v>156.23400000000001</c:v>
                </c:pt>
                <c:pt idx="1494">
                  <c:v>131.208</c:v>
                </c:pt>
                <c:pt idx="1495">
                  <c:v>168.87</c:v>
                </c:pt>
                <c:pt idx="1496">
                  <c:v>175.93199999999999</c:v>
                </c:pt>
                <c:pt idx="1497">
                  <c:v>116.922</c:v>
                </c:pt>
                <c:pt idx="1498">
                  <c:v>168.006</c:v>
                </c:pt>
                <c:pt idx="1499">
                  <c:v>131.40600000000001</c:v>
                </c:pt>
                <c:pt idx="1500">
                  <c:v>156.30000000000001</c:v>
                </c:pt>
                <c:pt idx="1501">
                  <c:v>160.89599999999999</c:v>
                </c:pt>
                <c:pt idx="1502">
                  <c:v>149.72399999999999</c:v>
                </c:pt>
                <c:pt idx="1503">
                  <c:v>-173.49600000000001</c:v>
                </c:pt>
                <c:pt idx="1504">
                  <c:v>171.25200000000001</c:v>
                </c:pt>
                <c:pt idx="1505">
                  <c:v>167.226</c:v>
                </c:pt>
                <c:pt idx="1506">
                  <c:v>139.72200000000001</c:v>
                </c:pt>
                <c:pt idx="1507">
                  <c:v>162.42599999999999</c:v>
                </c:pt>
                <c:pt idx="1508">
                  <c:v>142.89599999999999</c:v>
                </c:pt>
                <c:pt idx="1509">
                  <c:v>-166.84800000000001</c:v>
                </c:pt>
                <c:pt idx="1510">
                  <c:v>152.904</c:v>
                </c:pt>
                <c:pt idx="1511">
                  <c:v>75.63</c:v>
                </c:pt>
                <c:pt idx="1512">
                  <c:v>-172.404</c:v>
                </c:pt>
                <c:pt idx="1513">
                  <c:v>139.23599999999999</c:v>
                </c:pt>
                <c:pt idx="1514">
                  <c:v>163.81800000000001</c:v>
                </c:pt>
                <c:pt idx="1515">
                  <c:v>141.024</c:v>
                </c:pt>
                <c:pt idx="1516">
                  <c:v>177.40799999999999</c:v>
                </c:pt>
                <c:pt idx="1517">
                  <c:v>128.19</c:v>
                </c:pt>
                <c:pt idx="1518">
                  <c:v>154.96799999999999</c:v>
                </c:pt>
                <c:pt idx="1519">
                  <c:v>153.92400000000001</c:v>
                </c:pt>
                <c:pt idx="1520">
                  <c:v>155.286</c:v>
                </c:pt>
                <c:pt idx="1521">
                  <c:v>137.69999999999999</c:v>
                </c:pt>
                <c:pt idx="1522">
                  <c:v>127.452</c:v>
                </c:pt>
                <c:pt idx="1523">
                  <c:v>143.58600000000001</c:v>
                </c:pt>
                <c:pt idx="1524">
                  <c:v>163.608</c:v>
                </c:pt>
                <c:pt idx="1525">
                  <c:v>126.264</c:v>
                </c:pt>
                <c:pt idx="1526">
                  <c:v>98.652000000000001</c:v>
                </c:pt>
                <c:pt idx="1527">
                  <c:v>140.52600000000001</c:v>
                </c:pt>
                <c:pt idx="1528">
                  <c:v>125.928</c:v>
                </c:pt>
                <c:pt idx="1529">
                  <c:v>170.322</c:v>
                </c:pt>
                <c:pt idx="1530">
                  <c:v>175.26599999999999</c:v>
                </c:pt>
                <c:pt idx="1531">
                  <c:v>169.548</c:v>
                </c:pt>
                <c:pt idx="1532">
                  <c:v>134.67599999999999</c:v>
                </c:pt>
                <c:pt idx="1533">
                  <c:v>130.75200000000001</c:v>
                </c:pt>
                <c:pt idx="1534">
                  <c:v>159.59399999999999</c:v>
                </c:pt>
                <c:pt idx="1535">
                  <c:v>144.72</c:v>
                </c:pt>
                <c:pt idx="1536">
                  <c:v>143.68199999999999</c:v>
                </c:pt>
                <c:pt idx="1537">
                  <c:v>169.77</c:v>
                </c:pt>
                <c:pt idx="1538">
                  <c:v>125.05200000000001</c:v>
                </c:pt>
                <c:pt idx="1539">
                  <c:v>170.64</c:v>
                </c:pt>
                <c:pt idx="1540">
                  <c:v>140.53800000000001</c:v>
                </c:pt>
                <c:pt idx="1541">
                  <c:v>135.96600000000001</c:v>
                </c:pt>
                <c:pt idx="1542">
                  <c:v>142.19999999999999</c:v>
                </c:pt>
                <c:pt idx="1543">
                  <c:v>170.02199999999999</c:v>
                </c:pt>
                <c:pt idx="1544">
                  <c:v>162.54599999999999</c:v>
                </c:pt>
                <c:pt idx="1545">
                  <c:v>169.17599999999999</c:v>
                </c:pt>
                <c:pt idx="1546">
                  <c:v>94.212000000000003</c:v>
                </c:pt>
                <c:pt idx="1547">
                  <c:v>122.196</c:v>
                </c:pt>
                <c:pt idx="1548">
                  <c:v>152.268</c:v>
                </c:pt>
                <c:pt idx="1549">
                  <c:v>170.154</c:v>
                </c:pt>
                <c:pt idx="1550">
                  <c:v>138.012</c:v>
                </c:pt>
                <c:pt idx="1551">
                  <c:v>116.712</c:v>
                </c:pt>
                <c:pt idx="1552">
                  <c:v>120.798</c:v>
                </c:pt>
                <c:pt idx="1553">
                  <c:v>150.38399999999999</c:v>
                </c:pt>
                <c:pt idx="1554">
                  <c:v>153.852</c:v>
                </c:pt>
                <c:pt idx="1555">
                  <c:v>142.608</c:v>
                </c:pt>
                <c:pt idx="1556">
                  <c:v>148.09200000000001</c:v>
                </c:pt>
                <c:pt idx="1557">
                  <c:v>64.656000000000006</c:v>
                </c:pt>
                <c:pt idx="1558">
                  <c:v>112.63800000000001</c:v>
                </c:pt>
                <c:pt idx="1559">
                  <c:v>171.684</c:v>
                </c:pt>
                <c:pt idx="1560">
                  <c:v>117.876</c:v>
                </c:pt>
                <c:pt idx="1561">
                  <c:v>161.01</c:v>
                </c:pt>
                <c:pt idx="1562">
                  <c:v>141.27600000000001</c:v>
                </c:pt>
                <c:pt idx="1563">
                  <c:v>148.11600000000001</c:v>
                </c:pt>
                <c:pt idx="1564">
                  <c:v>157.27799999999999</c:v>
                </c:pt>
                <c:pt idx="1565">
                  <c:v>152.334</c:v>
                </c:pt>
                <c:pt idx="1566">
                  <c:v>125.244</c:v>
                </c:pt>
                <c:pt idx="1567">
                  <c:v>146.79599999999999</c:v>
                </c:pt>
                <c:pt idx="1568">
                  <c:v>146.256</c:v>
                </c:pt>
                <c:pt idx="1569">
                  <c:v>-166.84800000000001</c:v>
                </c:pt>
                <c:pt idx="1570">
                  <c:v>161.298</c:v>
                </c:pt>
                <c:pt idx="1571">
                  <c:v>127.386</c:v>
                </c:pt>
                <c:pt idx="1572">
                  <c:v>121.71599999999999</c:v>
                </c:pt>
                <c:pt idx="1573">
                  <c:v>169.65</c:v>
                </c:pt>
                <c:pt idx="1574">
                  <c:v>163.99199999999999</c:v>
                </c:pt>
                <c:pt idx="1575">
                  <c:v>154.92599999999999</c:v>
                </c:pt>
                <c:pt idx="1576">
                  <c:v>159.36000000000001</c:v>
                </c:pt>
                <c:pt idx="1577">
                  <c:v>118.986</c:v>
                </c:pt>
                <c:pt idx="1578">
                  <c:v>159.96600000000001</c:v>
                </c:pt>
                <c:pt idx="1579">
                  <c:v>140.1</c:v>
                </c:pt>
                <c:pt idx="1580">
                  <c:v>178.27799999999999</c:v>
                </c:pt>
                <c:pt idx="1581">
                  <c:v>118.506</c:v>
                </c:pt>
                <c:pt idx="1582">
                  <c:v>158.80799999999999</c:v>
                </c:pt>
                <c:pt idx="1583">
                  <c:v>120.15</c:v>
                </c:pt>
                <c:pt idx="1584">
                  <c:v>121.66200000000001</c:v>
                </c:pt>
                <c:pt idx="1585">
                  <c:v>71.766000000000005</c:v>
                </c:pt>
                <c:pt idx="1586">
                  <c:v>114.306</c:v>
                </c:pt>
                <c:pt idx="1587">
                  <c:v>103.788</c:v>
                </c:pt>
                <c:pt idx="1588">
                  <c:v>153.18</c:v>
                </c:pt>
                <c:pt idx="1589">
                  <c:v>-179.298</c:v>
                </c:pt>
                <c:pt idx="1590">
                  <c:v>158.268</c:v>
                </c:pt>
                <c:pt idx="1591">
                  <c:v>131.82599999999999</c:v>
                </c:pt>
                <c:pt idx="1592">
                  <c:v>149.136</c:v>
                </c:pt>
                <c:pt idx="1593">
                  <c:v>134.268</c:v>
                </c:pt>
                <c:pt idx="1594">
                  <c:v>149.49600000000001</c:v>
                </c:pt>
                <c:pt idx="1595">
                  <c:v>130.5</c:v>
                </c:pt>
                <c:pt idx="1596">
                  <c:v>159.864</c:v>
                </c:pt>
                <c:pt idx="1597">
                  <c:v>147.40199999999999</c:v>
                </c:pt>
                <c:pt idx="1598">
                  <c:v>125.13</c:v>
                </c:pt>
                <c:pt idx="1599">
                  <c:v>177.90600000000001</c:v>
                </c:pt>
                <c:pt idx="1600">
                  <c:v>145.29599999999999</c:v>
                </c:pt>
                <c:pt idx="1601">
                  <c:v>157.35599999999999</c:v>
                </c:pt>
                <c:pt idx="1602">
                  <c:v>152.56200000000001</c:v>
                </c:pt>
                <c:pt idx="1603">
                  <c:v>128.298</c:v>
                </c:pt>
                <c:pt idx="1604">
                  <c:v>148.84800000000001</c:v>
                </c:pt>
                <c:pt idx="1605">
                  <c:v>131.54400000000001</c:v>
                </c:pt>
                <c:pt idx="1606">
                  <c:v>137.70599999999999</c:v>
                </c:pt>
                <c:pt idx="1607">
                  <c:v>116.694</c:v>
                </c:pt>
                <c:pt idx="1608">
                  <c:v>158.00399999999999</c:v>
                </c:pt>
                <c:pt idx="1609">
                  <c:v>133.38</c:v>
                </c:pt>
                <c:pt idx="1610">
                  <c:v>133.15199999999999</c:v>
                </c:pt>
                <c:pt idx="1611">
                  <c:v>123.492</c:v>
                </c:pt>
                <c:pt idx="1612">
                  <c:v>152.74199999999999</c:v>
                </c:pt>
                <c:pt idx="1613">
                  <c:v>119.02800000000001</c:v>
                </c:pt>
                <c:pt idx="1614">
                  <c:v>177.696</c:v>
                </c:pt>
                <c:pt idx="1615">
                  <c:v>155.54400000000001</c:v>
                </c:pt>
                <c:pt idx="1616">
                  <c:v>146.268</c:v>
                </c:pt>
                <c:pt idx="1617">
                  <c:v>134.66399999999999</c:v>
                </c:pt>
                <c:pt idx="1618">
                  <c:v>139.86000000000001</c:v>
                </c:pt>
                <c:pt idx="1619">
                  <c:v>172.84800000000001</c:v>
                </c:pt>
                <c:pt idx="1620">
                  <c:v>169.5</c:v>
                </c:pt>
                <c:pt idx="1621">
                  <c:v>130.614</c:v>
                </c:pt>
                <c:pt idx="1622">
                  <c:v>148.94399999999999</c:v>
                </c:pt>
                <c:pt idx="1623">
                  <c:v>150.44999999999999</c:v>
                </c:pt>
                <c:pt idx="1624">
                  <c:v>115.914</c:v>
                </c:pt>
                <c:pt idx="1625">
                  <c:v>142.36199999999999</c:v>
                </c:pt>
                <c:pt idx="1626">
                  <c:v>151.68600000000001</c:v>
                </c:pt>
                <c:pt idx="1627">
                  <c:v>137.83199999999999</c:v>
                </c:pt>
                <c:pt idx="1628">
                  <c:v>144.61199999999999</c:v>
                </c:pt>
                <c:pt idx="1629">
                  <c:v>149.244</c:v>
                </c:pt>
                <c:pt idx="1630">
                  <c:v>157.59</c:v>
                </c:pt>
                <c:pt idx="1631">
                  <c:v>-176.226</c:v>
                </c:pt>
                <c:pt idx="1632">
                  <c:v>-179.53200000000001</c:v>
                </c:pt>
                <c:pt idx="1633">
                  <c:v>176.07</c:v>
                </c:pt>
                <c:pt idx="1634">
                  <c:v>146.74199999999999</c:v>
                </c:pt>
                <c:pt idx="1635">
                  <c:v>136.81800000000001</c:v>
                </c:pt>
                <c:pt idx="1636">
                  <c:v>141.18600000000001</c:v>
                </c:pt>
                <c:pt idx="1637">
                  <c:v>138.96</c:v>
                </c:pt>
                <c:pt idx="1638">
                  <c:v>153.53399999999999</c:v>
                </c:pt>
                <c:pt idx="1639">
                  <c:v>162.41399999999999</c:v>
                </c:pt>
                <c:pt idx="1640">
                  <c:v>142.06200000000001</c:v>
                </c:pt>
                <c:pt idx="1641">
                  <c:v>106.77</c:v>
                </c:pt>
                <c:pt idx="1642">
                  <c:v>121.374</c:v>
                </c:pt>
                <c:pt idx="1643">
                  <c:v>113.892</c:v>
                </c:pt>
                <c:pt idx="1644">
                  <c:v>157.81800000000001</c:v>
                </c:pt>
                <c:pt idx="1645">
                  <c:v>167.262</c:v>
                </c:pt>
                <c:pt idx="1646">
                  <c:v>137.59200000000001</c:v>
                </c:pt>
                <c:pt idx="1647">
                  <c:v>98.855999999999995</c:v>
                </c:pt>
                <c:pt idx="1648">
                  <c:v>118.476</c:v>
                </c:pt>
                <c:pt idx="1649">
                  <c:v>136.75200000000001</c:v>
                </c:pt>
                <c:pt idx="1650">
                  <c:v>147</c:v>
                </c:pt>
                <c:pt idx="1651">
                  <c:v>140.74799999999999</c:v>
                </c:pt>
                <c:pt idx="1652">
                  <c:v>144.768</c:v>
                </c:pt>
                <c:pt idx="1653">
                  <c:v>169.614</c:v>
                </c:pt>
                <c:pt idx="1654">
                  <c:v>127.458</c:v>
                </c:pt>
                <c:pt idx="1655">
                  <c:v>140.80199999999999</c:v>
                </c:pt>
                <c:pt idx="1656">
                  <c:v>166.32</c:v>
                </c:pt>
                <c:pt idx="1657">
                  <c:v>179.11199999999999</c:v>
                </c:pt>
                <c:pt idx="1658">
                  <c:v>172.73400000000001</c:v>
                </c:pt>
                <c:pt idx="1659">
                  <c:v>162.84</c:v>
                </c:pt>
                <c:pt idx="1660">
                  <c:v>123.336</c:v>
                </c:pt>
                <c:pt idx="1661">
                  <c:v>138.93</c:v>
                </c:pt>
                <c:pt idx="1662">
                  <c:v>163.10400000000001</c:v>
                </c:pt>
                <c:pt idx="1663">
                  <c:v>118.824</c:v>
                </c:pt>
                <c:pt idx="1664">
                  <c:v>154.13999999999999</c:v>
                </c:pt>
                <c:pt idx="1665">
                  <c:v>127.464</c:v>
                </c:pt>
                <c:pt idx="1666">
                  <c:v>112.67400000000001</c:v>
                </c:pt>
                <c:pt idx="1667">
                  <c:v>144.58199999999999</c:v>
                </c:pt>
                <c:pt idx="1668">
                  <c:v>149.00399999999999</c:v>
                </c:pt>
                <c:pt idx="1669">
                  <c:v>130.87799999999999</c:v>
                </c:pt>
                <c:pt idx="1670">
                  <c:v>146.82599999999999</c:v>
                </c:pt>
                <c:pt idx="1671">
                  <c:v>120.91200000000001</c:v>
                </c:pt>
                <c:pt idx="1672">
                  <c:v>175.77</c:v>
                </c:pt>
                <c:pt idx="1673">
                  <c:v>147.99600000000001</c:v>
                </c:pt>
                <c:pt idx="1674">
                  <c:v>167.97</c:v>
                </c:pt>
                <c:pt idx="1675">
                  <c:v>145.67400000000001</c:v>
                </c:pt>
                <c:pt idx="1676">
                  <c:v>145.27199999999999</c:v>
                </c:pt>
                <c:pt idx="1677">
                  <c:v>148.21799999999999</c:v>
                </c:pt>
                <c:pt idx="1678">
                  <c:v>140.196</c:v>
                </c:pt>
                <c:pt idx="1679">
                  <c:v>153.678</c:v>
                </c:pt>
                <c:pt idx="1680">
                  <c:v>155.376</c:v>
                </c:pt>
                <c:pt idx="1681">
                  <c:v>127.11</c:v>
                </c:pt>
                <c:pt idx="1682">
                  <c:v>178.70400000000001</c:v>
                </c:pt>
                <c:pt idx="1683">
                  <c:v>128.59200000000001</c:v>
                </c:pt>
                <c:pt idx="1684">
                  <c:v>174.012</c:v>
                </c:pt>
                <c:pt idx="1685">
                  <c:v>135.55199999999999</c:v>
                </c:pt>
                <c:pt idx="1686">
                  <c:v>137.41800000000001</c:v>
                </c:pt>
                <c:pt idx="1687">
                  <c:v>130.13399999999999</c:v>
                </c:pt>
                <c:pt idx="1688">
                  <c:v>178.95599999999999</c:v>
                </c:pt>
                <c:pt idx="1689">
                  <c:v>137.82599999999999</c:v>
                </c:pt>
                <c:pt idx="1690">
                  <c:v>169.77600000000001</c:v>
                </c:pt>
                <c:pt idx="1691">
                  <c:v>148.35599999999999</c:v>
                </c:pt>
                <c:pt idx="1692">
                  <c:v>134.47200000000001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875648"/>
        <c:axId val="120886016"/>
      </c:scatterChart>
      <c:valAx>
        <c:axId val="120875648"/>
        <c:scaling>
          <c:orientation val="minMax"/>
          <c:max val="18"/>
          <c:min val="14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Température (K)</a:t>
                </a:r>
              </a:p>
            </c:rich>
          </c:tx>
          <c:layout>
            <c:manualLayout>
              <c:xMode val="edge"/>
              <c:yMode val="edge"/>
              <c:x val="0.45833057214610717"/>
              <c:y val="0.8838935133108361"/>
            </c:manualLayout>
          </c:layout>
          <c:overlay val="0"/>
        </c:title>
        <c:numFmt formatCode="General" sourceLinked="1"/>
        <c:majorTickMark val="none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20886016"/>
        <c:crosses val="autoZero"/>
        <c:crossBetween val="midCat"/>
      </c:valAx>
      <c:valAx>
        <c:axId val="1208860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Phase (degré)</a:t>
                </a:r>
              </a:p>
            </c:rich>
          </c:tx>
          <c:layout>
            <c:manualLayout>
              <c:xMode val="edge"/>
              <c:yMode val="edge"/>
              <c:x val="4.2460139754411E-2"/>
              <c:y val="0.3715139875808207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20875648"/>
        <c:crosses val="autoZero"/>
        <c:crossBetween val="midCat"/>
      </c:valAx>
      <c:spPr>
        <a:gradFill>
          <a:gsLst>
            <a:gs pos="0">
              <a:schemeClr val="accent1">
                <a:tint val="66000"/>
                <a:satMod val="160000"/>
                <a:alpha val="67000"/>
              </a:schemeClr>
            </a:gs>
            <a:gs pos="50000">
              <a:schemeClr val="accent1">
                <a:tint val="44500"/>
                <a:satMod val="160000"/>
                <a:alpha val="68000"/>
              </a:schemeClr>
            </a:gs>
            <a:gs pos="100000">
              <a:schemeClr val="accent1">
                <a:tint val="23500"/>
                <a:satMod val="160000"/>
                <a:alpha val="24000"/>
              </a:schemeClr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610770052048579"/>
          <c:y val="4.8928468600119193E-2"/>
          <c:w val="0.82333578006139074"/>
          <c:h val="0.83913328345462057"/>
        </c:manualLayout>
      </c:layout>
      <c:scatterChart>
        <c:scatterStyle val="smoothMarker"/>
        <c:varyColors val="0"/>
        <c:ser>
          <c:idx val="3"/>
          <c:order val="0"/>
          <c:tx>
            <c:v>I naples calculé (NbN)</c:v>
          </c:tx>
          <c:spPr>
            <a:ln>
              <a:prstDash val="dash"/>
            </a:ln>
          </c:spPr>
          <c:xVal>
            <c:numRef>
              <c:f>'BC1'!$B$6:$B$22</c:f>
              <c:numCache>
                <c:formatCode>General</c:formatCode>
                <c:ptCount val="17"/>
                <c:pt idx="0">
                  <c:v>15.9</c:v>
                </c:pt>
                <c:pt idx="1">
                  <c:v>15.2</c:v>
                </c:pt>
                <c:pt idx="2">
                  <c:v>15</c:v>
                </c:pt>
                <c:pt idx="3">
                  <c:v>14.6</c:v>
                </c:pt>
                <c:pt idx="4">
                  <c:v>14.1</c:v>
                </c:pt>
                <c:pt idx="5">
                  <c:v>13.6</c:v>
                </c:pt>
                <c:pt idx="6">
                  <c:v>13.1</c:v>
                </c:pt>
                <c:pt idx="7">
                  <c:v>12.56</c:v>
                </c:pt>
                <c:pt idx="8">
                  <c:v>11.5</c:v>
                </c:pt>
                <c:pt idx="9">
                  <c:v>10.3</c:v>
                </c:pt>
                <c:pt idx="10">
                  <c:v>8.4499999999999993</c:v>
                </c:pt>
                <c:pt idx="11">
                  <c:v>8.4</c:v>
                </c:pt>
                <c:pt idx="12">
                  <c:v>7.7</c:v>
                </c:pt>
                <c:pt idx="13">
                  <c:v>6.7</c:v>
                </c:pt>
                <c:pt idx="14">
                  <c:v>6.2</c:v>
                </c:pt>
              </c:numCache>
            </c:numRef>
          </c:xVal>
          <c:yVal>
            <c:numRef>
              <c:f>'BC1'!$E$6:$E$22</c:f>
              <c:numCache>
                <c:formatCode>General</c:formatCode>
                <c:ptCount val="17"/>
                <c:pt idx="0">
                  <c:v>1.3788141458322403</c:v>
                </c:pt>
                <c:pt idx="1">
                  <c:v>3.3160807682744151</c:v>
                </c:pt>
                <c:pt idx="2">
                  <c:v>3.8535676952174849</c:v>
                </c:pt>
                <c:pt idx="3">
                  <c:v>4.90718445266881</c:v>
                </c:pt>
                <c:pt idx="4">
                  <c:v>6.1841608436676694</c:v>
                </c:pt>
                <c:pt idx="5">
                  <c:v>7.416643283760644</c:v>
                </c:pt>
                <c:pt idx="6">
                  <c:v>8.6046317729477355</c:v>
                </c:pt>
                <c:pt idx="7">
                  <c:v>9.8376837356123072</c:v>
                </c:pt>
                <c:pt idx="8">
                  <c:v>12.107195588258891</c:v>
                </c:pt>
                <c:pt idx="9">
                  <c:v>14.435119099654717</c:v>
                </c:pt>
                <c:pt idx="10">
                  <c:v>17.521886943750395</c:v>
                </c:pt>
                <c:pt idx="11">
                  <c:v>17.596859251026807</c:v>
                </c:pt>
                <c:pt idx="12">
                  <c:v>18.599752904445424</c:v>
                </c:pt>
                <c:pt idx="13">
                  <c:v>19.88117869053487</c:v>
                </c:pt>
                <c:pt idx="14">
                  <c:v>20.45515065722077</c:v>
                </c:pt>
              </c:numCache>
            </c:numRef>
          </c:yVal>
          <c:smooth val="1"/>
        </c:ser>
        <c:ser>
          <c:idx val="1"/>
          <c:order val="1"/>
          <c:tx>
            <c:v>points exp sACLAY</c:v>
          </c:tx>
          <c:spPr>
            <a:ln>
              <a:prstDash val="solid"/>
            </a:ln>
          </c:spPr>
          <c:marker>
            <c:symbol val="diamond"/>
            <c:size val="5"/>
          </c:marker>
          <c:xVal>
            <c:numRef>
              <c:f>'BC1'!$P$4:$P$10</c:f>
              <c:numCache>
                <c:formatCode>General</c:formatCode>
                <c:ptCount val="7"/>
                <c:pt idx="0">
                  <c:v>16.37</c:v>
                </c:pt>
                <c:pt idx="1">
                  <c:v>15.3</c:v>
                </c:pt>
                <c:pt idx="2">
                  <c:v>15.1</c:v>
                </c:pt>
                <c:pt idx="3">
                  <c:v>13.8</c:v>
                </c:pt>
                <c:pt idx="4">
                  <c:v>12.6</c:v>
                </c:pt>
                <c:pt idx="5">
                  <c:v>10.9</c:v>
                </c:pt>
                <c:pt idx="6">
                  <c:v>9.4</c:v>
                </c:pt>
              </c:numCache>
            </c:numRef>
          </c:xVal>
          <c:yVal>
            <c:numRef>
              <c:f>'BC1'!$Q$4:$Q$10</c:f>
              <c:numCache>
                <c:formatCode>General</c:formatCode>
                <c:ptCount val="7"/>
                <c:pt idx="1">
                  <c:v>3.63</c:v>
                </c:pt>
                <c:pt idx="2">
                  <c:v>5.48</c:v>
                </c:pt>
                <c:pt idx="3">
                  <c:v>14.71</c:v>
                </c:pt>
                <c:pt idx="4">
                  <c:v>23.96</c:v>
                </c:pt>
                <c:pt idx="5">
                  <c:v>31.38</c:v>
                </c:pt>
                <c:pt idx="6">
                  <c:v>40.69</c:v>
                </c:pt>
              </c:numCache>
            </c:numRef>
          </c:yVal>
          <c:smooth val="1"/>
        </c:ser>
        <c:ser>
          <c:idx val="4"/>
          <c:order val="2"/>
          <c:tx>
            <c:strRef>
              <c:f>'BC1'!$V$3:$V$4</c:f>
              <c:strCache>
                <c:ptCount val="1"/>
                <c:pt idx="0">
                  <c:v>I S calculé</c:v>
                </c:pt>
              </c:strCache>
            </c:strRef>
          </c:tx>
          <c:spPr>
            <a:ln>
              <a:prstDash val="sysDash"/>
            </a:ln>
          </c:spPr>
          <c:dPt>
            <c:idx val="0"/>
            <c:bubble3D val="0"/>
            <c:spPr>
              <a:ln w="31750">
                <a:solidFill>
                  <a:schemeClr val="accent1">
                    <a:alpha val="62000"/>
                  </a:schemeClr>
                </a:solidFill>
                <a:prstDash val="sysDash"/>
              </a:ln>
            </c:spPr>
          </c:dPt>
          <c:trendline>
            <c:spPr>
              <a:ln>
                <a:prstDash val="dash"/>
              </a:ln>
            </c:spPr>
            <c:trendlineType val="poly"/>
            <c:order val="2"/>
            <c:backward val="5"/>
            <c:dispRSqr val="0"/>
            <c:dispEq val="0"/>
          </c:trendline>
          <c:xVal>
            <c:numRef>
              <c:f>'BC1'!$P$5:$P$17</c:f>
              <c:numCache>
                <c:formatCode>General</c:formatCode>
                <c:ptCount val="13"/>
                <c:pt idx="0">
                  <c:v>15.3</c:v>
                </c:pt>
                <c:pt idx="1">
                  <c:v>15.1</c:v>
                </c:pt>
                <c:pt idx="2">
                  <c:v>13.8</c:v>
                </c:pt>
                <c:pt idx="3">
                  <c:v>12.6</c:v>
                </c:pt>
                <c:pt idx="4">
                  <c:v>10.9</c:v>
                </c:pt>
                <c:pt idx="5">
                  <c:v>9.4</c:v>
                </c:pt>
                <c:pt idx="6">
                  <c:v>9.3000000000000007</c:v>
                </c:pt>
                <c:pt idx="7">
                  <c:v>9</c:v>
                </c:pt>
                <c:pt idx="8">
                  <c:v>7.6</c:v>
                </c:pt>
                <c:pt idx="9">
                  <c:v>6.5</c:v>
                </c:pt>
                <c:pt idx="10">
                  <c:v>6.1</c:v>
                </c:pt>
                <c:pt idx="11">
                  <c:v>4.8</c:v>
                </c:pt>
              </c:numCache>
            </c:numRef>
          </c:xVal>
          <c:yVal>
            <c:numRef>
              <c:f>'BC1'!$V$5:$V$17</c:f>
              <c:numCache>
                <c:formatCode>General</c:formatCode>
                <c:ptCount val="13"/>
                <c:pt idx="0">
                  <c:v>6.6366065715683664</c:v>
                </c:pt>
                <c:pt idx="1">
                  <c:v>7.9135232790093744</c:v>
                </c:pt>
                <c:pt idx="2">
                  <c:v>15.803944446535436</c:v>
                </c:pt>
                <c:pt idx="3">
                  <c:v>22.457352553728029</c:v>
                </c:pt>
                <c:pt idx="4">
                  <c:v>30.847619406074752</c:v>
                </c:pt>
                <c:pt idx="5">
                  <c:v>37.242703903044912</c:v>
                </c:pt>
                <c:pt idx="6">
                  <c:v>37.635439798261132</c:v>
                </c:pt>
                <c:pt idx="7">
                  <c:v>38.788445180473488</c:v>
                </c:pt>
                <c:pt idx="8">
                  <c:v>43.669291279310478</c:v>
                </c:pt>
                <c:pt idx="9">
                  <c:v>46.926688998456846</c:v>
                </c:pt>
                <c:pt idx="10">
                  <c:v>47.985185742782953</c:v>
                </c:pt>
                <c:pt idx="11">
                  <c:v>50.961157740223577</c:v>
                </c:pt>
              </c:numCache>
            </c:numRef>
          </c:yVal>
          <c:smooth val="1"/>
        </c:ser>
        <c:ser>
          <c:idx val="5"/>
          <c:order val="3"/>
          <c:tx>
            <c:strRef>
              <c:f>'BC1'!$D$3</c:f>
              <c:strCache>
                <c:ptCount val="1"/>
                <c:pt idx="0">
                  <c:v>I Naples</c:v>
                </c:pt>
              </c:strCache>
            </c:strRef>
          </c:tx>
          <c:xVal>
            <c:numRef>
              <c:f>'BC1'!$B$4:$B$20</c:f>
              <c:numCache>
                <c:formatCode>General</c:formatCode>
                <c:ptCount val="17"/>
                <c:pt idx="0">
                  <c:v>16.38</c:v>
                </c:pt>
                <c:pt idx="1">
                  <c:v>16.2</c:v>
                </c:pt>
                <c:pt idx="2">
                  <c:v>15.9</c:v>
                </c:pt>
                <c:pt idx="3">
                  <c:v>15.2</c:v>
                </c:pt>
                <c:pt idx="4">
                  <c:v>15</c:v>
                </c:pt>
                <c:pt idx="5">
                  <c:v>14.6</c:v>
                </c:pt>
                <c:pt idx="6">
                  <c:v>14.1</c:v>
                </c:pt>
                <c:pt idx="7">
                  <c:v>13.6</c:v>
                </c:pt>
                <c:pt idx="8">
                  <c:v>13.1</c:v>
                </c:pt>
                <c:pt idx="9">
                  <c:v>12.56</c:v>
                </c:pt>
                <c:pt idx="10">
                  <c:v>11.5</c:v>
                </c:pt>
                <c:pt idx="11">
                  <c:v>10.3</c:v>
                </c:pt>
                <c:pt idx="12">
                  <c:v>8.4499999999999993</c:v>
                </c:pt>
                <c:pt idx="13">
                  <c:v>8.4</c:v>
                </c:pt>
                <c:pt idx="14">
                  <c:v>7.7</c:v>
                </c:pt>
                <c:pt idx="15">
                  <c:v>6.7</c:v>
                </c:pt>
                <c:pt idx="16">
                  <c:v>6.2</c:v>
                </c:pt>
              </c:numCache>
            </c:numRef>
          </c:xVal>
          <c:yVal>
            <c:numRef>
              <c:f>'BC1'!$D$4:$D$20</c:f>
              <c:numCache>
                <c:formatCode>General</c:formatCode>
                <c:ptCount val="17"/>
                <c:pt idx="0">
                  <c:v>0</c:v>
                </c:pt>
                <c:pt idx="1">
                  <c:v>0.15176999999999999</c:v>
                </c:pt>
                <c:pt idx="2">
                  <c:v>0.47</c:v>
                </c:pt>
                <c:pt idx="3">
                  <c:v>1.831</c:v>
                </c:pt>
                <c:pt idx="4">
                  <c:v>2.2959999999999998</c:v>
                </c:pt>
                <c:pt idx="5">
                  <c:v>3.0514000000000001</c:v>
                </c:pt>
                <c:pt idx="6">
                  <c:v>4.6257999999999999</c:v>
                </c:pt>
                <c:pt idx="7">
                  <c:v>6.1692</c:v>
                </c:pt>
                <c:pt idx="8">
                  <c:v>7.6466000000000003</c:v>
                </c:pt>
                <c:pt idx="9">
                  <c:v>9.1767000000000003</c:v>
                </c:pt>
                <c:pt idx="10">
                  <c:v>12.230600000000001</c:v>
                </c:pt>
                <c:pt idx="11">
                  <c:v>15.6488</c:v>
                </c:pt>
                <c:pt idx="12">
                  <c:v>19.9192</c:v>
                </c:pt>
                <c:pt idx="13">
                  <c:v>21.470300000000002</c:v>
                </c:pt>
                <c:pt idx="14">
                  <c:v>27.275500000000001</c:v>
                </c:pt>
                <c:pt idx="15">
                  <c:v>43.322600000000001</c:v>
                </c:pt>
                <c:pt idx="16">
                  <c:v>64.500375500000004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476736"/>
        <c:axId val="109986560"/>
      </c:scatterChart>
      <c:valAx>
        <c:axId val="137476736"/>
        <c:scaling>
          <c:orientation val="minMax"/>
          <c:min val="4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</a:t>
                </a:r>
              </a:p>
            </c:rich>
          </c:tx>
          <c:layout>
            <c:manualLayout>
              <c:xMode val="edge"/>
              <c:yMode val="edge"/>
              <c:x val="0.51501322147815631"/>
              <c:y val="0.9423588980511294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09986560"/>
        <c:crosses val="autoZero"/>
        <c:crossBetween val="midCat"/>
        <c:majorUnit val="1"/>
      </c:valAx>
      <c:valAx>
        <c:axId val="109986560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Courant (mA)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37476736"/>
        <c:crosses val="autoZero"/>
        <c:crossBetween val="midCat"/>
        <c:majorUnit val="5"/>
      </c:valAx>
    </c:plotArea>
    <c:legend>
      <c:legendPos val="r"/>
      <c:layout>
        <c:manualLayout>
          <c:xMode val="edge"/>
          <c:yMode val="edge"/>
          <c:x val="0.55833511277192049"/>
          <c:y val="7.6356560836859919E-2"/>
          <c:w val="0.36395213310200636"/>
          <c:h val="0.3107830729946918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21642786454972"/>
          <c:y val="4.3985619755277067E-2"/>
          <c:w val="0.73667997464706692"/>
          <c:h val="0.8124923293039074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'BC1'!$C$3</c:f>
              <c:strCache>
                <c:ptCount val="1"/>
                <c:pt idx="0">
                  <c:v>SL</c:v>
                </c:pt>
              </c:strCache>
            </c:strRef>
          </c:tx>
          <c:xVal>
            <c:numRef>
              <c:f>'BC1'!$B$4:$B$22</c:f>
              <c:numCache>
                <c:formatCode>General</c:formatCode>
                <c:ptCount val="19"/>
                <c:pt idx="0">
                  <c:v>16.38</c:v>
                </c:pt>
                <c:pt idx="1">
                  <c:v>16.2</c:v>
                </c:pt>
                <c:pt idx="2">
                  <c:v>15.9</c:v>
                </c:pt>
                <c:pt idx="3">
                  <c:v>15.2</c:v>
                </c:pt>
                <c:pt idx="4">
                  <c:v>15</c:v>
                </c:pt>
                <c:pt idx="5">
                  <c:v>14.6</c:v>
                </c:pt>
                <c:pt idx="6">
                  <c:v>14.1</c:v>
                </c:pt>
                <c:pt idx="7">
                  <c:v>13.6</c:v>
                </c:pt>
                <c:pt idx="8">
                  <c:v>13.1</c:v>
                </c:pt>
                <c:pt idx="9">
                  <c:v>12.56</c:v>
                </c:pt>
                <c:pt idx="10">
                  <c:v>11.5</c:v>
                </c:pt>
                <c:pt idx="11">
                  <c:v>10.3</c:v>
                </c:pt>
                <c:pt idx="12">
                  <c:v>8.4499999999999993</c:v>
                </c:pt>
                <c:pt idx="13">
                  <c:v>8.4</c:v>
                </c:pt>
                <c:pt idx="14">
                  <c:v>7.7</c:v>
                </c:pt>
                <c:pt idx="15">
                  <c:v>6.7</c:v>
                </c:pt>
                <c:pt idx="16">
                  <c:v>6.2</c:v>
                </c:pt>
              </c:numCache>
            </c:numRef>
          </c:xVal>
          <c:yVal>
            <c:numRef>
              <c:f>'BC1'!$C$4:$C$22</c:f>
              <c:numCache>
                <c:formatCode>General</c:formatCode>
                <c:ptCount val="19"/>
                <c:pt idx="0">
                  <c:v>3.0000000000000001E-3</c:v>
                </c:pt>
                <c:pt idx="1">
                  <c:v>3.8100000000000002E-2</c:v>
                </c:pt>
                <c:pt idx="2">
                  <c:v>0.1183</c:v>
                </c:pt>
                <c:pt idx="3">
                  <c:v>0.4602</c:v>
                </c:pt>
                <c:pt idx="4">
                  <c:v>0.57709999999999995</c:v>
                </c:pt>
                <c:pt idx="5">
                  <c:v>0.76680000000000004</c:v>
                </c:pt>
                <c:pt idx="6">
                  <c:v>1.1624000000000001</c:v>
                </c:pt>
                <c:pt idx="7">
                  <c:v>1.5503</c:v>
                </c:pt>
                <c:pt idx="8">
                  <c:v>1.9215</c:v>
                </c:pt>
                <c:pt idx="9">
                  <c:v>2.3060999999999998</c:v>
                </c:pt>
                <c:pt idx="10">
                  <c:v>3.0735000000000001</c:v>
                </c:pt>
                <c:pt idx="11">
                  <c:v>3.9325000000000001</c:v>
                </c:pt>
                <c:pt idx="12">
                  <c:v>5.0057</c:v>
                </c:pt>
                <c:pt idx="13">
                  <c:v>5.3954000000000004</c:v>
                </c:pt>
                <c:pt idx="14">
                  <c:v>6.8543000000000003</c:v>
                </c:pt>
                <c:pt idx="15">
                  <c:v>10.886900000000001</c:v>
                </c:pt>
                <c:pt idx="16">
                  <c:v>16.2089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'BC1'!$R$3</c:f>
              <c:strCache>
                <c:ptCount val="1"/>
                <c:pt idx="0">
                  <c:v>(B SL_S)  B = I/9,3</c:v>
                </c:pt>
              </c:strCache>
            </c:strRef>
          </c:tx>
          <c:xVal>
            <c:numRef>
              <c:f>'BC1'!$P$6:$P$16</c:f>
              <c:numCache>
                <c:formatCode>General</c:formatCode>
                <c:ptCount val="11"/>
                <c:pt idx="0">
                  <c:v>15.1</c:v>
                </c:pt>
                <c:pt idx="1">
                  <c:v>13.8</c:v>
                </c:pt>
                <c:pt idx="2">
                  <c:v>12.6</c:v>
                </c:pt>
                <c:pt idx="3">
                  <c:v>10.9</c:v>
                </c:pt>
                <c:pt idx="4">
                  <c:v>9.4</c:v>
                </c:pt>
                <c:pt idx="5">
                  <c:v>9.3000000000000007</c:v>
                </c:pt>
                <c:pt idx="6">
                  <c:v>9</c:v>
                </c:pt>
                <c:pt idx="7">
                  <c:v>7.6</c:v>
                </c:pt>
                <c:pt idx="8">
                  <c:v>6.5</c:v>
                </c:pt>
                <c:pt idx="9">
                  <c:v>6.1</c:v>
                </c:pt>
                <c:pt idx="10">
                  <c:v>4.8</c:v>
                </c:pt>
              </c:numCache>
            </c:numRef>
          </c:xVal>
          <c:yVal>
            <c:numRef>
              <c:f>'BC1'!$R$6:$R$16</c:f>
              <c:numCache>
                <c:formatCode>General</c:formatCode>
                <c:ptCount val="11"/>
                <c:pt idx="0">
                  <c:v>0.58924731182795698</c:v>
                </c:pt>
                <c:pt idx="1">
                  <c:v>1.5817204301075269</c:v>
                </c:pt>
                <c:pt idx="2">
                  <c:v>2.5763440860215052</c:v>
                </c:pt>
                <c:pt idx="3">
                  <c:v>3.3741935483870966</c:v>
                </c:pt>
                <c:pt idx="4">
                  <c:v>4.3752688172043008</c:v>
                </c:pt>
                <c:pt idx="5">
                  <c:v>4.9752688172043014</c:v>
                </c:pt>
                <c:pt idx="6">
                  <c:v>5.9752688172043005</c:v>
                </c:pt>
                <c:pt idx="7">
                  <c:v>11.980645161290322</c:v>
                </c:pt>
                <c:pt idx="8">
                  <c:v>15.959139784946235</c:v>
                </c:pt>
                <c:pt idx="9">
                  <c:v>18.672043010752688</c:v>
                </c:pt>
                <c:pt idx="10">
                  <c:v>26.655913978494624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640832"/>
        <c:axId val="119642752"/>
      </c:scatterChart>
      <c:valAx>
        <c:axId val="119640832"/>
        <c:scaling>
          <c:orientation val="minMax"/>
        </c:scaling>
        <c:delete val="0"/>
        <c:axPos val="b"/>
        <c:majorGridlines/>
        <c:minorGridlines>
          <c:spPr>
            <a:ln>
              <a:prstDash val="sysDot"/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</a:t>
                </a:r>
              </a:p>
            </c:rich>
          </c:tx>
          <c:layout>
            <c:manualLayout>
              <c:xMode val="edge"/>
              <c:yMode val="edge"/>
              <c:x val="0.5090151026203692"/>
              <c:y val="0.929369154559905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19642752"/>
        <c:crosses val="autoZero"/>
        <c:crossBetween val="midCat"/>
      </c:valAx>
      <c:valAx>
        <c:axId val="119642752"/>
        <c:scaling>
          <c:orientation val="minMax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Champ (mT)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9640832"/>
        <c:crosses val="autoZero"/>
        <c:crossBetween val="midCat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56297797736220467"/>
          <c:y val="9.6753354774315195E-2"/>
          <c:w val="0.31202202263779527"/>
          <c:h val="0.18735813833130013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0.64883</cdr:x>
      <cdr:y>0.10212</cdr:y>
    </cdr:from>
    <cdr:to>
      <cdr:x>0.71761</cdr:x>
      <cdr:y>0.18301</cdr:y>
    </cdr:to>
    <cdr:sp macro="" textlink="">
      <cdr:nvSpPr>
        <cdr:cNvPr id="410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50672" y="252708"/>
          <a:ext cx="238585" cy="2001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36576" tIns="36576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0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200</a:t>
          </a:r>
        </a:p>
      </cdr:txBody>
    </cdr:sp>
  </cdr:relSizeAnchor>
  <cdr:relSizeAnchor xmlns:cdr="http://schemas.openxmlformats.org/drawingml/2006/chartDrawing">
    <cdr:from>
      <cdr:x>0.42589</cdr:x>
      <cdr:y>0.10211</cdr:y>
    </cdr:from>
    <cdr:to>
      <cdr:x>0.53638</cdr:x>
      <cdr:y>0.18301</cdr:y>
    </cdr:to>
    <cdr:sp macro="" textlink="">
      <cdr:nvSpPr>
        <cdr:cNvPr id="4104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77332" y="252696"/>
          <a:ext cx="383271" cy="2002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576" tIns="36576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0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100</a:t>
          </a:r>
        </a:p>
      </cdr:txBody>
    </cdr:sp>
  </cdr:relSizeAnchor>
  <cdr:relSizeAnchor xmlns:cdr="http://schemas.openxmlformats.org/drawingml/2006/chartDrawing">
    <cdr:from>
      <cdr:x>0.46826</cdr:x>
      <cdr:y>0.17748</cdr:y>
    </cdr:from>
    <cdr:to>
      <cdr:x>0.46826</cdr:x>
      <cdr:y>0.19723</cdr:y>
    </cdr:to>
    <cdr:sp macro="" textlink="">
      <cdr:nvSpPr>
        <cdr:cNvPr id="4106" name="Line 1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624314" y="439224"/>
          <a:ext cx="0" cy="4887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0.68652</cdr:x>
      <cdr:y>0.17748</cdr:y>
    </cdr:from>
    <cdr:to>
      <cdr:x>0.68652</cdr:x>
      <cdr:y>0.19723</cdr:y>
    </cdr:to>
    <cdr:sp macro="" textlink="">
      <cdr:nvSpPr>
        <cdr:cNvPr id="4107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381419" y="439224"/>
          <a:ext cx="0" cy="4887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0.08493</cdr:x>
      <cdr:y>0.78642</cdr:y>
    </cdr:from>
    <cdr:to>
      <cdr:x>0.46499</cdr:x>
      <cdr:y>0.78642</cdr:y>
    </cdr:to>
    <cdr:cxnSp macro="">
      <cdr:nvCxnSpPr>
        <cdr:cNvPr id="3" name="Connecteur droit avec flèche 2"/>
        <cdr:cNvCxnSpPr/>
      </cdr:nvCxnSpPr>
      <cdr:spPr>
        <a:xfrm xmlns:a="http://schemas.openxmlformats.org/drawingml/2006/main">
          <a:off x="422930" y="2097384"/>
          <a:ext cx="1892525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0.10686</cdr:x>
      <cdr:y>0.54269</cdr:y>
    </cdr:from>
    <cdr:to>
      <cdr:x>0.40748</cdr:x>
      <cdr:y>0.55488</cdr:y>
    </cdr:to>
    <cdr:cxnSp macro="">
      <cdr:nvCxnSpPr>
        <cdr:cNvPr id="5" name="Connecteur droit 4"/>
        <cdr:cNvCxnSpPr/>
      </cdr:nvCxnSpPr>
      <cdr:spPr>
        <a:xfrm xmlns:a="http://schemas.openxmlformats.org/drawingml/2006/main">
          <a:off x="567947" y="1695459"/>
          <a:ext cx="1597781" cy="3808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0.32975</cdr:x>
      <cdr:y>0.34451</cdr:y>
    </cdr:from>
    <cdr:to>
      <cdr:x>0.33443</cdr:x>
      <cdr:y>0.94817</cdr:y>
    </cdr:to>
    <cdr:cxnSp macro="">
      <cdr:nvCxnSpPr>
        <cdr:cNvPr id="7" name="Connecteur droit 6"/>
        <cdr:cNvCxnSpPr/>
      </cdr:nvCxnSpPr>
      <cdr:spPr>
        <a:xfrm xmlns:a="http://schemas.openxmlformats.org/drawingml/2006/main">
          <a:off x="1752582" y="1076314"/>
          <a:ext cx="24874" cy="188595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0.75189</cdr:x>
      <cdr:y>0.0687</cdr:y>
    </cdr:from>
    <cdr:to>
      <cdr:x>0.93552</cdr:x>
      <cdr:y>0.2687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3744074" y="183223"/>
          <a:ext cx="914400" cy="5334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fr-FR" sz="1000" dirty="0" smtClean="0"/>
            <a:t>Avec ampli</a:t>
          </a:r>
        </a:p>
        <a:p xmlns:a="http://schemas.openxmlformats.org/drawingml/2006/main">
          <a:pPr>
            <a:lnSpc>
              <a:spcPct val="200000"/>
            </a:lnSpc>
          </a:pPr>
          <a:r>
            <a:rPr lang="fr-FR" sz="1000" dirty="0" smtClean="0"/>
            <a:t>Sans ampli</a:t>
          </a:r>
          <a:endParaRPr lang="fr-FR" sz="1000" dirty="0"/>
        </a:p>
      </cdr:txBody>
    </cdr:sp>
  </cdr:relSizeAnchor>
  <cdr:relSizeAnchor xmlns:cdr="http://schemas.openxmlformats.org/drawingml/2006/chartDrawing">
    <cdr:from>
      <cdr:x>0.69395</cdr:x>
      <cdr:y>0.05714</cdr:y>
    </cdr:from>
    <cdr:to>
      <cdr:x>0.93122</cdr:x>
      <cdr:y>0.2626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3455542" y="152400"/>
          <a:ext cx="1181528" cy="54795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0.42373</cdr:x>
      <cdr:y>0.05679</cdr:y>
    </cdr:from>
    <cdr:to>
      <cdr:x>0.42373</cdr:x>
      <cdr:y>0.90463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1905000" y="228600"/>
          <a:ext cx="0" cy="3412677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FFC000">
              <a:alpha val="39000"/>
            </a:srgb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AE77B-9DC3-46C2-86DC-1199ADD257FB}" type="datetimeFigureOut">
              <a:rPr lang="fr-FR" smtClean="0"/>
              <a:pPr/>
              <a:t>08/07/2011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40628-600D-4AE4-9CE2-9823D93D13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918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869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Saclay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largest</a:t>
            </a:r>
            <a:r>
              <a:rPr lang="fr-FR" dirty="0" smtClean="0"/>
              <a:t> civil </a:t>
            </a:r>
            <a:r>
              <a:rPr lang="fr-FR" dirty="0" err="1" smtClean="0"/>
              <a:t>research</a:t>
            </a:r>
            <a:r>
              <a:rPr lang="fr-FR" dirty="0" smtClean="0"/>
              <a:t> center of the CEA</a:t>
            </a:r>
          </a:p>
          <a:p>
            <a:r>
              <a:rPr lang="fr-FR" dirty="0" smtClean="0"/>
              <a:t>Centre de recherche civil le + grand du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544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437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35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38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703263"/>
            <a:ext cx="4592638" cy="3444875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4727" y="4358541"/>
            <a:ext cx="5008548" cy="4076292"/>
          </a:xfrm>
          <a:noFill/>
          <a:ln/>
        </p:spPr>
        <p:txBody>
          <a:bodyPr/>
          <a:lstStyle/>
          <a:p>
            <a:pPr algn="just" eaLnBrk="1" hangingPunct="1">
              <a:lnSpc>
                <a:spcPct val="130000"/>
              </a:lnSpc>
            </a:pPr>
            <a:r>
              <a:rPr lang="fr-FR" dirty="0" smtClean="0"/>
              <a:t>Une cavité RF est un résonateur pour le</a:t>
            </a:r>
            <a:r>
              <a:rPr lang="fr-FR" dirty="0" smtClean="0">
                <a:solidFill>
                  <a:srgbClr val="FF0000"/>
                </a:solidFill>
              </a:rPr>
              <a:t> champ</a:t>
            </a:r>
            <a:r>
              <a:rPr lang="fr-FR" dirty="0" smtClean="0"/>
              <a:t> électrique destiné à accélérer les particules. </a:t>
            </a:r>
          </a:p>
          <a:p>
            <a:pPr algn="just" eaLnBrk="1" hangingPunct="1">
              <a:lnSpc>
                <a:spcPct val="130000"/>
              </a:lnSpc>
            </a:pPr>
            <a:r>
              <a:rPr lang="fr-FR" dirty="0" smtClean="0"/>
              <a:t>On utilise deux paramètres pour la qualifier : le champ accélérateur … et le coefficient de qualité, </a:t>
            </a:r>
          </a:p>
          <a:p>
            <a:pPr algn="just" eaLnBrk="1" hangingPunct="1">
              <a:lnSpc>
                <a:spcPct val="130000"/>
              </a:lnSpc>
            </a:pPr>
            <a:endParaRPr lang="fr-F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34933-DC98-4489-A4E3-3A36C2DB592A}" type="slidenum">
              <a:rPr lang="fr-FR"/>
              <a:pPr/>
              <a:t>7</a:t>
            </a:fld>
            <a:endParaRPr lang="fr-FR" dirty="0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fr-FR" dirty="0" smtClean="0">
                <a:sym typeface="Symbol" pitchFamily="18" charset="2"/>
              </a:rPr>
              <a:t> atténuer le champ appliqué dans les cavités</a:t>
            </a:r>
            <a:endParaRPr lang="fr-FR" dirty="0"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noProof="0" dirty="0" smtClean="0"/>
              <a:t>Transition : il faut caractériser ces nouveaux</a:t>
            </a:r>
            <a:r>
              <a:rPr lang="fr-FR" baseline="0" noProof="0" dirty="0" smtClean="0"/>
              <a:t> matériaux par magnétométrie </a:t>
            </a:r>
            <a:r>
              <a:rPr lang="fr-FR" noProof="0" dirty="0" smtClean="0"/>
              <a:t>=&gt; </a:t>
            </a:r>
            <a:r>
              <a:rPr lang="fr-FR" noProof="0" dirty="0" err="1" smtClean="0"/>
              <a:t>pb</a:t>
            </a:r>
            <a:r>
              <a:rPr lang="fr-FR" noProof="0" dirty="0" smtClean="0"/>
              <a:t> mesure</a:t>
            </a:r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7300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8987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Rappel magnétomètre</a:t>
            </a:r>
            <a:r>
              <a:rPr lang="en-US" baseline="0" dirty="0" smtClean="0"/>
              <a:t> Naples : T&gt; 5K, B &lt; 16 mT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8987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476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434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Penser</a:t>
            </a:r>
            <a:r>
              <a:rPr lang="en-US" dirty="0" smtClean="0"/>
              <a:t> à </a:t>
            </a:r>
            <a:r>
              <a:rPr lang="en-US" dirty="0" err="1" smtClean="0"/>
              <a:t>parler</a:t>
            </a:r>
            <a:r>
              <a:rPr lang="en-US" dirty="0" smtClean="0"/>
              <a:t> des </a:t>
            </a:r>
            <a:r>
              <a:rPr lang="en-US" dirty="0" err="1" smtClean="0"/>
              <a:t>améliorations</a:t>
            </a:r>
            <a:r>
              <a:rPr lang="en-US" dirty="0" smtClean="0"/>
              <a:t> du cryostat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872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Câblage électrique et capteurs:</a:t>
            </a:r>
          </a:p>
          <a:p>
            <a:r>
              <a:rPr lang="fr-FR" dirty="0" smtClean="0"/>
              <a:t>3 capteurs de température ont été placés :</a:t>
            </a:r>
          </a:p>
          <a:p>
            <a:pPr>
              <a:buNone/>
            </a:pPr>
            <a:endParaRPr lang="fr-FR" sz="1300" dirty="0" smtClean="0"/>
          </a:p>
          <a:p>
            <a:pPr lvl="2"/>
            <a:r>
              <a:rPr lang="fr-FR" dirty="0" smtClean="0"/>
              <a:t>Un sous la plaque supportant l’échantillon (température échantillon).</a:t>
            </a:r>
          </a:p>
          <a:p>
            <a:pPr lvl="2"/>
            <a:r>
              <a:rPr lang="fr-FR" dirty="0" smtClean="0"/>
              <a:t>Un sur la plaque de cuivre inferieure (contrôle point froid).</a:t>
            </a:r>
          </a:p>
          <a:p>
            <a:pPr lvl="2"/>
            <a:r>
              <a:rPr lang="fr-FR" dirty="0" smtClean="0"/>
              <a:t>Un dans le bain d’hélium (contrôle du niveau).</a:t>
            </a:r>
          </a:p>
          <a:p>
            <a:pPr lvl="2"/>
            <a:endParaRPr lang="fr-FR" dirty="0" smtClean="0"/>
          </a:p>
          <a:p>
            <a:r>
              <a:rPr lang="fr-FR" dirty="0" smtClean="0"/>
              <a:t> Un fil résistif à été collé sous la plaque supportant l’échantillon (chauffage échantillon).</a:t>
            </a:r>
          </a:p>
          <a:p>
            <a:endParaRPr lang="fr-FR" dirty="0" smtClean="0"/>
          </a:p>
          <a:p>
            <a:r>
              <a:rPr lang="fr-FR" dirty="0" smtClean="0"/>
              <a:t>Le câblage de la bobine a été réalisé.</a:t>
            </a:r>
          </a:p>
          <a:p>
            <a:endParaRPr lang="fr-FR" dirty="0" smtClean="0"/>
          </a:p>
          <a:p>
            <a:r>
              <a:rPr lang="fr-FR" dirty="0" smtClean="0"/>
              <a:t>Tous les fils sont thermalisés sur une tige en cuivre reliée au point froid.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584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Penser</a:t>
            </a:r>
            <a:r>
              <a:rPr lang="en-US" dirty="0" smtClean="0"/>
              <a:t> à </a:t>
            </a:r>
            <a:r>
              <a:rPr lang="en-US" dirty="0" err="1" smtClean="0"/>
              <a:t>parler</a:t>
            </a:r>
            <a:r>
              <a:rPr lang="en-US" dirty="0" smtClean="0"/>
              <a:t> des </a:t>
            </a:r>
            <a:r>
              <a:rPr lang="en-US" dirty="0" err="1" smtClean="0"/>
              <a:t>améliorations</a:t>
            </a:r>
            <a:r>
              <a:rPr lang="en-US" dirty="0" smtClean="0"/>
              <a:t> du cryostat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872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1684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388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lock-in amplifier Stanford Research SR830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Lakeshore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340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multimètre HP 34401A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amplificateur audio Samson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servo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300</a:t>
            </a:r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multimètre HP 3478 pour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Cernox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6355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9232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1764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3556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3556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 </a:t>
            </a:r>
            <a:r>
              <a:rPr lang="en-US" dirty="0" err="1" smtClean="0"/>
              <a:t>mT</a:t>
            </a:r>
            <a:r>
              <a:rPr lang="en-US" dirty="0" smtClean="0"/>
              <a:t>, et 16,38 K = </a:t>
            </a:r>
            <a:r>
              <a:rPr lang="en-US" dirty="0" err="1" smtClean="0"/>
              <a:t>Hc</a:t>
            </a:r>
            <a:r>
              <a:rPr lang="en-US" dirty="0" smtClean="0"/>
              <a:t> et </a:t>
            </a:r>
            <a:r>
              <a:rPr lang="en-US" dirty="0" err="1" smtClean="0"/>
              <a:t>Tc</a:t>
            </a:r>
            <a:r>
              <a:rPr lang="en-US" dirty="0" smtClean="0"/>
              <a:t> de </a:t>
            </a:r>
            <a:r>
              <a:rPr lang="en-US" dirty="0" err="1" smtClean="0"/>
              <a:t>NbN</a:t>
            </a:r>
            <a:r>
              <a:rPr lang="en-US" dirty="0" smtClean="0"/>
              <a:t> </a:t>
            </a:r>
            <a:r>
              <a:rPr lang="en-US" dirty="0" err="1" smtClean="0"/>
              <a:t>seul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7582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effectLst/>
              </a:rPr>
              <a:t>Le tesla est l’unité de champ magnétique. Le champ magnétique terrestre à Paris est égal à 5.10-5T</a:t>
            </a:r>
            <a:br>
              <a:rPr lang="fr-FR" dirty="0" smtClean="0">
                <a:effectLst/>
              </a:rPr>
            </a:br>
            <a:endParaRPr lang="fr-FR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7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218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0628-600D-4AE4-9CE2-9823D93D13B3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770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C11AC4-BD9A-40AC-81B3-0F5D7489F10A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FE090E-7086-4793-AEFF-6579F3792ECA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5A8D67-351C-4074-9BAF-A334153D9F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0D1FBF-B6A7-4047-8833-84B44873FA69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3D4E32-F750-43DF-B818-C53DADDE127B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A1F63-C23E-4B8F-80A6-7C264CFA03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7BC05C-9961-41AB-8345-E86871E3B8CE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D6528D-71D9-4B74-8A8B-68804892EC9C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268135-FCF9-47C4-AFE3-D21115BFAE9F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BA1735-4AB0-42CB-8E7A-350B4C67DF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A88435-FB5A-4B16-9689-41EC40CE64AF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ADB3-8C74-4D83-A61C-C1DCD8CA220D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E75-02ED-45E2-9DB8-1172333F0A8E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3C65E-5BC8-45CD-A206-336AD5C5B32F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1014-2BBB-4630-93E8-79AE9272E8F8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67F-F6E3-407E-AB3F-DC063BD5C183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CC19-F0FB-40A9-96C7-94A309B5618C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2E23-BDB9-41DA-8AE7-CABC8E31C58D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6CE7-5156-4751-96C8-F25C02E8E2F5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AFC-46E5-4012-A970-54B72353AC1B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CE947-4A10-4CFD-AB8A-23C6C9A8D7B6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508A-251B-465A-8E28-AD66C69BA28E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11AC4-BD9A-40AC-81B3-0F5D7489F10A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E090E-7086-4793-AEFF-6579F3792ECA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8D67-351C-4074-9BAF-A334153D9F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1FBF-B6A7-4047-8833-84B44873FA69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4E32-F750-43DF-B818-C53DADDE127B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1F63-C23E-4B8F-80A6-7C264CFA03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BC05C-9961-41AB-8345-E86871E3B8CE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528D-71D9-4B74-8A8B-68804892EC9C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8135-FCF9-47C4-AFE3-D21115BFAE9F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1735-4AB0-42CB-8E7A-350B4C67DF3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435-FB5A-4B16-9689-41EC40CE64AF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4A02E1-65C5-459F-AAFD-C7AD336D136C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cover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08C4-1E64-412A-93F2-F2732D8F2922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cover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A02E1-65C5-459F-AAFD-C7AD336D136C}" type="datetime1">
              <a:rPr lang="en-US" smtClean="0"/>
              <a:pPr/>
              <a:t>7/8/2011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cover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-dapnia.cea.fr/Sac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Feuille_Microsoft_Excel_97-20031.xls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Relationship Id="rId9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8382000" cy="27432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Commissioning and calibration of a specific magnetometer for nanocomposite superconductors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fr-FR" sz="2000" i="1" dirty="0" smtClean="0"/>
              <a:t>Mise en service et étalonnage d’un magnétomètre spécifique pour supraconducteurs nano-composites</a:t>
            </a:r>
            <a:endParaRPr lang="fr-FR" sz="3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228600" y="3048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Quentin FAMERY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334000" y="304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Encadrant : Claire ANTOINE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38200" y="41910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Stage de seconde année de DUT Mesures Physiques effectué au </a:t>
            </a:r>
            <a:endParaRPr lang="fr-FR" dirty="0" smtClean="0">
              <a:hlinkClick r:id="rId3"/>
            </a:endParaRPr>
          </a:p>
          <a:p>
            <a:pPr algn="ctr"/>
            <a:r>
              <a:rPr lang="fr-FR" dirty="0" smtClean="0"/>
              <a:t> Service des Accélérateurs, de Cryogénie et de Magnétisme</a:t>
            </a:r>
          </a:p>
          <a:p>
            <a:pPr algn="ctr"/>
            <a:r>
              <a:rPr lang="fr-FR" dirty="0" smtClean="0"/>
              <a:t>CEA/Saclay</a:t>
            </a:r>
            <a:endParaRPr lang="fr-FR" dirty="0"/>
          </a:p>
        </p:txBody>
      </p:sp>
      <p:pic>
        <p:nvPicPr>
          <p:cNvPr id="1027" name="Picture 3" descr="\\Dapdc5\jleclerc\Desktop\Présentations\logo-ce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564756"/>
            <a:ext cx="1295400" cy="12932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Image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8" r="23975"/>
          <a:stretch/>
        </p:blipFill>
        <p:spPr>
          <a:xfrm>
            <a:off x="7210567" y="5564756"/>
            <a:ext cx="1400033" cy="1293244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7118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CEA : 6 000 employees at </a:t>
            </a:r>
            <a:r>
              <a:rPr lang="en-US" dirty="0" err="1" smtClean="0"/>
              <a:t>Saclay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err="1" smtClean="0"/>
              <a:t>Irfu</a:t>
            </a:r>
            <a:r>
              <a:rPr lang="en-US" dirty="0" smtClean="0"/>
              <a:t> (</a:t>
            </a:r>
            <a:r>
              <a:rPr lang="en-US" dirty="0" err="1" smtClean="0"/>
              <a:t>Insitut</a:t>
            </a:r>
            <a:r>
              <a:rPr lang="en-US" dirty="0" smtClean="0"/>
              <a:t> de </a:t>
            </a:r>
            <a:r>
              <a:rPr lang="en-US" dirty="0" err="1" smtClean="0"/>
              <a:t>recherche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Loi</a:t>
            </a:r>
            <a:r>
              <a:rPr lang="en-US" dirty="0" smtClean="0"/>
              <a:t> </a:t>
            </a:r>
            <a:r>
              <a:rPr lang="en-US" dirty="0" err="1" smtClean="0"/>
              <a:t>Fondamentales</a:t>
            </a:r>
            <a:r>
              <a:rPr lang="en-US" dirty="0" smtClean="0"/>
              <a:t> de </a:t>
            </a:r>
            <a:r>
              <a:rPr lang="en-US" dirty="0" err="1" smtClean="0"/>
              <a:t>l’Univers</a:t>
            </a:r>
            <a:r>
              <a:rPr lang="en-US" dirty="0" smtClean="0"/>
              <a:t>) : 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i="1" dirty="0" smtClean="0"/>
              <a:t>Research in particle physics, nuclear physics, astrophysics and related instrumentation (accelerators, detectors, electronics…)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SACM (Service des </a:t>
            </a:r>
            <a:r>
              <a:rPr lang="en-US" dirty="0" err="1" smtClean="0"/>
              <a:t>Accélérateurs</a:t>
            </a:r>
            <a:r>
              <a:rPr lang="en-US" dirty="0" smtClean="0"/>
              <a:t>, de </a:t>
            </a:r>
            <a:r>
              <a:rPr lang="en-US" dirty="0" err="1" smtClean="0"/>
              <a:t>Cryogénie</a:t>
            </a:r>
            <a:r>
              <a:rPr lang="en-US" dirty="0" smtClean="0"/>
              <a:t> et de </a:t>
            </a:r>
            <a:r>
              <a:rPr lang="en-US" dirty="0" err="1" smtClean="0"/>
              <a:t>Magnétisme</a:t>
            </a:r>
            <a:r>
              <a:rPr lang="en-US" dirty="0" smtClean="0"/>
              <a:t>)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i="1" dirty="0" smtClean="0"/>
              <a:t>Design of accelerators, specialized in superconducting devices (magnets and RF cavities)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LESAR (</a:t>
            </a:r>
            <a:r>
              <a:rPr lang="en-US" dirty="0" err="1" smtClean="0"/>
              <a:t>Laboratoire</a:t>
            </a:r>
            <a:r>
              <a:rPr lang="en-US" dirty="0" smtClean="0"/>
              <a:t> </a:t>
            </a:r>
            <a:r>
              <a:rPr lang="en-US" dirty="0" err="1" smtClean="0"/>
              <a:t>d’Etude</a:t>
            </a:r>
            <a:r>
              <a:rPr lang="en-US" dirty="0" smtClean="0"/>
              <a:t> des structures </a:t>
            </a:r>
            <a:r>
              <a:rPr lang="en-US" dirty="0" err="1" smtClean="0"/>
              <a:t>accélératrices</a:t>
            </a:r>
            <a:r>
              <a:rPr lang="en-US" dirty="0" smtClean="0"/>
              <a:t> </a:t>
            </a:r>
            <a:r>
              <a:rPr lang="en-US" dirty="0" err="1" smtClean="0"/>
              <a:t>radiofréquence</a:t>
            </a:r>
            <a:r>
              <a:rPr lang="en-US" dirty="0" smtClean="0"/>
              <a:t>)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i="1" dirty="0" smtClean="0"/>
              <a:t>Superconducting RF cavities: from SC materials to complete cryomodules</a:t>
            </a:r>
            <a:endParaRPr lang="en-US" i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The </a:t>
            </a:r>
            <a:r>
              <a:rPr lang="fr-FR" dirty="0" err="1" smtClean="0"/>
              <a:t>laboratory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60441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Goal : commissioning and calibration </a:t>
            </a:r>
            <a:r>
              <a:rPr lang="en-US" sz="2800" dirty="0" smtClean="0"/>
              <a:t>of a specific magnetometer for </a:t>
            </a:r>
            <a:r>
              <a:rPr lang="en-US" sz="2800" dirty="0"/>
              <a:t>local </a:t>
            </a:r>
            <a:r>
              <a:rPr lang="en-US" sz="2800" dirty="0" smtClean="0"/>
              <a:t>measurement of H</a:t>
            </a:r>
            <a:r>
              <a:rPr lang="en-US" sz="2800" baseline="-25000" dirty="0" smtClean="0"/>
              <a:t>C1 </a:t>
            </a:r>
            <a:r>
              <a:rPr lang="en-US" sz="2800" dirty="0" smtClean="0"/>
              <a:t>of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nanocomposite superconductors</a:t>
            </a:r>
            <a:br>
              <a:rPr lang="en-US" sz="2800" dirty="0" smtClean="0"/>
            </a:br>
            <a:endParaRPr lang="en-US" dirty="0" smtClean="0"/>
          </a:p>
          <a:p>
            <a:r>
              <a:rPr lang="en-US" dirty="0" smtClean="0"/>
              <a:t>Based on a similar experiment existing at Napoli University, but with expanded performances</a:t>
            </a:r>
          </a:p>
          <a:p>
            <a:endParaRPr lang="en-US" dirty="0" smtClean="0"/>
          </a:p>
          <a:p>
            <a:r>
              <a:rPr lang="en-US" dirty="0" smtClean="0"/>
              <a:t>Thermal and mechanical design have been done previously by another student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(J. Leclerc – 2010)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Outlook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I/ Context : </a:t>
            </a:r>
          </a:p>
          <a:p>
            <a:pPr lvl="1"/>
            <a:r>
              <a:rPr lang="en-US" dirty="0" smtClean="0"/>
              <a:t>Superconducting RF cavities </a:t>
            </a:r>
            <a:r>
              <a:rPr lang="en-US" sz="2000" dirty="0" smtClean="0"/>
              <a:t>and multilayers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pPr lvl="1"/>
            <a:r>
              <a:rPr lang="en-US" dirty="0" smtClean="0"/>
              <a:t>Description, coils,…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pPr lvl="1"/>
            <a:r>
              <a:rPr lang="en-US" dirty="0" smtClean="0"/>
              <a:t>Circuit and acquisition program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I/ Context : superconducting RF cavities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676400"/>
            <a:ext cx="7848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11935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6038"/>
            <a:ext cx="9248775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i="1" dirty="0" smtClean="0"/>
              <a:t>Cavités RF supraconductrices</a:t>
            </a:r>
            <a:br>
              <a:rPr lang="fr-FR" i="1" dirty="0" smtClean="0"/>
            </a:br>
            <a:r>
              <a:rPr lang="fr-FR" sz="3100" i="1" dirty="0" smtClean="0"/>
              <a:t>pour accélérateurs de particules</a:t>
            </a:r>
            <a:endParaRPr lang="fr-FR" i="1" dirty="0" smtClean="0"/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24CC45-57F4-4CB6-B4DA-651FFFAD440B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033" name="Rectangle 3"/>
          <p:cNvSpPr>
            <a:spLocks noChangeArrowheads="1"/>
          </p:cNvSpPr>
          <p:nvPr/>
        </p:nvSpPr>
        <p:spPr bwMode="auto">
          <a:xfrm>
            <a:off x="381000" y="3962400"/>
            <a:ext cx="44196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90500" algn="ctr">
              <a:lnSpc>
                <a:spcPct val="90000"/>
              </a:lnSpc>
              <a:spcBef>
                <a:spcPct val="20000"/>
              </a:spcBef>
            </a:pPr>
            <a:r>
              <a:rPr lang="en-US" sz="2000" u="none" dirty="0" smtClean="0"/>
              <a:t>Record de performance pour les  </a:t>
            </a:r>
            <a:r>
              <a:rPr lang="fr-FR" sz="2000" u="none" dirty="0" smtClean="0"/>
              <a:t>cavités</a:t>
            </a:r>
            <a:r>
              <a:rPr lang="en-US" sz="2000" u="none" dirty="0" smtClean="0"/>
              <a:t> </a:t>
            </a:r>
            <a:r>
              <a:rPr lang="fr-FR" sz="2000" u="none" dirty="0" smtClean="0"/>
              <a:t>supraconductrices</a:t>
            </a:r>
          </a:p>
          <a:p>
            <a:pPr indent="190500" algn="ctr" eaLnBrk="0" hangingPunct="0"/>
            <a:endParaRPr lang="en-US" sz="800" b="1" u="none" dirty="0">
              <a:solidFill>
                <a:srgbClr val="008BEA"/>
              </a:solidFill>
            </a:endParaRPr>
          </a:p>
          <a:p>
            <a:pPr indent="190500" algn="ctr" eaLnBrk="0" hangingPunct="0">
              <a:lnSpc>
                <a:spcPct val="120000"/>
              </a:lnSpc>
            </a:pPr>
            <a:r>
              <a:rPr lang="en-US" sz="2000" b="1" u="none" dirty="0">
                <a:solidFill>
                  <a:srgbClr val="008BEA"/>
                </a:solidFill>
              </a:rPr>
              <a:t>43-45 MV/m !</a:t>
            </a:r>
          </a:p>
          <a:p>
            <a:pPr indent="190500" algn="ctr" eaLnBrk="0" hangingPunct="0"/>
            <a:endParaRPr lang="en-US" sz="800" b="1" u="none" dirty="0">
              <a:solidFill>
                <a:srgbClr val="008BEA"/>
              </a:solidFill>
            </a:endParaRPr>
          </a:p>
          <a:p>
            <a:pPr indent="190500" algn="ctr" eaLnBrk="0" hangingPunct="0">
              <a:lnSpc>
                <a:spcPct val="120000"/>
              </a:lnSpc>
            </a:pPr>
            <a:r>
              <a:rPr lang="fr-FR" sz="2000" b="1" u="none" dirty="0" smtClean="0">
                <a:solidFill>
                  <a:srgbClr val="008BEA"/>
                </a:solidFill>
              </a:rPr>
              <a:t>Meilleures cavités = en niobium</a:t>
            </a:r>
          </a:p>
          <a:p>
            <a:pPr indent="190500" algn="ctr" eaLnBrk="0" hangingPunct="0">
              <a:lnSpc>
                <a:spcPct val="120000"/>
              </a:lnSpc>
            </a:pPr>
            <a:r>
              <a:rPr lang="fr-FR" sz="2000" b="1" dirty="0" smtClean="0">
                <a:solidFill>
                  <a:srgbClr val="008BEA"/>
                </a:solidFill>
              </a:rPr>
              <a:t>Mais on est arrivé à ses limites</a:t>
            </a:r>
            <a:endParaRPr lang="fr-FR" sz="2000" b="1" u="none" dirty="0" smtClean="0">
              <a:solidFill>
                <a:srgbClr val="008BEA"/>
              </a:solidFill>
            </a:endParaRPr>
          </a:p>
          <a:p>
            <a:pPr indent="190500" algn="ctr" eaLnBrk="0" hangingPunct="0">
              <a:lnSpc>
                <a:spcPct val="120000"/>
              </a:lnSpc>
            </a:pPr>
            <a:endParaRPr lang="fr-FR" sz="2000" b="1" u="none" dirty="0" smtClean="0">
              <a:solidFill>
                <a:srgbClr val="008BEA"/>
              </a:solidFill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105400" y="3733800"/>
            <a:ext cx="3444875" cy="2668587"/>
            <a:chOff x="748" y="575"/>
            <a:chExt cx="2226" cy="1724"/>
          </a:xfrm>
        </p:grpSpPr>
        <p:graphicFrame>
          <p:nvGraphicFramePr>
            <p:cNvPr id="1026" name="Object 4"/>
            <p:cNvGraphicFramePr>
              <a:graphicFrameLocks noChangeAspect="1"/>
            </p:cNvGraphicFramePr>
            <p:nvPr/>
          </p:nvGraphicFramePr>
          <p:xfrm>
            <a:off x="748" y="575"/>
            <a:ext cx="2226" cy="1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03" name="Chart" r:id="rId5" imgW="4648132" imgH="3600304" progId="Excel.Sheet.8">
                    <p:embed/>
                  </p:oleObj>
                </mc:Choice>
                <mc:Fallback>
                  <p:oleObj name="Chart" r:id="rId5" imgW="4648132" imgH="3600304" progId="Excel.Shee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575"/>
                          <a:ext cx="2226" cy="17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7" name="Freeform 10"/>
            <p:cNvSpPr>
              <a:spLocks/>
            </p:cNvSpPr>
            <p:nvPr/>
          </p:nvSpPr>
          <p:spPr bwMode="auto">
            <a:xfrm>
              <a:off x="1136" y="984"/>
              <a:ext cx="1650" cy="241"/>
            </a:xfrm>
            <a:custGeom>
              <a:avLst/>
              <a:gdLst>
                <a:gd name="T0" fmla="*/ 1650 w 1650"/>
                <a:gd name="T1" fmla="*/ 241 h 241"/>
                <a:gd name="T2" fmla="*/ 1368 w 1650"/>
                <a:gd name="T3" fmla="*/ 154 h 241"/>
                <a:gd name="T4" fmla="*/ 327 w 1650"/>
                <a:gd name="T5" fmla="*/ 13 h 241"/>
                <a:gd name="T6" fmla="*/ 0 w 1650"/>
                <a:gd name="T7" fmla="*/ 76 h 2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50"/>
                <a:gd name="T13" fmla="*/ 0 h 241"/>
                <a:gd name="T14" fmla="*/ 1650 w 1650"/>
                <a:gd name="T15" fmla="*/ 241 h 2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50" h="241">
                  <a:moveTo>
                    <a:pt x="1650" y="241"/>
                  </a:moveTo>
                  <a:cubicBezTo>
                    <a:pt x="1603" y="227"/>
                    <a:pt x="1588" y="192"/>
                    <a:pt x="1368" y="154"/>
                  </a:cubicBezTo>
                  <a:cubicBezTo>
                    <a:pt x="1148" y="116"/>
                    <a:pt x="555" y="26"/>
                    <a:pt x="327" y="13"/>
                  </a:cubicBezTo>
                  <a:cubicBezTo>
                    <a:pt x="99" y="0"/>
                    <a:pt x="68" y="63"/>
                    <a:pt x="0" y="76"/>
                  </a:cubicBezTo>
                </a:path>
              </a:pathLst>
            </a:custGeom>
            <a:noFill/>
            <a:ln w="57150" cap="flat" cmpd="sng">
              <a:solidFill>
                <a:srgbClr val="058AE5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035" name="Line 5"/>
          <p:cNvSpPr>
            <a:spLocks noChangeShapeType="1"/>
          </p:cNvSpPr>
          <p:nvPr/>
        </p:nvSpPr>
        <p:spPr bwMode="auto">
          <a:xfrm flipH="1">
            <a:off x="8284162" y="3505200"/>
            <a:ext cx="0" cy="381001"/>
          </a:xfrm>
          <a:prstGeom prst="line">
            <a:avLst/>
          </a:prstGeom>
          <a:noFill/>
          <a:ln w="57150">
            <a:solidFill>
              <a:srgbClr val="0F94D7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fr-FR" dirty="0"/>
          </a:p>
        </p:txBody>
      </p:sp>
      <p:sp>
        <p:nvSpPr>
          <p:cNvPr id="1036" name="Line 5"/>
          <p:cNvSpPr>
            <a:spLocks noChangeShapeType="1"/>
          </p:cNvSpPr>
          <p:nvPr/>
        </p:nvSpPr>
        <p:spPr bwMode="auto">
          <a:xfrm flipH="1">
            <a:off x="4638675" y="4592638"/>
            <a:ext cx="1047750" cy="204787"/>
          </a:xfrm>
          <a:prstGeom prst="line">
            <a:avLst/>
          </a:prstGeom>
          <a:noFill/>
          <a:ln w="57150">
            <a:solidFill>
              <a:srgbClr val="0F94D7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fr-FR" dirty="0"/>
          </a:p>
        </p:txBody>
      </p:sp>
      <p:pic>
        <p:nvPicPr>
          <p:cNvPr id="23" name="Image 22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1066800"/>
            <a:ext cx="8077200" cy="262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40" name="Rectangle 96"/>
          <p:cNvSpPr>
            <a:spLocks noChangeArrowheads="1"/>
          </p:cNvSpPr>
          <p:nvPr/>
        </p:nvSpPr>
        <p:spPr bwMode="auto">
          <a:xfrm>
            <a:off x="179388" y="0"/>
            <a:ext cx="8785225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lang="fr-FR" sz="2800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Les supraconducteurs nano-composites</a:t>
            </a:r>
            <a:endParaRPr lang="fr-FR" sz="28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Espace réservé du numéro de diapositive 5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3E43E41-31B7-4CCA-A306-BCC8952E4A88}" type="slidenum">
              <a:rPr lang="fr-F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fr-FR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64242" name="Rectangle 104"/>
          <p:cNvSpPr>
            <a:spLocks noChangeArrowheads="1"/>
          </p:cNvSpPr>
          <p:nvPr/>
        </p:nvSpPr>
        <p:spPr bwMode="auto">
          <a:xfrm>
            <a:off x="368300" y="838200"/>
            <a:ext cx="8318500" cy="247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800" dirty="0">
                <a:latin typeface="+mn-lt"/>
                <a:sym typeface="Symbol" pitchFamily="18" charset="2"/>
              </a:rPr>
              <a:t> </a:t>
            </a:r>
            <a:r>
              <a:rPr lang="fr-FR" b="1" dirty="0">
                <a:ea typeface="SimSun" pitchFamily="2" charset="-122"/>
                <a:sym typeface="Symbol" pitchFamily="18" charset="2"/>
              </a:rPr>
              <a:t>M</a:t>
            </a:r>
            <a:r>
              <a:rPr lang="fr-FR" altLang="zh-CN" sz="1800" b="1" dirty="0" smtClean="0">
                <a:latin typeface="+mn-lt"/>
                <a:ea typeface="SimSun" pitchFamily="2" charset="-122"/>
              </a:rPr>
              <a:t>ulticouches: </a:t>
            </a:r>
            <a:r>
              <a:rPr lang="fr-FR" sz="1800" b="1" dirty="0">
                <a:latin typeface="+mn-lt"/>
              </a:rPr>
              <a:t>supra/ isolant /</a:t>
            </a:r>
            <a:r>
              <a:rPr lang="fr-FR" sz="1800" b="1" dirty="0" smtClean="0">
                <a:latin typeface="+mn-lt"/>
              </a:rPr>
              <a:t>supra…</a:t>
            </a:r>
            <a:r>
              <a:rPr lang="fr-FR" altLang="zh-CN" sz="1800" b="1" dirty="0" smtClean="0">
                <a:latin typeface="+mn-lt"/>
                <a:ea typeface="SimSun" pitchFamily="2" charset="-122"/>
              </a:rPr>
              <a:t> : </a:t>
            </a:r>
            <a:r>
              <a:rPr kumimoji="1" lang="fr-FR" b="1" dirty="0" smtClean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rPr>
              <a:t>barrière </a:t>
            </a:r>
            <a:r>
              <a:rPr kumimoji="1" lang="fr-FR" b="1" dirty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rPr>
              <a:t>de surface et faible </a:t>
            </a:r>
            <a:r>
              <a:rPr kumimoji="1" lang="fr-FR" b="1" dirty="0" smtClean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rPr>
              <a:t>R</a:t>
            </a:r>
            <a:r>
              <a:rPr kumimoji="1" lang="fr-FR" b="1" baseline="-25000" dirty="0" smtClean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rPr>
              <a:t>BCS</a:t>
            </a:r>
            <a:endParaRPr lang="fr-FR" altLang="zh-CN" sz="1800" b="1" dirty="0" smtClean="0">
              <a:latin typeface="+mn-lt"/>
              <a:ea typeface="SimSun" pitchFamily="2" charset="-122"/>
            </a:endParaRPr>
          </a:p>
          <a:p>
            <a:pPr lvl="1">
              <a:spcBef>
                <a:spcPts val="600"/>
              </a:spcBef>
              <a:buBlip>
                <a:blip r:embed="rId4"/>
              </a:buBlip>
            </a:pPr>
            <a:r>
              <a:rPr lang="fr-FR" altLang="zh-CN" sz="1600" b="1" dirty="0">
                <a:ea typeface="SimSun" pitchFamily="2" charset="-122"/>
              </a:rPr>
              <a:t> </a:t>
            </a:r>
            <a:r>
              <a:rPr lang="fr-FR" altLang="zh-CN" sz="1600" dirty="0">
                <a:ea typeface="SimSun" pitchFamily="2" charset="-122"/>
              </a:rPr>
              <a:t>Films SC minces. d&lt; </a:t>
            </a:r>
            <a:r>
              <a:rPr lang="fr-FR" altLang="zh-CN" sz="1600" dirty="0">
                <a:latin typeface="Symbol" pitchFamily="18" charset="2"/>
                <a:ea typeface="SimSun" pitchFamily="2" charset="-122"/>
              </a:rPr>
              <a:t>l </a:t>
            </a:r>
            <a:r>
              <a:rPr lang="fr-FR" altLang="zh-CN" sz="1600" dirty="0">
                <a:ea typeface="SimSun" pitchFamily="2" charset="-122"/>
              </a:rPr>
              <a:t> =&gt;  augmentation artificielle de </a:t>
            </a:r>
            <a:r>
              <a:rPr lang="fr-FR" altLang="zh-CN" sz="1600" dirty="0" smtClean="0">
                <a:ea typeface="SimSun" pitchFamily="2" charset="-122"/>
              </a:rPr>
              <a:t>H</a:t>
            </a:r>
            <a:r>
              <a:rPr lang="fr-FR" altLang="zh-CN" sz="1600" baseline="-25000" dirty="0" smtClean="0">
                <a:ea typeface="SimSun" pitchFamily="2" charset="-122"/>
              </a:rPr>
              <a:t>C1</a:t>
            </a:r>
          </a:p>
          <a:p>
            <a:pPr lvl="1">
              <a:spcBef>
                <a:spcPts val="600"/>
              </a:spcBef>
              <a:buBlip>
                <a:blip r:embed="rId4"/>
              </a:buBlip>
            </a:pPr>
            <a:r>
              <a:rPr lang="fr-FR" altLang="zh-CN" sz="1600" dirty="0" smtClean="0">
                <a:ea typeface="SimSun" pitchFamily="2" charset="-122"/>
              </a:rPr>
              <a:t>  ex (en théorie) 20 </a:t>
            </a:r>
            <a:r>
              <a:rPr lang="fr-FR" altLang="zh-CN" sz="1600" dirty="0">
                <a:ea typeface="SimSun" pitchFamily="2" charset="-122"/>
              </a:rPr>
              <a:t>nm </a:t>
            </a:r>
            <a:r>
              <a:rPr lang="fr-FR" altLang="zh-CN" sz="1600" dirty="0" err="1" smtClean="0">
                <a:ea typeface="SimSun" pitchFamily="2" charset="-122"/>
              </a:rPr>
              <a:t>NbN</a:t>
            </a:r>
            <a:r>
              <a:rPr lang="fr-FR" altLang="zh-CN" sz="1600" dirty="0">
                <a:ea typeface="SimSun" pitchFamily="2" charset="-122"/>
              </a:rPr>
              <a:t> </a:t>
            </a:r>
            <a:r>
              <a:rPr lang="fr-FR" altLang="zh-CN" sz="1600" dirty="0" smtClean="0">
                <a:ea typeface="SimSun" pitchFamily="2" charset="-122"/>
              </a:rPr>
              <a:t>: </a:t>
            </a:r>
            <a:r>
              <a:rPr lang="fr-FR" altLang="zh-CN" sz="1600" dirty="0">
                <a:solidFill>
                  <a:srgbClr val="000000"/>
                </a:solidFill>
                <a:latin typeface="Arial"/>
                <a:ea typeface="SimSun" pitchFamily="2" charset="-122"/>
              </a:rPr>
              <a:t>H</a:t>
            </a:r>
            <a:r>
              <a:rPr lang="fr-FR" altLang="zh-CN" sz="1600" baseline="-25000" dirty="0">
                <a:solidFill>
                  <a:srgbClr val="000000"/>
                </a:solidFill>
                <a:latin typeface="Arial"/>
                <a:ea typeface="SimSun" pitchFamily="2" charset="-122"/>
              </a:rPr>
              <a:t>C1</a:t>
            </a:r>
            <a:r>
              <a:rPr lang="fr-FR" altLang="zh-CN" sz="1600" dirty="0">
                <a:solidFill>
                  <a:srgbClr val="000000"/>
                </a:solidFill>
                <a:latin typeface="Arial"/>
                <a:ea typeface="SimSun" pitchFamily="2" charset="-122"/>
              </a:rPr>
              <a:t> </a:t>
            </a:r>
            <a:r>
              <a:rPr lang="fr-FR" altLang="zh-CN" sz="1600" dirty="0">
                <a:ea typeface="SimSun" pitchFamily="2" charset="-122"/>
              </a:rPr>
              <a:t>x ~</a:t>
            </a:r>
            <a:r>
              <a:rPr lang="fr-FR" altLang="zh-CN" sz="1600" dirty="0" smtClean="0">
                <a:ea typeface="SimSun" pitchFamily="2" charset="-122"/>
              </a:rPr>
              <a:t>200 =&gt; la couche supporte des champs élevés sans transiter</a:t>
            </a:r>
          </a:p>
          <a:p>
            <a:pPr lvl="1">
              <a:spcBef>
                <a:spcPts val="600"/>
              </a:spcBef>
              <a:buBlip>
                <a:blip r:embed="rId4"/>
              </a:buBlip>
            </a:pPr>
            <a:r>
              <a:rPr lang="fr-FR" altLang="zh-CN" sz="1600" dirty="0" smtClean="0">
                <a:ea typeface="SimSun" pitchFamily="2" charset="-122"/>
              </a:rPr>
              <a:t> </a:t>
            </a:r>
            <a:r>
              <a:rPr lang="fr-FR" altLang="zh-CN" sz="1600" dirty="0">
                <a:ea typeface="SimSun" pitchFamily="2" charset="-122"/>
              </a:rPr>
              <a:t>Blindage de la surface du niobium </a:t>
            </a:r>
            <a:r>
              <a:rPr lang="fr-FR" altLang="zh-CN" sz="1600" dirty="0" smtClean="0">
                <a:ea typeface="SimSun" pitchFamily="2" charset="-122"/>
              </a:rPr>
              <a:t>: permet un champ </a:t>
            </a:r>
            <a:r>
              <a:rPr lang="fr-FR" altLang="zh-CN" sz="1600" dirty="0">
                <a:ea typeface="SimSun" pitchFamily="2" charset="-122"/>
              </a:rPr>
              <a:t>accélérateur plus élevé dans la </a:t>
            </a:r>
            <a:r>
              <a:rPr lang="fr-FR" altLang="zh-CN" sz="1600" dirty="0" smtClean="0">
                <a:ea typeface="SimSun" pitchFamily="2" charset="-122"/>
              </a:rPr>
              <a:t>cavité</a:t>
            </a:r>
          </a:p>
          <a:p>
            <a:pPr lvl="1">
              <a:spcBef>
                <a:spcPts val="600"/>
              </a:spcBef>
              <a:buBlip>
                <a:blip r:embed="rId4"/>
              </a:buBlip>
            </a:pPr>
            <a:r>
              <a:rPr lang="fr-FR" sz="1400" dirty="0" smtClean="0">
                <a:sym typeface="Symbol" pitchFamily="18" charset="2"/>
              </a:rPr>
              <a:t>			=&gt;</a:t>
            </a:r>
            <a:r>
              <a:rPr lang="fr-FR" sz="1400" dirty="0" smtClean="0">
                <a:latin typeface="+mn-lt"/>
                <a:sym typeface="Symbol" pitchFamily="18" charset="2"/>
              </a:rPr>
              <a:t>	</a:t>
            </a:r>
            <a:r>
              <a:rPr lang="fr-FR" sz="1600" dirty="0" smtClean="0">
                <a:latin typeface="+mn-lt"/>
                <a:sym typeface="Symbol" pitchFamily="18" charset="2"/>
              </a:rPr>
              <a:t>Q</a:t>
            </a:r>
            <a:r>
              <a:rPr lang="fr-FR" sz="1600" baseline="-25000" dirty="0" smtClean="0">
                <a:latin typeface="+mn-lt"/>
                <a:sym typeface="Symbol" pitchFamily="18" charset="2"/>
              </a:rPr>
              <a:t>0</a:t>
            </a:r>
            <a:r>
              <a:rPr lang="fr-FR" sz="1600" baseline="30000" dirty="0" smtClean="0">
                <a:latin typeface="+mn-lt"/>
                <a:sym typeface="Symbol" pitchFamily="18" charset="2"/>
              </a:rPr>
              <a:t>multi</a:t>
            </a:r>
            <a:r>
              <a:rPr lang="fr-FR" sz="1600" dirty="0" smtClean="0">
                <a:latin typeface="+mn-lt"/>
                <a:sym typeface="Symbol" pitchFamily="18" charset="2"/>
              </a:rPr>
              <a:t> &gt;&gt; Q</a:t>
            </a:r>
            <a:r>
              <a:rPr lang="fr-FR" sz="1600" baseline="-25000" dirty="0" smtClean="0">
                <a:latin typeface="+mn-lt"/>
                <a:sym typeface="Symbol" pitchFamily="18" charset="2"/>
              </a:rPr>
              <a:t>0</a:t>
            </a:r>
            <a:r>
              <a:rPr lang="fr-FR" sz="1600" baseline="30000" dirty="0" smtClean="0">
                <a:latin typeface="+mn-lt"/>
                <a:sym typeface="Symbol" pitchFamily="18" charset="2"/>
              </a:rPr>
              <a:t>Nb </a:t>
            </a:r>
            <a:endParaRPr lang="fr-FR" sz="1600" dirty="0" smtClean="0">
              <a:latin typeface="+mn-lt"/>
              <a:sym typeface="Symbol" pitchFamily="18" charset="2"/>
            </a:endParaRPr>
          </a:p>
          <a:p>
            <a:pPr lvl="1">
              <a:spcBef>
                <a:spcPts val="600"/>
              </a:spcBef>
            </a:pPr>
            <a:endParaRPr lang="fr-FR" sz="1600" dirty="0" smtClean="0">
              <a:latin typeface="+mn-lt"/>
              <a:sym typeface="Symbol" pitchFamily="18" charset="2"/>
            </a:endParaRPr>
          </a:p>
        </p:txBody>
      </p:sp>
      <p:graphicFrame>
        <p:nvGraphicFramePr>
          <p:cNvPr id="264262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924052"/>
              </p:ext>
            </p:extLst>
          </p:nvPr>
        </p:nvGraphicFramePr>
        <p:xfrm>
          <a:off x="1414023" y="2667000"/>
          <a:ext cx="120491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Equation" r:id="rId5" imgW="1168200" imgH="457200" progId="Equation.3">
                  <p:embed/>
                </p:oleObj>
              </mc:Choice>
              <mc:Fallback>
                <p:oleObj name="Equation" r:id="rId5" imgW="11682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023" y="2667000"/>
                        <a:ext cx="1204912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e 2"/>
          <p:cNvGrpSpPr/>
          <p:nvPr/>
        </p:nvGrpSpPr>
        <p:grpSpPr>
          <a:xfrm>
            <a:off x="118043" y="3502850"/>
            <a:ext cx="5198805" cy="2266045"/>
            <a:chOff x="118043" y="3502850"/>
            <a:chExt cx="5198805" cy="2266045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361467" y="3604840"/>
              <a:ext cx="1672645" cy="1843248"/>
              <a:chOff x="3016" y="846"/>
              <a:chExt cx="981" cy="1135"/>
            </a:xfrm>
          </p:grpSpPr>
          <p:sp>
            <p:nvSpPr>
              <p:cNvPr id="46" name="Rectangle 66"/>
              <p:cNvSpPr>
                <a:spLocks noChangeArrowheads="1"/>
              </p:cNvSpPr>
              <p:nvPr/>
            </p:nvSpPr>
            <p:spPr bwMode="auto">
              <a:xfrm rot="5400000">
                <a:off x="2675" y="1187"/>
                <a:ext cx="1135" cy="45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47" name="Rectangle 68"/>
              <p:cNvSpPr>
                <a:spLocks noChangeArrowheads="1"/>
              </p:cNvSpPr>
              <p:nvPr/>
            </p:nvSpPr>
            <p:spPr bwMode="auto">
              <a:xfrm rot="5400000">
                <a:off x="3091" y="1364"/>
                <a:ext cx="1133" cy="102"/>
              </a:xfrm>
              <a:prstGeom prst="rect">
                <a:avLst/>
              </a:prstGeom>
              <a:solidFill>
                <a:srgbClr val="CC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48" name="Rectangle 69"/>
              <p:cNvSpPr>
                <a:spLocks noChangeArrowheads="1"/>
              </p:cNvSpPr>
              <p:nvPr/>
            </p:nvSpPr>
            <p:spPr bwMode="auto">
              <a:xfrm rot="5400000">
                <a:off x="2950" y="1324"/>
                <a:ext cx="1133" cy="18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49" name="Rectangle 70"/>
              <p:cNvSpPr>
                <a:spLocks noChangeArrowheads="1"/>
              </p:cNvSpPr>
              <p:nvPr/>
            </p:nvSpPr>
            <p:spPr bwMode="auto">
              <a:xfrm rot="5400000">
                <a:off x="3061" y="1393"/>
                <a:ext cx="1133" cy="44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0" name="Rectangle 80"/>
              <p:cNvSpPr>
                <a:spLocks noChangeArrowheads="1"/>
              </p:cNvSpPr>
              <p:nvPr/>
            </p:nvSpPr>
            <p:spPr bwMode="auto">
              <a:xfrm rot="5400000">
                <a:off x="3187" y="1364"/>
                <a:ext cx="1133" cy="102"/>
              </a:xfrm>
              <a:prstGeom prst="rect">
                <a:avLst/>
              </a:prstGeom>
              <a:solidFill>
                <a:srgbClr val="CC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1" name="Rectangle 81"/>
              <p:cNvSpPr>
                <a:spLocks noChangeArrowheads="1"/>
              </p:cNvSpPr>
              <p:nvPr/>
            </p:nvSpPr>
            <p:spPr bwMode="auto">
              <a:xfrm rot="5400000">
                <a:off x="3157" y="1393"/>
                <a:ext cx="1133" cy="44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2" name="Rectangle 82"/>
              <p:cNvSpPr>
                <a:spLocks noChangeArrowheads="1"/>
              </p:cNvSpPr>
              <p:nvPr/>
            </p:nvSpPr>
            <p:spPr bwMode="auto">
              <a:xfrm rot="5400000">
                <a:off x="3283" y="1364"/>
                <a:ext cx="1133" cy="102"/>
              </a:xfrm>
              <a:prstGeom prst="rect">
                <a:avLst/>
              </a:prstGeom>
              <a:solidFill>
                <a:srgbClr val="CC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4" name="Rectangle 83"/>
              <p:cNvSpPr>
                <a:spLocks noChangeArrowheads="1"/>
              </p:cNvSpPr>
              <p:nvPr/>
            </p:nvSpPr>
            <p:spPr bwMode="auto">
              <a:xfrm rot="5400000">
                <a:off x="3253" y="1393"/>
                <a:ext cx="1133" cy="44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5" name="Rectangle 84"/>
              <p:cNvSpPr>
                <a:spLocks noChangeArrowheads="1"/>
              </p:cNvSpPr>
              <p:nvPr/>
            </p:nvSpPr>
            <p:spPr bwMode="auto">
              <a:xfrm rot="5400000">
                <a:off x="3379" y="1364"/>
                <a:ext cx="1133" cy="102"/>
              </a:xfrm>
              <a:prstGeom prst="rect">
                <a:avLst/>
              </a:prstGeom>
              <a:solidFill>
                <a:srgbClr val="CC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  <p:sp>
            <p:nvSpPr>
              <p:cNvPr id="56" name="Rectangle 85"/>
              <p:cNvSpPr>
                <a:spLocks noChangeArrowheads="1"/>
              </p:cNvSpPr>
              <p:nvPr/>
            </p:nvSpPr>
            <p:spPr bwMode="auto">
              <a:xfrm rot="5400000">
                <a:off x="3349" y="1393"/>
                <a:ext cx="1133" cy="44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600" u="none" dirty="0">
                  <a:latin typeface="Calibri" pitchFamily="34" charset="0"/>
                </a:endParaRPr>
              </a:p>
            </p:txBody>
          </p:sp>
        </p:grp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1876983" y="3973861"/>
              <a:ext cx="1385218" cy="710225"/>
            </a:xfrm>
            <a:custGeom>
              <a:avLst/>
              <a:gdLst>
                <a:gd name="T0" fmla="*/ 1182942 w 812"/>
                <a:gd name="T1" fmla="*/ 0 h 437"/>
                <a:gd name="T2" fmla="*/ 1010612 w 812"/>
                <a:gd name="T3" fmla="*/ 0 h 437"/>
                <a:gd name="T4" fmla="*/ 924447 w 812"/>
                <a:gd name="T5" fmla="*/ 137742 h 437"/>
                <a:gd name="T6" fmla="*/ 849966 w 812"/>
                <a:gd name="T7" fmla="*/ 164177 h 437"/>
                <a:gd name="T8" fmla="*/ 775484 w 812"/>
                <a:gd name="T9" fmla="*/ 254614 h 437"/>
                <a:gd name="T10" fmla="*/ 714147 w 812"/>
                <a:gd name="T11" fmla="*/ 260179 h 437"/>
                <a:gd name="T12" fmla="*/ 638205 w 812"/>
                <a:gd name="T13" fmla="*/ 322789 h 437"/>
                <a:gd name="T14" fmla="*/ 569565 w 812"/>
                <a:gd name="T15" fmla="*/ 325572 h 437"/>
                <a:gd name="T16" fmla="*/ 495083 w 812"/>
                <a:gd name="T17" fmla="*/ 379834 h 437"/>
                <a:gd name="T18" fmla="*/ 427904 w 812"/>
                <a:gd name="T19" fmla="*/ 385399 h 437"/>
                <a:gd name="T20" fmla="*/ 274559 w 812"/>
                <a:gd name="T21" fmla="*/ 573229 h 437"/>
                <a:gd name="T22" fmla="*/ 0 w 812"/>
                <a:gd name="T23" fmla="*/ 595490 h 4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2"/>
                <a:gd name="T37" fmla="*/ 0 h 437"/>
                <a:gd name="T38" fmla="*/ 812 w 812"/>
                <a:gd name="T39" fmla="*/ 437 h 43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2" h="437">
                  <a:moveTo>
                    <a:pt x="810" y="0"/>
                  </a:moveTo>
                  <a:cubicBezTo>
                    <a:pt x="790" y="0"/>
                    <a:pt x="812" y="1"/>
                    <a:pt x="692" y="0"/>
                  </a:cubicBezTo>
                  <a:cubicBezTo>
                    <a:pt x="648" y="31"/>
                    <a:pt x="651" y="79"/>
                    <a:pt x="633" y="99"/>
                  </a:cubicBezTo>
                  <a:cubicBezTo>
                    <a:pt x="615" y="119"/>
                    <a:pt x="627" y="120"/>
                    <a:pt x="582" y="118"/>
                  </a:cubicBezTo>
                  <a:cubicBezTo>
                    <a:pt x="566" y="130"/>
                    <a:pt x="546" y="172"/>
                    <a:pt x="531" y="183"/>
                  </a:cubicBezTo>
                  <a:cubicBezTo>
                    <a:pt x="516" y="194"/>
                    <a:pt x="537" y="186"/>
                    <a:pt x="489" y="187"/>
                  </a:cubicBezTo>
                  <a:cubicBezTo>
                    <a:pt x="473" y="195"/>
                    <a:pt x="453" y="224"/>
                    <a:pt x="437" y="232"/>
                  </a:cubicBezTo>
                  <a:cubicBezTo>
                    <a:pt x="421" y="240"/>
                    <a:pt x="406" y="227"/>
                    <a:pt x="390" y="234"/>
                  </a:cubicBezTo>
                  <a:cubicBezTo>
                    <a:pt x="373" y="243"/>
                    <a:pt x="370" y="271"/>
                    <a:pt x="339" y="273"/>
                  </a:cubicBezTo>
                  <a:cubicBezTo>
                    <a:pt x="308" y="275"/>
                    <a:pt x="342" y="273"/>
                    <a:pt x="293" y="277"/>
                  </a:cubicBezTo>
                  <a:cubicBezTo>
                    <a:pt x="283" y="331"/>
                    <a:pt x="237" y="387"/>
                    <a:pt x="188" y="412"/>
                  </a:cubicBezTo>
                  <a:cubicBezTo>
                    <a:pt x="139" y="437"/>
                    <a:pt x="40" y="425"/>
                    <a:pt x="0" y="428"/>
                  </a:cubicBezTo>
                </a:path>
              </a:pathLst>
            </a:custGeom>
            <a:noFill/>
            <a:ln w="28575" cmpd="sng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aphicFrame>
          <p:nvGraphicFramePr>
            <p:cNvPr id="5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6490247"/>
                </p:ext>
              </p:extLst>
            </p:nvPr>
          </p:nvGraphicFramePr>
          <p:xfrm>
            <a:off x="3149084" y="4350298"/>
            <a:ext cx="2167764" cy="539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" name="Equation" r:id="rId7" imgW="990360" imgH="279360" progId="Equation.3">
                    <p:embed/>
                  </p:oleObj>
                </mc:Choice>
                <mc:Fallback>
                  <p:oleObj name="Equation" r:id="rId7" imgW="990360" imgH="27936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9084" y="4350298"/>
                          <a:ext cx="2167764" cy="5396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" name="Line 110"/>
            <p:cNvSpPr>
              <a:spLocks noChangeShapeType="1"/>
            </p:cNvSpPr>
            <p:nvPr/>
          </p:nvSpPr>
          <p:spPr bwMode="auto">
            <a:xfrm flipV="1">
              <a:off x="3034113" y="3502850"/>
              <a:ext cx="1855" cy="2011995"/>
            </a:xfrm>
            <a:prstGeom prst="line">
              <a:avLst/>
            </a:prstGeom>
            <a:noFill/>
            <a:ln w="19050">
              <a:solidFill>
                <a:srgbClr val="058AE5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0" name="Line 111"/>
            <p:cNvSpPr>
              <a:spLocks noChangeShapeType="1"/>
            </p:cNvSpPr>
            <p:nvPr/>
          </p:nvSpPr>
          <p:spPr bwMode="auto">
            <a:xfrm flipH="1">
              <a:off x="1170467" y="5386894"/>
              <a:ext cx="1900733" cy="1854"/>
            </a:xfrm>
            <a:prstGeom prst="line">
              <a:avLst/>
            </a:prstGeom>
            <a:noFill/>
            <a:ln w="19050">
              <a:solidFill>
                <a:srgbClr val="058AE5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" name="Rectangle 113"/>
            <p:cNvSpPr>
              <a:spLocks noChangeArrowheads="1"/>
            </p:cNvSpPr>
            <p:nvPr/>
          </p:nvSpPr>
          <p:spPr bwMode="auto">
            <a:xfrm flipH="1">
              <a:off x="3195444" y="5001184"/>
              <a:ext cx="1188653" cy="64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 u="none" dirty="0">
                  <a:solidFill>
                    <a:srgbClr val="058AE5"/>
                  </a:solidFill>
                </a:rPr>
                <a:t>Surface interne de la cavité</a:t>
              </a:r>
              <a:endParaRPr lang="fr-FR" sz="1000" u="none" dirty="0">
                <a:solidFill>
                  <a:srgbClr val="058AE5"/>
                </a:solidFill>
                <a:sym typeface="Symbol" pitchFamily="18" charset="2"/>
              </a:endParaRPr>
            </a:p>
          </p:txBody>
        </p:sp>
        <p:sp>
          <p:nvSpPr>
            <p:cNvPr id="62" name="Rectangle 115"/>
            <p:cNvSpPr>
              <a:spLocks noChangeArrowheads="1"/>
            </p:cNvSpPr>
            <p:nvPr/>
          </p:nvSpPr>
          <p:spPr bwMode="auto">
            <a:xfrm flipH="1">
              <a:off x="118043" y="5127282"/>
              <a:ext cx="1253557" cy="64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 u="none" dirty="0">
                  <a:solidFill>
                    <a:srgbClr val="058AE5"/>
                  </a:solidFill>
                </a:rPr>
                <a:t>Vers extérieur cavité</a:t>
              </a:r>
            </a:p>
            <a:p>
              <a:r>
                <a:rPr lang="fr-FR" sz="1000" u="none" dirty="0">
                  <a:solidFill>
                    <a:srgbClr val="058AE5"/>
                  </a:solidFill>
                  <a:sym typeface="Symbol" pitchFamily="18" charset="2"/>
                </a:rPr>
                <a:t></a:t>
              </a:r>
            </a:p>
          </p:txBody>
        </p:sp>
        <p:sp>
          <p:nvSpPr>
            <p:cNvPr id="63" name="Text Box 116"/>
            <p:cNvSpPr txBox="1">
              <a:spLocks noChangeArrowheads="1"/>
            </p:cNvSpPr>
            <p:nvPr/>
          </p:nvSpPr>
          <p:spPr bwMode="auto">
            <a:xfrm>
              <a:off x="3468036" y="3591860"/>
              <a:ext cx="9989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i="1" u="none" dirty="0"/>
                <a:t>H</a:t>
              </a:r>
              <a:r>
                <a:rPr lang="en-US" sz="1800" i="1" u="none" baseline="-25000" dirty="0"/>
                <a:t>appliqué</a:t>
              </a:r>
            </a:p>
          </p:txBody>
        </p:sp>
        <p:sp>
          <p:nvSpPr>
            <p:cNvPr id="65" name="Text Box 116"/>
            <p:cNvSpPr txBox="1">
              <a:spLocks noChangeArrowheads="1"/>
            </p:cNvSpPr>
            <p:nvPr/>
          </p:nvSpPr>
          <p:spPr bwMode="auto">
            <a:xfrm>
              <a:off x="1291001" y="4402221"/>
              <a:ext cx="5645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i="1" u="none" dirty="0"/>
                <a:t>H</a:t>
              </a:r>
              <a:r>
                <a:rPr lang="en-US" sz="1800" i="1" u="none" baseline="-25000" dirty="0"/>
                <a:t>Nb</a:t>
              </a:r>
            </a:p>
          </p:txBody>
        </p:sp>
      </p:grpSp>
      <p:grpSp>
        <p:nvGrpSpPr>
          <p:cNvPr id="45" name="Group 61"/>
          <p:cNvGrpSpPr>
            <a:grpSpLocks/>
          </p:cNvGrpSpPr>
          <p:nvPr/>
        </p:nvGrpSpPr>
        <p:grpSpPr bwMode="auto">
          <a:xfrm>
            <a:off x="5495789" y="3192691"/>
            <a:ext cx="3468824" cy="2474715"/>
            <a:chOff x="2864" y="387"/>
            <a:chExt cx="3726" cy="2056"/>
          </a:xfrm>
        </p:grpSpPr>
        <p:graphicFrame>
          <p:nvGraphicFramePr>
            <p:cNvPr id="66" name="Object 16"/>
            <p:cNvGraphicFramePr>
              <a:graphicFrameLocks noChangeAspect="1"/>
            </p:cNvGraphicFramePr>
            <p:nvPr/>
          </p:nvGraphicFramePr>
          <p:xfrm>
            <a:off x="2864" y="387"/>
            <a:ext cx="3726" cy="2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3792" y="1454"/>
              <a:ext cx="1377" cy="264"/>
            </a:xfrm>
            <a:custGeom>
              <a:avLst/>
              <a:gdLst>
                <a:gd name="T0" fmla="*/ 0 w 1141"/>
                <a:gd name="T1" fmla="*/ 0 h 264"/>
                <a:gd name="T2" fmla="*/ 627 w 1141"/>
                <a:gd name="T3" fmla="*/ 32 h 264"/>
                <a:gd name="T4" fmla="*/ 1011 w 1141"/>
                <a:gd name="T5" fmla="*/ 70 h 264"/>
                <a:gd name="T6" fmla="*/ 1197 w 1141"/>
                <a:gd name="T7" fmla="*/ 129 h 264"/>
                <a:gd name="T8" fmla="*/ 1300 w 1141"/>
                <a:gd name="T9" fmla="*/ 264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1"/>
                <a:gd name="T16" fmla="*/ 0 h 264"/>
                <a:gd name="T17" fmla="*/ 1141 w 1141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1" h="264">
                  <a:moveTo>
                    <a:pt x="0" y="0"/>
                  </a:moveTo>
                  <a:cubicBezTo>
                    <a:pt x="92" y="5"/>
                    <a:pt x="402" y="20"/>
                    <a:pt x="550" y="32"/>
                  </a:cubicBezTo>
                  <a:cubicBezTo>
                    <a:pt x="698" y="44"/>
                    <a:pt x="804" y="54"/>
                    <a:pt x="887" y="70"/>
                  </a:cubicBezTo>
                  <a:cubicBezTo>
                    <a:pt x="970" y="86"/>
                    <a:pt x="1009" y="97"/>
                    <a:pt x="1051" y="129"/>
                  </a:cubicBezTo>
                  <a:cubicBezTo>
                    <a:pt x="1093" y="161"/>
                    <a:pt x="1122" y="236"/>
                    <a:pt x="1141" y="264"/>
                  </a:cubicBezTo>
                </a:path>
              </a:pathLst>
            </a:custGeom>
            <a:noFill/>
            <a:ln w="38100" cmpd="sng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3792" y="1140"/>
              <a:ext cx="1877" cy="282"/>
            </a:xfrm>
            <a:custGeom>
              <a:avLst/>
              <a:gdLst>
                <a:gd name="T0" fmla="*/ 0 w 1614"/>
                <a:gd name="T1" fmla="*/ 0 h 282"/>
                <a:gd name="T2" fmla="*/ 799 w 1614"/>
                <a:gd name="T3" fmla="*/ 20 h 282"/>
                <a:gd name="T4" fmla="*/ 1541 w 1614"/>
                <a:gd name="T5" fmla="*/ 87 h 282"/>
                <a:gd name="T6" fmla="*/ 1800 w 1614"/>
                <a:gd name="T7" fmla="*/ 282 h 2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14"/>
                <a:gd name="T13" fmla="*/ 0 h 282"/>
                <a:gd name="T14" fmla="*/ 1614 w 1614"/>
                <a:gd name="T15" fmla="*/ 282 h 2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14" h="282">
                  <a:moveTo>
                    <a:pt x="0" y="0"/>
                  </a:moveTo>
                  <a:cubicBezTo>
                    <a:pt x="119" y="3"/>
                    <a:pt x="486" y="5"/>
                    <a:pt x="716" y="20"/>
                  </a:cubicBezTo>
                  <a:cubicBezTo>
                    <a:pt x="946" y="35"/>
                    <a:pt x="1232" y="43"/>
                    <a:pt x="1382" y="87"/>
                  </a:cubicBezTo>
                  <a:cubicBezTo>
                    <a:pt x="1532" y="131"/>
                    <a:pt x="1566" y="242"/>
                    <a:pt x="1614" y="282"/>
                  </a:cubicBezTo>
                </a:path>
              </a:pathLst>
            </a:custGeom>
            <a:noFill/>
            <a:ln w="3810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9" name="Text Box 56"/>
            <p:cNvSpPr txBox="1">
              <a:spLocks noChangeArrowheads="1"/>
            </p:cNvSpPr>
            <p:nvPr/>
          </p:nvSpPr>
          <p:spPr bwMode="auto">
            <a:xfrm>
              <a:off x="4488" y="2207"/>
              <a:ext cx="10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u="none" dirty="0" smtClean="0"/>
                <a:t>E</a:t>
              </a:r>
              <a:r>
                <a:rPr lang="en-US" sz="1200" b="1" u="none" baseline="-25000" dirty="0" smtClean="0"/>
                <a:t>acc</a:t>
              </a:r>
              <a:r>
                <a:rPr lang="en-US" sz="1200" b="1" u="none" dirty="0" smtClean="0"/>
                <a:t> </a:t>
              </a:r>
              <a:r>
                <a:rPr lang="en-US" sz="1200" b="1" u="none" dirty="0"/>
                <a:t>(MV/m)</a:t>
              </a:r>
            </a:p>
          </p:txBody>
        </p:sp>
        <p:sp>
          <p:nvSpPr>
            <p:cNvPr id="70" name="Text Box 57"/>
            <p:cNvSpPr txBox="1">
              <a:spLocks noChangeArrowheads="1"/>
            </p:cNvSpPr>
            <p:nvPr/>
          </p:nvSpPr>
          <p:spPr bwMode="auto">
            <a:xfrm>
              <a:off x="4695" y="426"/>
              <a:ext cx="669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u="none" dirty="0" smtClean="0"/>
                <a:t>B(mT</a:t>
              </a:r>
              <a:r>
                <a:rPr lang="en-US" sz="1200" b="1" u="none" dirty="0"/>
                <a:t>)</a:t>
              </a:r>
            </a:p>
          </p:txBody>
        </p:sp>
        <p:sp>
          <p:nvSpPr>
            <p:cNvPr id="71" name="Text Box 58"/>
            <p:cNvSpPr txBox="1">
              <a:spLocks noChangeArrowheads="1"/>
            </p:cNvSpPr>
            <p:nvPr/>
          </p:nvSpPr>
          <p:spPr bwMode="auto">
            <a:xfrm rot="16200000">
              <a:off x="2873" y="1233"/>
              <a:ext cx="358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u="none" dirty="0" smtClean="0"/>
                <a:t>Q</a:t>
              </a:r>
              <a:r>
                <a:rPr lang="en-US" sz="1200" b="1" u="none" baseline="-25000" dirty="0" smtClean="0"/>
                <a:t>0</a:t>
              </a:r>
              <a:endParaRPr lang="en-US" sz="1200" b="1" u="none" baseline="-25000" dirty="0"/>
            </a:p>
          </p:txBody>
        </p:sp>
      </p:grpSp>
      <p:cxnSp>
        <p:nvCxnSpPr>
          <p:cNvPr id="72" name="Connecteur droit avec flèche 71"/>
          <p:cNvCxnSpPr/>
          <p:nvPr/>
        </p:nvCxnSpPr>
        <p:spPr>
          <a:xfrm flipV="1">
            <a:off x="7584021" y="4344819"/>
            <a:ext cx="360040" cy="2160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Echantillons très fin : facteur de forme (coefficient de démagnétisation) L/d~20 000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Dans magnétomètre classique : problèmes d’alignement, d’effets de bords…</a:t>
            </a:r>
          </a:p>
          <a:p>
            <a:endParaRPr lang="fr-FR" dirty="0"/>
          </a:p>
          <a:p>
            <a:r>
              <a:rPr lang="fr-FR" dirty="0" smtClean="0"/>
              <a:t>=&gt; faire une mesure locale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Difficultés de mesure de H</a:t>
            </a:r>
            <a:r>
              <a:rPr lang="fr-FR" baseline="-25000" dirty="0" smtClean="0"/>
              <a:t>C1</a:t>
            </a:r>
            <a:endParaRPr lang="fr-FR" baseline="-25000" dirty="0"/>
          </a:p>
        </p:txBody>
      </p:sp>
      <p:grpSp>
        <p:nvGrpSpPr>
          <p:cNvPr id="6" name="Groupe 5"/>
          <p:cNvGrpSpPr/>
          <p:nvPr/>
        </p:nvGrpSpPr>
        <p:grpSpPr>
          <a:xfrm>
            <a:off x="1219200" y="2743200"/>
            <a:ext cx="4039492" cy="1055132"/>
            <a:chOff x="1219200" y="2743200"/>
            <a:chExt cx="4039492" cy="1055132"/>
          </a:xfrm>
        </p:grpSpPr>
        <p:sp>
          <p:nvSpPr>
            <p:cNvPr id="5" name="Rectangle 4"/>
            <p:cNvSpPr/>
            <p:nvPr/>
          </p:nvSpPr>
          <p:spPr>
            <a:xfrm>
              <a:off x="1219200" y="2743200"/>
              <a:ext cx="2362200" cy="381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7" name="Connecteur droit 6"/>
            <p:cNvCxnSpPr/>
            <p:nvPr/>
          </p:nvCxnSpPr>
          <p:spPr>
            <a:xfrm>
              <a:off x="1219200" y="2743200"/>
              <a:ext cx="23622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3886200" y="2743200"/>
              <a:ext cx="1372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d~250 nm</a:t>
              </a:r>
              <a:endParaRPr lang="fr-FR" dirty="0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>
              <a:off x="1219200" y="3352800"/>
              <a:ext cx="2362200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2046314" y="3429000"/>
              <a:ext cx="1176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L ~ 5mm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8149203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5791201" y="1546252"/>
            <a:ext cx="3352800" cy="3609873"/>
            <a:chOff x="6067426" y="1143000"/>
            <a:chExt cx="2689393" cy="2895600"/>
          </a:xfrm>
        </p:grpSpPr>
        <p:pic>
          <p:nvPicPr>
            <p:cNvPr id="5" name="Picture 2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29"/>
            <a:stretch/>
          </p:blipFill>
          <p:spPr bwMode="auto">
            <a:xfrm>
              <a:off x="6067426" y="2095500"/>
              <a:ext cx="2689393" cy="1801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712195" y="1562100"/>
              <a:ext cx="228600" cy="228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635995" y="1866900"/>
              <a:ext cx="1365005" cy="762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9" name="Connecteur droit 8"/>
            <p:cNvCxnSpPr/>
            <p:nvPr/>
          </p:nvCxnSpPr>
          <p:spPr>
            <a:xfrm flipV="1">
              <a:off x="6635995" y="1143000"/>
              <a:ext cx="0" cy="2895600"/>
            </a:xfrm>
            <a:prstGeom prst="line">
              <a:avLst/>
            </a:prstGeom>
            <a:ln w="28575"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6365093" y="1561275"/>
              <a:ext cx="228600" cy="228600"/>
            </a:xfrm>
            <a:prstGeom prst="rect">
              <a:avLst/>
            </a:prstGeom>
            <a:solidFill>
              <a:srgbClr val="FFC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871787" y="1816187"/>
            <a:ext cx="815757" cy="3261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 smtClean="0"/>
              <a:t>bobine</a:t>
            </a:r>
            <a:endParaRPr lang="fr-FR" sz="1050" i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7964185" y="2162247"/>
            <a:ext cx="1123515" cy="31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/>
              <a:t>é</a:t>
            </a:r>
            <a:r>
              <a:rPr lang="fr-FR" sz="1050" i="1" dirty="0" smtClean="0"/>
              <a:t>chantillon</a:t>
            </a:r>
            <a:endParaRPr lang="fr-FR" sz="1050" i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Mesure locale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457200" y="1257300"/>
            <a:ext cx="6019800" cy="4525963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fr-FR" sz="1800" dirty="0" smtClean="0"/>
          </a:p>
          <a:p>
            <a:r>
              <a:rPr lang="fr-FR" sz="2400" dirty="0" smtClean="0"/>
              <a:t>Bobine de taille inferieure à l’échantillon</a:t>
            </a:r>
          </a:p>
          <a:p>
            <a:r>
              <a:rPr lang="fr-FR" sz="2400" dirty="0" smtClean="0"/>
              <a:t>Pas d’effet de bords</a:t>
            </a:r>
          </a:p>
          <a:p>
            <a:r>
              <a:rPr lang="fr-FR" sz="2400" dirty="0" smtClean="0"/>
              <a:t>Pas de problème d’alignement</a:t>
            </a:r>
          </a:p>
          <a:p>
            <a:pPr lvl="1"/>
            <a:endParaRPr lang="fr-FR" sz="2000" dirty="0" smtClean="0"/>
          </a:p>
          <a:p>
            <a:pPr marL="109728" indent="0">
              <a:buFont typeface="Wingdings 3"/>
              <a:buNone/>
            </a:pPr>
            <a:r>
              <a:rPr lang="fr-FR" sz="2400" b="1" dirty="0" smtClean="0"/>
              <a:t>Spécifications du magnétomètre</a:t>
            </a:r>
          </a:p>
          <a:p>
            <a:r>
              <a:rPr lang="fr-FR" sz="2400" dirty="0" smtClean="0"/>
              <a:t>Température de fonctionnement : 		de 1,8K à 40K</a:t>
            </a:r>
          </a:p>
          <a:p>
            <a:r>
              <a:rPr lang="fr-FR" sz="2400" dirty="0" smtClean="0"/>
              <a:t>Champ magnétique maximum visé : 	200mT</a:t>
            </a:r>
          </a:p>
          <a:p>
            <a:r>
              <a:rPr lang="fr-FR" sz="2400" dirty="0" smtClean="0"/>
              <a:t>Dimensions de l’échantillon : 		carré de 1,5 cm de coté</a:t>
            </a:r>
          </a:p>
          <a:p>
            <a:endParaRPr lang="fr-FR" sz="2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637133" y="5737798"/>
            <a:ext cx="291778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i="1" smtClean="0"/>
              <a:t>Rappel magnétomètre Naples : </a:t>
            </a:r>
          </a:p>
          <a:p>
            <a:r>
              <a:rPr lang="fr-FR" sz="1400" i="1" smtClean="0"/>
              <a:t>T&gt; 5K, B &lt; 16 mT</a:t>
            </a:r>
            <a:endParaRPr lang="fr-FR" sz="1400" i="1"/>
          </a:p>
        </p:txBody>
      </p:sp>
      <p:cxnSp>
        <p:nvCxnSpPr>
          <p:cNvPr id="16" name="Connecteur droit 15"/>
          <p:cNvCxnSpPr/>
          <p:nvPr/>
        </p:nvCxnSpPr>
        <p:spPr>
          <a:xfrm>
            <a:off x="6572758" y="4522446"/>
            <a:ext cx="2587678" cy="1"/>
          </a:xfrm>
          <a:prstGeom prst="line">
            <a:avLst/>
          </a:prstGeom>
          <a:ln w="1905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6528612" y="2543717"/>
            <a:ext cx="2587678" cy="1"/>
          </a:xfrm>
          <a:prstGeom prst="line">
            <a:avLst/>
          </a:prstGeom>
          <a:ln w="1905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5850586" y="521324"/>
            <a:ext cx="2924175" cy="2895600"/>
            <a:chOff x="6143625" y="1066800"/>
            <a:chExt cx="2924175" cy="2895600"/>
          </a:xfrm>
        </p:grpSpPr>
        <p:grpSp>
          <p:nvGrpSpPr>
            <p:cNvPr id="14" name="Groupe 13"/>
            <p:cNvGrpSpPr/>
            <p:nvPr/>
          </p:nvGrpSpPr>
          <p:grpSpPr>
            <a:xfrm>
              <a:off x="6143625" y="1066800"/>
              <a:ext cx="2924175" cy="2895600"/>
              <a:chOff x="6067425" y="1143000"/>
              <a:chExt cx="2924175" cy="2895600"/>
            </a:xfrm>
          </p:grpSpPr>
          <p:pic>
            <p:nvPicPr>
              <p:cNvPr id="5" name="Picture 2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067425" y="2095500"/>
                <a:ext cx="2924175" cy="18014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6712195" y="1562100"/>
                <a:ext cx="228600" cy="228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635995" y="1866900"/>
                <a:ext cx="1365005" cy="76200"/>
              </a:xfrm>
              <a:prstGeom prst="rect">
                <a:avLst/>
              </a:prstGeom>
              <a:gradFill flip="none" rotWithShape="1">
                <a:gsLst>
                  <a:gs pos="0">
                    <a:schemeClr val="tx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tx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9" name="Connecteur droit 8"/>
              <p:cNvCxnSpPr/>
              <p:nvPr/>
            </p:nvCxnSpPr>
            <p:spPr>
              <a:xfrm flipV="1">
                <a:off x="6635995" y="1143000"/>
                <a:ext cx="0" cy="2895600"/>
              </a:xfrm>
              <a:prstGeom prst="line">
                <a:avLst/>
              </a:prstGeom>
              <a:ln w="28575"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ZoneTexte 10"/>
            <p:cNvSpPr txBox="1"/>
            <p:nvPr/>
          </p:nvSpPr>
          <p:spPr>
            <a:xfrm>
              <a:off x="7010400" y="1283324"/>
              <a:ext cx="65434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i="1" dirty="0" smtClean="0"/>
                <a:t>bobine</a:t>
              </a:r>
              <a:endParaRPr lang="fr-FR" sz="1050" i="1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7886649" y="1560910"/>
              <a:ext cx="90120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i="1" dirty="0"/>
                <a:t>é</a:t>
              </a:r>
              <a:r>
                <a:rPr lang="fr-FR" sz="1050" i="1" dirty="0" smtClean="0"/>
                <a:t>chantillon</a:t>
              </a:r>
              <a:endParaRPr lang="fr-FR" sz="1050" i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Mesure locale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57300"/>
            <a:ext cx="6019800" cy="4525963"/>
          </a:xfrm>
        </p:spPr>
        <p:txBody>
          <a:bodyPr>
            <a:normAutofit fontScale="92500" lnSpcReduction="10000"/>
          </a:bodyPr>
          <a:lstStyle/>
          <a:p>
            <a:endParaRPr lang="fr-FR" sz="1800" dirty="0"/>
          </a:p>
          <a:p>
            <a:r>
              <a:rPr lang="fr-FR" sz="2400" dirty="0" smtClean="0"/>
              <a:t>Bobine de taille inferieure à l’échantillon</a:t>
            </a:r>
          </a:p>
          <a:p>
            <a:r>
              <a:rPr lang="fr-FR" sz="2400" dirty="0" smtClean="0"/>
              <a:t>Pas d’effet de bords</a:t>
            </a:r>
          </a:p>
          <a:p>
            <a:r>
              <a:rPr lang="fr-FR" sz="2400" dirty="0" smtClean="0"/>
              <a:t>Pas de problème d’alignement</a:t>
            </a:r>
          </a:p>
          <a:p>
            <a:pPr lvl="1"/>
            <a:endParaRPr lang="fr-FR" sz="2000" dirty="0" smtClean="0"/>
          </a:p>
          <a:p>
            <a:pPr marL="109728" indent="0">
              <a:buNone/>
            </a:pPr>
            <a:r>
              <a:rPr lang="fr-FR" sz="2400" b="1" dirty="0"/>
              <a:t>Spécifications du magnétomètre</a:t>
            </a:r>
            <a:endParaRPr lang="fr-FR" sz="2400" b="1" dirty="0" smtClean="0"/>
          </a:p>
          <a:p>
            <a:r>
              <a:rPr lang="fr-FR" sz="2400" dirty="0" smtClean="0"/>
              <a:t>Température </a:t>
            </a:r>
            <a:r>
              <a:rPr lang="fr-FR" sz="2400" dirty="0"/>
              <a:t>de fonctionnement : </a:t>
            </a:r>
            <a:r>
              <a:rPr lang="fr-FR" sz="2400" dirty="0" smtClean="0"/>
              <a:t>		de </a:t>
            </a:r>
            <a:r>
              <a:rPr lang="fr-FR" sz="2400" dirty="0"/>
              <a:t>1,8K à </a:t>
            </a:r>
            <a:r>
              <a:rPr lang="fr-FR" sz="2400" dirty="0" smtClean="0"/>
              <a:t>40K</a:t>
            </a:r>
            <a:endParaRPr lang="fr-FR" sz="2400" dirty="0"/>
          </a:p>
          <a:p>
            <a:r>
              <a:rPr lang="fr-FR" sz="2400" dirty="0" smtClean="0"/>
              <a:t>Champ </a:t>
            </a:r>
            <a:r>
              <a:rPr lang="fr-FR" sz="2400" dirty="0"/>
              <a:t>magnétique appliqué </a:t>
            </a:r>
            <a:r>
              <a:rPr lang="fr-FR" sz="2400" dirty="0" smtClean="0"/>
              <a:t>: 	maximum</a:t>
            </a:r>
            <a:r>
              <a:rPr lang="fr-FR" sz="2400" dirty="0"/>
              <a:t> : </a:t>
            </a:r>
            <a:r>
              <a:rPr lang="fr-FR" sz="2400" dirty="0" smtClean="0"/>
              <a:t>200mT</a:t>
            </a:r>
            <a:endParaRPr lang="fr-FR" sz="2400" dirty="0"/>
          </a:p>
          <a:p>
            <a:r>
              <a:rPr lang="fr-FR" sz="2400" dirty="0" smtClean="0"/>
              <a:t>Dimensions </a:t>
            </a:r>
            <a:r>
              <a:rPr lang="fr-FR" sz="2400" dirty="0"/>
              <a:t>de l’échantillon : </a:t>
            </a:r>
            <a:r>
              <a:rPr lang="fr-FR" sz="2400" dirty="0" smtClean="0"/>
              <a:t>		carré </a:t>
            </a:r>
            <a:r>
              <a:rPr lang="fr-FR" sz="2400" dirty="0"/>
              <a:t>de 1,5 cm de </a:t>
            </a:r>
            <a:r>
              <a:rPr lang="fr-FR" sz="2400" dirty="0" smtClean="0"/>
              <a:t>coté</a:t>
            </a:r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5523847" y="3962400"/>
            <a:ext cx="3250914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Rappel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i="1" dirty="0" smtClean="0"/>
              <a:t>Dans </a:t>
            </a:r>
            <a:r>
              <a:rPr lang="fr-FR" sz="1400" i="1" dirty="0"/>
              <a:t>magnétomètre classique : problèmes d’alignement, d’effets de bords…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i="1" dirty="0" smtClean="0"/>
              <a:t>Echantillons </a:t>
            </a:r>
            <a:r>
              <a:rPr lang="fr-FR" sz="1400" i="1" dirty="0"/>
              <a:t>très fin : facteur de forme (coefficient de démagnétisation) L/d~20 000</a:t>
            </a:r>
          </a:p>
          <a:p>
            <a:endParaRPr lang="en-US" sz="1400" i="1" dirty="0" smtClean="0"/>
          </a:p>
          <a:p>
            <a:endParaRPr lang="en-US" sz="1400" i="1" dirty="0"/>
          </a:p>
          <a:p>
            <a:endParaRPr lang="en-US" sz="1400" i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22" y="5677491"/>
            <a:ext cx="1840292" cy="52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05446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003" y="1196474"/>
            <a:ext cx="4971005" cy="5105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600" dirty="0" smtClean="0">
                <a:sym typeface="Symbol" pitchFamily="18" charset="2"/>
              </a:rPr>
              <a:t>b</a:t>
            </a:r>
            <a:r>
              <a:rPr lang="en-US" sz="1600" baseline="-25000" dirty="0" smtClean="0">
                <a:sym typeface="Symbol" pitchFamily="18" charset="2"/>
              </a:rPr>
              <a:t>0</a:t>
            </a:r>
            <a:r>
              <a:rPr lang="en-US" sz="1600" dirty="0" smtClean="0">
                <a:sym typeface="Symbol" pitchFamily="18" charset="2"/>
              </a:rPr>
              <a:t>cos </a:t>
            </a:r>
            <a:r>
              <a:rPr lang="en-US" sz="1600" dirty="0">
                <a:latin typeface="Symbol" pitchFamily="18" charset="2"/>
                <a:sym typeface="Symbol" pitchFamily="18" charset="2"/>
              </a:rPr>
              <a:t>(wt</a:t>
            </a:r>
            <a:r>
              <a:rPr lang="en-US" sz="1600" dirty="0">
                <a:sym typeface="Symbol" pitchFamily="18" charset="2"/>
              </a:rPr>
              <a:t>) </a:t>
            </a:r>
            <a:r>
              <a:rPr lang="fr-FR" sz="1600" dirty="0" smtClean="0"/>
              <a:t>(1kHz) dans la bobine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600" dirty="0" smtClean="0"/>
              <a:t>Rampe de température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600" dirty="0" smtClean="0"/>
              <a:t>B&lt;B</a:t>
            </a:r>
            <a:r>
              <a:rPr lang="fr-FR" sz="1600" baseline="-25000" dirty="0" smtClean="0"/>
              <a:t>C1</a:t>
            </a:r>
            <a:r>
              <a:rPr lang="fr-FR" sz="1600" dirty="0" smtClean="0"/>
              <a:t> : état Meissner (miroir magnétique), comportement linéaire</a:t>
            </a:r>
            <a:r>
              <a:rPr lang="fr-FR" sz="1600" dirty="0"/>
              <a:t>. </a:t>
            </a:r>
            <a:endParaRPr lang="fr-FR" sz="1600" dirty="0" smtClean="0"/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600" dirty="0" smtClean="0"/>
              <a:t>B&gt;B</a:t>
            </a:r>
            <a:r>
              <a:rPr lang="fr-FR" sz="1600" baseline="-25000" dirty="0" smtClean="0"/>
              <a:t>C1</a:t>
            </a:r>
            <a:r>
              <a:rPr lang="fr-FR" sz="1600" dirty="0" smtClean="0"/>
              <a:t> </a:t>
            </a:r>
            <a:r>
              <a:rPr lang="fr-FR" sz="1600" dirty="0"/>
              <a:t>: </a:t>
            </a:r>
            <a:r>
              <a:rPr lang="fr-FR" sz="1600" dirty="0" smtClean="0"/>
              <a:t>troisième harmonique apparaît à T</a:t>
            </a:r>
            <a:r>
              <a:rPr lang="fr-FR" sz="1600" baseline="30000" dirty="0" smtClean="0"/>
              <a:t>b0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600" dirty="0"/>
              <a:t> </a:t>
            </a:r>
            <a:r>
              <a:rPr lang="fr-FR" sz="1600" dirty="0" smtClean="0"/>
              <a:t>On refait la même expérience pour plusieurs b</a:t>
            </a:r>
            <a:r>
              <a:rPr lang="fr-FR" sz="1600" baseline="-25000" dirty="0" smtClean="0"/>
              <a:t>0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600" dirty="0" smtClean="0"/>
              <a:t>=&gt; on peut retracer la courbe B</a:t>
            </a:r>
            <a:r>
              <a:rPr lang="fr-FR" sz="1600" baseline="-25000" dirty="0" smtClean="0"/>
              <a:t>C1</a:t>
            </a:r>
            <a:r>
              <a:rPr lang="fr-FR" sz="1600" dirty="0" smtClean="0"/>
              <a:t>=f(T)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Principe de la mesure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105400" y="1143000"/>
            <a:ext cx="3803661" cy="5176854"/>
            <a:chOff x="799" y="1764"/>
            <a:chExt cx="2994" cy="4077"/>
          </a:xfrm>
        </p:grpSpPr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799" y="1764"/>
              <a:ext cx="2994" cy="4077"/>
              <a:chOff x="799" y="1764"/>
              <a:chExt cx="2994" cy="4077"/>
            </a:xfrm>
          </p:grpSpPr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99" y="3721"/>
                <a:ext cx="2722" cy="2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90" y="1764"/>
                <a:ext cx="2638" cy="1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>
                <a:off x="1434" y="4863"/>
                <a:ext cx="46" cy="552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 dirty="0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 flipH="1">
                <a:off x="2413" y="4682"/>
                <a:ext cx="1153" cy="739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 dirty="0"/>
              </a:p>
            </p:txBody>
          </p:sp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1253" y="4682"/>
                <a:ext cx="620" cy="16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solidFill>
                      <a:srgbClr val="FF6600"/>
                    </a:solidFill>
                  </a:rPr>
                  <a:t>B</a:t>
                </a:r>
                <a:r>
                  <a:rPr lang="en-US" sz="1000" b="1" baseline="-25000" dirty="0">
                    <a:solidFill>
                      <a:srgbClr val="FF6600"/>
                    </a:solidFill>
                  </a:rPr>
                  <a:t>C1</a:t>
                </a:r>
                <a:r>
                  <a:rPr lang="en-US" sz="1000" b="1" dirty="0">
                    <a:solidFill>
                      <a:srgbClr val="FF6600"/>
                    </a:solidFill>
                  </a:rPr>
                  <a:t> @ 8.8 K</a:t>
                </a:r>
              </a:p>
            </p:txBody>
          </p:sp>
          <p:sp>
            <p:nvSpPr>
              <p:cNvPr id="13" name="Text Box 10"/>
              <p:cNvSpPr txBox="1">
                <a:spLocks noChangeArrowheads="1"/>
              </p:cNvSpPr>
              <p:nvPr/>
            </p:nvSpPr>
            <p:spPr bwMode="auto">
              <a:xfrm>
                <a:off x="3249" y="4499"/>
                <a:ext cx="544" cy="2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solidFill>
                      <a:srgbClr val="00FF00"/>
                    </a:solidFill>
                  </a:rPr>
                  <a:t>B</a:t>
                </a:r>
                <a:r>
                  <a:rPr lang="en-US" sz="1000" b="1" baseline="-25000" dirty="0">
                    <a:solidFill>
                      <a:srgbClr val="00FF00"/>
                    </a:solidFill>
                  </a:rPr>
                  <a:t>C1</a:t>
                </a:r>
                <a:r>
                  <a:rPr lang="en-US" sz="1000" b="1" dirty="0">
                    <a:solidFill>
                      <a:srgbClr val="00FF00"/>
                    </a:solidFill>
                  </a:rPr>
                  <a:t> @ 9 K</a:t>
                </a:r>
              </a:p>
            </p:txBody>
          </p:sp>
        </p:grp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2296" y="3578"/>
              <a:ext cx="530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= T/Tc</a:t>
              </a: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I/ Context : superconducting RF cavities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2590800"/>
            <a:ext cx="7848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472184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Le cryostat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6" name="Groupe 5"/>
          <p:cNvGrpSpPr/>
          <p:nvPr/>
        </p:nvGrpSpPr>
        <p:grpSpPr>
          <a:xfrm>
            <a:off x="107504" y="838200"/>
            <a:ext cx="8731696" cy="5709244"/>
            <a:chOff x="0" y="784357"/>
            <a:chExt cx="8313399" cy="5709244"/>
          </a:xfrm>
        </p:grpSpPr>
        <p:pic>
          <p:nvPicPr>
            <p:cNvPr id="7" name="Image 6" descr="schema cryostat.bmp"/>
            <p:cNvPicPr>
              <a:picLocks noChangeAspect="1"/>
            </p:cNvPicPr>
            <p:nvPr/>
          </p:nvPicPr>
          <p:blipFill>
            <a:blip r:embed="rId3" cstate="print"/>
            <a:srcRect l="3207" t="13115" b="1524"/>
            <a:stretch>
              <a:fillRect/>
            </a:stretch>
          </p:blipFill>
          <p:spPr>
            <a:xfrm>
              <a:off x="0" y="1453601"/>
              <a:ext cx="6858000" cy="5040000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 rot="18763236">
              <a:off x="5858000" y="1671425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22 mm</a:t>
              </a:r>
              <a:endParaRPr lang="fr-FR" sz="900"/>
            </a:p>
          </p:txBody>
        </p:sp>
        <p:sp>
          <p:nvSpPr>
            <p:cNvPr id="9" name="ZoneTexte 8"/>
            <p:cNvSpPr txBox="1"/>
            <p:nvPr/>
          </p:nvSpPr>
          <p:spPr>
            <a:xfrm rot="18763236">
              <a:off x="6021305" y="1671425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150 mm</a:t>
              </a:r>
              <a:endParaRPr lang="fr-FR" sz="900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>
              <a:off x="6957392" y="1988840"/>
              <a:ext cx="0" cy="291184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4221088" y="2020198"/>
              <a:ext cx="273630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4221088" y="2172598"/>
              <a:ext cx="310114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3284984" y="4891836"/>
              <a:ext cx="367240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6113839" y="4630226"/>
              <a:ext cx="6270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1200 mm</a:t>
              </a:r>
              <a:endParaRPr lang="fr-FR" sz="900"/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3429000" y="4463791"/>
              <a:ext cx="330324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>
              <a:off x="6775090" y="1988840"/>
              <a:ext cx="0" cy="244359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5904656" y="4094459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 smtClean="0"/>
                <a:t>950 mm (tube bakélite)</a:t>
              </a:r>
              <a:endParaRPr lang="fr-FR" sz="900" dirty="0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>
              <a:off x="6592788" y="1988840"/>
              <a:ext cx="0" cy="1304676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6228184" y="1988840"/>
              <a:ext cx="5639" cy="41245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3610163" y="2404511"/>
              <a:ext cx="273630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3618385" y="2641178"/>
              <a:ext cx="2825823" cy="3135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3611759" y="3294510"/>
              <a:ext cx="297646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6410486" y="1988840"/>
              <a:ext cx="0" cy="65233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6012160" y="1998637"/>
              <a:ext cx="0" cy="20622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 rot="18763236">
              <a:off x="6257449" y="1671425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300 mm</a:t>
              </a:r>
              <a:endParaRPr lang="fr-FR" sz="900"/>
            </a:p>
          </p:txBody>
        </p:sp>
        <p:sp>
          <p:nvSpPr>
            <p:cNvPr id="26" name="ZoneTexte 25"/>
            <p:cNvSpPr txBox="1"/>
            <p:nvPr/>
          </p:nvSpPr>
          <p:spPr>
            <a:xfrm rot="18763236">
              <a:off x="6441575" y="1671425"/>
              <a:ext cx="5437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620mm</a:t>
              </a:r>
              <a:endParaRPr lang="fr-FR" sz="900"/>
            </a:p>
          </p:txBody>
        </p:sp>
        <p:cxnSp>
          <p:nvCxnSpPr>
            <p:cNvPr id="27" name="Connecteur droit 26"/>
            <p:cNvCxnSpPr/>
            <p:nvPr/>
          </p:nvCxnSpPr>
          <p:spPr>
            <a:xfrm>
              <a:off x="2555776" y="1844824"/>
              <a:ext cx="252484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 rot="18763236">
              <a:off x="4963674" y="1125494"/>
              <a:ext cx="119010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smtClean="0"/>
                <a:t>110 mm </a:t>
              </a:r>
            </a:p>
            <a:p>
              <a:r>
                <a:rPr lang="fr-FR" sz="900" smtClean="0"/>
                <a:t>( presse étoupe canne de transfert)</a:t>
              </a:r>
              <a:endParaRPr lang="fr-FR" sz="900"/>
            </a:p>
          </p:txBody>
        </p:sp>
        <p:cxnSp>
          <p:nvCxnSpPr>
            <p:cNvPr id="29" name="Connecteur droit avec flèche 28"/>
            <p:cNvCxnSpPr/>
            <p:nvPr/>
          </p:nvCxnSpPr>
          <p:spPr>
            <a:xfrm>
              <a:off x="5148064" y="1844824"/>
              <a:ext cx="0" cy="20622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/>
            <p:cNvCxnSpPr/>
            <p:nvPr/>
          </p:nvCxnSpPr>
          <p:spPr>
            <a:xfrm>
              <a:off x="7164288" y="2188946"/>
              <a:ext cx="0" cy="291184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3437384" y="5091942"/>
              <a:ext cx="3798912" cy="442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/>
            <p:cNvSpPr txBox="1"/>
            <p:nvPr/>
          </p:nvSpPr>
          <p:spPr>
            <a:xfrm>
              <a:off x="6233823" y="4911741"/>
              <a:ext cx="6270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smtClean="0"/>
                <a:t>1330 mm</a:t>
              </a:r>
              <a:endParaRPr lang="fr-FR" sz="90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408437" y="5661247"/>
              <a:ext cx="2904962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 smtClean="0"/>
                <a:t>Garde d’azote : 1280 mm / bride extérieure</a:t>
              </a:r>
            </a:p>
            <a:p>
              <a:r>
                <a:rPr lang="fr-FR" sz="900" dirty="0" smtClean="0"/>
                <a:t>Thermocouple azote (pour fermeture vanne bidon </a:t>
              </a:r>
              <a:r>
                <a:rPr lang="fr-FR" sz="900" dirty="0" err="1" smtClean="0"/>
                <a:t>Liq</a:t>
              </a:r>
              <a:r>
                <a:rPr lang="fr-FR" sz="900" dirty="0" smtClean="0"/>
                <a:t> N2)</a:t>
              </a:r>
            </a:p>
            <a:p>
              <a:r>
                <a:rPr lang="fr-FR" sz="900" dirty="0" smtClean="0"/>
                <a:t>400 mm sous bride extérieure</a:t>
              </a:r>
              <a:endParaRPr lang="fr-FR" sz="900" dirty="0"/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/>
          <p:cNvSpPr/>
          <p:nvPr/>
        </p:nvSpPr>
        <p:spPr>
          <a:xfrm>
            <a:off x="6153144" y="1657360"/>
            <a:ext cx="214314" cy="371477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1" name="Forme libre 110"/>
          <p:cNvSpPr/>
          <p:nvPr/>
        </p:nvSpPr>
        <p:spPr>
          <a:xfrm>
            <a:off x="2971801" y="4143396"/>
            <a:ext cx="388088" cy="1285884"/>
          </a:xfrm>
          <a:custGeom>
            <a:avLst/>
            <a:gdLst>
              <a:gd name="connsiteX0" fmla="*/ 309563 w 408781"/>
              <a:gd name="connsiteY0" fmla="*/ 0 h 1085850"/>
              <a:gd name="connsiteX1" fmla="*/ 371475 w 408781"/>
              <a:gd name="connsiteY1" fmla="*/ 319087 h 1085850"/>
              <a:gd name="connsiteX2" fmla="*/ 85725 w 408781"/>
              <a:gd name="connsiteY2" fmla="*/ 714375 h 1085850"/>
              <a:gd name="connsiteX3" fmla="*/ 0 w 408781"/>
              <a:gd name="connsiteY3" fmla="*/ 108585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781" h="1085850">
                <a:moveTo>
                  <a:pt x="309563" y="0"/>
                </a:moveTo>
                <a:cubicBezTo>
                  <a:pt x="359172" y="100012"/>
                  <a:pt x="408781" y="200025"/>
                  <a:pt x="371475" y="319087"/>
                </a:cubicBezTo>
                <a:cubicBezTo>
                  <a:pt x="334169" y="438149"/>
                  <a:pt x="147637" y="586581"/>
                  <a:pt x="85725" y="714375"/>
                </a:cubicBezTo>
                <a:cubicBezTo>
                  <a:pt x="23813" y="842169"/>
                  <a:pt x="11906" y="964009"/>
                  <a:pt x="0" y="1085850"/>
                </a:cubicBezTo>
              </a:path>
            </a:pathLst>
          </a:cu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8" name="Larme 87"/>
          <p:cNvSpPr/>
          <p:nvPr/>
        </p:nvSpPr>
        <p:spPr>
          <a:xfrm rot="5400000">
            <a:off x="5438764" y="3014682"/>
            <a:ext cx="214314" cy="214314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7" name="Larme 86"/>
          <p:cNvSpPr/>
          <p:nvPr/>
        </p:nvSpPr>
        <p:spPr>
          <a:xfrm rot="10800000">
            <a:off x="5724516" y="3014682"/>
            <a:ext cx="214314" cy="214314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2" name="Rectangle 91"/>
          <p:cNvSpPr/>
          <p:nvPr/>
        </p:nvSpPr>
        <p:spPr>
          <a:xfrm>
            <a:off x="5510202" y="3443310"/>
            <a:ext cx="357190" cy="1428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1" name="Rectangle 90"/>
          <p:cNvSpPr/>
          <p:nvPr/>
        </p:nvSpPr>
        <p:spPr>
          <a:xfrm>
            <a:off x="2724120" y="3443310"/>
            <a:ext cx="357190" cy="1428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6" name="Larme 85"/>
          <p:cNvSpPr/>
          <p:nvPr/>
        </p:nvSpPr>
        <p:spPr>
          <a:xfrm rot="10800000">
            <a:off x="2938434" y="3014682"/>
            <a:ext cx="214314" cy="214314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37" name="Rectangle 36"/>
          <p:cNvSpPr/>
          <p:nvPr/>
        </p:nvSpPr>
        <p:spPr>
          <a:xfrm>
            <a:off x="2581244" y="3228996"/>
            <a:ext cx="3429024" cy="214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3" name="Rectangle 22"/>
          <p:cNvSpPr/>
          <p:nvPr/>
        </p:nvSpPr>
        <p:spPr>
          <a:xfrm>
            <a:off x="2581244" y="4014814"/>
            <a:ext cx="3429024" cy="2474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2392" y="136506"/>
            <a:ext cx="6172216" cy="584195"/>
          </a:xfrm>
        </p:spPr>
        <p:txBody>
          <a:bodyPr>
            <a:noAutofit/>
          </a:bodyPr>
          <a:lstStyle/>
          <a:p>
            <a:r>
              <a:rPr lang="fr-FR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Schéma de principe</a:t>
            </a:r>
          </a:p>
        </p:txBody>
      </p:sp>
      <p:sp>
        <p:nvSpPr>
          <p:cNvPr id="6" name="Rectangle 5"/>
          <p:cNvSpPr/>
          <p:nvPr/>
        </p:nvSpPr>
        <p:spPr>
          <a:xfrm>
            <a:off x="2652682" y="5372136"/>
            <a:ext cx="4000528" cy="21431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7" name="Rectangle 6"/>
          <p:cNvSpPr/>
          <p:nvPr/>
        </p:nvSpPr>
        <p:spPr>
          <a:xfrm>
            <a:off x="2224054" y="1443046"/>
            <a:ext cx="71438" cy="414340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7010400" y="1443046"/>
            <a:ext cx="71438" cy="414340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2295492" y="5372136"/>
            <a:ext cx="357190" cy="21431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" name="Triangle isocèle 10"/>
          <p:cNvSpPr/>
          <p:nvPr/>
        </p:nvSpPr>
        <p:spPr>
          <a:xfrm rot="10800000">
            <a:off x="2866996" y="5372136"/>
            <a:ext cx="71438" cy="14287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2" name="Triangle isocèle 11"/>
          <p:cNvSpPr/>
          <p:nvPr/>
        </p:nvSpPr>
        <p:spPr>
          <a:xfrm rot="10800000">
            <a:off x="5653078" y="5372136"/>
            <a:ext cx="71438" cy="14287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2866996" y="1871674"/>
            <a:ext cx="71438" cy="35004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5653078" y="1871674"/>
            <a:ext cx="71438" cy="35004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7" name="Rectangle 16"/>
          <p:cNvSpPr/>
          <p:nvPr/>
        </p:nvSpPr>
        <p:spPr>
          <a:xfrm>
            <a:off x="3438500" y="4443442"/>
            <a:ext cx="71438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9" name="Rectangle 18"/>
          <p:cNvSpPr/>
          <p:nvPr/>
        </p:nvSpPr>
        <p:spPr>
          <a:xfrm>
            <a:off x="5081574" y="4443442"/>
            <a:ext cx="71438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1" name="Rectangle 20"/>
          <p:cNvSpPr/>
          <p:nvPr/>
        </p:nvSpPr>
        <p:spPr>
          <a:xfrm>
            <a:off x="3438500" y="4372004"/>
            <a:ext cx="1714512" cy="7143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2" name="Rectangle 21"/>
          <p:cNvSpPr/>
          <p:nvPr/>
        </p:nvSpPr>
        <p:spPr>
          <a:xfrm>
            <a:off x="4081442" y="4300566"/>
            <a:ext cx="428628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4" name="Ellipse 23"/>
          <p:cNvSpPr/>
          <p:nvPr/>
        </p:nvSpPr>
        <p:spPr>
          <a:xfrm>
            <a:off x="4081442" y="4191993"/>
            <a:ext cx="92298" cy="987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5" name="Ellipse 24"/>
          <p:cNvSpPr/>
          <p:nvPr/>
        </p:nvSpPr>
        <p:spPr>
          <a:xfrm>
            <a:off x="4404880" y="4191993"/>
            <a:ext cx="92298" cy="987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6" name="Ellipse 25"/>
          <p:cNvSpPr/>
          <p:nvPr/>
        </p:nvSpPr>
        <p:spPr>
          <a:xfrm>
            <a:off x="3792880" y="4191996"/>
            <a:ext cx="92298" cy="922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7" name="Ellipse 26"/>
          <p:cNvSpPr/>
          <p:nvPr/>
        </p:nvSpPr>
        <p:spPr>
          <a:xfrm>
            <a:off x="4724384" y="4191996"/>
            <a:ext cx="92298" cy="922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8" name="Rectangle 27"/>
          <p:cNvSpPr/>
          <p:nvPr/>
        </p:nvSpPr>
        <p:spPr>
          <a:xfrm>
            <a:off x="4260880" y="4119996"/>
            <a:ext cx="71438" cy="1428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4" name="Larme 83"/>
          <p:cNvSpPr/>
          <p:nvPr/>
        </p:nvSpPr>
        <p:spPr>
          <a:xfrm rot="5400000">
            <a:off x="2652682" y="3014682"/>
            <a:ext cx="214314" cy="214314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4" name="Rectangle 93"/>
          <p:cNvSpPr/>
          <p:nvPr/>
        </p:nvSpPr>
        <p:spPr>
          <a:xfrm>
            <a:off x="4224318" y="4443442"/>
            <a:ext cx="142876" cy="71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3" name="Forme libre 112"/>
          <p:cNvSpPr/>
          <p:nvPr/>
        </p:nvSpPr>
        <p:spPr>
          <a:xfrm>
            <a:off x="4281468" y="1595459"/>
            <a:ext cx="1912144" cy="2524125"/>
          </a:xfrm>
          <a:custGeom>
            <a:avLst/>
            <a:gdLst>
              <a:gd name="connsiteX0" fmla="*/ 0 w 1912144"/>
              <a:gd name="connsiteY0" fmla="*/ 2524125 h 2524125"/>
              <a:gd name="connsiteX1" fmla="*/ 366712 w 1912144"/>
              <a:gd name="connsiteY1" fmla="*/ 2209800 h 2524125"/>
              <a:gd name="connsiteX2" fmla="*/ 1666875 w 1912144"/>
              <a:gd name="connsiteY2" fmla="*/ 2190750 h 2524125"/>
              <a:gd name="connsiteX3" fmla="*/ 1838325 w 1912144"/>
              <a:gd name="connsiteY3" fmla="*/ 1085850 h 2524125"/>
              <a:gd name="connsiteX4" fmla="*/ 1695450 w 1912144"/>
              <a:gd name="connsiteY4" fmla="*/ 0 h 25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144" h="2524125">
                <a:moveTo>
                  <a:pt x="0" y="2524125"/>
                </a:moveTo>
                <a:cubicBezTo>
                  <a:pt x="44450" y="2394744"/>
                  <a:pt x="88900" y="2265363"/>
                  <a:pt x="366712" y="2209800"/>
                </a:cubicBezTo>
                <a:cubicBezTo>
                  <a:pt x="644525" y="2154238"/>
                  <a:pt x="1421606" y="2378075"/>
                  <a:pt x="1666875" y="2190750"/>
                </a:cubicBezTo>
                <a:cubicBezTo>
                  <a:pt x="1912144" y="2003425"/>
                  <a:pt x="1833563" y="1450975"/>
                  <a:pt x="1838325" y="1085850"/>
                </a:cubicBezTo>
                <a:cubicBezTo>
                  <a:pt x="1843088" y="720725"/>
                  <a:pt x="1769269" y="360362"/>
                  <a:pt x="169545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5" name="Forme libre 114"/>
          <p:cNvSpPr/>
          <p:nvPr/>
        </p:nvSpPr>
        <p:spPr>
          <a:xfrm>
            <a:off x="4795823" y="1871674"/>
            <a:ext cx="1500198" cy="2732881"/>
          </a:xfrm>
          <a:custGeom>
            <a:avLst/>
            <a:gdLst>
              <a:gd name="connsiteX0" fmla="*/ 0 w 1641475"/>
              <a:gd name="connsiteY0" fmla="*/ 2652712 h 2732881"/>
              <a:gd name="connsiteX1" fmla="*/ 1323975 w 1641475"/>
              <a:gd name="connsiteY1" fmla="*/ 2643187 h 2732881"/>
              <a:gd name="connsiteX2" fmla="*/ 1600200 w 1641475"/>
              <a:gd name="connsiteY2" fmla="*/ 2114550 h 2732881"/>
              <a:gd name="connsiteX3" fmla="*/ 1571625 w 1641475"/>
              <a:gd name="connsiteY3" fmla="*/ 0 h 273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1475" h="2732881">
                <a:moveTo>
                  <a:pt x="0" y="2652712"/>
                </a:moveTo>
                <a:cubicBezTo>
                  <a:pt x="528637" y="2692796"/>
                  <a:pt x="1057275" y="2732881"/>
                  <a:pt x="1323975" y="2643187"/>
                </a:cubicBezTo>
                <a:cubicBezTo>
                  <a:pt x="1590675" y="2553493"/>
                  <a:pt x="1558925" y="2555081"/>
                  <a:pt x="1600200" y="2114550"/>
                </a:cubicBezTo>
                <a:cubicBezTo>
                  <a:pt x="1641475" y="1674019"/>
                  <a:pt x="1606550" y="837009"/>
                  <a:pt x="1571625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6" name="Forme libre 115"/>
          <p:cNvSpPr/>
          <p:nvPr/>
        </p:nvSpPr>
        <p:spPr>
          <a:xfrm>
            <a:off x="4367194" y="2085988"/>
            <a:ext cx="1834356" cy="2725737"/>
          </a:xfrm>
          <a:custGeom>
            <a:avLst/>
            <a:gdLst>
              <a:gd name="connsiteX0" fmla="*/ 0 w 1834356"/>
              <a:gd name="connsiteY0" fmla="*/ 2400300 h 2725737"/>
              <a:gd name="connsiteX1" fmla="*/ 752475 w 1834356"/>
              <a:gd name="connsiteY1" fmla="*/ 2595563 h 2725737"/>
              <a:gd name="connsiteX2" fmla="*/ 1462087 w 1834356"/>
              <a:gd name="connsiteY2" fmla="*/ 2590800 h 2725737"/>
              <a:gd name="connsiteX3" fmla="*/ 1781175 w 1834356"/>
              <a:gd name="connsiteY3" fmla="*/ 1785938 h 2725737"/>
              <a:gd name="connsiteX4" fmla="*/ 1781175 w 1834356"/>
              <a:gd name="connsiteY4" fmla="*/ 409575 h 2725737"/>
              <a:gd name="connsiteX5" fmla="*/ 1738312 w 1834356"/>
              <a:gd name="connsiteY5" fmla="*/ 0 h 272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56" h="2725737">
                <a:moveTo>
                  <a:pt x="0" y="2400300"/>
                </a:moveTo>
                <a:cubicBezTo>
                  <a:pt x="254397" y="2482056"/>
                  <a:pt x="508794" y="2563813"/>
                  <a:pt x="752475" y="2595563"/>
                </a:cubicBezTo>
                <a:cubicBezTo>
                  <a:pt x="996156" y="2627313"/>
                  <a:pt x="1290637" y="2725737"/>
                  <a:pt x="1462087" y="2590800"/>
                </a:cubicBezTo>
                <a:cubicBezTo>
                  <a:pt x="1633537" y="2455863"/>
                  <a:pt x="1727994" y="2149476"/>
                  <a:pt x="1781175" y="1785938"/>
                </a:cubicBezTo>
                <a:cubicBezTo>
                  <a:pt x="1834356" y="1422401"/>
                  <a:pt x="1788319" y="707231"/>
                  <a:pt x="1781175" y="409575"/>
                </a:cubicBezTo>
                <a:cubicBezTo>
                  <a:pt x="1774031" y="111919"/>
                  <a:pt x="1757362" y="70644"/>
                  <a:pt x="17383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17" name="Forme libre 116"/>
          <p:cNvSpPr/>
          <p:nvPr/>
        </p:nvSpPr>
        <p:spPr>
          <a:xfrm>
            <a:off x="6167418" y="1609746"/>
            <a:ext cx="23812" cy="619125"/>
          </a:xfrm>
          <a:custGeom>
            <a:avLst/>
            <a:gdLst>
              <a:gd name="connsiteX0" fmla="*/ 23812 w 23812"/>
              <a:gd name="connsiteY0" fmla="*/ 619125 h 619125"/>
              <a:gd name="connsiteX1" fmla="*/ 0 w 23812"/>
              <a:gd name="connsiteY1" fmla="*/ 0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812" h="619125">
                <a:moveTo>
                  <a:pt x="23812" y="619125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54" name="ZoneTexte 53"/>
          <p:cNvSpPr txBox="1"/>
          <p:nvPr/>
        </p:nvSpPr>
        <p:spPr>
          <a:xfrm>
            <a:off x="1795426" y="6086516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Cuivre</a:t>
            </a:r>
          </a:p>
        </p:txBody>
      </p:sp>
      <p:cxnSp>
        <p:nvCxnSpPr>
          <p:cNvPr id="56" name="Connecteur droit avec flèche 55"/>
          <p:cNvCxnSpPr/>
          <p:nvPr/>
        </p:nvCxnSpPr>
        <p:spPr>
          <a:xfrm flipV="1">
            <a:off x="2295492" y="5515012"/>
            <a:ext cx="928694" cy="642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5081574" y="573466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Acier</a:t>
            </a:r>
            <a:endParaRPr lang="fr-FR" sz="1600" dirty="0"/>
          </a:p>
        </p:txBody>
      </p:sp>
      <p:cxnSp>
        <p:nvCxnSpPr>
          <p:cNvPr id="60" name="Connecteur droit avec flèche 59"/>
          <p:cNvCxnSpPr>
            <a:endCxn id="19" idx="3"/>
          </p:cNvCxnSpPr>
          <p:nvPr/>
        </p:nvCxnSpPr>
        <p:spPr>
          <a:xfrm rot="16200000" flipV="1">
            <a:off x="4902979" y="5193541"/>
            <a:ext cx="857256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0" y="5743596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Tresse Thermique</a:t>
            </a:r>
            <a:endParaRPr lang="fr-FR" sz="1600" dirty="0"/>
          </a:p>
        </p:txBody>
      </p:sp>
      <p:cxnSp>
        <p:nvCxnSpPr>
          <p:cNvPr id="63" name="Connecteur droit avec flèche 62"/>
          <p:cNvCxnSpPr>
            <a:endCxn id="111" idx="2"/>
          </p:cNvCxnSpPr>
          <p:nvPr/>
        </p:nvCxnSpPr>
        <p:spPr>
          <a:xfrm flipV="1">
            <a:off x="1028722" y="4989372"/>
            <a:ext cx="2024464" cy="7542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63"/>
          <p:cNvSpPr txBox="1"/>
          <p:nvPr/>
        </p:nvSpPr>
        <p:spPr>
          <a:xfrm>
            <a:off x="228600" y="4067196"/>
            <a:ext cx="1423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Plaque de cuivre</a:t>
            </a:r>
          </a:p>
        </p:txBody>
      </p:sp>
      <p:cxnSp>
        <p:nvCxnSpPr>
          <p:cNvPr id="66" name="Connecteur droit avec flèche 65"/>
          <p:cNvCxnSpPr/>
          <p:nvPr/>
        </p:nvCxnSpPr>
        <p:spPr>
          <a:xfrm flipV="1">
            <a:off x="1524000" y="4086252"/>
            <a:ext cx="1700186" cy="2857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7510466" y="3514748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Echantillon</a:t>
            </a:r>
            <a:endParaRPr lang="fr-FR" sz="1600" dirty="0"/>
          </a:p>
        </p:txBody>
      </p:sp>
      <p:cxnSp>
        <p:nvCxnSpPr>
          <p:cNvPr id="69" name="Connecteur droit avec flèche 68"/>
          <p:cNvCxnSpPr>
            <a:stCxn id="67" idx="1"/>
            <a:endCxn id="22" idx="3"/>
          </p:cNvCxnSpPr>
          <p:nvPr/>
        </p:nvCxnSpPr>
        <p:spPr>
          <a:xfrm flipH="1">
            <a:off x="4510070" y="3684025"/>
            <a:ext cx="3000396" cy="6394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7315200" y="4676796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Plaque de cuivre pour une température uniforme dans l’échantillon</a:t>
            </a:r>
            <a:endParaRPr lang="fr-FR" sz="1600" dirty="0"/>
          </a:p>
        </p:txBody>
      </p:sp>
      <p:cxnSp>
        <p:nvCxnSpPr>
          <p:cNvPr id="75" name="Connecteur droit avec flèche 74"/>
          <p:cNvCxnSpPr>
            <a:stCxn id="70" idx="1"/>
            <a:endCxn id="21" idx="3"/>
          </p:cNvCxnSpPr>
          <p:nvPr/>
        </p:nvCxnSpPr>
        <p:spPr>
          <a:xfrm flipH="1" flipV="1">
            <a:off x="5153012" y="4407723"/>
            <a:ext cx="2162188" cy="930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3157806" y="1624044"/>
            <a:ext cx="969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Ressort</a:t>
            </a:r>
          </a:p>
          <a:p>
            <a:endParaRPr lang="fr-FR" sz="1600" dirty="0"/>
          </a:p>
        </p:txBody>
      </p:sp>
      <p:cxnSp>
        <p:nvCxnSpPr>
          <p:cNvPr id="78" name="Connecteur droit avec flèche 77"/>
          <p:cNvCxnSpPr>
            <a:stCxn id="76" idx="2"/>
          </p:cNvCxnSpPr>
          <p:nvPr/>
        </p:nvCxnSpPr>
        <p:spPr>
          <a:xfrm flipH="1">
            <a:off x="3165847" y="1919309"/>
            <a:ext cx="476852" cy="17311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>
            <a:off x="2509806" y="6288664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Fil chauffant</a:t>
            </a:r>
            <a:endParaRPr lang="fr-FR" sz="1600" dirty="0"/>
          </a:p>
        </p:txBody>
      </p:sp>
      <p:cxnSp>
        <p:nvCxnSpPr>
          <p:cNvPr id="85" name="Connecteur droit avec flèche 84"/>
          <p:cNvCxnSpPr>
            <a:stCxn id="80" idx="0"/>
            <a:endCxn id="97" idx="3"/>
          </p:cNvCxnSpPr>
          <p:nvPr/>
        </p:nvCxnSpPr>
        <p:spPr>
          <a:xfrm flipV="1">
            <a:off x="3295624" y="4504418"/>
            <a:ext cx="439090" cy="17842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3367062" y="5657888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Sonde température échantillon</a:t>
            </a:r>
            <a:endParaRPr lang="fr-FR" sz="1600" dirty="0"/>
          </a:p>
        </p:txBody>
      </p:sp>
      <p:cxnSp>
        <p:nvCxnSpPr>
          <p:cNvPr id="95" name="Connecteur droit avec flèche 94"/>
          <p:cNvCxnSpPr>
            <a:stCxn id="89" idx="0"/>
            <a:endCxn id="94" idx="2"/>
          </p:cNvCxnSpPr>
          <p:nvPr/>
        </p:nvCxnSpPr>
        <p:spPr>
          <a:xfrm flipV="1">
            <a:off x="4260037" y="4514880"/>
            <a:ext cx="35719" cy="1143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ZoneTexte 97"/>
          <p:cNvSpPr txBox="1"/>
          <p:nvPr/>
        </p:nvSpPr>
        <p:spPr>
          <a:xfrm>
            <a:off x="3661497" y="2371739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Bille de verre</a:t>
            </a:r>
            <a:endParaRPr lang="fr-FR" sz="1600" dirty="0"/>
          </a:p>
        </p:txBody>
      </p:sp>
      <p:cxnSp>
        <p:nvCxnSpPr>
          <p:cNvPr id="100" name="Connecteur droit avec flèche 99"/>
          <p:cNvCxnSpPr>
            <a:stCxn id="98" idx="2"/>
            <a:endCxn id="26" idx="1"/>
          </p:cNvCxnSpPr>
          <p:nvPr/>
        </p:nvCxnSpPr>
        <p:spPr>
          <a:xfrm flipH="1">
            <a:off x="3806397" y="2956514"/>
            <a:ext cx="426604" cy="12489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ZoneTexte 102"/>
          <p:cNvSpPr txBox="1"/>
          <p:nvPr/>
        </p:nvSpPr>
        <p:spPr>
          <a:xfrm>
            <a:off x="4795822" y="2728930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Bobine</a:t>
            </a:r>
          </a:p>
          <a:p>
            <a:endParaRPr lang="fr-FR" sz="1600" dirty="0"/>
          </a:p>
        </p:txBody>
      </p:sp>
      <p:cxnSp>
        <p:nvCxnSpPr>
          <p:cNvPr id="105" name="Connecteur droit avec flèche 104"/>
          <p:cNvCxnSpPr>
            <a:endCxn id="28" idx="0"/>
          </p:cNvCxnSpPr>
          <p:nvPr/>
        </p:nvCxnSpPr>
        <p:spPr>
          <a:xfrm rot="5400000">
            <a:off x="4172151" y="3139131"/>
            <a:ext cx="1105313" cy="8564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653210" y="5372136"/>
            <a:ext cx="357190" cy="21431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7" name="Ellipse 96"/>
          <p:cNvSpPr/>
          <p:nvPr/>
        </p:nvSpPr>
        <p:spPr>
          <a:xfrm>
            <a:off x="3724252" y="4443442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99" name="Ellipse 98"/>
          <p:cNvSpPr/>
          <p:nvPr/>
        </p:nvSpPr>
        <p:spPr>
          <a:xfrm>
            <a:off x="4800880" y="4443996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cxnSp>
        <p:nvCxnSpPr>
          <p:cNvPr id="107" name="Connecteur droit avec flèche 106"/>
          <p:cNvCxnSpPr>
            <a:stCxn id="108" idx="1"/>
            <a:endCxn id="104" idx="0"/>
          </p:cNvCxnSpPr>
          <p:nvPr/>
        </p:nvCxnSpPr>
        <p:spPr>
          <a:xfrm flipH="1">
            <a:off x="6260301" y="767209"/>
            <a:ext cx="892975" cy="8901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ZoneTexte 107"/>
          <p:cNvSpPr txBox="1"/>
          <p:nvPr/>
        </p:nvSpPr>
        <p:spPr>
          <a:xfrm>
            <a:off x="7153276" y="228600"/>
            <a:ext cx="1857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Barre en cuivre pour la thermalisation des fils</a:t>
            </a:r>
            <a:endParaRPr lang="fr-FR" sz="1600" dirty="0"/>
          </a:p>
        </p:txBody>
      </p:sp>
      <p:sp>
        <p:nvSpPr>
          <p:cNvPr id="72" name="Espace réservé du numéro de diapositive 71"/>
          <p:cNvSpPr>
            <a:spLocks noGrp="1"/>
          </p:cNvSpPr>
          <p:nvPr>
            <p:ph type="sldNum" sz="quarter" idx="12"/>
          </p:nvPr>
        </p:nvSpPr>
        <p:spPr>
          <a:xfrm>
            <a:off x="6553200" y="62642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100" smtClean="0"/>
              <a:pPr/>
              <a:t>14</a:t>
            </a:fld>
            <a:endParaRPr lang="en-US" sz="1100" dirty="0"/>
          </a:p>
        </p:txBody>
      </p:sp>
      <p:sp>
        <p:nvSpPr>
          <p:cNvPr id="73" name="ZoneTexte 72"/>
          <p:cNvSpPr txBox="1"/>
          <p:nvPr/>
        </p:nvSpPr>
        <p:spPr>
          <a:xfrm>
            <a:off x="29757" y="2085987"/>
            <a:ext cx="1765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Sonde température</a:t>
            </a:r>
          </a:p>
          <a:p>
            <a:pPr algn="ctr"/>
            <a:r>
              <a:rPr lang="fr-FR" sz="1600" dirty="0" smtClean="0"/>
              <a:t>extérieure </a:t>
            </a:r>
          </a:p>
          <a:p>
            <a:pPr algn="ctr"/>
            <a:r>
              <a:rPr lang="fr-FR" sz="1600" dirty="0" smtClean="0"/>
              <a:t>(niveau He)</a:t>
            </a:r>
            <a:endParaRPr lang="fr-FR" sz="1600" dirty="0"/>
          </a:p>
        </p:txBody>
      </p:sp>
      <p:cxnSp>
        <p:nvCxnSpPr>
          <p:cNvPr id="74" name="Connecteur droit avec flèche 73"/>
          <p:cNvCxnSpPr/>
          <p:nvPr/>
        </p:nvCxnSpPr>
        <p:spPr>
          <a:xfrm flipV="1">
            <a:off x="1626040" y="2623428"/>
            <a:ext cx="444068" cy="1429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114644" y="2466996"/>
            <a:ext cx="73691" cy="22790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1" name="Rectangle 80"/>
          <p:cNvSpPr/>
          <p:nvPr/>
        </p:nvSpPr>
        <p:spPr>
          <a:xfrm>
            <a:off x="5795954" y="5267077"/>
            <a:ext cx="142876" cy="71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2" name="ZoneTexte 81"/>
          <p:cNvSpPr txBox="1"/>
          <p:nvPr/>
        </p:nvSpPr>
        <p:spPr>
          <a:xfrm>
            <a:off x="5903110" y="6050797"/>
            <a:ext cx="202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Sonde température point froid</a:t>
            </a:r>
            <a:endParaRPr lang="fr-FR" sz="1600" dirty="0"/>
          </a:p>
        </p:txBody>
      </p:sp>
      <p:cxnSp>
        <p:nvCxnSpPr>
          <p:cNvPr id="83" name="Connecteur droit avec flèche 82"/>
          <p:cNvCxnSpPr>
            <a:stCxn id="82" idx="0"/>
            <a:endCxn id="81" idx="2"/>
          </p:cNvCxnSpPr>
          <p:nvPr/>
        </p:nvCxnSpPr>
        <p:spPr>
          <a:xfrm flipH="1" flipV="1">
            <a:off x="5867392" y="5338515"/>
            <a:ext cx="1046563" cy="7122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10800000" flipV="1">
            <a:off x="2561368" y="3640752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2561368" y="3712190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10800000" flipV="1">
            <a:off x="2561368" y="3783628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10800000">
            <a:off x="2561368" y="3855066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10800000" flipV="1">
            <a:off x="2561368" y="3926504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10800000">
            <a:off x="2561368" y="3997942"/>
            <a:ext cx="64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10800000">
            <a:off x="2561367" y="3567339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 rot="10800000" flipV="1">
            <a:off x="5367325" y="3650506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 rot="10800000">
            <a:off x="5367325" y="3721944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 rot="10800000" flipV="1">
            <a:off x="5367325" y="3793382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/>
          <p:cNvCxnSpPr/>
          <p:nvPr/>
        </p:nvCxnSpPr>
        <p:spPr>
          <a:xfrm rot="10800000">
            <a:off x="5367325" y="3864820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 rot="10800000" flipV="1">
            <a:off x="5367325" y="3936258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10800000">
            <a:off x="5367325" y="4007696"/>
            <a:ext cx="64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 rot="10800000">
            <a:off x="5367324" y="3577093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24000" y="228600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Le cryostat et l’insert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5842" name="Picture 2" descr="C:\Users\clairant\AppData\Local\Microsoft\Windows\Temporary Internet Files\Content.Outlook\3N9UZARX\figure 1 rappo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7635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44203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14709" y="4724400"/>
            <a:ext cx="4521379" cy="1828800"/>
          </a:xfrm>
        </p:spPr>
        <p:txBody>
          <a:bodyPr>
            <a:noAutofit/>
          </a:bodyPr>
          <a:lstStyle/>
          <a:p>
            <a:r>
              <a:rPr lang="fr-FR" sz="1600" dirty="0" smtClean="0"/>
              <a:t>diamètre intérieur : 1mm</a:t>
            </a:r>
          </a:p>
          <a:p>
            <a:r>
              <a:rPr lang="fr-FR" sz="1600" dirty="0" smtClean="0"/>
              <a:t>diamètre extérieur : 5mm</a:t>
            </a:r>
          </a:p>
          <a:p>
            <a:r>
              <a:rPr lang="fr-FR" sz="1600" dirty="0" smtClean="0"/>
              <a:t>Longueur : 2,25 mm</a:t>
            </a:r>
          </a:p>
          <a:p>
            <a:r>
              <a:rPr lang="fr-FR" sz="1600" dirty="0" smtClean="0"/>
              <a:t>Fil : 32µm, 50 µm et 100 µm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9922" y="189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Bobines</a:t>
            </a:r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1017254" y="1098848"/>
            <a:ext cx="7192746" cy="3168352"/>
            <a:chOff x="1453275" y="3140968"/>
            <a:chExt cx="7192746" cy="3168352"/>
          </a:xfrm>
        </p:grpSpPr>
        <p:pic>
          <p:nvPicPr>
            <p:cNvPr id="21" name="Picture 2" descr="\\Dapdc5\clairant\My Documents\My Pictures\2011-06-16 tel\tel 01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79" t="28152" r="41695" b="34414"/>
            <a:stretch/>
          </p:blipFill>
          <p:spPr bwMode="auto">
            <a:xfrm>
              <a:off x="1453275" y="4538805"/>
              <a:ext cx="2539530" cy="1750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5" descr="\\Dapdc5\clairant\My Documents\My Pictures\2011-06-16 tel\DSCN229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557" y="4116778"/>
              <a:ext cx="2767913" cy="2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Image 22" descr="positionnement billes.bmp"/>
            <p:cNvPicPr/>
            <p:nvPr/>
          </p:nvPicPr>
          <p:blipFill rotWithShape="1">
            <a:blip r:embed="rId5" cstate="print"/>
            <a:srcRect t="77850"/>
            <a:stretch/>
          </p:blipFill>
          <p:spPr>
            <a:xfrm>
              <a:off x="3908830" y="3140968"/>
              <a:ext cx="3352800" cy="568801"/>
            </a:xfrm>
            <a:prstGeom prst="rect">
              <a:avLst/>
            </a:prstGeom>
          </p:spPr>
        </p:pic>
        <p:pic>
          <p:nvPicPr>
            <p:cNvPr id="24" name="Picture 4" descr="\\Dapdc5\clairant\My Documents\My Pictures\2011-06-16 tel\tel 025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22" r="26837" b="10322"/>
            <a:stretch/>
          </p:blipFill>
          <p:spPr bwMode="auto">
            <a:xfrm>
              <a:off x="6255751" y="4320755"/>
              <a:ext cx="2390270" cy="1988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Connecteur droit avec flèche 24"/>
            <p:cNvCxnSpPr/>
            <p:nvPr/>
          </p:nvCxnSpPr>
          <p:spPr>
            <a:xfrm flipV="1">
              <a:off x="3158800" y="3565753"/>
              <a:ext cx="1293172" cy="37904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flipV="1">
              <a:off x="3158800" y="3574488"/>
              <a:ext cx="2007589" cy="370305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592646" y="3713961"/>
              <a:ext cx="1323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Billes de verre</a:t>
              </a:r>
            </a:p>
            <a:p>
              <a:r>
                <a:rPr lang="fr-FR" sz="1200" dirty="0" smtClean="0"/>
                <a:t>= calle d’épaisseur</a:t>
              </a:r>
            </a:p>
            <a:p>
              <a:r>
                <a:rPr lang="fr-FR" sz="1200" dirty="0" smtClean="0"/>
                <a:t>(20 à 60µm)</a:t>
              </a:r>
              <a:endParaRPr lang="fr-FR" sz="1200" dirty="0"/>
            </a:p>
          </p:txBody>
        </p:sp>
        <p:cxnSp>
          <p:nvCxnSpPr>
            <p:cNvPr id="28" name="Connecteur droit avec flèche 27"/>
            <p:cNvCxnSpPr>
              <a:stCxn id="29" idx="0"/>
            </p:cNvCxnSpPr>
            <p:nvPr/>
          </p:nvCxnSpPr>
          <p:spPr>
            <a:xfrm flipV="1">
              <a:off x="5340210" y="3431513"/>
              <a:ext cx="200025" cy="39342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5009831" y="3824933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200"/>
              </a:lvl1pPr>
            </a:lstStyle>
            <a:p>
              <a:r>
                <a:rPr lang="fr-FR" dirty="0"/>
                <a:t>Bobine</a:t>
              </a:r>
            </a:p>
          </p:txBody>
        </p:sp>
        <p:cxnSp>
          <p:nvCxnSpPr>
            <p:cNvPr id="30" name="Connecteur droit avec flèche 29"/>
            <p:cNvCxnSpPr/>
            <p:nvPr/>
          </p:nvCxnSpPr>
          <p:spPr>
            <a:xfrm flipH="1" flipV="1">
              <a:off x="5540235" y="3302740"/>
              <a:ext cx="941169" cy="52219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6583615" y="3565753"/>
              <a:ext cx="15619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Graisse à vide + poudre de cuivre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613627" y="5851918"/>
              <a:ext cx="12923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i="1" dirty="0" smtClean="0">
                  <a:solidFill>
                    <a:schemeClr val="bg1"/>
                  </a:solidFill>
                </a:rPr>
                <a:t>Face supérieure</a:t>
              </a:r>
              <a:endParaRPr lang="fr-FR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150161" y="6012484"/>
              <a:ext cx="1207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i="1" smtClean="0">
                  <a:solidFill>
                    <a:schemeClr val="bg1"/>
                  </a:solidFill>
                </a:rPr>
                <a:t>Face inférieure</a:t>
              </a:r>
              <a:endParaRPr lang="fr-FR" sz="1200" i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I/ Context : superconducting RF cavities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459822"/>
            <a:ext cx="7848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211403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162791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Appareillage</a:t>
            </a:r>
            <a:r>
              <a:rPr lang="fr-FR" sz="2800" dirty="0" smtClean="0"/>
              <a:t> </a:t>
            </a:r>
            <a:r>
              <a:rPr lang="fr-FR" sz="3200" dirty="0" smtClean="0"/>
              <a:t>électronique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" t="5118" r="23454" b="23851"/>
          <a:stretch/>
        </p:blipFill>
        <p:spPr bwMode="auto">
          <a:xfrm>
            <a:off x="26276" y="1295400"/>
            <a:ext cx="6053105" cy="437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354" y="4343400"/>
            <a:ext cx="2549281" cy="191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721" y="304800"/>
            <a:ext cx="2607590" cy="347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905000" y="5637311"/>
            <a:ext cx="1604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Schéma de câblage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638352" y="3781586"/>
            <a:ext cx="1712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Appareils </a:t>
            </a:r>
            <a:r>
              <a:rPr lang="fr-FR" sz="1200" i="1" dirty="0"/>
              <a:t>de mesure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12276" y="6258580"/>
            <a:ext cx="2727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Panneau de contrôle du système cryogénique</a:t>
            </a:r>
            <a:endParaRPr lang="fr-FR" sz="1200" i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33350" y="1524000"/>
            <a:ext cx="8877300" cy="1947672"/>
          </a:xfrm>
        </p:spPr>
        <p:txBody>
          <a:bodyPr>
            <a:normAutofit/>
          </a:bodyPr>
          <a:lstStyle/>
          <a:p>
            <a:r>
              <a:rPr lang="fr-FR" sz="2400" dirty="0" smtClean="0"/>
              <a:t>Sous LabVIEW 8.2 :</a:t>
            </a:r>
          </a:p>
          <a:p>
            <a:pPr lvl="1"/>
            <a:r>
              <a:rPr lang="fr-FR" sz="2000" dirty="0" smtClean="0"/>
              <a:t>prog</a:t>
            </a:r>
            <a:r>
              <a:rPr lang="fr-FR" sz="2000" dirty="0"/>
              <a:t>ramme</a:t>
            </a:r>
            <a:r>
              <a:rPr lang="fr-FR" sz="2000" dirty="0" smtClean="0"/>
              <a:t> principal pour l’acquisition des mesures</a:t>
            </a:r>
          </a:p>
          <a:p>
            <a:pPr lvl="1"/>
            <a:r>
              <a:rPr lang="fr-FR" sz="2000" dirty="0" smtClean="0"/>
              <a:t>prog</a:t>
            </a:r>
            <a:r>
              <a:rPr lang="fr-FR" sz="2000" dirty="0"/>
              <a:t>ramme</a:t>
            </a:r>
            <a:r>
              <a:rPr lang="fr-FR" sz="2000" dirty="0" smtClean="0"/>
              <a:t> de contrôle de la mise en froid du cryostat</a:t>
            </a:r>
          </a:p>
          <a:p>
            <a:pPr lvl="1"/>
            <a:r>
              <a:rPr lang="fr-FR" sz="2000" dirty="0" smtClean="0"/>
              <a:t>prog</a:t>
            </a:r>
            <a:r>
              <a:rPr lang="fr-FR" sz="2000" dirty="0"/>
              <a:t>ramme</a:t>
            </a:r>
            <a:r>
              <a:rPr lang="fr-FR" sz="2000" dirty="0" smtClean="0"/>
              <a:t> de sauvegarde des courbes d’étalonnage des sondes</a:t>
            </a:r>
          </a:p>
          <a:p>
            <a:endParaRPr lang="fr-FR" sz="20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33400" y="179798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Programme d’acquisition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2286000" y="5476938"/>
            <a:ext cx="4897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Commandes de la face-avant du programme principal</a:t>
            </a:r>
            <a:endParaRPr lang="fr-FR" sz="14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26" y="3623497"/>
            <a:ext cx="7020747" cy="181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36576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3200400" y="5573485"/>
            <a:ext cx="3305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1</a:t>
            </a:r>
            <a:r>
              <a:rPr lang="fr-FR" sz="2000" baseline="30000" dirty="0" smtClean="0"/>
              <a:t>ère</a:t>
            </a:r>
            <a:r>
              <a:rPr lang="fr-FR" sz="2000" dirty="0" smtClean="0"/>
              <a:t> étape du programme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2960918" y="233916"/>
            <a:ext cx="3304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Programme principal</a:t>
            </a:r>
            <a:endParaRPr lang="fr-FR" sz="2400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093"/>
            <a:ext cx="9148299" cy="456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71135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245110"/>
            <a:ext cx="2088147" cy="94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133600" y="5260774"/>
            <a:ext cx="3078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étape du programme</a:t>
            </a:r>
            <a:endParaRPr lang="fr-F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456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56646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3276600" y="167532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Fin du programme</a:t>
            </a:r>
            <a:endParaRPr lang="fr-FR" dirty="0"/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68877"/>
            <a:ext cx="2975472" cy="420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18889"/>
            <a:ext cx="2955151" cy="4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2" y="603231"/>
            <a:ext cx="2954563" cy="417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08323"/>
            <a:ext cx="2969141" cy="4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30740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I/ Context : superconducting RF cavities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4419600"/>
            <a:ext cx="7848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578353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2819400"/>
            <a:ext cx="5257800" cy="3124200"/>
          </a:xfrm>
        </p:spPr>
        <p:txBody>
          <a:bodyPr>
            <a:noAutofit/>
          </a:bodyPr>
          <a:lstStyle/>
          <a:p>
            <a:r>
              <a:rPr lang="fr-FR" sz="2000" dirty="0"/>
              <a:t>Echantillon monocouche </a:t>
            </a:r>
            <a:r>
              <a:rPr lang="fr-FR" sz="2000" dirty="0" err="1"/>
              <a:t>NbN</a:t>
            </a:r>
            <a:endParaRPr lang="fr-FR" sz="2000" dirty="0"/>
          </a:p>
          <a:p>
            <a:pPr lvl="1"/>
            <a:r>
              <a:rPr lang="fr-FR" sz="1600" dirty="0"/>
              <a:t>Déjà mesuré à Naples</a:t>
            </a:r>
          </a:p>
          <a:p>
            <a:endParaRPr lang="fr-FR" sz="2000" dirty="0" smtClean="0"/>
          </a:p>
          <a:p>
            <a:r>
              <a:rPr lang="fr-FR" sz="2000" dirty="0" smtClean="0"/>
              <a:t>Des </a:t>
            </a:r>
            <a:r>
              <a:rPr lang="fr-FR" sz="2000" dirty="0"/>
              <a:t>modifications ont été réalisées :</a:t>
            </a:r>
          </a:p>
          <a:p>
            <a:pPr lvl="1"/>
            <a:r>
              <a:rPr lang="fr-FR" sz="2000" dirty="0"/>
              <a:t>Correction des différentes erreurs</a:t>
            </a:r>
          </a:p>
          <a:p>
            <a:pPr lvl="1"/>
            <a:r>
              <a:rPr lang="fr-FR" sz="2000" dirty="0"/>
              <a:t>Ajout de commande via LabVIEW</a:t>
            </a:r>
          </a:p>
          <a:p>
            <a:endParaRPr lang="fr-FR" sz="2000" dirty="0" smtClean="0"/>
          </a:p>
          <a:p>
            <a:r>
              <a:rPr lang="fr-FR" sz="2000" dirty="0" smtClean="0"/>
              <a:t>Le </a:t>
            </a:r>
            <a:r>
              <a:rPr lang="fr-FR" sz="2000" dirty="0"/>
              <a:t>programme d’acquisition fonctionne correctement</a:t>
            </a:r>
          </a:p>
          <a:p>
            <a:endParaRPr lang="fr-FR" sz="20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Premiers essais…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584" y="1313380"/>
            <a:ext cx="3902416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044312"/>
              </p:ext>
            </p:extLst>
          </p:nvPr>
        </p:nvGraphicFramePr>
        <p:xfrm>
          <a:off x="5105400" y="1143000"/>
          <a:ext cx="3928154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09188"/>
              </p:ext>
            </p:extLst>
          </p:nvPr>
        </p:nvGraphicFramePr>
        <p:xfrm>
          <a:off x="5105401" y="3657600"/>
          <a:ext cx="3935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5257800" y="6154579"/>
            <a:ext cx="3445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/>
              <a:t>Sans </a:t>
            </a:r>
            <a:r>
              <a:rPr lang="en-US" sz="1000" i="1" dirty="0" err="1" smtClean="0"/>
              <a:t>ampli</a:t>
            </a:r>
            <a:r>
              <a:rPr lang="en-US" sz="1000" i="1" dirty="0" smtClean="0"/>
              <a:t> :</a:t>
            </a:r>
          </a:p>
          <a:p>
            <a:r>
              <a:rPr lang="en-US" sz="1000" i="1" dirty="0" err="1"/>
              <a:t>a</a:t>
            </a:r>
            <a:r>
              <a:rPr lang="en-US" sz="1000" i="1" dirty="0" err="1" smtClean="0"/>
              <a:t>vant</a:t>
            </a:r>
            <a:r>
              <a:rPr lang="en-US" sz="1000" i="1" dirty="0" smtClean="0"/>
              <a:t>/après transition : bruit </a:t>
            </a:r>
            <a:r>
              <a:rPr lang="en-US" sz="1000" i="1" dirty="0" err="1" smtClean="0"/>
              <a:t>sur</a:t>
            </a:r>
            <a:r>
              <a:rPr lang="en-US" sz="1000" i="1" dirty="0" smtClean="0"/>
              <a:t> la phase = random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78302392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836" y="3657600"/>
            <a:ext cx="4572000" cy="2743200"/>
          </a:xfrm>
        </p:spPr>
        <p:txBody>
          <a:bodyPr>
            <a:noAutofit/>
          </a:bodyPr>
          <a:lstStyle/>
          <a:p>
            <a:r>
              <a:rPr lang="fr-FR" sz="2000" dirty="0" smtClean="0"/>
              <a:t>En </a:t>
            </a:r>
            <a:r>
              <a:rPr lang="fr-FR" sz="2000" dirty="0"/>
              <a:t>cours :</a:t>
            </a:r>
          </a:p>
          <a:p>
            <a:pPr lvl="1"/>
            <a:r>
              <a:rPr lang="fr-FR" sz="1600" dirty="0" smtClean="0"/>
              <a:t>Comparaison avec/sans ampli. </a:t>
            </a:r>
            <a:r>
              <a:rPr lang="fr-FR" sz="1200" dirty="0" smtClean="0"/>
              <a:t>(d</a:t>
            </a:r>
            <a:r>
              <a:rPr lang="fr-FR" sz="1200" dirty="0"/>
              <a:t>é</a:t>
            </a:r>
            <a:r>
              <a:rPr lang="fr-FR" sz="1200" dirty="0" smtClean="0"/>
              <a:t>calage de la transition avec ampli)</a:t>
            </a:r>
            <a:r>
              <a:rPr lang="fr-FR" sz="1600" dirty="0"/>
              <a:t> </a:t>
            </a:r>
            <a:endParaRPr lang="fr-FR" sz="1600" dirty="0" smtClean="0"/>
          </a:p>
          <a:p>
            <a:pPr lvl="1"/>
            <a:r>
              <a:rPr lang="fr-FR" sz="1600" dirty="0" smtClean="0"/>
              <a:t>Amélioration </a:t>
            </a:r>
            <a:r>
              <a:rPr lang="fr-FR" sz="1600" dirty="0"/>
              <a:t>du SNR</a:t>
            </a:r>
          </a:p>
          <a:p>
            <a:pPr lvl="1"/>
            <a:r>
              <a:rPr lang="fr-FR" sz="1600" dirty="0"/>
              <a:t>Etalonnage</a:t>
            </a:r>
          </a:p>
          <a:p>
            <a:pPr lvl="1"/>
            <a:endParaRPr lang="fr-FR" sz="1600" dirty="0" smtClean="0"/>
          </a:p>
          <a:p>
            <a:pPr marL="109728" indent="0">
              <a:buNone/>
            </a:pP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Premiers essais…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8" name="Picture 2" descr="H:\DCIM\101NIKON\DSCN23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2908791" cy="218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482380"/>
              </p:ext>
            </p:extLst>
          </p:nvPr>
        </p:nvGraphicFramePr>
        <p:xfrm>
          <a:off x="3859658" y="1066800"/>
          <a:ext cx="497954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712222"/>
              </p:ext>
            </p:extLst>
          </p:nvPr>
        </p:nvGraphicFramePr>
        <p:xfrm>
          <a:off x="3886200" y="3886200"/>
          <a:ext cx="497974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200271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H</a:t>
            </a:r>
            <a:r>
              <a:rPr lang="fr-FR" sz="2000" baseline="-25000" dirty="0" err="1" smtClean="0"/>
              <a:t>appli</a:t>
            </a:r>
            <a:r>
              <a:rPr lang="fr-FR" sz="2000" dirty="0" smtClean="0"/>
              <a:t>=k x I ,</a:t>
            </a:r>
            <a:r>
              <a:rPr lang="fr-FR" sz="2000" dirty="0"/>
              <a:t> </a:t>
            </a:r>
            <a:r>
              <a:rPr lang="fr-FR" sz="2000" i="1" dirty="0" smtClean="0"/>
              <a:t>k = facteur qui dépend de la bobine et de la distance entre la bobine et l’échantillon.</a:t>
            </a:r>
          </a:p>
          <a:p>
            <a:r>
              <a:rPr lang="fr-FR" sz="2000" dirty="0" smtClean="0"/>
              <a:t> Manip déjà faite à Naples</a:t>
            </a:r>
          </a:p>
          <a:p>
            <a:pPr lvl="1"/>
            <a:endParaRPr lang="fr-FR" sz="300" dirty="0"/>
          </a:p>
          <a:p>
            <a:pPr lvl="1"/>
            <a:r>
              <a:rPr lang="fr-FR" sz="1200" dirty="0" smtClean="0"/>
              <a:t>Forme théorique du champ</a:t>
            </a:r>
          </a:p>
          <a:p>
            <a:pPr lvl="1"/>
            <a:endParaRPr lang="fr-FR" sz="1200" dirty="0" smtClean="0"/>
          </a:p>
          <a:p>
            <a:pPr lvl="1"/>
            <a:endParaRPr lang="fr-FR" sz="1200" dirty="0"/>
          </a:p>
          <a:p>
            <a:pPr lvl="1"/>
            <a:endParaRPr lang="fr-FR" sz="1200" dirty="0" smtClean="0"/>
          </a:p>
          <a:p>
            <a:pPr lvl="1"/>
            <a:r>
              <a:rPr lang="fr-FR" sz="1200" dirty="0" smtClean="0"/>
              <a:t> forme théorique du courant (manip Naples)</a:t>
            </a:r>
          </a:p>
          <a:p>
            <a:pPr lvl="1"/>
            <a:endParaRPr lang="fr-FR" sz="1200" dirty="0"/>
          </a:p>
          <a:p>
            <a:pPr lvl="1"/>
            <a:endParaRPr lang="fr-FR" sz="1200" dirty="0" smtClean="0"/>
          </a:p>
          <a:p>
            <a:pPr lvl="1"/>
            <a:endParaRPr lang="fr-FR" sz="500" dirty="0"/>
          </a:p>
          <a:p>
            <a:pPr lvl="1"/>
            <a:r>
              <a:rPr lang="fr-FR" sz="1200" dirty="0" smtClean="0"/>
              <a:t>(avec </a:t>
            </a:r>
            <a:r>
              <a:rPr lang="fr-FR" sz="1200" dirty="0" err="1" smtClean="0"/>
              <a:t>k</a:t>
            </a:r>
            <a:r>
              <a:rPr lang="fr-FR" sz="1200" baseline="30000" dirty="0" err="1" smtClean="0"/>
              <a:t>Naples</a:t>
            </a:r>
            <a:r>
              <a:rPr lang="fr-FR" sz="1200" baseline="30000" dirty="0" smtClean="0"/>
              <a:t> </a:t>
            </a:r>
            <a:r>
              <a:rPr lang="fr-FR" sz="1200" dirty="0" smtClean="0"/>
              <a:t>=0,2513 </a:t>
            </a:r>
            <a:r>
              <a:rPr lang="fr-FR" sz="1200" dirty="0" err="1" smtClean="0"/>
              <a:t>mT</a:t>
            </a:r>
            <a:r>
              <a:rPr lang="fr-FR" sz="1200" dirty="0" smtClean="0"/>
              <a:t>/mA</a:t>
            </a:r>
          </a:p>
          <a:p>
            <a:pPr lvl="1"/>
            <a:endParaRPr lang="fr-FR" sz="1200" dirty="0" smtClean="0"/>
          </a:p>
          <a:p>
            <a:pPr lvl="1"/>
            <a:r>
              <a:rPr lang="fr-FR" sz="1200" dirty="0" smtClean="0"/>
              <a:t>Fit trouvé à Saclay pour le même échantillon</a:t>
            </a:r>
          </a:p>
          <a:p>
            <a:pPr lvl="1"/>
            <a:endParaRPr lang="fr-FR" sz="1200" dirty="0" smtClean="0"/>
          </a:p>
          <a:p>
            <a:pPr lvl="1"/>
            <a:endParaRPr lang="fr-FR" sz="1200" dirty="0"/>
          </a:p>
          <a:p>
            <a:pPr lvl="1"/>
            <a:endParaRPr lang="fr-FR" sz="1200" dirty="0" smtClean="0"/>
          </a:p>
          <a:p>
            <a:pPr lvl="1"/>
            <a:r>
              <a:rPr lang="fr-FR" sz="1200" dirty="0" smtClean="0"/>
              <a:t>=&gt; </a:t>
            </a:r>
            <a:r>
              <a:rPr lang="fr-FR" sz="1200" dirty="0" err="1" smtClean="0"/>
              <a:t>k</a:t>
            </a:r>
            <a:r>
              <a:rPr lang="fr-FR" sz="1200" baseline="30000" dirty="0" err="1" smtClean="0"/>
              <a:t>Saclay</a:t>
            </a:r>
            <a:r>
              <a:rPr lang="fr-FR" sz="1200" dirty="0" smtClean="0"/>
              <a:t> ~1/9,3 </a:t>
            </a:r>
            <a:r>
              <a:rPr lang="fr-FR" sz="1200" dirty="0" err="1"/>
              <a:t>mT</a:t>
            </a:r>
            <a:r>
              <a:rPr lang="fr-FR" sz="1200" dirty="0"/>
              <a:t>/mA</a:t>
            </a:r>
          </a:p>
          <a:p>
            <a:pPr lvl="1"/>
            <a:endParaRPr lang="fr-FR" sz="1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Principe de l’étalonnage</a:t>
            </a:r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5"/>
              <p:cNvSpPr txBox="1"/>
              <p:nvPr/>
            </p:nvSpPr>
            <p:spPr>
              <a:xfrm>
                <a:off x="990600" y="2656181"/>
                <a:ext cx="1495425" cy="4137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100" b="0" i="1">
                          <a:latin typeface="Cambria Math"/>
                        </a:rPr>
                        <m:t>𝐻𝑐</m:t>
                      </m:r>
                      <m:r>
                        <a:rPr lang="fr-FR" sz="1100" b="0" i="1">
                          <a:latin typeface="Cambria Math"/>
                        </a:rPr>
                        <m:t>=</m:t>
                      </m:r>
                      <m:r>
                        <a:rPr lang="fr-FR" sz="1100" b="0" i="1">
                          <a:latin typeface="Cambria Math"/>
                        </a:rPr>
                        <m:t>𝐻</m:t>
                      </m:r>
                      <m:r>
                        <a:rPr lang="fr-FR" sz="1100" b="0" i="1">
                          <a:latin typeface="Cambria Math"/>
                        </a:rPr>
                        <m:t>0</m:t>
                      </m:r>
                      <m:d>
                        <m:dPr>
                          <m:begChr m:val=""/>
                          <m:endChr m:val="]"/>
                          <m:ctrlPr>
                            <a:rPr lang="fr-FR" sz="1100" b="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"/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𝟏</m:t>
                              </m:r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−( </m:t>
                              </m:r>
                              <m:f>
                                <m:fPr>
                                  <m:ctrlP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𝑻</m:t>
                                  </m:r>
                                </m:num>
                                <m:den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𝑻𝒄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sz="1100" b="1"/>
              </a:p>
            </p:txBody>
          </p:sp>
        </mc:Choice>
        <mc:Fallback xmlns="">
          <p:sp>
            <p:nvSpPr>
              <p:cNvPr id="5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656181"/>
                <a:ext cx="1495425" cy="413768"/>
              </a:xfrm>
              <a:prstGeom prst="rect">
                <a:avLst/>
              </a:prstGeom>
              <a:blipFill rotWithShape="1">
                <a:blip r:embed="rId3"/>
                <a:stretch>
                  <a:fillRect t="-138571" r="-37247" b="-212857"/>
                </a:stretch>
              </a:blipFill>
              <a:ln>
                <a:solidFill>
                  <a:sysClr val="windowText" lastClr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8"/>
              <p:cNvSpPr txBox="1"/>
              <p:nvPr/>
            </p:nvSpPr>
            <p:spPr>
              <a:xfrm>
                <a:off x="990600" y="4830632"/>
                <a:ext cx="2429933" cy="4271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100" b="0" i="1" smtClean="0">
                          <a:latin typeface="Cambria Math"/>
                        </a:rPr>
                        <m:t>𝐼𝑆</m:t>
                      </m:r>
                      <m:r>
                        <a:rPr lang="fr-FR" sz="1100" b="0" i="1" smtClean="0">
                          <a:latin typeface="Cambria Math"/>
                        </a:rPr>
                        <m:t>=(6 </m:t>
                      </m:r>
                      <m:r>
                        <a:rPr lang="fr-FR" sz="1100" b="0" i="1" smtClean="0">
                          <a:latin typeface="Cambria Math"/>
                        </a:rPr>
                        <m:t>𝑚𝑇</m:t>
                      </m:r>
                      <m:r>
                        <a:rPr lang="fr-FR" sz="1100" b="0" i="1" smtClean="0">
                          <a:latin typeface="Cambria Math"/>
                        </a:rPr>
                        <m:t>∗9,3)</m:t>
                      </m:r>
                      <m:d>
                        <m:dPr>
                          <m:begChr m:val=""/>
                          <m:endChr m:val="]"/>
                          <m:ctrlPr>
                            <a:rPr lang="fr-FR" sz="1100" b="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"/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𝟏</m:t>
                              </m:r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−( </m:t>
                              </m:r>
                              <m:f>
                                <m:fPr>
                                  <m:ctrlP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𝑻</m:t>
                                  </m:r>
                                </m:num>
                                <m:den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𝟏𝟔</m:t>
                                  </m:r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sz="1100" b="1" dirty="0"/>
              </a:p>
            </p:txBody>
          </p:sp>
        </mc:Choice>
        <mc:Fallback xmlns="">
          <p:sp>
            <p:nvSpPr>
              <p:cNvPr id="6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30632"/>
                <a:ext cx="2429933" cy="427168"/>
              </a:xfrm>
              <a:prstGeom prst="rect">
                <a:avLst/>
              </a:prstGeom>
              <a:blipFill rotWithShape="1">
                <a:blip r:embed="rId4"/>
                <a:stretch>
                  <a:fillRect t="-132877" r="-11500" b="-200000"/>
                </a:stretch>
              </a:blipFill>
              <a:ln>
                <a:solidFill>
                  <a:sysClr val="windowText" lastClr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10"/>
              <p:cNvSpPr txBox="1"/>
              <p:nvPr/>
            </p:nvSpPr>
            <p:spPr>
              <a:xfrm>
                <a:off x="1000018" y="3559468"/>
                <a:ext cx="2429933" cy="4271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100" b="0" i="1">
                          <a:latin typeface="Cambria Math"/>
                        </a:rPr>
                        <m:t>𝐼𝑁</m:t>
                      </m:r>
                      <m:r>
                        <a:rPr lang="fr-FR" sz="1100" b="0" i="1">
                          <a:latin typeface="Cambria Math"/>
                        </a:rPr>
                        <m:t>=(6 </m:t>
                      </m:r>
                      <m:r>
                        <a:rPr lang="fr-FR" sz="1100" b="0" i="1">
                          <a:latin typeface="Cambria Math"/>
                        </a:rPr>
                        <m:t>𝑚𝑇</m:t>
                      </m:r>
                      <m:r>
                        <a:rPr lang="fr-FR" sz="1100" b="0" i="1">
                          <a:latin typeface="Cambria Math"/>
                        </a:rPr>
                        <m:t>/0,2513)</m:t>
                      </m:r>
                      <m:d>
                        <m:dPr>
                          <m:begChr m:val=""/>
                          <m:endChr m:val="]"/>
                          <m:ctrlPr>
                            <a:rPr lang="fr-FR" sz="1100" b="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"/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𝟏</m:t>
                              </m:r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−( </m:t>
                              </m:r>
                              <m:f>
                                <m:fPr>
                                  <m:ctrlP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𝑻</m:t>
                                  </m:r>
                                </m:num>
                                <m:den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𝟏𝟔</m:t>
                                  </m:r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lang="fr-FR" sz="11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𝟑𝟖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11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sz="1100" b="1" dirty="0"/>
              </a:p>
            </p:txBody>
          </p:sp>
        </mc:Choice>
        <mc:Fallback xmlns="">
          <p:sp>
            <p:nvSpPr>
              <p:cNvPr id="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018" y="3559468"/>
                <a:ext cx="2429933" cy="427168"/>
              </a:xfrm>
              <a:prstGeom prst="rect">
                <a:avLst/>
              </a:prstGeom>
              <a:blipFill rotWithShape="1">
                <a:blip r:embed="rId5"/>
                <a:stretch>
                  <a:fillRect t="-134722" r="-23441" b="-204167"/>
                </a:stretch>
              </a:blipFill>
              <a:ln>
                <a:solidFill>
                  <a:sysClr val="windowText" lastClr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610941"/>
              </p:ext>
            </p:extLst>
          </p:nvPr>
        </p:nvGraphicFramePr>
        <p:xfrm>
          <a:off x="4648200" y="2209800"/>
          <a:ext cx="4495800" cy="4025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00722109"/>
      </p:ext>
    </p:extLst>
  </p:cSld>
  <p:clrMapOvr>
    <a:masterClrMapping/>
  </p:clrMapOvr>
  <p:transition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Problèmes rencontrés : 1)</a:t>
            </a:r>
            <a:endParaRPr lang="fr-FR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362699"/>
              </p:ext>
            </p:extLst>
          </p:nvPr>
        </p:nvGraphicFramePr>
        <p:xfrm>
          <a:off x="4495800" y="1219200"/>
          <a:ext cx="464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Espace réservé du contenu 1"/>
          <p:cNvSpPr txBox="1">
            <a:spLocks/>
          </p:cNvSpPr>
          <p:nvPr/>
        </p:nvSpPr>
        <p:spPr>
          <a:xfrm>
            <a:off x="381000" y="1447800"/>
            <a:ext cx="4572000" cy="4191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>
              <a:spcBef>
                <a:spcPts val="600"/>
              </a:spcBef>
            </a:pPr>
            <a:r>
              <a:rPr lang="fr-FR" sz="2000" dirty="0" smtClean="0"/>
              <a:t>Difficulté à déterminer la température exacte de transition:</a:t>
            </a:r>
          </a:p>
          <a:p>
            <a:pPr marL="0" lvl="1">
              <a:spcBef>
                <a:spcPts val="600"/>
              </a:spcBef>
            </a:pPr>
            <a:r>
              <a:rPr lang="fr-FR" sz="1600" dirty="0" smtClean="0"/>
              <a:t>Dépend beaucoup de l’échelle de mesure. </a:t>
            </a:r>
            <a:r>
              <a:rPr lang="fr-FR" sz="1200" dirty="0" smtClean="0"/>
              <a:t>(transition douce)</a:t>
            </a:r>
            <a:r>
              <a:rPr lang="fr-FR" sz="1600" dirty="0" smtClean="0"/>
              <a:t> </a:t>
            </a:r>
          </a:p>
          <a:p>
            <a:pPr marL="0" lvl="1">
              <a:spcBef>
                <a:spcPts val="600"/>
              </a:spcBef>
            </a:pPr>
            <a:r>
              <a:rPr lang="fr-FR" sz="1600" dirty="0" smtClean="0"/>
              <a:t>Probablement problème de stabilisation thermique</a:t>
            </a:r>
          </a:p>
          <a:p>
            <a:pPr marL="0">
              <a:spcBef>
                <a:spcPts val="600"/>
              </a:spcBef>
            </a:pPr>
            <a:r>
              <a:rPr lang="fr-FR" sz="2000" dirty="0" smtClean="0"/>
              <a:t>Refaire les mesures avec une rampe de T + douce</a:t>
            </a:r>
          </a:p>
          <a:p>
            <a:pPr marL="0">
              <a:spcBef>
                <a:spcPts val="600"/>
              </a:spcBef>
            </a:pPr>
            <a:r>
              <a:rPr lang="fr-FR" sz="2000" dirty="0"/>
              <a:t> </a:t>
            </a:r>
            <a:r>
              <a:rPr lang="fr-FR" sz="2000" dirty="0" smtClean="0"/>
              <a:t>Définir un  critère de T de transition / au bruit</a:t>
            </a:r>
          </a:p>
          <a:p>
            <a:pPr marL="0">
              <a:spcBef>
                <a:spcPts val="600"/>
              </a:spcBef>
            </a:pPr>
            <a:r>
              <a:rPr lang="fr-FR" sz="2000" dirty="0" smtClean="0"/>
              <a:t>Améliorer le porte échantillon ?</a:t>
            </a:r>
          </a:p>
          <a:p>
            <a:pPr marL="0" lvl="1">
              <a:spcBef>
                <a:spcPts val="600"/>
              </a:spcBef>
            </a:pPr>
            <a:endParaRPr lang="fr-FR" sz="1600" dirty="0" smtClean="0"/>
          </a:p>
          <a:p>
            <a:pPr marL="0" indent="0">
              <a:spcBef>
                <a:spcPts val="600"/>
              </a:spcBef>
              <a:buFont typeface="Wingdings 3"/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83546618"/>
      </p:ext>
    </p:extLst>
  </p:cSld>
  <p:clrMapOvr>
    <a:masterClrMapping/>
  </p:clrMapOvr>
  <p:transition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dirty="0" err="1" smtClean="0"/>
              <a:t>porte</a:t>
            </a:r>
            <a:r>
              <a:rPr lang="en-US" dirty="0" err="1"/>
              <a:t>-</a:t>
            </a:r>
            <a:r>
              <a:rPr lang="en-US" dirty="0" err="1" smtClean="0"/>
              <a:t>échantillon</a:t>
            </a:r>
            <a:endParaRPr lang="en-US" dirty="0"/>
          </a:p>
        </p:txBody>
      </p:sp>
      <p:grpSp>
        <p:nvGrpSpPr>
          <p:cNvPr id="35" name="Groupe 34"/>
          <p:cNvGrpSpPr/>
          <p:nvPr/>
        </p:nvGrpSpPr>
        <p:grpSpPr>
          <a:xfrm>
            <a:off x="1232257" y="4038600"/>
            <a:ext cx="6616344" cy="858882"/>
            <a:chOff x="2581244" y="4014814"/>
            <a:chExt cx="3429024" cy="500620"/>
          </a:xfrm>
        </p:grpSpPr>
        <p:sp>
          <p:nvSpPr>
            <p:cNvPr id="20" name="Rectangle 19"/>
            <p:cNvSpPr/>
            <p:nvPr/>
          </p:nvSpPr>
          <p:spPr>
            <a:xfrm>
              <a:off x="2581244" y="4014814"/>
              <a:ext cx="3429024" cy="247496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438500" y="4372004"/>
              <a:ext cx="1714512" cy="71438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81442" y="4300566"/>
              <a:ext cx="428628" cy="45719"/>
            </a:xfrm>
            <a:prstGeom prst="rect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Ellipse 22"/>
            <p:cNvSpPr/>
            <p:nvPr/>
          </p:nvSpPr>
          <p:spPr>
            <a:xfrm>
              <a:off x="4081442" y="4191993"/>
              <a:ext cx="92298" cy="98759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Ellipse 23"/>
            <p:cNvSpPr/>
            <p:nvPr/>
          </p:nvSpPr>
          <p:spPr>
            <a:xfrm>
              <a:off x="4404880" y="4191993"/>
              <a:ext cx="92298" cy="98759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Ellipse 24"/>
            <p:cNvSpPr/>
            <p:nvPr/>
          </p:nvSpPr>
          <p:spPr>
            <a:xfrm>
              <a:off x="3792880" y="4191996"/>
              <a:ext cx="92298" cy="92298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Ellipse 25"/>
            <p:cNvSpPr/>
            <p:nvPr/>
          </p:nvSpPr>
          <p:spPr>
            <a:xfrm>
              <a:off x="4724384" y="4191996"/>
              <a:ext cx="92298" cy="92298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60880" y="4119996"/>
              <a:ext cx="71438" cy="142876"/>
            </a:xfrm>
            <a:prstGeom prst="rect">
              <a:avLst/>
            </a:prstGeom>
            <a:solidFill>
              <a:srgbClr val="F79646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24318" y="4443442"/>
              <a:ext cx="142876" cy="71438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Ellipse 28"/>
            <p:cNvSpPr/>
            <p:nvPr/>
          </p:nvSpPr>
          <p:spPr>
            <a:xfrm>
              <a:off x="3724252" y="4443442"/>
              <a:ext cx="71438" cy="7143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Ellipse 29"/>
            <p:cNvSpPr/>
            <p:nvPr/>
          </p:nvSpPr>
          <p:spPr>
            <a:xfrm>
              <a:off x="4800880" y="4443996"/>
              <a:ext cx="71438" cy="7143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1" name="Connecteur droit avec flèche 40"/>
          <p:cNvCxnSpPr/>
          <p:nvPr/>
        </p:nvCxnSpPr>
        <p:spPr>
          <a:xfrm flipV="1">
            <a:off x="2971800" y="4409266"/>
            <a:ext cx="1482324" cy="1077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V="1">
            <a:off x="2886343" y="4953000"/>
            <a:ext cx="551362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flipV="1">
            <a:off x="2971800" y="4953000"/>
            <a:ext cx="257376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533400" y="5301734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Sources de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chaleur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Espace réservé du contenu 1"/>
          <p:cNvSpPr>
            <a:spLocks noGrp="1"/>
          </p:cNvSpPr>
          <p:nvPr>
            <p:ph idx="1"/>
          </p:nvPr>
        </p:nvSpPr>
        <p:spPr>
          <a:xfrm>
            <a:off x="381951" y="1295401"/>
            <a:ext cx="4723450" cy="289578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fr-FR" sz="2000" dirty="0"/>
              <a:t>Décalage sur </a:t>
            </a:r>
            <a:r>
              <a:rPr lang="fr-FR" sz="2000" dirty="0" smtClean="0"/>
              <a:t>vers la droite de Tc </a:t>
            </a:r>
            <a:r>
              <a:rPr lang="fr-FR" sz="2000" dirty="0"/>
              <a:t>(H</a:t>
            </a:r>
            <a:r>
              <a:rPr lang="fr-FR" sz="2000" baseline="-25000" dirty="0"/>
              <a:t>C1</a:t>
            </a:r>
            <a:r>
              <a:rPr lang="fr-FR" sz="2000" dirty="0"/>
              <a:t>) et Tc (</a:t>
            </a:r>
            <a:r>
              <a:rPr lang="fr-FR" sz="2000" dirty="0" err="1" smtClean="0"/>
              <a:t>H</a:t>
            </a:r>
            <a:r>
              <a:rPr lang="fr-FR" sz="2000" baseline="-25000" dirty="0" err="1" smtClean="0"/>
              <a:t>irr</a:t>
            </a:r>
            <a:r>
              <a:rPr lang="fr-FR" sz="2000" dirty="0"/>
              <a:t>)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Effet semble plus important à I grand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Échantillon </a:t>
            </a:r>
            <a:r>
              <a:rPr lang="fr-FR" sz="2000" dirty="0"/>
              <a:t>probablement + froid que la mesure</a:t>
            </a:r>
          </a:p>
          <a:p>
            <a:pPr>
              <a:spcAft>
                <a:spcPts val="600"/>
              </a:spcAft>
            </a:pPr>
            <a:endParaRPr lang="fr-FR" sz="2000" dirty="0"/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1009" y="1143000"/>
            <a:ext cx="3351389" cy="253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7086600" y="3384605"/>
            <a:ext cx="673327" cy="30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00" dirty="0"/>
              <a:t>= T/Tc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6858001" y="49137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Echantillon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substrat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isolant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1" name="Connecteur droit avec flèche 70"/>
          <p:cNvCxnSpPr/>
          <p:nvPr/>
        </p:nvCxnSpPr>
        <p:spPr>
          <a:xfrm flipH="1" flipV="1">
            <a:off x="5029200" y="4607284"/>
            <a:ext cx="1676400" cy="694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 flipH="1" flipV="1">
            <a:off x="4542055" y="4954509"/>
            <a:ext cx="1110858" cy="12938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5867401" y="5712431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Mesure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température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326713"/>
      </p:ext>
    </p:extLst>
  </p:cSld>
  <p:clrMapOvr>
    <a:masterClrMapping/>
  </p:clrMapOvr>
  <p:transition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Problèmes rencontrés : 2)</a:t>
            </a:r>
            <a:endParaRPr lang="fr-FR" dirty="0"/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381000" y="1447800"/>
            <a:ext cx="7848600" cy="4191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>
              <a:spcBef>
                <a:spcPts val="600"/>
              </a:spcBef>
            </a:pPr>
            <a:r>
              <a:rPr lang="fr-FR" sz="2000" dirty="0" smtClean="0"/>
              <a:t>Mise en route du </a:t>
            </a:r>
            <a:r>
              <a:rPr lang="fr-FR" sz="2000" dirty="0" err="1" smtClean="0"/>
              <a:t>Lock</a:t>
            </a:r>
            <a:r>
              <a:rPr lang="fr-FR" sz="2000" dirty="0" smtClean="0"/>
              <a:t>-In : tests à 1 volt =&gt; on ne peut pas l’arrêter entre 2 manips</a:t>
            </a:r>
          </a:p>
          <a:p>
            <a:pPr marL="0">
              <a:spcBef>
                <a:spcPts val="600"/>
              </a:spcBef>
            </a:pPr>
            <a:r>
              <a:rPr lang="fr-FR" sz="2000" dirty="0" smtClean="0"/>
              <a:t>Tension résiduelle : 4 mV =&gt; Courant résiduel dans la bobine </a:t>
            </a:r>
          </a:p>
          <a:p>
            <a:pPr marL="625475" lvl="1">
              <a:spcBef>
                <a:spcPts val="600"/>
              </a:spcBef>
            </a:pPr>
            <a:r>
              <a:rPr lang="fr-FR" sz="1600" dirty="0" smtClean="0"/>
              <a:t>Sans ampli ~ 60 µA ~ 6 µT ~ champ magnétique terrestre/10</a:t>
            </a:r>
          </a:p>
          <a:p>
            <a:pPr marL="625475" lvl="1">
              <a:spcBef>
                <a:spcPts val="600"/>
              </a:spcBef>
            </a:pPr>
            <a:r>
              <a:rPr lang="fr-FR" sz="1600" dirty="0" smtClean="0"/>
              <a:t>Avec ampli, ce champ peut être x par 10-20 : on risque de refroidir en champ non nul et de piéger des vortex</a:t>
            </a:r>
            <a:endParaRPr lang="fr-FR" sz="1600" dirty="0"/>
          </a:p>
          <a:p>
            <a:pPr marL="0">
              <a:spcBef>
                <a:spcPts val="600"/>
              </a:spcBef>
            </a:pPr>
            <a:r>
              <a:rPr lang="fr-FR" sz="2000" dirty="0" smtClean="0"/>
              <a:t>Solution : poser un interrupteur commandé par </a:t>
            </a:r>
            <a:r>
              <a:rPr lang="fr-FR" sz="2000" dirty="0" err="1" smtClean="0"/>
              <a:t>Labview</a:t>
            </a:r>
            <a:endParaRPr lang="fr-FR" sz="2000" dirty="0" smtClean="0"/>
          </a:p>
          <a:p>
            <a:pPr marL="625475" lvl="1">
              <a:spcBef>
                <a:spcPts val="600"/>
              </a:spcBef>
            </a:pPr>
            <a:r>
              <a:rPr lang="fr-FR" sz="1600" dirty="0" smtClean="0"/>
              <a:t>Quelle solution technique ? Relai ? Contrôle GPIB ?</a:t>
            </a:r>
          </a:p>
          <a:p>
            <a:pPr marL="625475" lvl="1">
              <a:spcBef>
                <a:spcPts val="600"/>
              </a:spcBef>
            </a:pPr>
            <a:r>
              <a:rPr lang="fr-FR" sz="1600" dirty="0" smtClean="0"/>
              <a:t>Doit permettre de faire fonctionner la manip  en pulsé à haut champ ? </a:t>
            </a:r>
          </a:p>
          <a:p>
            <a:pPr marL="369443">
              <a:spcBef>
                <a:spcPts val="600"/>
              </a:spcBef>
            </a:pPr>
            <a:r>
              <a:rPr lang="fr-FR" sz="2000" dirty="0" smtClean="0"/>
              <a:t>Acquisition : à modifier pour fonctionnement pulsé ?</a:t>
            </a:r>
            <a:endParaRPr lang="fr-FR" sz="2000" dirty="0"/>
          </a:p>
          <a:p>
            <a:pPr marL="369443">
              <a:spcBef>
                <a:spcPts val="600"/>
              </a:spcBef>
            </a:pPr>
            <a:endParaRPr lang="fr-FR" sz="2000" dirty="0" smtClean="0"/>
          </a:p>
          <a:p>
            <a:pPr marL="625475" lvl="1">
              <a:spcBef>
                <a:spcPts val="600"/>
              </a:spcBef>
            </a:pPr>
            <a:endParaRPr lang="fr-FR" sz="1600" dirty="0"/>
          </a:p>
          <a:p>
            <a:pPr marL="256032" lvl="1">
              <a:spcBef>
                <a:spcPts val="600"/>
              </a:spcBef>
            </a:pPr>
            <a:endParaRPr lang="fr-FR" sz="1600" dirty="0" smtClean="0"/>
          </a:p>
          <a:p>
            <a:pPr marL="0" lvl="1">
              <a:spcBef>
                <a:spcPts val="600"/>
              </a:spcBef>
            </a:pPr>
            <a:endParaRPr lang="fr-FR" sz="1600" dirty="0" smtClean="0"/>
          </a:p>
          <a:p>
            <a:pPr marL="0" indent="0">
              <a:spcBef>
                <a:spcPts val="600"/>
              </a:spcBef>
              <a:buFont typeface="Wingdings 3"/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15842264"/>
      </p:ext>
    </p:extLst>
  </p:cSld>
  <p:clrMapOvr>
    <a:masterClrMapping/>
  </p:clrMapOvr>
  <p:transition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I/ Context : superconducting RF cavities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II/ The magnetometer</a:t>
            </a:r>
          </a:p>
          <a:p>
            <a:endParaRPr lang="en-US" dirty="0" smtClean="0"/>
          </a:p>
          <a:p>
            <a:r>
              <a:rPr lang="en-US" dirty="0" smtClean="0"/>
              <a:t>III/ Acquisition system</a:t>
            </a:r>
          </a:p>
          <a:p>
            <a:endParaRPr lang="en-US" dirty="0" smtClean="0"/>
          </a:p>
          <a:p>
            <a:r>
              <a:rPr lang="en-US" dirty="0" smtClean="0"/>
              <a:t>IV/ Experimental</a:t>
            </a:r>
          </a:p>
          <a:p>
            <a:endParaRPr lang="en-US" dirty="0" smtClean="0"/>
          </a:p>
          <a:p>
            <a:r>
              <a:rPr lang="en-US" dirty="0" smtClean="0"/>
              <a:t>V/ Conclusion</a:t>
            </a: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334000"/>
            <a:ext cx="7848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44482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Conclusion et perspectives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 magnétomètre</a:t>
            </a:r>
            <a:r>
              <a:rPr kumimoji="0" lang="fr-FR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été complété et mis en service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FR" sz="2700" dirty="0" smtClean="0"/>
              <a:t>Le système d’acquisition a été développé et fonctionne correctement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fr-FR" sz="2700" dirty="0"/>
              <a:t>Le système cryogénique a été amélioré et doit encore subir quelques </a:t>
            </a:r>
            <a:r>
              <a:rPr lang="fr-FR" sz="2700" dirty="0" smtClean="0"/>
              <a:t>modifications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FR" sz="2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FR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 évolutions sont envisageables : autre géométries de bobines, bobines en supraconducteur, changement de fréquence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291"/>
          </a:xfrm>
        </p:spPr>
        <p:txBody>
          <a:bodyPr/>
          <a:lstStyle/>
          <a:p>
            <a:r>
              <a:rPr lang="fr-FR" dirty="0" smtClean="0"/>
              <a:t>Ce stage m’a permis de travailler dans plusieurs domaines (cryogénie, vide, instrumentation, programmation)</a:t>
            </a:r>
          </a:p>
          <a:p>
            <a:endParaRPr lang="fr-FR" dirty="0"/>
          </a:p>
          <a:p>
            <a:r>
              <a:rPr lang="fr-FR" dirty="0" smtClean="0"/>
              <a:t>D’acquérir une expérience dans le secteur de la recherche (avec ses aléas!)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5382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Rotond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Rotonde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inorFont>
  </a:fontScheme>
  <a:fmtScheme name="Rotonde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</TotalTime>
  <Words>1598</Words>
  <Application>Microsoft Office PowerPoint</Application>
  <PresentationFormat>Affichage à l'écran (4:3)</PresentationFormat>
  <Paragraphs>391</Paragraphs>
  <Slides>32</Slides>
  <Notes>26</Notes>
  <HiddenSlides>1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Rotonde</vt:lpstr>
      <vt:lpstr>1_Thème Office</vt:lpstr>
      <vt:lpstr>Thème Office</vt:lpstr>
      <vt:lpstr>Chart</vt:lpstr>
      <vt:lpstr>Equation</vt:lpstr>
      <vt:lpstr>Commissioning and calibration of a specific magnetometer for nanocomposite superconductors  Mise en service et étalonnage d’un magnétomètre spécifique pour supraconducteurs nano-composites</vt:lpstr>
      <vt:lpstr>The laboratory</vt:lpstr>
      <vt:lpstr>Outlook</vt:lpstr>
      <vt:lpstr>Contents</vt:lpstr>
      <vt:lpstr>Contents</vt:lpstr>
      <vt:lpstr>Cavités RF supraconductrices pour accélérateurs de particules</vt:lpstr>
      <vt:lpstr>Présentation PowerPoint</vt:lpstr>
      <vt:lpstr>Difficultés de mesure de HC1</vt:lpstr>
      <vt:lpstr>Mesure locale</vt:lpstr>
      <vt:lpstr>Mesure locale</vt:lpstr>
      <vt:lpstr>Principe de la mesure</vt:lpstr>
      <vt:lpstr>Contents</vt:lpstr>
      <vt:lpstr>Le cryostat</vt:lpstr>
      <vt:lpstr>Schéma de principe</vt:lpstr>
      <vt:lpstr>Le cryostat et l’insert</vt:lpstr>
      <vt:lpstr>Bobines</vt:lpstr>
      <vt:lpstr>Contents</vt:lpstr>
      <vt:lpstr>Appareillage électronique</vt:lpstr>
      <vt:lpstr>Programme d’acquisition</vt:lpstr>
      <vt:lpstr>Présentation PowerPoint</vt:lpstr>
      <vt:lpstr>Présentation PowerPoint</vt:lpstr>
      <vt:lpstr>Présentation PowerPoint</vt:lpstr>
      <vt:lpstr>Contents</vt:lpstr>
      <vt:lpstr>Premiers essais…</vt:lpstr>
      <vt:lpstr>Premiers essais…</vt:lpstr>
      <vt:lpstr>Principe de l’étalonnage</vt:lpstr>
      <vt:lpstr>Problèmes rencontrés : 1)</vt:lpstr>
      <vt:lpstr>Discussion porte-échantillon</vt:lpstr>
      <vt:lpstr>Problèmes rencontrés : 2)</vt:lpstr>
      <vt:lpstr>Contents</vt:lpstr>
      <vt:lpstr>Conclusion et perspectives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d’un magnétomètre spécifique pour supraconducteurs nanocomposites</dc:title>
  <dc:creator>Quentin</dc:creator>
  <cp:lastModifiedBy>FAMERY Quentin</cp:lastModifiedBy>
  <cp:revision>246</cp:revision>
  <dcterms:created xsi:type="dcterms:W3CDTF">2006-08-16T00:00:00Z</dcterms:created>
  <dcterms:modified xsi:type="dcterms:W3CDTF">2011-07-08T08:40:15Z</dcterms:modified>
</cp:coreProperties>
</file>