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1" d="100"/>
          <a:sy n="131" d="100"/>
        </p:scale>
        <p:origin x="-15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421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839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8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467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33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55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25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1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649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947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CA2DC-D5A7-EA46-B894-E7569D1139CD}" type="datetimeFigureOut">
              <a:rPr lang="fr-FR" smtClean="0"/>
              <a:t>11/10/13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33E94-8DDF-2D48-A8AF-7B5CDC3E49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79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hyperlink" Target="http://jrjc2013.sciencesconf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Essai_jrjc_2013_essai3_ligh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11" y="281155"/>
            <a:ext cx="4365025" cy="617428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564437" y="3053925"/>
            <a:ext cx="348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hlinkClick r:id="rId3"/>
              </a:rPr>
              <a:t>http://jrjc2013.sciencesconf.org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0696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</Words>
  <Application>Microsoft Macintosh PowerPoint</Application>
  <PresentationFormat>Présentation à l'écran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Matthieu Vivier</dc:creator>
  <cp:lastModifiedBy>Matthieu Vivier</cp:lastModifiedBy>
  <cp:revision>1</cp:revision>
  <dcterms:created xsi:type="dcterms:W3CDTF">2013-10-11T08:06:51Z</dcterms:created>
  <dcterms:modified xsi:type="dcterms:W3CDTF">2013-10-11T08:13:57Z</dcterms:modified>
</cp:coreProperties>
</file>