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86" r:id="rId10"/>
    <p:sldId id="264" r:id="rId11"/>
    <p:sldId id="291" r:id="rId12"/>
    <p:sldId id="270" r:id="rId13"/>
    <p:sldId id="267" r:id="rId14"/>
    <p:sldId id="268" r:id="rId15"/>
    <p:sldId id="289" r:id="rId16"/>
    <p:sldId id="283" r:id="rId17"/>
    <p:sldId id="284" r:id="rId18"/>
    <p:sldId id="273" r:id="rId19"/>
    <p:sldId id="290" r:id="rId20"/>
    <p:sldId id="274" r:id="rId21"/>
    <p:sldId id="278" r:id="rId22"/>
    <p:sldId id="275" r:id="rId23"/>
    <p:sldId id="269" r:id="rId24"/>
    <p:sldId id="276" r:id="rId25"/>
    <p:sldId id="285" r:id="rId26"/>
    <p:sldId id="277" r:id="rId27"/>
    <p:sldId id="279" r:id="rId28"/>
    <p:sldId id="288" r:id="rId29"/>
    <p:sldId id="280" r:id="rId30"/>
    <p:sldId id="265" r:id="rId31"/>
    <p:sldId id="281" r:id="rId32"/>
    <p:sldId id="282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9B8B"/>
    <a:srgbClr val="FF6600"/>
    <a:srgbClr val="CC0000"/>
    <a:srgbClr val="FF5050"/>
    <a:srgbClr val="5E9895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580CE-C4A2-4901-9869-DFA81A02FD0E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341A473A-A641-4E28-B9EA-EDED0A629553}">
      <dgm:prSet phldrT="[Texte]" custT="1"/>
      <dgm:spPr/>
      <dgm:t>
        <a:bodyPr/>
        <a:lstStyle/>
        <a:p>
          <a:r>
            <a:rPr lang="fr-FR" sz="2800" dirty="0" smtClean="0"/>
            <a:t>Domaines d’activités variés</a:t>
          </a:r>
          <a:endParaRPr lang="fr-FR" sz="2800" dirty="0"/>
        </a:p>
      </dgm:t>
    </dgm:pt>
    <dgm:pt modelId="{C901E4A4-D71C-4222-977E-3BD7E5255895}" type="parTrans" cxnId="{DA1E7370-8B36-44EB-B3EE-4D8AC09EA284}">
      <dgm:prSet/>
      <dgm:spPr/>
      <dgm:t>
        <a:bodyPr/>
        <a:lstStyle/>
        <a:p>
          <a:endParaRPr lang="fr-FR"/>
        </a:p>
      </dgm:t>
    </dgm:pt>
    <dgm:pt modelId="{D2B8C984-13D9-468B-9E64-F3E0C2A58A96}" type="sibTrans" cxnId="{DA1E7370-8B36-44EB-B3EE-4D8AC09EA284}">
      <dgm:prSet/>
      <dgm:spPr/>
      <dgm:t>
        <a:bodyPr/>
        <a:lstStyle/>
        <a:p>
          <a:endParaRPr lang="fr-FR"/>
        </a:p>
      </dgm:t>
    </dgm:pt>
    <dgm:pt modelId="{AA3D04E5-3ED8-4E3F-90E2-CDDE64DD8DD9}">
      <dgm:prSet phldrT="[Texte]" custT="1"/>
      <dgm:spPr/>
      <dgm:t>
        <a:bodyPr/>
        <a:lstStyle/>
        <a:p>
          <a:r>
            <a:rPr lang="fr-FR" sz="2000" dirty="0" smtClean="0"/>
            <a:t>Sciences du vivant</a:t>
          </a:r>
          <a:endParaRPr lang="fr-FR" sz="2000" dirty="0"/>
        </a:p>
      </dgm:t>
    </dgm:pt>
    <dgm:pt modelId="{80906D6B-DC0F-491F-B7BC-18E2D7A1C36F}" type="parTrans" cxnId="{D1FA2992-0E8E-4687-88D4-1551851735C1}">
      <dgm:prSet/>
      <dgm:spPr/>
      <dgm:t>
        <a:bodyPr/>
        <a:lstStyle/>
        <a:p>
          <a:endParaRPr lang="fr-FR"/>
        </a:p>
      </dgm:t>
    </dgm:pt>
    <dgm:pt modelId="{970BC0C3-4DC2-44A0-90FE-5064B02BCAB4}" type="sibTrans" cxnId="{D1FA2992-0E8E-4687-88D4-1551851735C1}">
      <dgm:prSet/>
      <dgm:spPr/>
      <dgm:t>
        <a:bodyPr/>
        <a:lstStyle/>
        <a:p>
          <a:endParaRPr lang="fr-FR"/>
        </a:p>
      </dgm:t>
    </dgm:pt>
    <dgm:pt modelId="{51C4733F-4CC6-4CB9-8B5E-480C0F132064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2000" dirty="0" smtClean="0"/>
            <a:t>Climat et environnement</a:t>
          </a:r>
          <a:endParaRPr lang="fr-FR" sz="2000" dirty="0"/>
        </a:p>
      </dgm:t>
    </dgm:pt>
    <dgm:pt modelId="{783E47CD-E012-4C06-B7AC-C5617B14793B}" type="parTrans" cxnId="{B56040F8-2ACA-4E7C-93DA-C05E0D2DCCE1}">
      <dgm:prSet/>
      <dgm:spPr/>
      <dgm:t>
        <a:bodyPr/>
        <a:lstStyle/>
        <a:p>
          <a:endParaRPr lang="fr-FR"/>
        </a:p>
      </dgm:t>
    </dgm:pt>
    <dgm:pt modelId="{9DE3BDCD-F330-445E-BA24-B4A51CD7127B}" type="sibTrans" cxnId="{B56040F8-2ACA-4E7C-93DA-C05E0D2DCCE1}">
      <dgm:prSet/>
      <dgm:spPr/>
      <dgm:t>
        <a:bodyPr/>
        <a:lstStyle/>
        <a:p>
          <a:endParaRPr lang="fr-FR"/>
        </a:p>
      </dgm:t>
    </dgm:pt>
    <dgm:pt modelId="{886E03B0-DCA0-48D6-83D0-6B85B0B85538}">
      <dgm:prSet phldrT="[Texte]" custT="1"/>
      <dgm:spPr>
        <a:solidFill>
          <a:srgbClr val="00B050"/>
        </a:solidFill>
      </dgm:spPr>
      <dgm:t>
        <a:bodyPr/>
        <a:lstStyle/>
        <a:p>
          <a:r>
            <a:rPr lang="fr-FR" sz="2000" dirty="0" smtClean="0"/>
            <a:t>Recherche technologique</a:t>
          </a:r>
          <a:endParaRPr lang="fr-FR" sz="2000" dirty="0"/>
        </a:p>
      </dgm:t>
    </dgm:pt>
    <dgm:pt modelId="{D23732D9-FC90-4AE6-A9A6-DEEEA5A7761A}" type="parTrans" cxnId="{50C9E887-BDF9-496B-876C-DEAEB92BD8F3}">
      <dgm:prSet/>
      <dgm:spPr/>
      <dgm:t>
        <a:bodyPr/>
        <a:lstStyle/>
        <a:p>
          <a:endParaRPr lang="fr-FR"/>
        </a:p>
      </dgm:t>
    </dgm:pt>
    <dgm:pt modelId="{0C5EAC16-9A95-4CFF-99AB-B756E0A30793}" type="sibTrans" cxnId="{50C9E887-BDF9-496B-876C-DEAEB92BD8F3}">
      <dgm:prSet/>
      <dgm:spPr/>
      <dgm:t>
        <a:bodyPr/>
        <a:lstStyle/>
        <a:p>
          <a:endParaRPr lang="fr-FR"/>
        </a:p>
      </dgm:t>
    </dgm:pt>
    <dgm:pt modelId="{D635A44F-3A6F-48E6-B980-107695DC98F3}">
      <dgm:prSet phldrT="[Texte]" custT="1"/>
      <dgm:spPr/>
      <dgm:t>
        <a:bodyPr/>
        <a:lstStyle/>
        <a:p>
          <a:r>
            <a:rPr lang="fr-FR" sz="2000" dirty="0" smtClean="0"/>
            <a:t>Energie nucléaire</a:t>
          </a:r>
          <a:endParaRPr lang="fr-FR" sz="2000" dirty="0"/>
        </a:p>
      </dgm:t>
    </dgm:pt>
    <dgm:pt modelId="{30D78511-DC74-4BE6-87A7-97F6C29AE082}" type="parTrans" cxnId="{5C1A3C2C-3113-4C75-A267-FEDDFA0DF2A8}">
      <dgm:prSet/>
      <dgm:spPr/>
      <dgm:t>
        <a:bodyPr/>
        <a:lstStyle/>
        <a:p>
          <a:endParaRPr lang="fr-FR"/>
        </a:p>
      </dgm:t>
    </dgm:pt>
    <dgm:pt modelId="{039D86C3-5F8D-4BF5-BC4D-77B9CE3B1C01}" type="sibTrans" cxnId="{5C1A3C2C-3113-4C75-A267-FEDDFA0DF2A8}">
      <dgm:prSet/>
      <dgm:spPr/>
      <dgm:t>
        <a:bodyPr/>
        <a:lstStyle/>
        <a:p>
          <a:endParaRPr lang="fr-FR"/>
        </a:p>
      </dgm:t>
    </dgm:pt>
    <dgm:pt modelId="{77EE7A6A-8392-4D2F-ACBA-A05B1F41D8CF}">
      <dgm:prSet custT="1"/>
      <dgm:spPr>
        <a:solidFill>
          <a:srgbClr val="FD9B8B"/>
        </a:solidFill>
      </dgm:spPr>
      <dgm:t>
        <a:bodyPr/>
        <a:lstStyle/>
        <a:p>
          <a:r>
            <a:rPr lang="fr-FR" sz="2000" dirty="0" smtClean="0"/>
            <a:t>Enseignement </a:t>
          </a:r>
          <a:endParaRPr lang="fr-FR" sz="2000" dirty="0"/>
        </a:p>
      </dgm:t>
    </dgm:pt>
    <dgm:pt modelId="{166B818A-8EA0-4537-AB46-D428D71C91AA}" type="parTrans" cxnId="{6536D631-98CE-47EB-A162-926E92DD2692}">
      <dgm:prSet/>
      <dgm:spPr/>
      <dgm:t>
        <a:bodyPr/>
        <a:lstStyle/>
        <a:p>
          <a:endParaRPr lang="fr-FR"/>
        </a:p>
      </dgm:t>
    </dgm:pt>
    <dgm:pt modelId="{8EB8BB1D-4178-4E0F-9DA6-09EF17BB1680}" type="sibTrans" cxnId="{6536D631-98CE-47EB-A162-926E92DD2692}">
      <dgm:prSet/>
      <dgm:spPr/>
      <dgm:t>
        <a:bodyPr/>
        <a:lstStyle/>
        <a:p>
          <a:endParaRPr lang="fr-FR"/>
        </a:p>
      </dgm:t>
    </dgm:pt>
    <dgm:pt modelId="{C4C60F79-6EBE-472E-B194-DD20FC84A391}">
      <dgm:prSet custT="1"/>
      <dgm:spPr>
        <a:solidFill>
          <a:srgbClr val="0070C0"/>
        </a:solidFill>
      </dgm:spPr>
      <dgm:t>
        <a:bodyPr/>
        <a:lstStyle/>
        <a:p>
          <a:r>
            <a:rPr lang="fr-FR" sz="2000" dirty="0" smtClean="0"/>
            <a:t>Sciences de la matière</a:t>
          </a:r>
          <a:endParaRPr lang="fr-FR" sz="2000" dirty="0"/>
        </a:p>
      </dgm:t>
    </dgm:pt>
    <dgm:pt modelId="{379E2035-4A3C-418E-B9B0-FD4EDE1751CA}" type="parTrans" cxnId="{54DB6838-AA9B-4C31-A3E3-C3AE2B88BF27}">
      <dgm:prSet/>
      <dgm:spPr/>
      <dgm:t>
        <a:bodyPr/>
        <a:lstStyle/>
        <a:p>
          <a:endParaRPr lang="fr-FR"/>
        </a:p>
      </dgm:t>
    </dgm:pt>
    <dgm:pt modelId="{D7351E7A-9618-4E37-8D32-5FB88795855B}" type="sibTrans" cxnId="{54DB6838-AA9B-4C31-A3E3-C3AE2B88BF27}">
      <dgm:prSet/>
      <dgm:spPr/>
      <dgm:t>
        <a:bodyPr/>
        <a:lstStyle/>
        <a:p>
          <a:endParaRPr lang="fr-FR"/>
        </a:p>
      </dgm:t>
    </dgm:pt>
    <dgm:pt modelId="{42FF78A9-7BED-4700-9F88-E53DA080C193}" type="pres">
      <dgm:prSet presAssocID="{5E2580CE-C4A2-4901-9869-DFA81A02FD0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7AC78AF-0BD3-48D6-82AD-1DDDA02F1D41}" type="pres">
      <dgm:prSet presAssocID="{341A473A-A641-4E28-B9EA-EDED0A629553}" presName="centerShape" presStyleLbl="node0" presStyleIdx="0" presStyleCnt="1" custScaleX="305447"/>
      <dgm:spPr/>
      <dgm:t>
        <a:bodyPr/>
        <a:lstStyle/>
        <a:p>
          <a:endParaRPr lang="fr-FR"/>
        </a:p>
      </dgm:t>
    </dgm:pt>
    <dgm:pt modelId="{4CD216CD-7221-4489-99D4-1DF22B11797A}" type="pres">
      <dgm:prSet presAssocID="{80906D6B-DC0F-491F-B7BC-18E2D7A1C36F}" presName="Name9" presStyleLbl="parChTrans1D2" presStyleIdx="0" presStyleCnt="6"/>
      <dgm:spPr/>
      <dgm:t>
        <a:bodyPr/>
        <a:lstStyle/>
        <a:p>
          <a:endParaRPr lang="fr-FR"/>
        </a:p>
      </dgm:t>
    </dgm:pt>
    <dgm:pt modelId="{F6622DFE-3E91-4B9A-8E2C-D5B8FA565E57}" type="pres">
      <dgm:prSet presAssocID="{80906D6B-DC0F-491F-B7BC-18E2D7A1C36F}" presName="connTx" presStyleLbl="parChTrans1D2" presStyleIdx="0" presStyleCnt="6"/>
      <dgm:spPr/>
      <dgm:t>
        <a:bodyPr/>
        <a:lstStyle/>
        <a:p>
          <a:endParaRPr lang="fr-FR"/>
        </a:p>
      </dgm:t>
    </dgm:pt>
    <dgm:pt modelId="{CAB7D205-50FD-4CBC-8D0F-B5626147ADB5}" type="pres">
      <dgm:prSet presAssocID="{AA3D04E5-3ED8-4E3F-90E2-CDDE64DD8DD9}" presName="node" presStyleLbl="node1" presStyleIdx="0" presStyleCnt="6" custScaleX="1784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E01931-A72A-4A48-9347-4FF428880D97}" type="pres">
      <dgm:prSet presAssocID="{379E2035-4A3C-418E-B9B0-FD4EDE1751CA}" presName="Name9" presStyleLbl="parChTrans1D2" presStyleIdx="1" presStyleCnt="6"/>
      <dgm:spPr/>
      <dgm:t>
        <a:bodyPr/>
        <a:lstStyle/>
        <a:p>
          <a:endParaRPr lang="fr-FR"/>
        </a:p>
      </dgm:t>
    </dgm:pt>
    <dgm:pt modelId="{FA1D329C-3CAA-4B31-BADA-42C53DB8993E}" type="pres">
      <dgm:prSet presAssocID="{379E2035-4A3C-418E-B9B0-FD4EDE1751CA}" presName="connTx" presStyleLbl="parChTrans1D2" presStyleIdx="1" presStyleCnt="6"/>
      <dgm:spPr/>
      <dgm:t>
        <a:bodyPr/>
        <a:lstStyle/>
        <a:p>
          <a:endParaRPr lang="fr-FR"/>
        </a:p>
      </dgm:t>
    </dgm:pt>
    <dgm:pt modelId="{27DDA479-F1C3-4BAF-91DB-1E9BF9CB0AD7}" type="pres">
      <dgm:prSet presAssocID="{C4C60F79-6EBE-472E-B194-DD20FC84A391}" presName="node" presStyleLbl="node1" presStyleIdx="1" presStyleCnt="6" custScaleX="164936" custRadScaleRad="194617" custRadScaleInc="8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4B0D89-5664-4DB5-941C-DA0978B02666}" type="pres">
      <dgm:prSet presAssocID="{783E47CD-E012-4C06-B7AC-C5617B14793B}" presName="Name9" presStyleLbl="parChTrans1D2" presStyleIdx="2" presStyleCnt="6"/>
      <dgm:spPr/>
      <dgm:t>
        <a:bodyPr/>
        <a:lstStyle/>
        <a:p>
          <a:endParaRPr lang="fr-FR"/>
        </a:p>
      </dgm:t>
    </dgm:pt>
    <dgm:pt modelId="{16221E1F-7370-4520-A1C5-70E841C1FF5F}" type="pres">
      <dgm:prSet presAssocID="{783E47CD-E012-4C06-B7AC-C5617B14793B}" presName="connTx" presStyleLbl="parChTrans1D2" presStyleIdx="2" presStyleCnt="6"/>
      <dgm:spPr/>
      <dgm:t>
        <a:bodyPr/>
        <a:lstStyle/>
        <a:p>
          <a:endParaRPr lang="fr-FR"/>
        </a:p>
      </dgm:t>
    </dgm:pt>
    <dgm:pt modelId="{897D512B-4222-439B-B48E-BD7FB0C7F32C}" type="pres">
      <dgm:prSet presAssocID="{51C4733F-4CC6-4CB9-8B5E-480C0F132064}" presName="node" presStyleLbl="node1" presStyleIdx="2" presStyleCnt="6" custScaleX="195103" custRadScaleRad="185922" custRadScaleInc="-432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A850B2-776A-403D-9294-DDA253434E2F}" type="pres">
      <dgm:prSet presAssocID="{D23732D9-FC90-4AE6-A9A6-DEEEA5A7761A}" presName="Name9" presStyleLbl="parChTrans1D2" presStyleIdx="3" presStyleCnt="6"/>
      <dgm:spPr/>
      <dgm:t>
        <a:bodyPr/>
        <a:lstStyle/>
        <a:p>
          <a:endParaRPr lang="fr-FR"/>
        </a:p>
      </dgm:t>
    </dgm:pt>
    <dgm:pt modelId="{67685874-E201-4F8A-BEC3-A0C9B822AC71}" type="pres">
      <dgm:prSet presAssocID="{D23732D9-FC90-4AE6-A9A6-DEEEA5A7761A}" presName="connTx" presStyleLbl="parChTrans1D2" presStyleIdx="3" presStyleCnt="6"/>
      <dgm:spPr/>
      <dgm:t>
        <a:bodyPr/>
        <a:lstStyle/>
        <a:p>
          <a:endParaRPr lang="fr-FR"/>
        </a:p>
      </dgm:t>
    </dgm:pt>
    <dgm:pt modelId="{6EEA319E-1071-4100-A3A4-D40081246905}" type="pres">
      <dgm:prSet presAssocID="{886E03B0-DCA0-48D6-83D0-6B85B0B85538}" presName="node" presStyleLbl="node1" presStyleIdx="3" presStyleCnt="6" custScaleX="17381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CC99D1-30D9-4672-B772-568E7B6D9FD0}" type="pres">
      <dgm:prSet presAssocID="{166B818A-8EA0-4537-AB46-D428D71C91AA}" presName="Name9" presStyleLbl="parChTrans1D2" presStyleIdx="4" presStyleCnt="6"/>
      <dgm:spPr/>
      <dgm:t>
        <a:bodyPr/>
        <a:lstStyle/>
        <a:p>
          <a:endParaRPr lang="fr-FR"/>
        </a:p>
      </dgm:t>
    </dgm:pt>
    <dgm:pt modelId="{018FCCB6-8E9F-4A5C-9833-DEEB25D84BA9}" type="pres">
      <dgm:prSet presAssocID="{166B818A-8EA0-4537-AB46-D428D71C91AA}" presName="connTx" presStyleLbl="parChTrans1D2" presStyleIdx="4" presStyleCnt="6"/>
      <dgm:spPr/>
      <dgm:t>
        <a:bodyPr/>
        <a:lstStyle/>
        <a:p>
          <a:endParaRPr lang="fr-FR"/>
        </a:p>
      </dgm:t>
    </dgm:pt>
    <dgm:pt modelId="{7548AA0A-1D87-4937-8234-BB0B31D042A5}" type="pres">
      <dgm:prSet presAssocID="{77EE7A6A-8392-4D2F-ACBA-A05B1F41D8CF}" presName="node" presStyleLbl="node1" presStyleIdx="4" presStyleCnt="6" custScaleX="169328" custRadScaleRad="183748" custRadScaleInc="830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CCC5F0-1DA9-4783-A776-882E2BBC7D92}" type="pres">
      <dgm:prSet presAssocID="{30D78511-DC74-4BE6-87A7-97F6C29AE082}" presName="Name9" presStyleLbl="parChTrans1D2" presStyleIdx="5" presStyleCnt="6"/>
      <dgm:spPr/>
      <dgm:t>
        <a:bodyPr/>
        <a:lstStyle/>
        <a:p>
          <a:endParaRPr lang="fr-FR"/>
        </a:p>
      </dgm:t>
    </dgm:pt>
    <dgm:pt modelId="{93908F13-8C91-4876-ADE8-AB17539E1F9F}" type="pres">
      <dgm:prSet presAssocID="{30D78511-DC74-4BE6-87A7-97F6C29AE082}" presName="connTx" presStyleLbl="parChTrans1D2" presStyleIdx="5" presStyleCnt="6"/>
      <dgm:spPr/>
      <dgm:t>
        <a:bodyPr/>
        <a:lstStyle/>
        <a:p>
          <a:endParaRPr lang="fr-FR"/>
        </a:p>
      </dgm:t>
    </dgm:pt>
    <dgm:pt modelId="{5F70E075-D94F-4610-8895-30E8EC69EEA3}" type="pres">
      <dgm:prSet presAssocID="{D635A44F-3A6F-48E6-B980-107695DC98F3}" presName="node" presStyleLbl="node1" presStyleIdx="5" presStyleCnt="6" custScaleX="172389" custRadScaleRad="180680" custRadScaleInc="-54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41D6D8F-139A-4FE0-9651-1393E5A2A985}" type="presOf" srcId="{D23732D9-FC90-4AE6-A9A6-DEEEA5A7761A}" destId="{17A850B2-776A-403D-9294-DDA253434E2F}" srcOrd="0" destOrd="0" presId="urn:microsoft.com/office/officeart/2005/8/layout/radial1"/>
    <dgm:cxn modelId="{6536D631-98CE-47EB-A162-926E92DD2692}" srcId="{341A473A-A641-4E28-B9EA-EDED0A629553}" destId="{77EE7A6A-8392-4D2F-ACBA-A05B1F41D8CF}" srcOrd="4" destOrd="0" parTransId="{166B818A-8EA0-4537-AB46-D428D71C91AA}" sibTransId="{8EB8BB1D-4178-4E0F-9DA6-09EF17BB1680}"/>
    <dgm:cxn modelId="{309BDECE-60DF-46FE-B9F9-57A08180EB85}" type="presOf" srcId="{783E47CD-E012-4C06-B7AC-C5617B14793B}" destId="{134B0D89-5664-4DB5-941C-DA0978B02666}" srcOrd="0" destOrd="0" presId="urn:microsoft.com/office/officeart/2005/8/layout/radial1"/>
    <dgm:cxn modelId="{ABF4EFF0-93C6-4428-9827-C3D288F52937}" type="presOf" srcId="{77EE7A6A-8392-4D2F-ACBA-A05B1F41D8CF}" destId="{7548AA0A-1D87-4937-8234-BB0B31D042A5}" srcOrd="0" destOrd="0" presId="urn:microsoft.com/office/officeart/2005/8/layout/radial1"/>
    <dgm:cxn modelId="{19472A14-8655-416B-9DBB-8245A796DD27}" type="presOf" srcId="{5E2580CE-C4A2-4901-9869-DFA81A02FD0E}" destId="{42FF78A9-7BED-4700-9F88-E53DA080C193}" srcOrd="0" destOrd="0" presId="urn:microsoft.com/office/officeart/2005/8/layout/radial1"/>
    <dgm:cxn modelId="{B56040F8-2ACA-4E7C-93DA-C05E0D2DCCE1}" srcId="{341A473A-A641-4E28-B9EA-EDED0A629553}" destId="{51C4733F-4CC6-4CB9-8B5E-480C0F132064}" srcOrd="2" destOrd="0" parTransId="{783E47CD-E012-4C06-B7AC-C5617B14793B}" sibTransId="{9DE3BDCD-F330-445E-BA24-B4A51CD7127B}"/>
    <dgm:cxn modelId="{660DECEF-C750-47AF-BE2E-03086BA348CC}" type="presOf" srcId="{886E03B0-DCA0-48D6-83D0-6B85B0B85538}" destId="{6EEA319E-1071-4100-A3A4-D40081246905}" srcOrd="0" destOrd="0" presId="urn:microsoft.com/office/officeart/2005/8/layout/radial1"/>
    <dgm:cxn modelId="{D1FA2992-0E8E-4687-88D4-1551851735C1}" srcId="{341A473A-A641-4E28-B9EA-EDED0A629553}" destId="{AA3D04E5-3ED8-4E3F-90E2-CDDE64DD8DD9}" srcOrd="0" destOrd="0" parTransId="{80906D6B-DC0F-491F-B7BC-18E2D7A1C36F}" sibTransId="{970BC0C3-4DC2-44A0-90FE-5064B02BCAB4}"/>
    <dgm:cxn modelId="{5C1A3C2C-3113-4C75-A267-FEDDFA0DF2A8}" srcId="{341A473A-A641-4E28-B9EA-EDED0A629553}" destId="{D635A44F-3A6F-48E6-B980-107695DC98F3}" srcOrd="5" destOrd="0" parTransId="{30D78511-DC74-4BE6-87A7-97F6C29AE082}" sibTransId="{039D86C3-5F8D-4BF5-BC4D-77B9CE3B1C01}"/>
    <dgm:cxn modelId="{0549B565-A9AD-42F1-A5AF-10BB61448C2D}" type="presOf" srcId="{783E47CD-E012-4C06-B7AC-C5617B14793B}" destId="{16221E1F-7370-4520-A1C5-70E841C1FF5F}" srcOrd="1" destOrd="0" presId="urn:microsoft.com/office/officeart/2005/8/layout/radial1"/>
    <dgm:cxn modelId="{50C9E887-BDF9-496B-876C-DEAEB92BD8F3}" srcId="{341A473A-A641-4E28-B9EA-EDED0A629553}" destId="{886E03B0-DCA0-48D6-83D0-6B85B0B85538}" srcOrd="3" destOrd="0" parTransId="{D23732D9-FC90-4AE6-A9A6-DEEEA5A7761A}" sibTransId="{0C5EAC16-9A95-4CFF-99AB-B756E0A30793}"/>
    <dgm:cxn modelId="{276E492B-67AB-49C7-A9A8-69A6806C3B9A}" type="presOf" srcId="{D635A44F-3A6F-48E6-B980-107695DC98F3}" destId="{5F70E075-D94F-4610-8895-30E8EC69EEA3}" srcOrd="0" destOrd="0" presId="urn:microsoft.com/office/officeart/2005/8/layout/radial1"/>
    <dgm:cxn modelId="{D5AAF6E1-DF3B-4EF9-82C6-655CCEF46BCE}" type="presOf" srcId="{80906D6B-DC0F-491F-B7BC-18E2D7A1C36F}" destId="{F6622DFE-3E91-4B9A-8E2C-D5B8FA565E57}" srcOrd="1" destOrd="0" presId="urn:microsoft.com/office/officeart/2005/8/layout/radial1"/>
    <dgm:cxn modelId="{09E0C5E7-1224-42A5-B9C9-4DC4D624D3D0}" type="presOf" srcId="{80906D6B-DC0F-491F-B7BC-18E2D7A1C36F}" destId="{4CD216CD-7221-4489-99D4-1DF22B11797A}" srcOrd="0" destOrd="0" presId="urn:microsoft.com/office/officeart/2005/8/layout/radial1"/>
    <dgm:cxn modelId="{934E6A43-4B17-4860-8666-21871F892606}" type="presOf" srcId="{AA3D04E5-3ED8-4E3F-90E2-CDDE64DD8DD9}" destId="{CAB7D205-50FD-4CBC-8D0F-B5626147ADB5}" srcOrd="0" destOrd="0" presId="urn:microsoft.com/office/officeart/2005/8/layout/radial1"/>
    <dgm:cxn modelId="{EBCBAA49-297E-47C2-9BB7-C481B1E549E8}" type="presOf" srcId="{166B818A-8EA0-4537-AB46-D428D71C91AA}" destId="{018FCCB6-8E9F-4A5C-9833-DEEB25D84BA9}" srcOrd="1" destOrd="0" presId="urn:microsoft.com/office/officeart/2005/8/layout/radial1"/>
    <dgm:cxn modelId="{DA1E7370-8B36-44EB-B3EE-4D8AC09EA284}" srcId="{5E2580CE-C4A2-4901-9869-DFA81A02FD0E}" destId="{341A473A-A641-4E28-B9EA-EDED0A629553}" srcOrd="0" destOrd="0" parTransId="{C901E4A4-D71C-4222-977E-3BD7E5255895}" sibTransId="{D2B8C984-13D9-468B-9E64-F3E0C2A58A96}"/>
    <dgm:cxn modelId="{620B991E-7BDE-45A3-BFCE-D0BE8EEE593D}" type="presOf" srcId="{379E2035-4A3C-418E-B9B0-FD4EDE1751CA}" destId="{32E01931-A72A-4A48-9347-4FF428880D97}" srcOrd="0" destOrd="0" presId="urn:microsoft.com/office/officeart/2005/8/layout/radial1"/>
    <dgm:cxn modelId="{54DB6838-AA9B-4C31-A3E3-C3AE2B88BF27}" srcId="{341A473A-A641-4E28-B9EA-EDED0A629553}" destId="{C4C60F79-6EBE-472E-B194-DD20FC84A391}" srcOrd="1" destOrd="0" parTransId="{379E2035-4A3C-418E-B9B0-FD4EDE1751CA}" sibTransId="{D7351E7A-9618-4E37-8D32-5FB88795855B}"/>
    <dgm:cxn modelId="{D89E9C08-60EB-4599-A98B-9B09C348C7CE}" type="presOf" srcId="{379E2035-4A3C-418E-B9B0-FD4EDE1751CA}" destId="{FA1D329C-3CAA-4B31-BADA-42C53DB8993E}" srcOrd="1" destOrd="0" presId="urn:microsoft.com/office/officeart/2005/8/layout/radial1"/>
    <dgm:cxn modelId="{425E83B3-4402-48DA-94DD-FF8DC9168847}" type="presOf" srcId="{30D78511-DC74-4BE6-87A7-97F6C29AE082}" destId="{86CCC5F0-1DA9-4783-A776-882E2BBC7D92}" srcOrd="0" destOrd="0" presId="urn:microsoft.com/office/officeart/2005/8/layout/radial1"/>
    <dgm:cxn modelId="{5F7E862F-7F82-49E7-B2A9-A2643566B8AB}" type="presOf" srcId="{D23732D9-FC90-4AE6-A9A6-DEEEA5A7761A}" destId="{67685874-E201-4F8A-BEC3-A0C9B822AC71}" srcOrd="1" destOrd="0" presId="urn:microsoft.com/office/officeart/2005/8/layout/radial1"/>
    <dgm:cxn modelId="{97AFCB96-09B6-48E1-A3E6-4F0A27071934}" type="presOf" srcId="{51C4733F-4CC6-4CB9-8B5E-480C0F132064}" destId="{897D512B-4222-439B-B48E-BD7FB0C7F32C}" srcOrd="0" destOrd="0" presId="urn:microsoft.com/office/officeart/2005/8/layout/radial1"/>
    <dgm:cxn modelId="{89D4FA25-AEAD-43F3-9AF1-1C8ED52ABC5C}" type="presOf" srcId="{30D78511-DC74-4BE6-87A7-97F6C29AE082}" destId="{93908F13-8C91-4876-ADE8-AB17539E1F9F}" srcOrd="1" destOrd="0" presId="urn:microsoft.com/office/officeart/2005/8/layout/radial1"/>
    <dgm:cxn modelId="{488D60D0-3EE9-4F7A-B800-19198FB44447}" type="presOf" srcId="{341A473A-A641-4E28-B9EA-EDED0A629553}" destId="{47AC78AF-0BD3-48D6-82AD-1DDDA02F1D41}" srcOrd="0" destOrd="0" presId="urn:microsoft.com/office/officeart/2005/8/layout/radial1"/>
    <dgm:cxn modelId="{242F0493-045F-4DDF-BED5-F7E4116F2F8B}" type="presOf" srcId="{166B818A-8EA0-4537-AB46-D428D71C91AA}" destId="{14CC99D1-30D9-4672-B772-568E7B6D9FD0}" srcOrd="0" destOrd="0" presId="urn:microsoft.com/office/officeart/2005/8/layout/radial1"/>
    <dgm:cxn modelId="{3913BEB1-5E46-4256-AD3B-C9B3415D22E6}" type="presOf" srcId="{C4C60F79-6EBE-472E-B194-DD20FC84A391}" destId="{27DDA479-F1C3-4BAF-91DB-1E9BF9CB0AD7}" srcOrd="0" destOrd="0" presId="urn:microsoft.com/office/officeart/2005/8/layout/radial1"/>
    <dgm:cxn modelId="{6A087311-25A6-4923-94B6-FC851928B843}" type="presParOf" srcId="{42FF78A9-7BED-4700-9F88-E53DA080C193}" destId="{47AC78AF-0BD3-48D6-82AD-1DDDA02F1D41}" srcOrd="0" destOrd="0" presId="urn:microsoft.com/office/officeart/2005/8/layout/radial1"/>
    <dgm:cxn modelId="{70A21842-1CD0-4BCE-9549-F786FF1837F8}" type="presParOf" srcId="{42FF78A9-7BED-4700-9F88-E53DA080C193}" destId="{4CD216CD-7221-4489-99D4-1DF22B11797A}" srcOrd="1" destOrd="0" presId="urn:microsoft.com/office/officeart/2005/8/layout/radial1"/>
    <dgm:cxn modelId="{CBC53AF6-B662-452E-8367-F47B95A57BA8}" type="presParOf" srcId="{4CD216CD-7221-4489-99D4-1DF22B11797A}" destId="{F6622DFE-3E91-4B9A-8E2C-D5B8FA565E57}" srcOrd="0" destOrd="0" presId="urn:microsoft.com/office/officeart/2005/8/layout/radial1"/>
    <dgm:cxn modelId="{328C523E-6891-45A8-848E-2000C91E82AD}" type="presParOf" srcId="{42FF78A9-7BED-4700-9F88-E53DA080C193}" destId="{CAB7D205-50FD-4CBC-8D0F-B5626147ADB5}" srcOrd="2" destOrd="0" presId="urn:microsoft.com/office/officeart/2005/8/layout/radial1"/>
    <dgm:cxn modelId="{21DB4500-8618-4F8E-9DEE-18E86E38E0BB}" type="presParOf" srcId="{42FF78A9-7BED-4700-9F88-E53DA080C193}" destId="{32E01931-A72A-4A48-9347-4FF428880D97}" srcOrd="3" destOrd="0" presId="urn:microsoft.com/office/officeart/2005/8/layout/radial1"/>
    <dgm:cxn modelId="{645C7CB3-F0EA-4B7D-AAA0-143308904C61}" type="presParOf" srcId="{32E01931-A72A-4A48-9347-4FF428880D97}" destId="{FA1D329C-3CAA-4B31-BADA-42C53DB8993E}" srcOrd="0" destOrd="0" presId="urn:microsoft.com/office/officeart/2005/8/layout/radial1"/>
    <dgm:cxn modelId="{183161D1-2B7B-4805-923A-9789865B2DE0}" type="presParOf" srcId="{42FF78A9-7BED-4700-9F88-E53DA080C193}" destId="{27DDA479-F1C3-4BAF-91DB-1E9BF9CB0AD7}" srcOrd="4" destOrd="0" presId="urn:microsoft.com/office/officeart/2005/8/layout/radial1"/>
    <dgm:cxn modelId="{46773915-430B-489D-B9EA-31857078031F}" type="presParOf" srcId="{42FF78A9-7BED-4700-9F88-E53DA080C193}" destId="{134B0D89-5664-4DB5-941C-DA0978B02666}" srcOrd="5" destOrd="0" presId="urn:microsoft.com/office/officeart/2005/8/layout/radial1"/>
    <dgm:cxn modelId="{18E406DB-3C74-47CF-9214-DB61ABEA4482}" type="presParOf" srcId="{134B0D89-5664-4DB5-941C-DA0978B02666}" destId="{16221E1F-7370-4520-A1C5-70E841C1FF5F}" srcOrd="0" destOrd="0" presId="urn:microsoft.com/office/officeart/2005/8/layout/radial1"/>
    <dgm:cxn modelId="{F49944C2-4BE2-4852-B8A6-DE88A1F31CE5}" type="presParOf" srcId="{42FF78A9-7BED-4700-9F88-E53DA080C193}" destId="{897D512B-4222-439B-B48E-BD7FB0C7F32C}" srcOrd="6" destOrd="0" presId="urn:microsoft.com/office/officeart/2005/8/layout/radial1"/>
    <dgm:cxn modelId="{DBE6A26E-28AC-48FE-A14E-A93A7CE2F62D}" type="presParOf" srcId="{42FF78A9-7BED-4700-9F88-E53DA080C193}" destId="{17A850B2-776A-403D-9294-DDA253434E2F}" srcOrd="7" destOrd="0" presId="urn:microsoft.com/office/officeart/2005/8/layout/radial1"/>
    <dgm:cxn modelId="{FDDCCEE4-16A5-47F8-8C09-69CEB417E3F6}" type="presParOf" srcId="{17A850B2-776A-403D-9294-DDA253434E2F}" destId="{67685874-E201-4F8A-BEC3-A0C9B822AC71}" srcOrd="0" destOrd="0" presId="urn:microsoft.com/office/officeart/2005/8/layout/radial1"/>
    <dgm:cxn modelId="{BEF09FA2-2A70-47D6-BE6B-7294DB879CDC}" type="presParOf" srcId="{42FF78A9-7BED-4700-9F88-E53DA080C193}" destId="{6EEA319E-1071-4100-A3A4-D40081246905}" srcOrd="8" destOrd="0" presId="urn:microsoft.com/office/officeart/2005/8/layout/radial1"/>
    <dgm:cxn modelId="{4F376BDC-A155-4459-8D23-533076F098B4}" type="presParOf" srcId="{42FF78A9-7BED-4700-9F88-E53DA080C193}" destId="{14CC99D1-30D9-4672-B772-568E7B6D9FD0}" srcOrd="9" destOrd="0" presId="urn:microsoft.com/office/officeart/2005/8/layout/radial1"/>
    <dgm:cxn modelId="{925D34B9-FD06-406B-B44C-69BFDB1B8185}" type="presParOf" srcId="{14CC99D1-30D9-4672-B772-568E7B6D9FD0}" destId="{018FCCB6-8E9F-4A5C-9833-DEEB25D84BA9}" srcOrd="0" destOrd="0" presId="urn:microsoft.com/office/officeart/2005/8/layout/radial1"/>
    <dgm:cxn modelId="{6D57D78E-4B90-41CC-8523-ECDC08816FD9}" type="presParOf" srcId="{42FF78A9-7BED-4700-9F88-E53DA080C193}" destId="{7548AA0A-1D87-4937-8234-BB0B31D042A5}" srcOrd="10" destOrd="0" presId="urn:microsoft.com/office/officeart/2005/8/layout/radial1"/>
    <dgm:cxn modelId="{64EEA9D9-AFB6-4C3A-85C4-D4680DD81768}" type="presParOf" srcId="{42FF78A9-7BED-4700-9F88-E53DA080C193}" destId="{86CCC5F0-1DA9-4783-A776-882E2BBC7D92}" srcOrd="11" destOrd="0" presId="urn:microsoft.com/office/officeart/2005/8/layout/radial1"/>
    <dgm:cxn modelId="{84D8A69C-776C-47A0-A4D4-3E5D16567532}" type="presParOf" srcId="{86CCC5F0-1DA9-4783-A776-882E2BBC7D92}" destId="{93908F13-8C91-4876-ADE8-AB17539E1F9F}" srcOrd="0" destOrd="0" presId="urn:microsoft.com/office/officeart/2005/8/layout/radial1"/>
    <dgm:cxn modelId="{17E857C7-3B5F-4C3F-8E64-D2E59840588F}" type="presParOf" srcId="{42FF78A9-7BED-4700-9F88-E53DA080C193}" destId="{5F70E075-D94F-4610-8895-30E8EC69EEA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E3BBD5-EB08-4C2E-A3E8-91F0EB5BD540}" type="doc">
      <dgm:prSet loTypeId="urn:microsoft.com/office/officeart/2005/8/layout/hProcess7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C1349A43-F538-4015-9696-36FE90959CDE}">
      <dgm:prSet phldrT="[Texte]"/>
      <dgm:spPr>
        <a:solidFill>
          <a:srgbClr val="0070C0"/>
        </a:solidFill>
      </dgm:spPr>
      <dgm:t>
        <a:bodyPr/>
        <a:lstStyle/>
        <a:p>
          <a:pPr algn="ctr"/>
          <a:r>
            <a:rPr lang="fr-FR" smtClean="0"/>
            <a:t>DSM</a:t>
          </a:r>
          <a:endParaRPr lang="fr-FR" dirty="0"/>
        </a:p>
      </dgm:t>
    </dgm:pt>
    <dgm:pt modelId="{B520C17B-D010-4CF8-A956-B0151A43001C}" type="parTrans" cxnId="{E7D432C7-0ED2-42D8-9915-38E41B57ACC8}">
      <dgm:prSet/>
      <dgm:spPr/>
      <dgm:t>
        <a:bodyPr/>
        <a:lstStyle/>
        <a:p>
          <a:endParaRPr lang="fr-FR"/>
        </a:p>
      </dgm:t>
    </dgm:pt>
    <dgm:pt modelId="{36BF4A25-1541-45AD-B09C-3E579B7F6965}" type="sibTrans" cxnId="{E7D432C7-0ED2-42D8-9915-38E41B57ACC8}">
      <dgm:prSet/>
      <dgm:spPr/>
      <dgm:t>
        <a:bodyPr/>
        <a:lstStyle/>
        <a:p>
          <a:endParaRPr lang="fr-FR"/>
        </a:p>
      </dgm:t>
    </dgm:pt>
    <dgm:pt modelId="{2C480A67-E124-40C7-B152-C6DCF249B205}">
      <dgm:prSet phldrT="[Texte]" custT="1"/>
      <dgm:spPr/>
      <dgm:t>
        <a:bodyPr anchor="ctr"/>
        <a:lstStyle/>
        <a:p>
          <a:pPr algn="ctr"/>
          <a:r>
            <a:rPr lang="fr-FR" sz="2000" dirty="0" smtClean="0"/>
            <a:t>Direction des Sciences de la Matière</a:t>
          </a:r>
          <a:endParaRPr lang="fr-FR" sz="2000" dirty="0"/>
        </a:p>
      </dgm:t>
    </dgm:pt>
    <dgm:pt modelId="{18F9E5E7-9ADF-41E5-801C-C8EDA5D2D9D7}" type="parTrans" cxnId="{F38E2BA5-3DD3-4CF5-9053-1356F22E37CA}">
      <dgm:prSet/>
      <dgm:spPr/>
      <dgm:t>
        <a:bodyPr/>
        <a:lstStyle/>
        <a:p>
          <a:endParaRPr lang="fr-FR"/>
        </a:p>
      </dgm:t>
    </dgm:pt>
    <dgm:pt modelId="{43F70289-91A9-4022-B0E3-94F9A2E0F5C0}" type="sibTrans" cxnId="{F38E2BA5-3DD3-4CF5-9053-1356F22E37CA}">
      <dgm:prSet/>
      <dgm:spPr/>
      <dgm:t>
        <a:bodyPr/>
        <a:lstStyle/>
        <a:p>
          <a:endParaRPr lang="fr-FR"/>
        </a:p>
      </dgm:t>
    </dgm:pt>
    <dgm:pt modelId="{0622B4E3-FA5D-4D51-B772-4B756CB30C75}">
      <dgm:prSet phldrT="[Texte]"/>
      <dgm:spPr>
        <a:solidFill>
          <a:srgbClr val="00B050"/>
        </a:solidFill>
      </dgm:spPr>
      <dgm:t>
        <a:bodyPr/>
        <a:lstStyle/>
        <a:p>
          <a:pPr algn="ctr"/>
          <a:r>
            <a:rPr lang="fr-FR" dirty="0" smtClean="0"/>
            <a:t>Irfu</a:t>
          </a:r>
          <a:endParaRPr lang="fr-FR" dirty="0"/>
        </a:p>
      </dgm:t>
    </dgm:pt>
    <dgm:pt modelId="{40EA8DEE-9E9F-4B2E-AFD4-FCECA3FDA5BB}" type="parTrans" cxnId="{D7F2F0DD-48F1-4814-8094-0EA6C3B50539}">
      <dgm:prSet/>
      <dgm:spPr/>
      <dgm:t>
        <a:bodyPr/>
        <a:lstStyle/>
        <a:p>
          <a:endParaRPr lang="fr-FR"/>
        </a:p>
      </dgm:t>
    </dgm:pt>
    <dgm:pt modelId="{16484187-6C02-40B3-B4E4-5F1BA400CD64}" type="sibTrans" cxnId="{D7F2F0DD-48F1-4814-8094-0EA6C3B50539}">
      <dgm:prSet/>
      <dgm:spPr/>
      <dgm:t>
        <a:bodyPr/>
        <a:lstStyle/>
        <a:p>
          <a:endParaRPr lang="fr-FR"/>
        </a:p>
      </dgm:t>
    </dgm:pt>
    <dgm:pt modelId="{0CACBE3E-7ECB-43B0-8918-F062A25F12E2}">
      <dgm:prSet phldrT="[Texte]" custT="1"/>
      <dgm:spPr/>
      <dgm:t>
        <a:bodyPr anchor="ctr"/>
        <a:lstStyle/>
        <a:p>
          <a:pPr algn="ctr"/>
          <a:r>
            <a:rPr lang="fr-FR" sz="2000" dirty="0" smtClean="0"/>
            <a:t>Institut de Recherche sur les lois Fondamentales de l’Univers</a:t>
          </a:r>
          <a:endParaRPr lang="fr-FR" sz="2000" dirty="0"/>
        </a:p>
      </dgm:t>
    </dgm:pt>
    <dgm:pt modelId="{B3502AAF-9706-4601-8935-E591F7EC89EB}" type="parTrans" cxnId="{2BDB20C7-7D32-4D94-81CC-12D2C23A52E6}">
      <dgm:prSet/>
      <dgm:spPr/>
      <dgm:t>
        <a:bodyPr/>
        <a:lstStyle/>
        <a:p>
          <a:endParaRPr lang="fr-FR"/>
        </a:p>
      </dgm:t>
    </dgm:pt>
    <dgm:pt modelId="{7FAE5A37-CFB9-487F-AD86-CFD47CBB1238}" type="sibTrans" cxnId="{2BDB20C7-7D32-4D94-81CC-12D2C23A52E6}">
      <dgm:prSet/>
      <dgm:spPr/>
      <dgm:t>
        <a:bodyPr/>
        <a:lstStyle/>
        <a:p>
          <a:endParaRPr lang="fr-FR"/>
        </a:p>
      </dgm:t>
    </dgm:pt>
    <dgm:pt modelId="{101ACCD9-D4B5-4A2C-9C92-4078516F4F98}">
      <dgm:prSet phldrT="[Texte]"/>
      <dgm:spPr/>
      <dgm:t>
        <a:bodyPr/>
        <a:lstStyle/>
        <a:p>
          <a:pPr algn="ctr"/>
          <a:r>
            <a:rPr lang="fr-FR" smtClean="0"/>
            <a:t>SACM</a:t>
          </a:r>
          <a:endParaRPr lang="fr-FR" dirty="0"/>
        </a:p>
      </dgm:t>
    </dgm:pt>
    <dgm:pt modelId="{038CE8F5-7DDA-4656-83D3-32B85DE17738}" type="parTrans" cxnId="{5EFBBBC4-25B3-405E-9284-E974C2292A1C}">
      <dgm:prSet/>
      <dgm:spPr/>
      <dgm:t>
        <a:bodyPr/>
        <a:lstStyle/>
        <a:p>
          <a:endParaRPr lang="fr-FR"/>
        </a:p>
      </dgm:t>
    </dgm:pt>
    <dgm:pt modelId="{E727F768-2633-496A-96F5-4AB1EC78B28A}" type="sibTrans" cxnId="{5EFBBBC4-25B3-405E-9284-E974C2292A1C}">
      <dgm:prSet/>
      <dgm:spPr/>
      <dgm:t>
        <a:bodyPr/>
        <a:lstStyle/>
        <a:p>
          <a:endParaRPr lang="fr-FR"/>
        </a:p>
      </dgm:t>
    </dgm:pt>
    <dgm:pt modelId="{D6A8B8B8-75BE-4334-A465-BA2C41138BE2}">
      <dgm:prSet phldrT="[Texte]" custT="1"/>
      <dgm:spPr/>
      <dgm:t>
        <a:bodyPr anchor="ctr"/>
        <a:lstStyle/>
        <a:p>
          <a:pPr algn="ctr"/>
          <a:r>
            <a:rPr lang="fr-FR" sz="2000" dirty="0" smtClean="0"/>
            <a:t>Service des Accélérateurs de Cryogénie et du Magnétisme</a:t>
          </a:r>
          <a:endParaRPr lang="fr-FR" sz="2000" dirty="0"/>
        </a:p>
      </dgm:t>
    </dgm:pt>
    <dgm:pt modelId="{BE5BE5AA-BE43-4C34-B4A3-31CDE5F1D246}" type="parTrans" cxnId="{5FA19709-9C43-474D-9B64-7D2D46E30405}">
      <dgm:prSet/>
      <dgm:spPr/>
      <dgm:t>
        <a:bodyPr/>
        <a:lstStyle/>
        <a:p>
          <a:endParaRPr lang="fr-FR"/>
        </a:p>
      </dgm:t>
    </dgm:pt>
    <dgm:pt modelId="{48D1B6A7-B0BD-45B9-97AE-C94AFAB1F6B6}" type="sibTrans" cxnId="{5FA19709-9C43-474D-9B64-7D2D46E30405}">
      <dgm:prSet/>
      <dgm:spPr/>
      <dgm:t>
        <a:bodyPr/>
        <a:lstStyle/>
        <a:p>
          <a:endParaRPr lang="fr-FR"/>
        </a:p>
      </dgm:t>
    </dgm:pt>
    <dgm:pt modelId="{5E073959-483A-45F8-988F-7DE3B7E24C9B}" type="pres">
      <dgm:prSet presAssocID="{77E3BBD5-EB08-4C2E-A3E8-91F0EB5BD5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4BC031E-2D9D-49C5-AA40-F1A1856C4FF2}" type="pres">
      <dgm:prSet presAssocID="{C1349A43-F538-4015-9696-36FE90959CDE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7FB51E-59B3-499C-A0D7-02445CFFDE76}" type="pres">
      <dgm:prSet presAssocID="{C1349A43-F538-4015-9696-36FE90959CDE}" presName="bgRect" presStyleLbl="node1" presStyleIdx="0" presStyleCnt="3"/>
      <dgm:spPr/>
      <dgm:t>
        <a:bodyPr/>
        <a:lstStyle/>
        <a:p>
          <a:endParaRPr lang="fr-FR"/>
        </a:p>
      </dgm:t>
    </dgm:pt>
    <dgm:pt modelId="{8ECB760D-FE0F-47C2-8958-94C921249D30}" type="pres">
      <dgm:prSet presAssocID="{C1349A43-F538-4015-9696-36FE90959CDE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F0D9AE-0011-4EB5-ADC4-E8E98B390319}" type="pres">
      <dgm:prSet presAssocID="{C1349A43-F538-4015-9696-36FE90959CDE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B6224D-7D4F-4C74-8BA0-E9169B5C3E68}" type="pres">
      <dgm:prSet presAssocID="{36BF4A25-1541-45AD-B09C-3E579B7F6965}" presName="hSp" presStyleCnt="0"/>
      <dgm:spPr/>
      <dgm:t>
        <a:bodyPr/>
        <a:lstStyle/>
        <a:p>
          <a:endParaRPr lang="fr-FR"/>
        </a:p>
      </dgm:t>
    </dgm:pt>
    <dgm:pt modelId="{899E555E-BBB5-4834-B16C-702A1BF9A2B7}" type="pres">
      <dgm:prSet presAssocID="{36BF4A25-1541-45AD-B09C-3E579B7F6965}" presName="vProcSp" presStyleCnt="0"/>
      <dgm:spPr/>
      <dgm:t>
        <a:bodyPr/>
        <a:lstStyle/>
        <a:p>
          <a:endParaRPr lang="fr-FR"/>
        </a:p>
      </dgm:t>
    </dgm:pt>
    <dgm:pt modelId="{46DACDFF-76EE-4E55-B778-A31C36F264D9}" type="pres">
      <dgm:prSet presAssocID="{36BF4A25-1541-45AD-B09C-3E579B7F6965}" presName="vSp1" presStyleCnt="0"/>
      <dgm:spPr/>
      <dgm:t>
        <a:bodyPr/>
        <a:lstStyle/>
        <a:p>
          <a:endParaRPr lang="fr-FR"/>
        </a:p>
      </dgm:t>
    </dgm:pt>
    <dgm:pt modelId="{7C7A1B61-F4C5-4375-AC1B-8DA103F71741}" type="pres">
      <dgm:prSet presAssocID="{36BF4A25-1541-45AD-B09C-3E579B7F6965}" presName="simulatedConn" presStyleLbl="solidFgAcc1" presStyleIdx="0" presStyleCnt="2"/>
      <dgm:spPr/>
      <dgm:t>
        <a:bodyPr/>
        <a:lstStyle/>
        <a:p>
          <a:endParaRPr lang="fr-FR"/>
        </a:p>
      </dgm:t>
    </dgm:pt>
    <dgm:pt modelId="{1850BAC3-4543-44D7-A329-3947759C0123}" type="pres">
      <dgm:prSet presAssocID="{36BF4A25-1541-45AD-B09C-3E579B7F6965}" presName="vSp2" presStyleCnt="0"/>
      <dgm:spPr/>
      <dgm:t>
        <a:bodyPr/>
        <a:lstStyle/>
        <a:p>
          <a:endParaRPr lang="fr-FR"/>
        </a:p>
      </dgm:t>
    </dgm:pt>
    <dgm:pt modelId="{7EF6C0C5-6EAC-4DED-B997-78F174338A08}" type="pres">
      <dgm:prSet presAssocID="{36BF4A25-1541-45AD-B09C-3E579B7F6965}" presName="sibTrans" presStyleCnt="0"/>
      <dgm:spPr/>
      <dgm:t>
        <a:bodyPr/>
        <a:lstStyle/>
        <a:p>
          <a:endParaRPr lang="fr-FR"/>
        </a:p>
      </dgm:t>
    </dgm:pt>
    <dgm:pt modelId="{828C1733-4A26-448D-AA84-F4FEF14C3947}" type="pres">
      <dgm:prSet presAssocID="{0622B4E3-FA5D-4D51-B772-4B756CB30C75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9A6358-4126-4B7A-BF4F-B12DF060CCF5}" type="pres">
      <dgm:prSet presAssocID="{0622B4E3-FA5D-4D51-B772-4B756CB30C75}" presName="bgRect" presStyleLbl="node1" presStyleIdx="1" presStyleCnt="3"/>
      <dgm:spPr/>
      <dgm:t>
        <a:bodyPr/>
        <a:lstStyle/>
        <a:p>
          <a:endParaRPr lang="fr-FR"/>
        </a:p>
      </dgm:t>
    </dgm:pt>
    <dgm:pt modelId="{C9B63714-4F5F-4B93-9642-889649E98B9C}" type="pres">
      <dgm:prSet presAssocID="{0622B4E3-FA5D-4D51-B772-4B756CB30C75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D81BBB-DF76-42C2-B54E-F050E97CD925}" type="pres">
      <dgm:prSet presAssocID="{0622B4E3-FA5D-4D51-B772-4B756CB30C75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FD2965-6B5C-4812-9DA7-CAB3C7D32A6F}" type="pres">
      <dgm:prSet presAssocID="{16484187-6C02-40B3-B4E4-5F1BA400CD64}" presName="hSp" presStyleCnt="0"/>
      <dgm:spPr/>
      <dgm:t>
        <a:bodyPr/>
        <a:lstStyle/>
        <a:p>
          <a:endParaRPr lang="fr-FR"/>
        </a:p>
      </dgm:t>
    </dgm:pt>
    <dgm:pt modelId="{FCB434A7-940B-4508-9B7B-8777DD55D7BE}" type="pres">
      <dgm:prSet presAssocID="{16484187-6C02-40B3-B4E4-5F1BA400CD64}" presName="vProcSp" presStyleCnt="0"/>
      <dgm:spPr/>
      <dgm:t>
        <a:bodyPr/>
        <a:lstStyle/>
        <a:p>
          <a:endParaRPr lang="fr-FR"/>
        </a:p>
      </dgm:t>
    </dgm:pt>
    <dgm:pt modelId="{7CFC3BA3-91F8-4573-B489-B12EA0A34E08}" type="pres">
      <dgm:prSet presAssocID="{16484187-6C02-40B3-B4E4-5F1BA400CD64}" presName="vSp1" presStyleCnt="0"/>
      <dgm:spPr/>
      <dgm:t>
        <a:bodyPr/>
        <a:lstStyle/>
        <a:p>
          <a:endParaRPr lang="fr-FR"/>
        </a:p>
      </dgm:t>
    </dgm:pt>
    <dgm:pt modelId="{6D9BB5C8-D8B4-4408-9225-353AF925AC25}" type="pres">
      <dgm:prSet presAssocID="{16484187-6C02-40B3-B4E4-5F1BA400CD64}" presName="simulatedConn" presStyleLbl="solidFgAcc1" presStyleIdx="1" presStyleCnt="2"/>
      <dgm:spPr/>
      <dgm:t>
        <a:bodyPr/>
        <a:lstStyle/>
        <a:p>
          <a:endParaRPr lang="fr-FR"/>
        </a:p>
      </dgm:t>
    </dgm:pt>
    <dgm:pt modelId="{DE77BA7F-A574-4594-966D-D0925F782C97}" type="pres">
      <dgm:prSet presAssocID="{16484187-6C02-40B3-B4E4-5F1BA400CD64}" presName="vSp2" presStyleCnt="0"/>
      <dgm:spPr/>
      <dgm:t>
        <a:bodyPr/>
        <a:lstStyle/>
        <a:p>
          <a:endParaRPr lang="fr-FR"/>
        </a:p>
      </dgm:t>
    </dgm:pt>
    <dgm:pt modelId="{3A177FCB-F877-4EF6-A41C-422E4B7A4F89}" type="pres">
      <dgm:prSet presAssocID="{16484187-6C02-40B3-B4E4-5F1BA400CD64}" presName="sibTrans" presStyleCnt="0"/>
      <dgm:spPr/>
      <dgm:t>
        <a:bodyPr/>
        <a:lstStyle/>
        <a:p>
          <a:endParaRPr lang="fr-FR"/>
        </a:p>
      </dgm:t>
    </dgm:pt>
    <dgm:pt modelId="{E9D4828D-5E3F-41F1-B011-79238DF37EED}" type="pres">
      <dgm:prSet presAssocID="{101ACCD9-D4B5-4A2C-9C92-4078516F4F98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FACA6A-7170-453A-A0A2-29399DA480FD}" type="pres">
      <dgm:prSet presAssocID="{101ACCD9-D4B5-4A2C-9C92-4078516F4F98}" presName="bgRect" presStyleLbl="node1" presStyleIdx="2" presStyleCnt="3"/>
      <dgm:spPr/>
      <dgm:t>
        <a:bodyPr/>
        <a:lstStyle/>
        <a:p>
          <a:endParaRPr lang="fr-FR"/>
        </a:p>
      </dgm:t>
    </dgm:pt>
    <dgm:pt modelId="{B09E9345-44D9-4BE3-BDE8-82E346AD9502}" type="pres">
      <dgm:prSet presAssocID="{101ACCD9-D4B5-4A2C-9C92-4078516F4F9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0D15D69-AD73-42C7-B125-424D9C54E2BB}" type="pres">
      <dgm:prSet presAssocID="{101ACCD9-D4B5-4A2C-9C92-4078516F4F9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C3A88B0-D9BA-44A9-B26C-2DC4F618F6BD}" type="presOf" srcId="{2C480A67-E124-40C7-B152-C6DCF249B205}" destId="{C8F0D9AE-0011-4EB5-ADC4-E8E98B390319}" srcOrd="0" destOrd="0" presId="urn:microsoft.com/office/officeart/2005/8/layout/hProcess7#1"/>
    <dgm:cxn modelId="{E7D432C7-0ED2-42D8-9915-38E41B57ACC8}" srcId="{77E3BBD5-EB08-4C2E-A3E8-91F0EB5BD540}" destId="{C1349A43-F538-4015-9696-36FE90959CDE}" srcOrd="0" destOrd="0" parTransId="{B520C17B-D010-4CF8-A956-B0151A43001C}" sibTransId="{36BF4A25-1541-45AD-B09C-3E579B7F6965}"/>
    <dgm:cxn modelId="{4B661F80-0540-46DD-AB54-9DBB58D4A9AE}" type="presOf" srcId="{0622B4E3-FA5D-4D51-B772-4B756CB30C75}" destId="{C9B63714-4F5F-4B93-9642-889649E98B9C}" srcOrd="1" destOrd="0" presId="urn:microsoft.com/office/officeart/2005/8/layout/hProcess7#1"/>
    <dgm:cxn modelId="{9876508F-98B6-482D-93DF-A6C5F93D17A0}" type="presOf" srcId="{101ACCD9-D4B5-4A2C-9C92-4078516F4F98}" destId="{B09E9345-44D9-4BE3-BDE8-82E346AD9502}" srcOrd="1" destOrd="0" presId="urn:microsoft.com/office/officeart/2005/8/layout/hProcess7#1"/>
    <dgm:cxn modelId="{26B56207-115E-4D04-8EBF-568A91E7095A}" type="presOf" srcId="{77E3BBD5-EB08-4C2E-A3E8-91F0EB5BD540}" destId="{5E073959-483A-45F8-988F-7DE3B7E24C9B}" srcOrd="0" destOrd="0" presId="urn:microsoft.com/office/officeart/2005/8/layout/hProcess7#1"/>
    <dgm:cxn modelId="{D083909F-9B17-4FB0-B55F-350835C5D354}" type="presOf" srcId="{0622B4E3-FA5D-4D51-B772-4B756CB30C75}" destId="{6F9A6358-4126-4B7A-BF4F-B12DF060CCF5}" srcOrd="0" destOrd="0" presId="urn:microsoft.com/office/officeart/2005/8/layout/hProcess7#1"/>
    <dgm:cxn modelId="{5FA19709-9C43-474D-9B64-7D2D46E30405}" srcId="{101ACCD9-D4B5-4A2C-9C92-4078516F4F98}" destId="{D6A8B8B8-75BE-4334-A465-BA2C41138BE2}" srcOrd="0" destOrd="0" parTransId="{BE5BE5AA-BE43-4C34-B4A3-31CDE5F1D246}" sibTransId="{48D1B6A7-B0BD-45B9-97AE-C94AFAB1F6B6}"/>
    <dgm:cxn modelId="{D7F2F0DD-48F1-4814-8094-0EA6C3B50539}" srcId="{77E3BBD5-EB08-4C2E-A3E8-91F0EB5BD540}" destId="{0622B4E3-FA5D-4D51-B772-4B756CB30C75}" srcOrd="1" destOrd="0" parTransId="{40EA8DEE-9E9F-4B2E-AFD4-FCECA3FDA5BB}" sibTransId="{16484187-6C02-40B3-B4E4-5F1BA400CD64}"/>
    <dgm:cxn modelId="{443C8AD7-225A-465A-86E3-694314D3BC3F}" type="presOf" srcId="{C1349A43-F538-4015-9696-36FE90959CDE}" destId="{8ECB760D-FE0F-47C2-8958-94C921249D30}" srcOrd="1" destOrd="0" presId="urn:microsoft.com/office/officeart/2005/8/layout/hProcess7#1"/>
    <dgm:cxn modelId="{2BDB20C7-7D32-4D94-81CC-12D2C23A52E6}" srcId="{0622B4E3-FA5D-4D51-B772-4B756CB30C75}" destId="{0CACBE3E-7ECB-43B0-8918-F062A25F12E2}" srcOrd="0" destOrd="0" parTransId="{B3502AAF-9706-4601-8935-E591F7EC89EB}" sibTransId="{7FAE5A37-CFB9-487F-AD86-CFD47CBB1238}"/>
    <dgm:cxn modelId="{A9A90973-F9EA-48C6-8389-63D10FA227A6}" type="presOf" srcId="{D6A8B8B8-75BE-4334-A465-BA2C41138BE2}" destId="{50D15D69-AD73-42C7-B125-424D9C54E2BB}" srcOrd="0" destOrd="0" presId="urn:microsoft.com/office/officeart/2005/8/layout/hProcess7#1"/>
    <dgm:cxn modelId="{5EFBBBC4-25B3-405E-9284-E974C2292A1C}" srcId="{77E3BBD5-EB08-4C2E-A3E8-91F0EB5BD540}" destId="{101ACCD9-D4B5-4A2C-9C92-4078516F4F98}" srcOrd="2" destOrd="0" parTransId="{038CE8F5-7DDA-4656-83D3-32B85DE17738}" sibTransId="{E727F768-2633-496A-96F5-4AB1EC78B28A}"/>
    <dgm:cxn modelId="{7D1FD0CF-D578-4F60-9E1F-2A117E016081}" type="presOf" srcId="{C1349A43-F538-4015-9696-36FE90959CDE}" destId="{C87FB51E-59B3-499C-A0D7-02445CFFDE76}" srcOrd="0" destOrd="0" presId="urn:microsoft.com/office/officeart/2005/8/layout/hProcess7#1"/>
    <dgm:cxn modelId="{7A4042C5-1749-458A-B84E-DBC4AE357DF2}" type="presOf" srcId="{101ACCD9-D4B5-4A2C-9C92-4078516F4F98}" destId="{A4FACA6A-7170-453A-A0A2-29399DA480FD}" srcOrd="0" destOrd="0" presId="urn:microsoft.com/office/officeart/2005/8/layout/hProcess7#1"/>
    <dgm:cxn modelId="{F38E2BA5-3DD3-4CF5-9053-1356F22E37CA}" srcId="{C1349A43-F538-4015-9696-36FE90959CDE}" destId="{2C480A67-E124-40C7-B152-C6DCF249B205}" srcOrd="0" destOrd="0" parTransId="{18F9E5E7-9ADF-41E5-801C-C8EDA5D2D9D7}" sibTransId="{43F70289-91A9-4022-B0E3-94F9A2E0F5C0}"/>
    <dgm:cxn modelId="{EDD850C7-BB68-46FF-A2EA-352924046DCB}" type="presOf" srcId="{0CACBE3E-7ECB-43B0-8918-F062A25F12E2}" destId="{EBD81BBB-DF76-42C2-B54E-F050E97CD925}" srcOrd="0" destOrd="0" presId="urn:microsoft.com/office/officeart/2005/8/layout/hProcess7#1"/>
    <dgm:cxn modelId="{626EA668-48A8-4B00-9C51-F41D80413EEE}" type="presParOf" srcId="{5E073959-483A-45F8-988F-7DE3B7E24C9B}" destId="{14BC031E-2D9D-49C5-AA40-F1A1856C4FF2}" srcOrd="0" destOrd="0" presId="urn:microsoft.com/office/officeart/2005/8/layout/hProcess7#1"/>
    <dgm:cxn modelId="{473860E9-D460-4073-A5EB-B97EDC52D261}" type="presParOf" srcId="{14BC031E-2D9D-49C5-AA40-F1A1856C4FF2}" destId="{C87FB51E-59B3-499C-A0D7-02445CFFDE76}" srcOrd="0" destOrd="0" presId="urn:microsoft.com/office/officeart/2005/8/layout/hProcess7#1"/>
    <dgm:cxn modelId="{2EA511A4-4851-402F-B342-CACF7E99406F}" type="presParOf" srcId="{14BC031E-2D9D-49C5-AA40-F1A1856C4FF2}" destId="{8ECB760D-FE0F-47C2-8958-94C921249D30}" srcOrd="1" destOrd="0" presId="urn:microsoft.com/office/officeart/2005/8/layout/hProcess7#1"/>
    <dgm:cxn modelId="{345CEBCE-7C97-4444-B0E5-1E7331FEDA2A}" type="presParOf" srcId="{14BC031E-2D9D-49C5-AA40-F1A1856C4FF2}" destId="{C8F0D9AE-0011-4EB5-ADC4-E8E98B390319}" srcOrd="2" destOrd="0" presId="urn:microsoft.com/office/officeart/2005/8/layout/hProcess7#1"/>
    <dgm:cxn modelId="{A129A96F-B286-4A50-821C-2205B1BF3BAB}" type="presParOf" srcId="{5E073959-483A-45F8-988F-7DE3B7E24C9B}" destId="{BDB6224D-7D4F-4C74-8BA0-E9169B5C3E68}" srcOrd="1" destOrd="0" presId="urn:microsoft.com/office/officeart/2005/8/layout/hProcess7#1"/>
    <dgm:cxn modelId="{5070E025-D68D-4A6A-985D-F1D57737E81C}" type="presParOf" srcId="{5E073959-483A-45F8-988F-7DE3B7E24C9B}" destId="{899E555E-BBB5-4834-B16C-702A1BF9A2B7}" srcOrd="2" destOrd="0" presId="urn:microsoft.com/office/officeart/2005/8/layout/hProcess7#1"/>
    <dgm:cxn modelId="{F3082A75-7683-4417-B2EA-9C6BA8249050}" type="presParOf" srcId="{899E555E-BBB5-4834-B16C-702A1BF9A2B7}" destId="{46DACDFF-76EE-4E55-B778-A31C36F264D9}" srcOrd="0" destOrd="0" presId="urn:microsoft.com/office/officeart/2005/8/layout/hProcess7#1"/>
    <dgm:cxn modelId="{63AFEECC-2037-48CC-B19F-EA99D0390ACE}" type="presParOf" srcId="{899E555E-BBB5-4834-B16C-702A1BF9A2B7}" destId="{7C7A1B61-F4C5-4375-AC1B-8DA103F71741}" srcOrd="1" destOrd="0" presId="urn:microsoft.com/office/officeart/2005/8/layout/hProcess7#1"/>
    <dgm:cxn modelId="{62E78105-4EDA-4F62-9367-0898AE01D389}" type="presParOf" srcId="{899E555E-BBB5-4834-B16C-702A1BF9A2B7}" destId="{1850BAC3-4543-44D7-A329-3947759C0123}" srcOrd="2" destOrd="0" presId="urn:microsoft.com/office/officeart/2005/8/layout/hProcess7#1"/>
    <dgm:cxn modelId="{0366D2B5-E6BF-420B-807B-D5DF4E7E3FF0}" type="presParOf" srcId="{5E073959-483A-45F8-988F-7DE3B7E24C9B}" destId="{7EF6C0C5-6EAC-4DED-B997-78F174338A08}" srcOrd="3" destOrd="0" presId="urn:microsoft.com/office/officeart/2005/8/layout/hProcess7#1"/>
    <dgm:cxn modelId="{8E270BBC-277A-4A5F-BFCA-E944F039CA31}" type="presParOf" srcId="{5E073959-483A-45F8-988F-7DE3B7E24C9B}" destId="{828C1733-4A26-448D-AA84-F4FEF14C3947}" srcOrd="4" destOrd="0" presId="urn:microsoft.com/office/officeart/2005/8/layout/hProcess7#1"/>
    <dgm:cxn modelId="{EF797D9B-785B-4FB1-9B20-97AD9AA2A4B2}" type="presParOf" srcId="{828C1733-4A26-448D-AA84-F4FEF14C3947}" destId="{6F9A6358-4126-4B7A-BF4F-B12DF060CCF5}" srcOrd="0" destOrd="0" presId="urn:microsoft.com/office/officeart/2005/8/layout/hProcess7#1"/>
    <dgm:cxn modelId="{87935A2A-4DEC-4ABA-8173-E8E117171BA6}" type="presParOf" srcId="{828C1733-4A26-448D-AA84-F4FEF14C3947}" destId="{C9B63714-4F5F-4B93-9642-889649E98B9C}" srcOrd="1" destOrd="0" presId="urn:microsoft.com/office/officeart/2005/8/layout/hProcess7#1"/>
    <dgm:cxn modelId="{CCB3D8F0-AC2D-42C1-A2D3-98846695D384}" type="presParOf" srcId="{828C1733-4A26-448D-AA84-F4FEF14C3947}" destId="{EBD81BBB-DF76-42C2-B54E-F050E97CD925}" srcOrd="2" destOrd="0" presId="urn:microsoft.com/office/officeart/2005/8/layout/hProcess7#1"/>
    <dgm:cxn modelId="{4B714E9A-F3DF-4479-93A3-BD5D948E78B7}" type="presParOf" srcId="{5E073959-483A-45F8-988F-7DE3B7E24C9B}" destId="{B4FD2965-6B5C-4812-9DA7-CAB3C7D32A6F}" srcOrd="5" destOrd="0" presId="urn:microsoft.com/office/officeart/2005/8/layout/hProcess7#1"/>
    <dgm:cxn modelId="{8EDB78E2-F56B-4E0E-A804-152597E2444F}" type="presParOf" srcId="{5E073959-483A-45F8-988F-7DE3B7E24C9B}" destId="{FCB434A7-940B-4508-9B7B-8777DD55D7BE}" srcOrd="6" destOrd="0" presId="urn:microsoft.com/office/officeart/2005/8/layout/hProcess7#1"/>
    <dgm:cxn modelId="{E6906AC7-FB13-47D5-9859-F2F8A2B502E0}" type="presParOf" srcId="{FCB434A7-940B-4508-9B7B-8777DD55D7BE}" destId="{7CFC3BA3-91F8-4573-B489-B12EA0A34E08}" srcOrd="0" destOrd="0" presId="urn:microsoft.com/office/officeart/2005/8/layout/hProcess7#1"/>
    <dgm:cxn modelId="{E82AA683-053C-46CC-9F0F-D7CFA7E633F5}" type="presParOf" srcId="{FCB434A7-940B-4508-9B7B-8777DD55D7BE}" destId="{6D9BB5C8-D8B4-4408-9225-353AF925AC25}" srcOrd="1" destOrd="0" presId="urn:microsoft.com/office/officeart/2005/8/layout/hProcess7#1"/>
    <dgm:cxn modelId="{0A9C0F4A-A504-49B5-9738-A4E546D134E5}" type="presParOf" srcId="{FCB434A7-940B-4508-9B7B-8777DD55D7BE}" destId="{DE77BA7F-A574-4594-966D-D0925F782C97}" srcOrd="2" destOrd="0" presId="urn:microsoft.com/office/officeart/2005/8/layout/hProcess7#1"/>
    <dgm:cxn modelId="{0B67BC08-F425-4612-959B-6E58BF898555}" type="presParOf" srcId="{5E073959-483A-45F8-988F-7DE3B7E24C9B}" destId="{3A177FCB-F877-4EF6-A41C-422E4B7A4F89}" srcOrd="7" destOrd="0" presId="urn:microsoft.com/office/officeart/2005/8/layout/hProcess7#1"/>
    <dgm:cxn modelId="{B9B94EF4-A0A7-4196-A0B4-F74BD8E140F8}" type="presParOf" srcId="{5E073959-483A-45F8-988F-7DE3B7E24C9B}" destId="{E9D4828D-5E3F-41F1-B011-79238DF37EED}" srcOrd="8" destOrd="0" presId="urn:microsoft.com/office/officeart/2005/8/layout/hProcess7#1"/>
    <dgm:cxn modelId="{590D6792-09AF-4A08-A1E9-E2F0105D735A}" type="presParOf" srcId="{E9D4828D-5E3F-41F1-B011-79238DF37EED}" destId="{A4FACA6A-7170-453A-A0A2-29399DA480FD}" srcOrd="0" destOrd="0" presId="urn:microsoft.com/office/officeart/2005/8/layout/hProcess7#1"/>
    <dgm:cxn modelId="{0D6E9AEF-CA6C-4D8F-B5ED-13011051AE5F}" type="presParOf" srcId="{E9D4828D-5E3F-41F1-B011-79238DF37EED}" destId="{B09E9345-44D9-4BE3-BDE8-82E346AD9502}" srcOrd="1" destOrd="0" presId="urn:microsoft.com/office/officeart/2005/8/layout/hProcess7#1"/>
    <dgm:cxn modelId="{1D447736-CF41-4F5A-A5B8-2E05FEC83916}" type="presParOf" srcId="{E9D4828D-5E3F-41F1-B011-79238DF37EED}" destId="{50D15D69-AD73-42C7-B125-424D9C54E2BB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B26225-3F56-41C7-B804-4857E231402E}" type="doc">
      <dgm:prSet loTypeId="urn:microsoft.com/office/officeart/2005/8/layout/hierarchy1" loCatId="hierarchy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fr-FR"/>
        </a:p>
      </dgm:t>
    </dgm:pt>
    <dgm:pt modelId="{3D28D490-AA8E-40DB-9990-7734D9E44C17}">
      <dgm:prSet phldrT="[Texte]" custT="1"/>
      <dgm:spPr/>
      <dgm:t>
        <a:bodyPr/>
        <a:lstStyle/>
        <a:p>
          <a:r>
            <a:rPr lang="fr-FR" sz="3200" dirty="0" smtClean="0"/>
            <a:t>CHIMIE</a:t>
          </a:r>
          <a:endParaRPr lang="fr-FR" sz="3200" dirty="0"/>
        </a:p>
      </dgm:t>
    </dgm:pt>
    <dgm:pt modelId="{BACDEC63-4DD5-4107-83A3-245476414346}" type="parTrans" cxnId="{C66CF019-8574-4F96-A598-21D92217F5DF}">
      <dgm:prSet/>
      <dgm:spPr/>
      <dgm:t>
        <a:bodyPr/>
        <a:lstStyle/>
        <a:p>
          <a:endParaRPr lang="fr-FR"/>
        </a:p>
      </dgm:t>
    </dgm:pt>
    <dgm:pt modelId="{D3DB5B24-FCAB-49F6-ABA0-87B1C138FC5B}" type="sibTrans" cxnId="{C66CF019-8574-4F96-A598-21D92217F5DF}">
      <dgm:prSet/>
      <dgm:spPr/>
      <dgm:t>
        <a:bodyPr/>
        <a:lstStyle/>
        <a:p>
          <a:endParaRPr lang="fr-FR"/>
        </a:p>
      </dgm:t>
    </dgm:pt>
    <dgm:pt modelId="{FCF15442-FAFC-42D6-8DCC-496D9E1A5475}">
      <dgm:prSet phldrT="[Texte]" custT="1"/>
      <dgm:spPr/>
      <dgm:t>
        <a:bodyPr/>
        <a:lstStyle/>
        <a:p>
          <a:r>
            <a:rPr lang="fr-FR" sz="2400" dirty="0" smtClean="0"/>
            <a:t>Risques chimiques</a:t>
          </a:r>
          <a:endParaRPr lang="fr-FR" sz="2400" dirty="0"/>
        </a:p>
      </dgm:t>
    </dgm:pt>
    <dgm:pt modelId="{AEDC3E1D-38A0-446C-8E30-2B030F33C14D}" type="parTrans" cxnId="{12682662-FA2A-4637-B3E0-40E199B706DA}">
      <dgm:prSet/>
      <dgm:spPr/>
      <dgm:t>
        <a:bodyPr/>
        <a:lstStyle/>
        <a:p>
          <a:endParaRPr lang="fr-FR"/>
        </a:p>
      </dgm:t>
    </dgm:pt>
    <dgm:pt modelId="{DB402891-722B-46B7-A23C-F7D594DA95A6}" type="sibTrans" cxnId="{12682662-FA2A-4637-B3E0-40E199B706DA}">
      <dgm:prSet/>
      <dgm:spPr/>
      <dgm:t>
        <a:bodyPr/>
        <a:lstStyle/>
        <a:p>
          <a:endParaRPr lang="fr-FR"/>
        </a:p>
      </dgm:t>
    </dgm:pt>
    <dgm:pt modelId="{CAE1E727-2FA2-4754-A160-D7F2D3FBE1C7}">
      <dgm:prSet phldrT="[Texte]" custT="1"/>
      <dgm:spPr/>
      <dgm:t>
        <a:bodyPr/>
        <a:lstStyle/>
        <a:p>
          <a:r>
            <a:rPr lang="fr-FR" sz="1800" dirty="0" smtClean="0"/>
            <a:t>Inventaire produits chimiques</a:t>
          </a:r>
          <a:endParaRPr lang="fr-FR" sz="1800" dirty="0"/>
        </a:p>
      </dgm:t>
    </dgm:pt>
    <dgm:pt modelId="{2BDD10D9-80F4-41FE-AD0B-5B97065AE554}" type="parTrans" cxnId="{8D80A5D4-991A-447F-AC34-D9017D780C8E}">
      <dgm:prSet/>
      <dgm:spPr/>
      <dgm:t>
        <a:bodyPr/>
        <a:lstStyle/>
        <a:p>
          <a:endParaRPr lang="fr-FR"/>
        </a:p>
      </dgm:t>
    </dgm:pt>
    <dgm:pt modelId="{06717B8F-1937-46AE-AE1B-14B579832537}" type="sibTrans" cxnId="{8D80A5D4-991A-447F-AC34-D9017D780C8E}">
      <dgm:prSet/>
      <dgm:spPr/>
      <dgm:t>
        <a:bodyPr/>
        <a:lstStyle/>
        <a:p>
          <a:endParaRPr lang="fr-FR"/>
        </a:p>
      </dgm:t>
    </dgm:pt>
    <dgm:pt modelId="{EA975B26-6C9A-4B9F-A12C-A13EC006CC3F}">
      <dgm:prSet phldrT="[Texte]" custT="1"/>
      <dgm:spPr/>
      <dgm:t>
        <a:bodyPr/>
        <a:lstStyle/>
        <a:p>
          <a:r>
            <a:rPr lang="fr-FR" sz="1800" dirty="0" smtClean="0"/>
            <a:t>Rédaction de procédures</a:t>
          </a:r>
          <a:endParaRPr lang="fr-FR" sz="1800" dirty="0"/>
        </a:p>
      </dgm:t>
    </dgm:pt>
    <dgm:pt modelId="{8457D0AB-A88A-4504-AD82-D7A84CC5E44E}" type="parTrans" cxnId="{E9D6900F-53BD-4706-969E-6ACC9ACBC4B3}">
      <dgm:prSet/>
      <dgm:spPr/>
      <dgm:t>
        <a:bodyPr/>
        <a:lstStyle/>
        <a:p>
          <a:endParaRPr lang="fr-FR"/>
        </a:p>
      </dgm:t>
    </dgm:pt>
    <dgm:pt modelId="{36813AB2-3113-442E-82A0-65580FCDF821}" type="sibTrans" cxnId="{E9D6900F-53BD-4706-969E-6ACC9ACBC4B3}">
      <dgm:prSet/>
      <dgm:spPr/>
      <dgm:t>
        <a:bodyPr/>
        <a:lstStyle/>
        <a:p>
          <a:endParaRPr lang="fr-FR"/>
        </a:p>
      </dgm:t>
    </dgm:pt>
    <dgm:pt modelId="{DADE9E17-82B0-457F-B4AA-795B55EC0176}">
      <dgm:prSet phldrT="[Texte]" custT="1"/>
      <dgm:spPr/>
      <dgm:t>
        <a:bodyPr/>
        <a:lstStyle/>
        <a:p>
          <a:r>
            <a:rPr lang="fr-FR" sz="2400" dirty="0" smtClean="0"/>
            <a:t>Risques environnementaux</a:t>
          </a:r>
          <a:endParaRPr lang="fr-FR" sz="2400" dirty="0"/>
        </a:p>
      </dgm:t>
    </dgm:pt>
    <dgm:pt modelId="{6B4AAF6F-D7EC-4020-8835-A7E34CC995B2}" type="parTrans" cxnId="{41F13AA4-DE2C-43DE-BF67-481ACD1A176C}">
      <dgm:prSet/>
      <dgm:spPr/>
      <dgm:t>
        <a:bodyPr/>
        <a:lstStyle/>
        <a:p>
          <a:endParaRPr lang="fr-FR"/>
        </a:p>
      </dgm:t>
    </dgm:pt>
    <dgm:pt modelId="{217B5209-E45B-4FF4-8B4B-11F7ADA712E0}" type="sibTrans" cxnId="{41F13AA4-DE2C-43DE-BF67-481ACD1A176C}">
      <dgm:prSet/>
      <dgm:spPr/>
      <dgm:t>
        <a:bodyPr/>
        <a:lstStyle/>
        <a:p>
          <a:endParaRPr lang="fr-FR"/>
        </a:p>
      </dgm:t>
    </dgm:pt>
    <dgm:pt modelId="{D8792C28-15D3-4A0A-997E-24BBBD72CA19}">
      <dgm:prSet phldrT="[Texte]" custT="1"/>
      <dgm:spPr/>
      <dgm:t>
        <a:bodyPr/>
        <a:lstStyle/>
        <a:p>
          <a:r>
            <a:rPr lang="fr-FR" sz="1800" b="1" smtClean="0"/>
            <a:t>Gestion et maîtrise des effluents</a:t>
          </a:r>
          <a:endParaRPr lang="fr-FR" sz="1800" b="1" dirty="0"/>
        </a:p>
      </dgm:t>
    </dgm:pt>
    <dgm:pt modelId="{421B1F95-1F1E-4B2D-AC4D-03B52A3E5322}" type="parTrans" cxnId="{92B759B7-97A6-4000-9E75-AE40CDB8B6CC}">
      <dgm:prSet/>
      <dgm:spPr/>
      <dgm:t>
        <a:bodyPr/>
        <a:lstStyle/>
        <a:p>
          <a:endParaRPr lang="fr-FR"/>
        </a:p>
      </dgm:t>
    </dgm:pt>
    <dgm:pt modelId="{A68E0E38-DD23-4C50-B6CD-B238D5256E95}" type="sibTrans" cxnId="{92B759B7-97A6-4000-9E75-AE40CDB8B6CC}">
      <dgm:prSet/>
      <dgm:spPr/>
      <dgm:t>
        <a:bodyPr/>
        <a:lstStyle/>
        <a:p>
          <a:endParaRPr lang="fr-FR"/>
        </a:p>
      </dgm:t>
    </dgm:pt>
    <dgm:pt modelId="{4CB5E4E6-6AA6-462B-93AB-C16551368B88}">
      <dgm:prSet custT="1"/>
      <dgm:spPr/>
      <dgm:t>
        <a:bodyPr/>
        <a:lstStyle/>
        <a:p>
          <a:r>
            <a:rPr lang="fr-FR" sz="1800" dirty="0" smtClean="0"/>
            <a:t>Etude traitement et recyclage de l’eau</a:t>
          </a:r>
          <a:endParaRPr lang="fr-FR" sz="1800" dirty="0"/>
        </a:p>
      </dgm:t>
    </dgm:pt>
    <dgm:pt modelId="{F54632C9-E36A-4783-A5D5-F2C9D88D5650}" type="parTrans" cxnId="{CA63B01B-409E-4BAA-A045-B1AA5864470D}">
      <dgm:prSet/>
      <dgm:spPr/>
      <dgm:t>
        <a:bodyPr/>
        <a:lstStyle/>
        <a:p>
          <a:endParaRPr lang="fr-FR"/>
        </a:p>
      </dgm:t>
    </dgm:pt>
    <dgm:pt modelId="{333B5D4C-B043-4632-8A10-541913318151}" type="sibTrans" cxnId="{CA63B01B-409E-4BAA-A045-B1AA5864470D}">
      <dgm:prSet/>
      <dgm:spPr/>
      <dgm:t>
        <a:bodyPr/>
        <a:lstStyle/>
        <a:p>
          <a:endParaRPr lang="fr-FR"/>
        </a:p>
      </dgm:t>
    </dgm:pt>
    <dgm:pt modelId="{675D521E-2B91-4CFE-8321-42AC13D4FAEF}">
      <dgm:prSet custT="1"/>
      <dgm:spPr/>
      <dgm:t>
        <a:bodyPr/>
        <a:lstStyle/>
        <a:p>
          <a:r>
            <a:rPr lang="fr-FR" sz="1800" dirty="0" smtClean="0"/>
            <a:t>Préparation d’une formation</a:t>
          </a:r>
          <a:endParaRPr lang="fr-FR" sz="1800" dirty="0"/>
        </a:p>
      </dgm:t>
    </dgm:pt>
    <dgm:pt modelId="{470E633C-641D-4137-AE53-661EE5D501DB}" type="parTrans" cxnId="{544641C9-211B-41FF-8D49-4A7B70DFDBE5}">
      <dgm:prSet/>
      <dgm:spPr/>
      <dgm:t>
        <a:bodyPr/>
        <a:lstStyle/>
        <a:p>
          <a:endParaRPr lang="fr-FR"/>
        </a:p>
      </dgm:t>
    </dgm:pt>
    <dgm:pt modelId="{0EBE7460-3305-45AB-AF65-2336EE793473}" type="sibTrans" cxnId="{544641C9-211B-41FF-8D49-4A7B70DFDBE5}">
      <dgm:prSet/>
      <dgm:spPr/>
      <dgm:t>
        <a:bodyPr/>
        <a:lstStyle/>
        <a:p>
          <a:endParaRPr lang="fr-FR"/>
        </a:p>
      </dgm:t>
    </dgm:pt>
    <dgm:pt modelId="{BB5A7C17-0D9B-49AF-8CC2-8B1414550B60}">
      <dgm:prSet/>
      <dgm:spPr/>
      <dgm:t>
        <a:bodyPr/>
        <a:lstStyle/>
        <a:p>
          <a:r>
            <a:rPr lang="fr-FR" dirty="0" smtClean="0"/>
            <a:t>Evaluation des risques chimiques </a:t>
          </a:r>
          <a:endParaRPr lang="fr-FR" dirty="0"/>
        </a:p>
      </dgm:t>
    </dgm:pt>
    <dgm:pt modelId="{1D9BBEC8-D4BB-4B97-9B5C-3243DB357FEB}" type="parTrans" cxnId="{0573637E-DB16-4F86-BDCE-C806B089EEA2}">
      <dgm:prSet/>
      <dgm:spPr/>
      <dgm:t>
        <a:bodyPr/>
        <a:lstStyle/>
        <a:p>
          <a:endParaRPr lang="fr-FR"/>
        </a:p>
      </dgm:t>
    </dgm:pt>
    <dgm:pt modelId="{B03500D0-E0D6-4799-8B1B-BA8F71C13C70}" type="sibTrans" cxnId="{0573637E-DB16-4F86-BDCE-C806B089EEA2}">
      <dgm:prSet/>
      <dgm:spPr/>
      <dgm:t>
        <a:bodyPr/>
        <a:lstStyle/>
        <a:p>
          <a:endParaRPr lang="fr-FR"/>
        </a:p>
      </dgm:t>
    </dgm:pt>
    <dgm:pt modelId="{9D454328-D7BA-472F-B3F2-F6E986C3C6C8}" type="pres">
      <dgm:prSet presAssocID="{17B26225-3F56-41C7-B804-4857E23140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F1EE61CE-5912-44FC-A9F5-05F8397EC9D9}" type="pres">
      <dgm:prSet presAssocID="{3D28D490-AA8E-40DB-9990-7734D9E44C17}" presName="hierRoot1" presStyleCnt="0"/>
      <dgm:spPr/>
      <dgm:t>
        <a:bodyPr/>
        <a:lstStyle/>
        <a:p>
          <a:endParaRPr lang="fr-FR"/>
        </a:p>
      </dgm:t>
    </dgm:pt>
    <dgm:pt modelId="{F0A2A421-FAF7-4641-95F9-1A158A49EA12}" type="pres">
      <dgm:prSet presAssocID="{3D28D490-AA8E-40DB-9990-7734D9E44C17}" presName="composite" presStyleCnt="0"/>
      <dgm:spPr/>
      <dgm:t>
        <a:bodyPr/>
        <a:lstStyle/>
        <a:p>
          <a:endParaRPr lang="fr-FR"/>
        </a:p>
      </dgm:t>
    </dgm:pt>
    <dgm:pt modelId="{EC669845-9890-4FB3-93A4-47ABBB51975A}" type="pres">
      <dgm:prSet presAssocID="{3D28D490-AA8E-40DB-9990-7734D9E44C17}" presName="background" presStyleLbl="node0" presStyleIdx="0" presStyleCnt="1"/>
      <dgm:spPr/>
      <dgm:t>
        <a:bodyPr/>
        <a:lstStyle/>
        <a:p>
          <a:endParaRPr lang="fr-FR"/>
        </a:p>
      </dgm:t>
    </dgm:pt>
    <dgm:pt modelId="{E3F26EC9-6A3B-4BA3-ACA5-8D0F2337E9C1}" type="pres">
      <dgm:prSet presAssocID="{3D28D490-AA8E-40DB-9990-7734D9E44C17}" presName="text" presStyleLbl="fgAcc0" presStyleIdx="0" presStyleCnt="1" custScaleX="198689" custLinFactNeighborX="-391" custLinFactNeighborY="1794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1FA9381-A6EC-4D22-872D-814802A1D1D6}" type="pres">
      <dgm:prSet presAssocID="{3D28D490-AA8E-40DB-9990-7734D9E44C17}" presName="hierChild2" presStyleCnt="0"/>
      <dgm:spPr/>
      <dgm:t>
        <a:bodyPr/>
        <a:lstStyle/>
        <a:p>
          <a:endParaRPr lang="fr-FR"/>
        </a:p>
      </dgm:t>
    </dgm:pt>
    <dgm:pt modelId="{5BE1FDD4-812F-401C-9904-384506D0EFBB}" type="pres">
      <dgm:prSet presAssocID="{AEDC3E1D-38A0-446C-8E30-2B030F33C14D}" presName="Name10" presStyleLbl="parChTrans1D2" presStyleIdx="0" presStyleCnt="2"/>
      <dgm:spPr/>
      <dgm:t>
        <a:bodyPr/>
        <a:lstStyle/>
        <a:p>
          <a:endParaRPr lang="fr-FR"/>
        </a:p>
      </dgm:t>
    </dgm:pt>
    <dgm:pt modelId="{57A3CABE-659D-4B5E-B96C-AAAA9732C0EB}" type="pres">
      <dgm:prSet presAssocID="{FCF15442-FAFC-42D6-8DCC-496D9E1A5475}" presName="hierRoot2" presStyleCnt="0"/>
      <dgm:spPr/>
      <dgm:t>
        <a:bodyPr/>
        <a:lstStyle/>
        <a:p>
          <a:endParaRPr lang="fr-FR"/>
        </a:p>
      </dgm:t>
    </dgm:pt>
    <dgm:pt modelId="{25DAD758-6E34-4CFD-B572-0D03EC88CF95}" type="pres">
      <dgm:prSet presAssocID="{FCF15442-FAFC-42D6-8DCC-496D9E1A5475}" presName="composite2" presStyleCnt="0"/>
      <dgm:spPr/>
      <dgm:t>
        <a:bodyPr/>
        <a:lstStyle/>
        <a:p>
          <a:endParaRPr lang="fr-FR"/>
        </a:p>
      </dgm:t>
    </dgm:pt>
    <dgm:pt modelId="{8E9B6635-DA39-4496-84CE-5EBAD37D9600}" type="pres">
      <dgm:prSet presAssocID="{FCF15442-FAFC-42D6-8DCC-496D9E1A5475}" presName="background2" presStyleLbl="node2" presStyleIdx="0" presStyleCnt="2"/>
      <dgm:spPr/>
      <dgm:t>
        <a:bodyPr/>
        <a:lstStyle/>
        <a:p>
          <a:endParaRPr lang="fr-FR"/>
        </a:p>
      </dgm:t>
    </dgm:pt>
    <dgm:pt modelId="{9A937B5F-A81A-4DCC-9CFB-3857A642D16C}" type="pres">
      <dgm:prSet presAssocID="{FCF15442-FAFC-42D6-8DCC-496D9E1A5475}" presName="text2" presStyleLbl="fgAcc2" presStyleIdx="0" presStyleCnt="2" custScaleX="224143" custLinFactNeighborX="-934" custLinFactNeighborY="-352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71D72F5-4793-43E7-8DB5-D632BE09CABA}" type="pres">
      <dgm:prSet presAssocID="{FCF15442-FAFC-42D6-8DCC-496D9E1A5475}" presName="hierChild3" presStyleCnt="0"/>
      <dgm:spPr/>
      <dgm:t>
        <a:bodyPr/>
        <a:lstStyle/>
        <a:p>
          <a:endParaRPr lang="fr-FR"/>
        </a:p>
      </dgm:t>
    </dgm:pt>
    <dgm:pt modelId="{2CAB4CC4-56E8-4944-9AB8-CDF88DA913E7}" type="pres">
      <dgm:prSet presAssocID="{2BDD10D9-80F4-41FE-AD0B-5B97065AE554}" presName="Name17" presStyleLbl="parChTrans1D3" presStyleIdx="0" presStyleCnt="6"/>
      <dgm:spPr/>
      <dgm:t>
        <a:bodyPr/>
        <a:lstStyle/>
        <a:p>
          <a:endParaRPr lang="fr-FR"/>
        </a:p>
      </dgm:t>
    </dgm:pt>
    <dgm:pt modelId="{E6E289F4-D3E1-479E-B230-F2998B1842BB}" type="pres">
      <dgm:prSet presAssocID="{CAE1E727-2FA2-4754-A160-D7F2D3FBE1C7}" presName="hierRoot3" presStyleCnt="0"/>
      <dgm:spPr/>
      <dgm:t>
        <a:bodyPr/>
        <a:lstStyle/>
        <a:p>
          <a:endParaRPr lang="fr-FR"/>
        </a:p>
      </dgm:t>
    </dgm:pt>
    <dgm:pt modelId="{945AD94D-2BAC-4038-8CBC-3AB282901BAA}" type="pres">
      <dgm:prSet presAssocID="{CAE1E727-2FA2-4754-A160-D7F2D3FBE1C7}" presName="composite3" presStyleCnt="0"/>
      <dgm:spPr/>
      <dgm:t>
        <a:bodyPr/>
        <a:lstStyle/>
        <a:p>
          <a:endParaRPr lang="fr-FR"/>
        </a:p>
      </dgm:t>
    </dgm:pt>
    <dgm:pt modelId="{8D263E94-F5F9-437A-BAB8-A09F83E6091A}" type="pres">
      <dgm:prSet presAssocID="{CAE1E727-2FA2-4754-A160-D7F2D3FBE1C7}" presName="background3" presStyleLbl="node3" presStyleIdx="0" presStyleCnt="6"/>
      <dgm:spPr/>
      <dgm:t>
        <a:bodyPr/>
        <a:lstStyle/>
        <a:p>
          <a:endParaRPr lang="fr-FR"/>
        </a:p>
      </dgm:t>
    </dgm:pt>
    <dgm:pt modelId="{EEE2CC37-B041-409F-BC0F-A1FA7D7AC1C9}" type="pres">
      <dgm:prSet presAssocID="{CAE1E727-2FA2-4754-A160-D7F2D3FBE1C7}" presName="text3" presStyleLbl="fgAcc3" presStyleIdx="0" presStyleCnt="6" custScaleX="122707" custScaleY="21641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BE6FC2E-2A22-4FCC-818D-1E5EF990D8A4}" type="pres">
      <dgm:prSet presAssocID="{CAE1E727-2FA2-4754-A160-D7F2D3FBE1C7}" presName="hierChild4" presStyleCnt="0"/>
      <dgm:spPr/>
      <dgm:t>
        <a:bodyPr/>
        <a:lstStyle/>
        <a:p>
          <a:endParaRPr lang="fr-FR"/>
        </a:p>
      </dgm:t>
    </dgm:pt>
    <dgm:pt modelId="{B85C9FF5-3EE1-4382-AE0C-2E14D6F7B4C6}" type="pres">
      <dgm:prSet presAssocID="{1D9BBEC8-D4BB-4B97-9B5C-3243DB357FEB}" presName="Name17" presStyleLbl="parChTrans1D3" presStyleIdx="1" presStyleCnt="6"/>
      <dgm:spPr/>
      <dgm:t>
        <a:bodyPr/>
        <a:lstStyle/>
        <a:p>
          <a:endParaRPr lang="fr-FR"/>
        </a:p>
      </dgm:t>
    </dgm:pt>
    <dgm:pt modelId="{8A1CB324-561F-4D05-86F7-1CC9C6207AEA}" type="pres">
      <dgm:prSet presAssocID="{BB5A7C17-0D9B-49AF-8CC2-8B1414550B60}" presName="hierRoot3" presStyleCnt="0"/>
      <dgm:spPr/>
      <dgm:t>
        <a:bodyPr/>
        <a:lstStyle/>
        <a:p>
          <a:endParaRPr lang="fr-FR"/>
        </a:p>
      </dgm:t>
    </dgm:pt>
    <dgm:pt modelId="{00E09384-8B16-400D-B454-2567F498F75A}" type="pres">
      <dgm:prSet presAssocID="{BB5A7C17-0D9B-49AF-8CC2-8B1414550B60}" presName="composite3" presStyleCnt="0"/>
      <dgm:spPr/>
      <dgm:t>
        <a:bodyPr/>
        <a:lstStyle/>
        <a:p>
          <a:endParaRPr lang="fr-FR"/>
        </a:p>
      </dgm:t>
    </dgm:pt>
    <dgm:pt modelId="{08450B43-4237-407C-8E94-439C63870B80}" type="pres">
      <dgm:prSet presAssocID="{BB5A7C17-0D9B-49AF-8CC2-8B1414550B60}" presName="background3" presStyleLbl="node3" presStyleIdx="1" presStyleCnt="6"/>
      <dgm:spPr/>
      <dgm:t>
        <a:bodyPr/>
        <a:lstStyle/>
        <a:p>
          <a:endParaRPr lang="fr-FR"/>
        </a:p>
      </dgm:t>
    </dgm:pt>
    <dgm:pt modelId="{608EDE41-FE7D-4E77-B1E0-79F3EEE0DB94}" type="pres">
      <dgm:prSet presAssocID="{BB5A7C17-0D9B-49AF-8CC2-8B1414550B60}" presName="text3" presStyleLbl="fgAcc3" presStyleIdx="1" presStyleCnt="6" custScaleX="119110" custScaleY="21943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7737156-169A-4139-BA4A-E821DC6D5502}" type="pres">
      <dgm:prSet presAssocID="{BB5A7C17-0D9B-49AF-8CC2-8B1414550B60}" presName="hierChild4" presStyleCnt="0"/>
      <dgm:spPr/>
      <dgm:t>
        <a:bodyPr/>
        <a:lstStyle/>
        <a:p>
          <a:endParaRPr lang="fr-FR"/>
        </a:p>
      </dgm:t>
    </dgm:pt>
    <dgm:pt modelId="{4E552471-09FA-4113-AD1F-8953A37143B7}" type="pres">
      <dgm:prSet presAssocID="{470E633C-641D-4137-AE53-661EE5D501DB}" presName="Name17" presStyleLbl="parChTrans1D3" presStyleIdx="2" presStyleCnt="6"/>
      <dgm:spPr/>
      <dgm:t>
        <a:bodyPr/>
        <a:lstStyle/>
        <a:p>
          <a:endParaRPr lang="fr-FR"/>
        </a:p>
      </dgm:t>
    </dgm:pt>
    <dgm:pt modelId="{78F7170F-D402-4487-9E7D-3DF18B46357E}" type="pres">
      <dgm:prSet presAssocID="{675D521E-2B91-4CFE-8321-42AC13D4FAEF}" presName="hierRoot3" presStyleCnt="0"/>
      <dgm:spPr/>
      <dgm:t>
        <a:bodyPr/>
        <a:lstStyle/>
        <a:p>
          <a:endParaRPr lang="fr-FR"/>
        </a:p>
      </dgm:t>
    </dgm:pt>
    <dgm:pt modelId="{EAB092D5-A0CB-49A9-BEB0-13139323DBF6}" type="pres">
      <dgm:prSet presAssocID="{675D521E-2B91-4CFE-8321-42AC13D4FAEF}" presName="composite3" presStyleCnt="0"/>
      <dgm:spPr/>
      <dgm:t>
        <a:bodyPr/>
        <a:lstStyle/>
        <a:p>
          <a:endParaRPr lang="fr-FR"/>
        </a:p>
      </dgm:t>
    </dgm:pt>
    <dgm:pt modelId="{648C4D29-54FC-47BB-9CC3-83117E212D3D}" type="pres">
      <dgm:prSet presAssocID="{675D521E-2B91-4CFE-8321-42AC13D4FAEF}" presName="background3" presStyleLbl="node3" presStyleIdx="2" presStyleCnt="6"/>
      <dgm:spPr/>
      <dgm:t>
        <a:bodyPr/>
        <a:lstStyle/>
        <a:p>
          <a:endParaRPr lang="fr-FR"/>
        </a:p>
      </dgm:t>
    </dgm:pt>
    <dgm:pt modelId="{5EBB3BFD-6537-4034-8E81-E565E4647407}" type="pres">
      <dgm:prSet presAssocID="{675D521E-2B91-4CFE-8321-42AC13D4FAEF}" presName="text3" presStyleLbl="fgAcc3" presStyleIdx="2" presStyleCnt="6" custScaleX="147428" custScaleY="21262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6CF12A1-24C2-4FF6-9E97-C42180CB92EF}" type="pres">
      <dgm:prSet presAssocID="{675D521E-2B91-4CFE-8321-42AC13D4FAEF}" presName="hierChild4" presStyleCnt="0"/>
      <dgm:spPr/>
      <dgm:t>
        <a:bodyPr/>
        <a:lstStyle/>
        <a:p>
          <a:endParaRPr lang="fr-FR"/>
        </a:p>
      </dgm:t>
    </dgm:pt>
    <dgm:pt modelId="{E8524A25-1C4D-4871-83DC-486A7B1893F7}" type="pres">
      <dgm:prSet presAssocID="{8457D0AB-A88A-4504-AD82-D7A84CC5E44E}" presName="Name17" presStyleLbl="parChTrans1D3" presStyleIdx="3" presStyleCnt="6"/>
      <dgm:spPr/>
      <dgm:t>
        <a:bodyPr/>
        <a:lstStyle/>
        <a:p>
          <a:endParaRPr lang="fr-FR"/>
        </a:p>
      </dgm:t>
    </dgm:pt>
    <dgm:pt modelId="{BB32550D-A572-4D90-B4FD-8E7ACDFAA386}" type="pres">
      <dgm:prSet presAssocID="{EA975B26-6C9A-4B9F-A12C-A13EC006CC3F}" presName="hierRoot3" presStyleCnt="0"/>
      <dgm:spPr/>
      <dgm:t>
        <a:bodyPr/>
        <a:lstStyle/>
        <a:p>
          <a:endParaRPr lang="fr-FR"/>
        </a:p>
      </dgm:t>
    </dgm:pt>
    <dgm:pt modelId="{17560E83-577A-4869-9E5C-9850A9A6ADD9}" type="pres">
      <dgm:prSet presAssocID="{EA975B26-6C9A-4B9F-A12C-A13EC006CC3F}" presName="composite3" presStyleCnt="0"/>
      <dgm:spPr/>
      <dgm:t>
        <a:bodyPr/>
        <a:lstStyle/>
        <a:p>
          <a:endParaRPr lang="fr-FR"/>
        </a:p>
      </dgm:t>
    </dgm:pt>
    <dgm:pt modelId="{F1F39A10-E012-4F41-82A0-6EACDC41B3D7}" type="pres">
      <dgm:prSet presAssocID="{EA975B26-6C9A-4B9F-A12C-A13EC006CC3F}" presName="background3" presStyleLbl="node3" presStyleIdx="3" presStyleCnt="6"/>
      <dgm:spPr/>
      <dgm:t>
        <a:bodyPr/>
        <a:lstStyle/>
        <a:p>
          <a:endParaRPr lang="fr-FR"/>
        </a:p>
      </dgm:t>
    </dgm:pt>
    <dgm:pt modelId="{DA3EEEDD-9304-42AB-9427-D01F02FA9B9C}" type="pres">
      <dgm:prSet presAssocID="{EA975B26-6C9A-4B9F-A12C-A13EC006CC3F}" presName="text3" presStyleLbl="fgAcc3" presStyleIdx="3" presStyleCnt="6" custScaleX="140646" custScaleY="21897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310DFE6-5AB1-45E3-B8B1-3571E34AE863}" type="pres">
      <dgm:prSet presAssocID="{EA975B26-6C9A-4B9F-A12C-A13EC006CC3F}" presName="hierChild4" presStyleCnt="0"/>
      <dgm:spPr/>
      <dgm:t>
        <a:bodyPr/>
        <a:lstStyle/>
        <a:p>
          <a:endParaRPr lang="fr-FR"/>
        </a:p>
      </dgm:t>
    </dgm:pt>
    <dgm:pt modelId="{DE29556C-6446-4675-BFF5-2941EA33B01D}" type="pres">
      <dgm:prSet presAssocID="{6B4AAF6F-D7EC-4020-8835-A7E34CC995B2}" presName="Name10" presStyleLbl="parChTrans1D2" presStyleIdx="1" presStyleCnt="2"/>
      <dgm:spPr/>
      <dgm:t>
        <a:bodyPr/>
        <a:lstStyle/>
        <a:p>
          <a:endParaRPr lang="fr-FR"/>
        </a:p>
      </dgm:t>
    </dgm:pt>
    <dgm:pt modelId="{D84817B4-833F-417F-8693-940D9FA3B8EE}" type="pres">
      <dgm:prSet presAssocID="{DADE9E17-82B0-457F-B4AA-795B55EC0176}" presName="hierRoot2" presStyleCnt="0"/>
      <dgm:spPr/>
      <dgm:t>
        <a:bodyPr/>
        <a:lstStyle/>
        <a:p>
          <a:endParaRPr lang="fr-FR"/>
        </a:p>
      </dgm:t>
    </dgm:pt>
    <dgm:pt modelId="{0266F9A0-7D76-4794-8BEE-D53048A51BA5}" type="pres">
      <dgm:prSet presAssocID="{DADE9E17-82B0-457F-B4AA-795B55EC0176}" presName="composite2" presStyleCnt="0"/>
      <dgm:spPr/>
      <dgm:t>
        <a:bodyPr/>
        <a:lstStyle/>
        <a:p>
          <a:endParaRPr lang="fr-FR"/>
        </a:p>
      </dgm:t>
    </dgm:pt>
    <dgm:pt modelId="{F214E265-BCF0-47A7-B34A-011C510DBE6C}" type="pres">
      <dgm:prSet presAssocID="{DADE9E17-82B0-457F-B4AA-795B55EC0176}" presName="background2" presStyleLbl="node2" presStyleIdx="1" presStyleCnt="2"/>
      <dgm:spPr/>
      <dgm:t>
        <a:bodyPr/>
        <a:lstStyle/>
        <a:p>
          <a:endParaRPr lang="fr-FR"/>
        </a:p>
      </dgm:t>
    </dgm:pt>
    <dgm:pt modelId="{3F112126-0C9A-49CF-85A1-89C6343EFA37}" type="pres">
      <dgm:prSet presAssocID="{DADE9E17-82B0-457F-B4AA-795B55EC0176}" presName="text2" presStyleLbl="fgAcc2" presStyleIdx="1" presStyleCnt="2" custScaleX="28396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0F9CC3F-A579-4036-9E60-121D01CD4549}" type="pres">
      <dgm:prSet presAssocID="{DADE9E17-82B0-457F-B4AA-795B55EC0176}" presName="hierChild3" presStyleCnt="0"/>
      <dgm:spPr/>
      <dgm:t>
        <a:bodyPr/>
        <a:lstStyle/>
        <a:p>
          <a:endParaRPr lang="fr-FR"/>
        </a:p>
      </dgm:t>
    </dgm:pt>
    <dgm:pt modelId="{4F5A1E88-5C19-4EA7-B612-42B3490EBDF2}" type="pres">
      <dgm:prSet presAssocID="{421B1F95-1F1E-4B2D-AC4D-03B52A3E5322}" presName="Name17" presStyleLbl="parChTrans1D3" presStyleIdx="4" presStyleCnt="6"/>
      <dgm:spPr/>
      <dgm:t>
        <a:bodyPr/>
        <a:lstStyle/>
        <a:p>
          <a:endParaRPr lang="fr-FR"/>
        </a:p>
      </dgm:t>
    </dgm:pt>
    <dgm:pt modelId="{E99E10C0-BCAF-4DF2-87FE-50BBC6B62180}" type="pres">
      <dgm:prSet presAssocID="{D8792C28-15D3-4A0A-997E-24BBBD72CA19}" presName="hierRoot3" presStyleCnt="0"/>
      <dgm:spPr/>
      <dgm:t>
        <a:bodyPr/>
        <a:lstStyle/>
        <a:p>
          <a:endParaRPr lang="fr-FR"/>
        </a:p>
      </dgm:t>
    </dgm:pt>
    <dgm:pt modelId="{2A2612B4-B352-4E30-A0D1-6DF6A58DB84F}" type="pres">
      <dgm:prSet presAssocID="{D8792C28-15D3-4A0A-997E-24BBBD72CA19}" presName="composite3" presStyleCnt="0"/>
      <dgm:spPr/>
      <dgm:t>
        <a:bodyPr/>
        <a:lstStyle/>
        <a:p>
          <a:endParaRPr lang="fr-FR"/>
        </a:p>
      </dgm:t>
    </dgm:pt>
    <dgm:pt modelId="{D42EA02D-B4DA-4218-9B49-D0059C8551C3}" type="pres">
      <dgm:prSet presAssocID="{D8792C28-15D3-4A0A-997E-24BBBD72CA19}" presName="background3" presStyleLbl="node3" presStyleIdx="4" presStyleCnt="6"/>
      <dgm:spPr/>
      <dgm:t>
        <a:bodyPr/>
        <a:lstStyle/>
        <a:p>
          <a:endParaRPr lang="fr-FR"/>
        </a:p>
      </dgm:t>
    </dgm:pt>
    <dgm:pt modelId="{C76AA2FE-6D3D-4E58-B333-C69AC860900E}" type="pres">
      <dgm:prSet presAssocID="{D8792C28-15D3-4A0A-997E-24BBBD72CA19}" presName="text3" presStyleLbl="fgAcc3" presStyleIdx="4" presStyleCnt="6" custScaleX="120256" custScaleY="21897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6500A7E-E0F4-4310-A1F7-49BEB26A62EC}" type="pres">
      <dgm:prSet presAssocID="{D8792C28-15D3-4A0A-997E-24BBBD72CA19}" presName="hierChild4" presStyleCnt="0"/>
      <dgm:spPr/>
      <dgm:t>
        <a:bodyPr/>
        <a:lstStyle/>
        <a:p>
          <a:endParaRPr lang="fr-FR"/>
        </a:p>
      </dgm:t>
    </dgm:pt>
    <dgm:pt modelId="{432A16B8-BB63-401B-B0A3-35EDFD7D1AC0}" type="pres">
      <dgm:prSet presAssocID="{F54632C9-E36A-4783-A5D5-F2C9D88D5650}" presName="Name17" presStyleLbl="parChTrans1D3" presStyleIdx="5" presStyleCnt="6"/>
      <dgm:spPr/>
      <dgm:t>
        <a:bodyPr/>
        <a:lstStyle/>
        <a:p>
          <a:endParaRPr lang="fr-FR"/>
        </a:p>
      </dgm:t>
    </dgm:pt>
    <dgm:pt modelId="{8CA60249-1373-4CB2-B944-F25A527362D9}" type="pres">
      <dgm:prSet presAssocID="{4CB5E4E6-6AA6-462B-93AB-C16551368B88}" presName="hierRoot3" presStyleCnt="0"/>
      <dgm:spPr/>
      <dgm:t>
        <a:bodyPr/>
        <a:lstStyle/>
        <a:p>
          <a:endParaRPr lang="fr-FR"/>
        </a:p>
      </dgm:t>
    </dgm:pt>
    <dgm:pt modelId="{B05C0FE2-FED7-4C27-B60B-3ADBDD1FB07B}" type="pres">
      <dgm:prSet presAssocID="{4CB5E4E6-6AA6-462B-93AB-C16551368B88}" presName="composite3" presStyleCnt="0"/>
      <dgm:spPr/>
      <dgm:t>
        <a:bodyPr/>
        <a:lstStyle/>
        <a:p>
          <a:endParaRPr lang="fr-FR"/>
        </a:p>
      </dgm:t>
    </dgm:pt>
    <dgm:pt modelId="{FD0E5E4C-5079-46C9-B058-61B0E8B708DB}" type="pres">
      <dgm:prSet presAssocID="{4CB5E4E6-6AA6-462B-93AB-C16551368B88}" presName="background3" presStyleLbl="node3" presStyleIdx="5" presStyleCnt="6"/>
      <dgm:spPr/>
      <dgm:t>
        <a:bodyPr/>
        <a:lstStyle/>
        <a:p>
          <a:endParaRPr lang="fr-FR"/>
        </a:p>
      </dgm:t>
    </dgm:pt>
    <dgm:pt modelId="{F02EF8CF-6865-4138-914C-15BA484B67E6}" type="pres">
      <dgm:prSet presAssocID="{4CB5E4E6-6AA6-462B-93AB-C16551368B88}" presName="text3" presStyleLbl="fgAcc3" presStyleIdx="5" presStyleCnt="6" custScaleX="125257" custScaleY="22750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892590D-5C3A-4FB7-A45D-912A27D812D9}" type="pres">
      <dgm:prSet presAssocID="{4CB5E4E6-6AA6-462B-93AB-C16551368B88}" presName="hierChild4" presStyleCnt="0"/>
      <dgm:spPr/>
      <dgm:t>
        <a:bodyPr/>
        <a:lstStyle/>
        <a:p>
          <a:endParaRPr lang="fr-FR"/>
        </a:p>
      </dgm:t>
    </dgm:pt>
  </dgm:ptLst>
  <dgm:cxnLst>
    <dgm:cxn modelId="{4A76E028-5143-406F-B7C1-3825A755F3C3}" type="presOf" srcId="{4CB5E4E6-6AA6-462B-93AB-C16551368B88}" destId="{F02EF8CF-6865-4138-914C-15BA484B67E6}" srcOrd="0" destOrd="0" presId="urn:microsoft.com/office/officeart/2005/8/layout/hierarchy1"/>
    <dgm:cxn modelId="{C4FC869F-5E62-4999-BC9E-77F83DD597FE}" type="presOf" srcId="{3D28D490-AA8E-40DB-9990-7734D9E44C17}" destId="{E3F26EC9-6A3B-4BA3-ACA5-8D0F2337E9C1}" srcOrd="0" destOrd="0" presId="urn:microsoft.com/office/officeart/2005/8/layout/hierarchy1"/>
    <dgm:cxn modelId="{41F13AA4-DE2C-43DE-BF67-481ACD1A176C}" srcId="{3D28D490-AA8E-40DB-9990-7734D9E44C17}" destId="{DADE9E17-82B0-457F-B4AA-795B55EC0176}" srcOrd="1" destOrd="0" parTransId="{6B4AAF6F-D7EC-4020-8835-A7E34CC995B2}" sibTransId="{217B5209-E45B-4FF4-8B4B-11F7ADA712E0}"/>
    <dgm:cxn modelId="{F360711E-12B9-43C3-91FA-E444ABC23425}" type="presOf" srcId="{EA975B26-6C9A-4B9F-A12C-A13EC006CC3F}" destId="{DA3EEEDD-9304-42AB-9427-D01F02FA9B9C}" srcOrd="0" destOrd="0" presId="urn:microsoft.com/office/officeart/2005/8/layout/hierarchy1"/>
    <dgm:cxn modelId="{9F6FEBB3-FC9C-4C89-AB5E-9BD956DE72CC}" type="presOf" srcId="{CAE1E727-2FA2-4754-A160-D7F2D3FBE1C7}" destId="{EEE2CC37-B041-409F-BC0F-A1FA7D7AC1C9}" srcOrd="0" destOrd="0" presId="urn:microsoft.com/office/officeart/2005/8/layout/hierarchy1"/>
    <dgm:cxn modelId="{C6ABE773-ACDC-46FD-A28E-A1BD08645E0C}" type="presOf" srcId="{BB5A7C17-0D9B-49AF-8CC2-8B1414550B60}" destId="{608EDE41-FE7D-4E77-B1E0-79F3EEE0DB94}" srcOrd="0" destOrd="0" presId="urn:microsoft.com/office/officeart/2005/8/layout/hierarchy1"/>
    <dgm:cxn modelId="{1B53B770-5439-4539-87D3-C0AB93492CB9}" type="presOf" srcId="{D8792C28-15D3-4A0A-997E-24BBBD72CA19}" destId="{C76AA2FE-6D3D-4E58-B333-C69AC860900E}" srcOrd="0" destOrd="0" presId="urn:microsoft.com/office/officeart/2005/8/layout/hierarchy1"/>
    <dgm:cxn modelId="{C66CF019-8574-4F96-A598-21D92217F5DF}" srcId="{17B26225-3F56-41C7-B804-4857E231402E}" destId="{3D28D490-AA8E-40DB-9990-7734D9E44C17}" srcOrd="0" destOrd="0" parTransId="{BACDEC63-4DD5-4107-83A3-245476414346}" sibTransId="{D3DB5B24-FCAB-49F6-ABA0-87B1C138FC5B}"/>
    <dgm:cxn modelId="{9D420263-A77A-4AF0-9EE8-F41642723E34}" type="presOf" srcId="{675D521E-2B91-4CFE-8321-42AC13D4FAEF}" destId="{5EBB3BFD-6537-4034-8E81-E565E4647407}" srcOrd="0" destOrd="0" presId="urn:microsoft.com/office/officeart/2005/8/layout/hierarchy1"/>
    <dgm:cxn modelId="{E85949DD-2598-4F62-B201-C67DC17EE3DD}" type="presOf" srcId="{DADE9E17-82B0-457F-B4AA-795B55EC0176}" destId="{3F112126-0C9A-49CF-85A1-89C6343EFA37}" srcOrd="0" destOrd="0" presId="urn:microsoft.com/office/officeart/2005/8/layout/hierarchy1"/>
    <dgm:cxn modelId="{47722DE9-94A3-4813-BC2E-CDEFC85E9BA2}" type="presOf" srcId="{8457D0AB-A88A-4504-AD82-D7A84CC5E44E}" destId="{E8524A25-1C4D-4871-83DC-486A7B1893F7}" srcOrd="0" destOrd="0" presId="urn:microsoft.com/office/officeart/2005/8/layout/hierarchy1"/>
    <dgm:cxn modelId="{543167B2-EAEE-4FED-BF9A-BEACD3880E18}" type="presOf" srcId="{470E633C-641D-4137-AE53-661EE5D501DB}" destId="{4E552471-09FA-4113-AD1F-8953A37143B7}" srcOrd="0" destOrd="0" presId="urn:microsoft.com/office/officeart/2005/8/layout/hierarchy1"/>
    <dgm:cxn modelId="{E9D6900F-53BD-4706-969E-6ACC9ACBC4B3}" srcId="{FCF15442-FAFC-42D6-8DCC-496D9E1A5475}" destId="{EA975B26-6C9A-4B9F-A12C-A13EC006CC3F}" srcOrd="3" destOrd="0" parTransId="{8457D0AB-A88A-4504-AD82-D7A84CC5E44E}" sibTransId="{36813AB2-3113-442E-82A0-65580FCDF821}"/>
    <dgm:cxn modelId="{CA63B01B-409E-4BAA-A045-B1AA5864470D}" srcId="{DADE9E17-82B0-457F-B4AA-795B55EC0176}" destId="{4CB5E4E6-6AA6-462B-93AB-C16551368B88}" srcOrd="1" destOrd="0" parTransId="{F54632C9-E36A-4783-A5D5-F2C9D88D5650}" sibTransId="{333B5D4C-B043-4632-8A10-541913318151}"/>
    <dgm:cxn modelId="{EE8D43C7-6844-4F14-ACDF-1D5EBE470284}" type="presOf" srcId="{6B4AAF6F-D7EC-4020-8835-A7E34CC995B2}" destId="{DE29556C-6446-4675-BFF5-2941EA33B01D}" srcOrd="0" destOrd="0" presId="urn:microsoft.com/office/officeart/2005/8/layout/hierarchy1"/>
    <dgm:cxn modelId="{3CB39E5D-F255-447F-8021-CD6E2E715FC9}" type="presOf" srcId="{1D9BBEC8-D4BB-4B97-9B5C-3243DB357FEB}" destId="{B85C9FF5-3EE1-4382-AE0C-2E14D6F7B4C6}" srcOrd="0" destOrd="0" presId="urn:microsoft.com/office/officeart/2005/8/layout/hierarchy1"/>
    <dgm:cxn modelId="{92B759B7-97A6-4000-9E75-AE40CDB8B6CC}" srcId="{DADE9E17-82B0-457F-B4AA-795B55EC0176}" destId="{D8792C28-15D3-4A0A-997E-24BBBD72CA19}" srcOrd="0" destOrd="0" parTransId="{421B1F95-1F1E-4B2D-AC4D-03B52A3E5322}" sibTransId="{A68E0E38-DD23-4C50-B6CD-B238D5256E95}"/>
    <dgm:cxn modelId="{8FE46888-9726-447E-B64D-38316E18E624}" type="presOf" srcId="{F54632C9-E36A-4783-A5D5-F2C9D88D5650}" destId="{432A16B8-BB63-401B-B0A3-35EDFD7D1AC0}" srcOrd="0" destOrd="0" presId="urn:microsoft.com/office/officeart/2005/8/layout/hierarchy1"/>
    <dgm:cxn modelId="{747A4E0B-2E3A-44C4-AD9C-C217336E567B}" type="presOf" srcId="{17B26225-3F56-41C7-B804-4857E231402E}" destId="{9D454328-D7BA-472F-B3F2-F6E986C3C6C8}" srcOrd="0" destOrd="0" presId="urn:microsoft.com/office/officeart/2005/8/layout/hierarchy1"/>
    <dgm:cxn modelId="{20F15BB8-F442-4D0F-A35A-52C4B1CECE83}" type="presOf" srcId="{AEDC3E1D-38A0-446C-8E30-2B030F33C14D}" destId="{5BE1FDD4-812F-401C-9904-384506D0EFBB}" srcOrd="0" destOrd="0" presId="urn:microsoft.com/office/officeart/2005/8/layout/hierarchy1"/>
    <dgm:cxn modelId="{12682662-FA2A-4637-B3E0-40E199B706DA}" srcId="{3D28D490-AA8E-40DB-9990-7734D9E44C17}" destId="{FCF15442-FAFC-42D6-8DCC-496D9E1A5475}" srcOrd="0" destOrd="0" parTransId="{AEDC3E1D-38A0-446C-8E30-2B030F33C14D}" sibTransId="{DB402891-722B-46B7-A23C-F7D594DA95A6}"/>
    <dgm:cxn modelId="{348402A4-F77A-498A-9B32-2FB59CF88052}" type="presOf" srcId="{421B1F95-1F1E-4B2D-AC4D-03B52A3E5322}" destId="{4F5A1E88-5C19-4EA7-B612-42B3490EBDF2}" srcOrd="0" destOrd="0" presId="urn:microsoft.com/office/officeart/2005/8/layout/hierarchy1"/>
    <dgm:cxn modelId="{5289CC37-C8D2-46D2-93ED-1A5E620B4A0E}" type="presOf" srcId="{FCF15442-FAFC-42D6-8DCC-496D9E1A5475}" destId="{9A937B5F-A81A-4DCC-9CFB-3857A642D16C}" srcOrd="0" destOrd="0" presId="urn:microsoft.com/office/officeart/2005/8/layout/hierarchy1"/>
    <dgm:cxn modelId="{6F7087C3-18FD-43FA-B727-B84D95C3E524}" type="presOf" srcId="{2BDD10D9-80F4-41FE-AD0B-5B97065AE554}" destId="{2CAB4CC4-56E8-4944-9AB8-CDF88DA913E7}" srcOrd="0" destOrd="0" presId="urn:microsoft.com/office/officeart/2005/8/layout/hierarchy1"/>
    <dgm:cxn modelId="{8D80A5D4-991A-447F-AC34-D9017D780C8E}" srcId="{FCF15442-FAFC-42D6-8DCC-496D9E1A5475}" destId="{CAE1E727-2FA2-4754-A160-D7F2D3FBE1C7}" srcOrd="0" destOrd="0" parTransId="{2BDD10D9-80F4-41FE-AD0B-5B97065AE554}" sibTransId="{06717B8F-1937-46AE-AE1B-14B579832537}"/>
    <dgm:cxn modelId="{544641C9-211B-41FF-8D49-4A7B70DFDBE5}" srcId="{FCF15442-FAFC-42D6-8DCC-496D9E1A5475}" destId="{675D521E-2B91-4CFE-8321-42AC13D4FAEF}" srcOrd="2" destOrd="0" parTransId="{470E633C-641D-4137-AE53-661EE5D501DB}" sibTransId="{0EBE7460-3305-45AB-AF65-2336EE793473}"/>
    <dgm:cxn modelId="{0573637E-DB16-4F86-BDCE-C806B089EEA2}" srcId="{FCF15442-FAFC-42D6-8DCC-496D9E1A5475}" destId="{BB5A7C17-0D9B-49AF-8CC2-8B1414550B60}" srcOrd="1" destOrd="0" parTransId="{1D9BBEC8-D4BB-4B97-9B5C-3243DB357FEB}" sibTransId="{B03500D0-E0D6-4799-8B1B-BA8F71C13C70}"/>
    <dgm:cxn modelId="{B1390FEC-BE30-424B-9427-44A6F787A8B0}" type="presParOf" srcId="{9D454328-D7BA-472F-B3F2-F6E986C3C6C8}" destId="{F1EE61CE-5912-44FC-A9F5-05F8397EC9D9}" srcOrd="0" destOrd="0" presId="urn:microsoft.com/office/officeart/2005/8/layout/hierarchy1"/>
    <dgm:cxn modelId="{9876F2B7-2B17-4C82-A502-C11E2183B174}" type="presParOf" srcId="{F1EE61CE-5912-44FC-A9F5-05F8397EC9D9}" destId="{F0A2A421-FAF7-4641-95F9-1A158A49EA12}" srcOrd="0" destOrd="0" presId="urn:microsoft.com/office/officeart/2005/8/layout/hierarchy1"/>
    <dgm:cxn modelId="{4C2F4E95-345E-4D45-9EB5-80FF37DDBA76}" type="presParOf" srcId="{F0A2A421-FAF7-4641-95F9-1A158A49EA12}" destId="{EC669845-9890-4FB3-93A4-47ABBB51975A}" srcOrd="0" destOrd="0" presId="urn:microsoft.com/office/officeart/2005/8/layout/hierarchy1"/>
    <dgm:cxn modelId="{37B76550-19BA-462A-8BED-64153A0B8387}" type="presParOf" srcId="{F0A2A421-FAF7-4641-95F9-1A158A49EA12}" destId="{E3F26EC9-6A3B-4BA3-ACA5-8D0F2337E9C1}" srcOrd="1" destOrd="0" presId="urn:microsoft.com/office/officeart/2005/8/layout/hierarchy1"/>
    <dgm:cxn modelId="{C2DCD9BF-261A-4359-B08A-51FC8BC36BEA}" type="presParOf" srcId="{F1EE61CE-5912-44FC-A9F5-05F8397EC9D9}" destId="{41FA9381-A6EC-4D22-872D-814802A1D1D6}" srcOrd="1" destOrd="0" presId="urn:microsoft.com/office/officeart/2005/8/layout/hierarchy1"/>
    <dgm:cxn modelId="{89B63A7A-DA98-4C59-9F4E-7FC6C8B3DE3A}" type="presParOf" srcId="{41FA9381-A6EC-4D22-872D-814802A1D1D6}" destId="{5BE1FDD4-812F-401C-9904-384506D0EFBB}" srcOrd="0" destOrd="0" presId="urn:microsoft.com/office/officeart/2005/8/layout/hierarchy1"/>
    <dgm:cxn modelId="{CB4B3C37-25B3-4AF1-8DAF-B12B68ABAE67}" type="presParOf" srcId="{41FA9381-A6EC-4D22-872D-814802A1D1D6}" destId="{57A3CABE-659D-4B5E-B96C-AAAA9732C0EB}" srcOrd="1" destOrd="0" presId="urn:microsoft.com/office/officeart/2005/8/layout/hierarchy1"/>
    <dgm:cxn modelId="{A8586059-F4B2-47B1-8FFF-4711DF516590}" type="presParOf" srcId="{57A3CABE-659D-4B5E-B96C-AAAA9732C0EB}" destId="{25DAD758-6E34-4CFD-B572-0D03EC88CF95}" srcOrd="0" destOrd="0" presId="urn:microsoft.com/office/officeart/2005/8/layout/hierarchy1"/>
    <dgm:cxn modelId="{2E7E7B42-CFD6-499F-8E03-7B023FFD067A}" type="presParOf" srcId="{25DAD758-6E34-4CFD-B572-0D03EC88CF95}" destId="{8E9B6635-DA39-4496-84CE-5EBAD37D9600}" srcOrd="0" destOrd="0" presId="urn:microsoft.com/office/officeart/2005/8/layout/hierarchy1"/>
    <dgm:cxn modelId="{366B525B-A3C1-4753-ADFB-51ACBAEE4225}" type="presParOf" srcId="{25DAD758-6E34-4CFD-B572-0D03EC88CF95}" destId="{9A937B5F-A81A-4DCC-9CFB-3857A642D16C}" srcOrd="1" destOrd="0" presId="urn:microsoft.com/office/officeart/2005/8/layout/hierarchy1"/>
    <dgm:cxn modelId="{BC547B14-9E93-4511-9711-F7C699866013}" type="presParOf" srcId="{57A3CABE-659D-4B5E-B96C-AAAA9732C0EB}" destId="{671D72F5-4793-43E7-8DB5-D632BE09CABA}" srcOrd="1" destOrd="0" presId="urn:microsoft.com/office/officeart/2005/8/layout/hierarchy1"/>
    <dgm:cxn modelId="{F19D2E62-E05A-475F-92A2-032694C3DAEE}" type="presParOf" srcId="{671D72F5-4793-43E7-8DB5-D632BE09CABA}" destId="{2CAB4CC4-56E8-4944-9AB8-CDF88DA913E7}" srcOrd="0" destOrd="0" presId="urn:microsoft.com/office/officeart/2005/8/layout/hierarchy1"/>
    <dgm:cxn modelId="{AF2DC8BC-87D9-407D-AD92-4319B9FB8C1A}" type="presParOf" srcId="{671D72F5-4793-43E7-8DB5-D632BE09CABA}" destId="{E6E289F4-D3E1-479E-B230-F2998B1842BB}" srcOrd="1" destOrd="0" presId="urn:microsoft.com/office/officeart/2005/8/layout/hierarchy1"/>
    <dgm:cxn modelId="{00F9B331-30C0-42AD-BB25-0D23B86CBE6F}" type="presParOf" srcId="{E6E289F4-D3E1-479E-B230-F2998B1842BB}" destId="{945AD94D-2BAC-4038-8CBC-3AB282901BAA}" srcOrd="0" destOrd="0" presId="urn:microsoft.com/office/officeart/2005/8/layout/hierarchy1"/>
    <dgm:cxn modelId="{61952EAC-9C71-4A77-BD83-C9CC5FC7131C}" type="presParOf" srcId="{945AD94D-2BAC-4038-8CBC-3AB282901BAA}" destId="{8D263E94-F5F9-437A-BAB8-A09F83E6091A}" srcOrd="0" destOrd="0" presId="urn:microsoft.com/office/officeart/2005/8/layout/hierarchy1"/>
    <dgm:cxn modelId="{92007523-F587-46B9-BDFB-DF7B52202D0D}" type="presParOf" srcId="{945AD94D-2BAC-4038-8CBC-3AB282901BAA}" destId="{EEE2CC37-B041-409F-BC0F-A1FA7D7AC1C9}" srcOrd="1" destOrd="0" presId="urn:microsoft.com/office/officeart/2005/8/layout/hierarchy1"/>
    <dgm:cxn modelId="{A570F7B9-8D09-4E49-958A-1AD1A4BC9991}" type="presParOf" srcId="{E6E289F4-D3E1-479E-B230-F2998B1842BB}" destId="{6BE6FC2E-2A22-4FCC-818D-1E5EF990D8A4}" srcOrd="1" destOrd="0" presId="urn:microsoft.com/office/officeart/2005/8/layout/hierarchy1"/>
    <dgm:cxn modelId="{FF9C1D92-6CA2-4003-B7F5-4B7B58DD2F1C}" type="presParOf" srcId="{671D72F5-4793-43E7-8DB5-D632BE09CABA}" destId="{B85C9FF5-3EE1-4382-AE0C-2E14D6F7B4C6}" srcOrd="2" destOrd="0" presId="urn:microsoft.com/office/officeart/2005/8/layout/hierarchy1"/>
    <dgm:cxn modelId="{ACF5C047-F9C3-4DB7-9C01-FC41CF1C8D2C}" type="presParOf" srcId="{671D72F5-4793-43E7-8DB5-D632BE09CABA}" destId="{8A1CB324-561F-4D05-86F7-1CC9C6207AEA}" srcOrd="3" destOrd="0" presId="urn:microsoft.com/office/officeart/2005/8/layout/hierarchy1"/>
    <dgm:cxn modelId="{C7CDF6D4-3537-4406-9007-680FBFF092E0}" type="presParOf" srcId="{8A1CB324-561F-4D05-86F7-1CC9C6207AEA}" destId="{00E09384-8B16-400D-B454-2567F498F75A}" srcOrd="0" destOrd="0" presId="urn:microsoft.com/office/officeart/2005/8/layout/hierarchy1"/>
    <dgm:cxn modelId="{138E7535-3A2E-4A86-BA9D-C2B2E2DC7E13}" type="presParOf" srcId="{00E09384-8B16-400D-B454-2567F498F75A}" destId="{08450B43-4237-407C-8E94-439C63870B80}" srcOrd="0" destOrd="0" presId="urn:microsoft.com/office/officeart/2005/8/layout/hierarchy1"/>
    <dgm:cxn modelId="{4A552DCA-D419-4744-8CBC-3E5309D3C625}" type="presParOf" srcId="{00E09384-8B16-400D-B454-2567F498F75A}" destId="{608EDE41-FE7D-4E77-B1E0-79F3EEE0DB94}" srcOrd="1" destOrd="0" presId="urn:microsoft.com/office/officeart/2005/8/layout/hierarchy1"/>
    <dgm:cxn modelId="{B85462FF-5B6A-4CA1-BA80-2481CB66C597}" type="presParOf" srcId="{8A1CB324-561F-4D05-86F7-1CC9C6207AEA}" destId="{07737156-169A-4139-BA4A-E821DC6D5502}" srcOrd="1" destOrd="0" presId="urn:microsoft.com/office/officeart/2005/8/layout/hierarchy1"/>
    <dgm:cxn modelId="{3E53ABE3-B30C-4EBE-A6A9-E88642ADA15C}" type="presParOf" srcId="{671D72F5-4793-43E7-8DB5-D632BE09CABA}" destId="{4E552471-09FA-4113-AD1F-8953A37143B7}" srcOrd="4" destOrd="0" presId="urn:microsoft.com/office/officeart/2005/8/layout/hierarchy1"/>
    <dgm:cxn modelId="{C0871170-BC5B-407D-B22B-7A4EA4259CD9}" type="presParOf" srcId="{671D72F5-4793-43E7-8DB5-D632BE09CABA}" destId="{78F7170F-D402-4487-9E7D-3DF18B46357E}" srcOrd="5" destOrd="0" presId="urn:microsoft.com/office/officeart/2005/8/layout/hierarchy1"/>
    <dgm:cxn modelId="{101EE607-D553-4D88-8352-CF674A4EF42E}" type="presParOf" srcId="{78F7170F-D402-4487-9E7D-3DF18B46357E}" destId="{EAB092D5-A0CB-49A9-BEB0-13139323DBF6}" srcOrd="0" destOrd="0" presId="urn:microsoft.com/office/officeart/2005/8/layout/hierarchy1"/>
    <dgm:cxn modelId="{07801E6C-5BAF-4726-9C6D-588C5813202B}" type="presParOf" srcId="{EAB092D5-A0CB-49A9-BEB0-13139323DBF6}" destId="{648C4D29-54FC-47BB-9CC3-83117E212D3D}" srcOrd="0" destOrd="0" presId="urn:microsoft.com/office/officeart/2005/8/layout/hierarchy1"/>
    <dgm:cxn modelId="{258500AC-5373-471C-9242-DA00389A144E}" type="presParOf" srcId="{EAB092D5-A0CB-49A9-BEB0-13139323DBF6}" destId="{5EBB3BFD-6537-4034-8E81-E565E4647407}" srcOrd="1" destOrd="0" presId="urn:microsoft.com/office/officeart/2005/8/layout/hierarchy1"/>
    <dgm:cxn modelId="{54F4621C-6EAD-44EE-AA10-04B92AA0F56F}" type="presParOf" srcId="{78F7170F-D402-4487-9E7D-3DF18B46357E}" destId="{96CF12A1-24C2-4FF6-9E97-C42180CB92EF}" srcOrd="1" destOrd="0" presId="urn:microsoft.com/office/officeart/2005/8/layout/hierarchy1"/>
    <dgm:cxn modelId="{1C5B0899-5570-44D1-8E23-E8A3D136B2C2}" type="presParOf" srcId="{671D72F5-4793-43E7-8DB5-D632BE09CABA}" destId="{E8524A25-1C4D-4871-83DC-486A7B1893F7}" srcOrd="6" destOrd="0" presId="urn:microsoft.com/office/officeart/2005/8/layout/hierarchy1"/>
    <dgm:cxn modelId="{81B8EF7B-D23D-4767-BC99-94F3BD55D11D}" type="presParOf" srcId="{671D72F5-4793-43E7-8DB5-D632BE09CABA}" destId="{BB32550D-A572-4D90-B4FD-8E7ACDFAA386}" srcOrd="7" destOrd="0" presId="urn:microsoft.com/office/officeart/2005/8/layout/hierarchy1"/>
    <dgm:cxn modelId="{B02D76A1-50FA-4D7E-9936-DFB59903E771}" type="presParOf" srcId="{BB32550D-A572-4D90-B4FD-8E7ACDFAA386}" destId="{17560E83-577A-4869-9E5C-9850A9A6ADD9}" srcOrd="0" destOrd="0" presId="urn:microsoft.com/office/officeart/2005/8/layout/hierarchy1"/>
    <dgm:cxn modelId="{30A7BAFB-D326-469B-841C-74216BC16DAC}" type="presParOf" srcId="{17560E83-577A-4869-9E5C-9850A9A6ADD9}" destId="{F1F39A10-E012-4F41-82A0-6EACDC41B3D7}" srcOrd="0" destOrd="0" presId="urn:microsoft.com/office/officeart/2005/8/layout/hierarchy1"/>
    <dgm:cxn modelId="{3EDAF951-AAE5-498F-9FAB-CD72C079A228}" type="presParOf" srcId="{17560E83-577A-4869-9E5C-9850A9A6ADD9}" destId="{DA3EEEDD-9304-42AB-9427-D01F02FA9B9C}" srcOrd="1" destOrd="0" presId="urn:microsoft.com/office/officeart/2005/8/layout/hierarchy1"/>
    <dgm:cxn modelId="{01FD02F1-54A5-4B45-A934-38E44A55A391}" type="presParOf" srcId="{BB32550D-A572-4D90-B4FD-8E7ACDFAA386}" destId="{F310DFE6-5AB1-45E3-B8B1-3571E34AE863}" srcOrd="1" destOrd="0" presId="urn:microsoft.com/office/officeart/2005/8/layout/hierarchy1"/>
    <dgm:cxn modelId="{C62A8A0A-951C-4112-A096-70C1EBE523D5}" type="presParOf" srcId="{41FA9381-A6EC-4D22-872D-814802A1D1D6}" destId="{DE29556C-6446-4675-BFF5-2941EA33B01D}" srcOrd="2" destOrd="0" presId="urn:microsoft.com/office/officeart/2005/8/layout/hierarchy1"/>
    <dgm:cxn modelId="{C031E433-1C9E-4222-8D81-93358B074723}" type="presParOf" srcId="{41FA9381-A6EC-4D22-872D-814802A1D1D6}" destId="{D84817B4-833F-417F-8693-940D9FA3B8EE}" srcOrd="3" destOrd="0" presId="urn:microsoft.com/office/officeart/2005/8/layout/hierarchy1"/>
    <dgm:cxn modelId="{8B3D7381-969B-45D8-99A3-0DD3D13F1AB8}" type="presParOf" srcId="{D84817B4-833F-417F-8693-940D9FA3B8EE}" destId="{0266F9A0-7D76-4794-8BEE-D53048A51BA5}" srcOrd="0" destOrd="0" presId="urn:microsoft.com/office/officeart/2005/8/layout/hierarchy1"/>
    <dgm:cxn modelId="{4A9E3277-F1C1-492F-933D-F6BE1181A435}" type="presParOf" srcId="{0266F9A0-7D76-4794-8BEE-D53048A51BA5}" destId="{F214E265-BCF0-47A7-B34A-011C510DBE6C}" srcOrd="0" destOrd="0" presId="urn:microsoft.com/office/officeart/2005/8/layout/hierarchy1"/>
    <dgm:cxn modelId="{0AC3F789-CB48-44B5-B6D3-4C2635BA5503}" type="presParOf" srcId="{0266F9A0-7D76-4794-8BEE-D53048A51BA5}" destId="{3F112126-0C9A-49CF-85A1-89C6343EFA37}" srcOrd="1" destOrd="0" presId="urn:microsoft.com/office/officeart/2005/8/layout/hierarchy1"/>
    <dgm:cxn modelId="{060FA8AC-9DD9-4EE0-BA60-8748C5C53097}" type="presParOf" srcId="{D84817B4-833F-417F-8693-940D9FA3B8EE}" destId="{00F9CC3F-A579-4036-9E60-121D01CD4549}" srcOrd="1" destOrd="0" presId="urn:microsoft.com/office/officeart/2005/8/layout/hierarchy1"/>
    <dgm:cxn modelId="{2E1B0565-5448-40CE-94D2-3E0B05B42652}" type="presParOf" srcId="{00F9CC3F-A579-4036-9E60-121D01CD4549}" destId="{4F5A1E88-5C19-4EA7-B612-42B3490EBDF2}" srcOrd="0" destOrd="0" presId="urn:microsoft.com/office/officeart/2005/8/layout/hierarchy1"/>
    <dgm:cxn modelId="{A46E1992-8533-45A8-9D6E-1EE35AEEC996}" type="presParOf" srcId="{00F9CC3F-A579-4036-9E60-121D01CD4549}" destId="{E99E10C0-BCAF-4DF2-87FE-50BBC6B62180}" srcOrd="1" destOrd="0" presId="urn:microsoft.com/office/officeart/2005/8/layout/hierarchy1"/>
    <dgm:cxn modelId="{939E8BC0-E565-4DD9-9AC5-AB5081859F8B}" type="presParOf" srcId="{E99E10C0-BCAF-4DF2-87FE-50BBC6B62180}" destId="{2A2612B4-B352-4E30-A0D1-6DF6A58DB84F}" srcOrd="0" destOrd="0" presId="urn:microsoft.com/office/officeart/2005/8/layout/hierarchy1"/>
    <dgm:cxn modelId="{52DF8E84-2FD3-4C0A-AE99-18E174772DB3}" type="presParOf" srcId="{2A2612B4-B352-4E30-A0D1-6DF6A58DB84F}" destId="{D42EA02D-B4DA-4218-9B49-D0059C8551C3}" srcOrd="0" destOrd="0" presId="urn:microsoft.com/office/officeart/2005/8/layout/hierarchy1"/>
    <dgm:cxn modelId="{9BE17DA0-CD11-4770-A772-EA06B3824230}" type="presParOf" srcId="{2A2612B4-B352-4E30-A0D1-6DF6A58DB84F}" destId="{C76AA2FE-6D3D-4E58-B333-C69AC860900E}" srcOrd="1" destOrd="0" presId="urn:microsoft.com/office/officeart/2005/8/layout/hierarchy1"/>
    <dgm:cxn modelId="{8D3E7B82-D426-49A4-9E80-C9A08698C725}" type="presParOf" srcId="{E99E10C0-BCAF-4DF2-87FE-50BBC6B62180}" destId="{96500A7E-E0F4-4310-A1F7-49BEB26A62EC}" srcOrd="1" destOrd="0" presId="urn:microsoft.com/office/officeart/2005/8/layout/hierarchy1"/>
    <dgm:cxn modelId="{0586F983-E7A0-47A1-94BE-071516B0F246}" type="presParOf" srcId="{00F9CC3F-A579-4036-9E60-121D01CD4549}" destId="{432A16B8-BB63-401B-B0A3-35EDFD7D1AC0}" srcOrd="2" destOrd="0" presId="urn:microsoft.com/office/officeart/2005/8/layout/hierarchy1"/>
    <dgm:cxn modelId="{A160EDC3-6BC1-4D6E-935E-134DF7E326E3}" type="presParOf" srcId="{00F9CC3F-A579-4036-9E60-121D01CD4549}" destId="{8CA60249-1373-4CB2-B944-F25A527362D9}" srcOrd="3" destOrd="0" presId="urn:microsoft.com/office/officeart/2005/8/layout/hierarchy1"/>
    <dgm:cxn modelId="{B67D07B4-0B3F-4AA4-BDB8-4CED39D83EFF}" type="presParOf" srcId="{8CA60249-1373-4CB2-B944-F25A527362D9}" destId="{B05C0FE2-FED7-4C27-B60B-3ADBDD1FB07B}" srcOrd="0" destOrd="0" presId="urn:microsoft.com/office/officeart/2005/8/layout/hierarchy1"/>
    <dgm:cxn modelId="{850A2DF6-50C2-429E-B715-5E2D094520FF}" type="presParOf" srcId="{B05C0FE2-FED7-4C27-B60B-3ADBDD1FB07B}" destId="{FD0E5E4C-5079-46C9-B058-61B0E8B708DB}" srcOrd="0" destOrd="0" presId="urn:microsoft.com/office/officeart/2005/8/layout/hierarchy1"/>
    <dgm:cxn modelId="{CD83789F-8595-48BA-BEEA-F6332343B568}" type="presParOf" srcId="{B05C0FE2-FED7-4C27-B60B-3ADBDD1FB07B}" destId="{F02EF8CF-6865-4138-914C-15BA484B67E6}" srcOrd="1" destOrd="0" presId="urn:microsoft.com/office/officeart/2005/8/layout/hierarchy1"/>
    <dgm:cxn modelId="{83955F69-93DB-4631-8045-129D9E675069}" type="presParOf" srcId="{8CA60249-1373-4CB2-B944-F25A527362D9}" destId="{B892590D-5C3A-4FB7-A45D-912A27D812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835518-E40D-4DE2-B0B6-6401D0EF54FB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3EE3AB8F-529D-491C-93D7-5DA67E5800A9}">
      <dgm:prSet phldrT="[Texte]" custT="1"/>
      <dgm:spPr>
        <a:solidFill>
          <a:srgbClr val="5E9895"/>
        </a:solidFill>
      </dgm:spPr>
      <dgm:t>
        <a:bodyPr/>
        <a:lstStyle/>
        <a:p>
          <a:r>
            <a:rPr lang="fr-FR" sz="1800" smtClean="0">
              <a:solidFill>
                <a:schemeClr val="tx1"/>
              </a:solidFill>
            </a:rPr>
            <a:t>Dossier de Sécurité (CLS)</a:t>
          </a:r>
        </a:p>
        <a:p>
          <a:r>
            <a:rPr lang="fr-FR" sz="1800" smtClean="0">
              <a:solidFill>
                <a:schemeClr val="tx1"/>
              </a:solidFill>
            </a:rPr>
            <a:t>Irfu/SACM/LEDA/031/DS</a:t>
          </a:r>
          <a:endParaRPr lang="fr-FR" sz="1800" dirty="0">
            <a:solidFill>
              <a:schemeClr val="tx1"/>
            </a:solidFill>
          </a:endParaRPr>
        </a:p>
      </dgm:t>
    </dgm:pt>
    <dgm:pt modelId="{103748BA-8F2B-43F6-B54C-B04A2821772B}" type="parTrans" cxnId="{47EF25B6-5478-487B-9BCC-BCB722E4F047}">
      <dgm:prSet/>
      <dgm:spPr/>
      <dgm:t>
        <a:bodyPr/>
        <a:lstStyle/>
        <a:p>
          <a:endParaRPr lang="fr-FR"/>
        </a:p>
      </dgm:t>
    </dgm:pt>
    <dgm:pt modelId="{C52447C1-9C12-4C9C-9447-690C769FA505}" type="sibTrans" cxnId="{47EF25B6-5478-487B-9BCC-BCB722E4F047}">
      <dgm:prSet/>
      <dgm:spPr/>
      <dgm:t>
        <a:bodyPr/>
        <a:lstStyle/>
        <a:p>
          <a:endParaRPr lang="fr-FR"/>
        </a:p>
      </dgm:t>
    </dgm:pt>
    <dgm:pt modelId="{469A603D-F060-4375-A050-6B09EA5291DD}" type="asst">
      <dgm:prSet phldrT="[Texte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fr-FR" sz="1100" dirty="0" smtClean="0">
              <a:solidFill>
                <a:schemeClr val="tx1"/>
              </a:solidFill>
            </a:rPr>
            <a:t>RGE 218 </a:t>
          </a:r>
        </a:p>
        <a:p>
          <a:r>
            <a:rPr lang="fr-FR" sz="1100" dirty="0" smtClean="0">
              <a:solidFill>
                <a:schemeClr val="tx1"/>
              </a:solidFill>
            </a:rPr>
            <a:t>procédures  Install. (Gestion des déchet, ELPS…)</a:t>
          </a:r>
          <a:endParaRPr lang="fr-FR" sz="1100" dirty="0">
            <a:solidFill>
              <a:schemeClr val="tx1"/>
            </a:solidFill>
          </a:endParaRPr>
        </a:p>
      </dgm:t>
    </dgm:pt>
    <dgm:pt modelId="{9F3692D2-378E-4E6B-8AAA-20FC020273AB}" type="parTrans" cxnId="{42330906-5087-4917-B274-AA01D5F5F966}">
      <dgm:prSet/>
      <dgm:spPr/>
      <dgm:t>
        <a:bodyPr/>
        <a:lstStyle/>
        <a:p>
          <a:endParaRPr lang="fr-FR"/>
        </a:p>
      </dgm:t>
    </dgm:pt>
    <dgm:pt modelId="{72DDFFE1-8434-4BA6-BB08-C71B5F8F15DC}" type="sibTrans" cxnId="{42330906-5087-4917-B274-AA01D5F5F966}">
      <dgm:prSet/>
      <dgm:spPr/>
      <dgm:t>
        <a:bodyPr/>
        <a:lstStyle/>
        <a:p>
          <a:endParaRPr lang="fr-FR"/>
        </a:p>
      </dgm:t>
    </dgm:pt>
    <dgm:pt modelId="{DD83ECA9-E4F1-46C4-9357-674F5E2B85F6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Risque chimique</a:t>
          </a:r>
          <a:endParaRPr lang="fr-FR" sz="1100" dirty="0">
            <a:solidFill>
              <a:schemeClr val="tx1"/>
            </a:solidFill>
          </a:endParaRPr>
        </a:p>
      </dgm:t>
    </dgm:pt>
    <dgm:pt modelId="{6E083078-C922-4F8B-941D-2578F045D8B9}" type="parTrans" cxnId="{A1E469C2-179A-4605-A119-59CFF45464C8}">
      <dgm:prSet/>
      <dgm:spPr/>
      <dgm:t>
        <a:bodyPr/>
        <a:lstStyle/>
        <a:p>
          <a:endParaRPr lang="fr-FR"/>
        </a:p>
      </dgm:t>
    </dgm:pt>
    <dgm:pt modelId="{918BEC88-2E83-4BFE-87A3-6C6959878866}" type="sibTrans" cxnId="{A1E469C2-179A-4605-A119-59CFF45464C8}">
      <dgm:prSet/>
      <dgm:spPr/>
      <dgm:t>
        <a:bodyPr/>
        <a:lstStyle/>
        <a:p>
          <a:endParaRPr lang="fr-FR"/>
        </a:p>
      </dgm:t>
    </dgm:pt>
    <dgm:pt modelId="{6A99E1C2-9275-41FA-BC9D-ADA9A306D250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Risque Incendie </a:t>
          </a:r>
        </a:p>
        <a:p>
          <a:r>
            <a:rPr lang="fr-FR" sz="1100" smtClean="0">
              <a:solidFill>
                <a:schemeClr val="tx1"/>
              </a:solidFill>
            </a:rPr>
            <a:t>Note technique d’évaluation du risque incendie</a:t>
          </a:r>
        </a:p>
        <a:p>
          <a:r>
            <a:rPr lang="fr-FR" sz="1100" smtClean="0">
              <a:solidFill>
                <a:schemeClr val="tx1"/>
              </a:solidFill>
            </a:rPr>
            <a:t>Irfu/SACM/LEDA/032/NT</a:t>
          </a:r>
          <a:endParaRPr lang="fr-FR" sz="1100" dirty="0">
            <a:solidFill>
              <a:schemeClr val="tx1"/>
            </a:solidFill>
          </a:endParaRPr>
        </a:p>
      </dgm:t>
    </dgm:pt>
    <dgm:pt modelId="{231ED04D-999F-4FB4-9804-9C8B67FEED13}" type="parTrans" cxnId="{77F53633-37DD-4DDC-8D3B-6AC9B6593DED}">
      <dgm:prSet/>
      <dgm:spPr/>
      <dgm:t>
        <a:bodyPr/>
        <a:lstStyle/>
        <a:p>
          <a:endParaRPr lang="fr-FR"/>
        </a:p>
      </dgm:t>
    </dgm:pt>
    <dgm:pt modelId="{FCB835E9-7021-48ED-84E5-0A7CBE395676}" type="sibTrans" cxnId="{77F53633-37DD-4DDC-8D3B-6AC9B6593DED}">
      <dgm:prSet/>
      <dgm:spPr/>
      <dgm:t>
        <a:bodyPr/>
        <a:lstStyle/>
        <a:p>
          <a:endParaRPr lang="fr-FR"/>
        </a:p>
      </dgm:t>
    </dgm:pt>
    <dgm:pt modelId="{EE8D2E15-2FF0-4716-BD19-148BCA879C89}">
      <dgm:prSet phldrT="[Texte]" custT="1"/>
      <dgm:spPr>
        <a:solidFill>
          <a:srgbClr val="00B0F0"/>
        </a:solidFill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ENVIRONNEMENT</a:t>
          </a:r>
          <a:endParaRPr lang="fr-FR" sz="1100" dirty="0">
            <a:solidFill>
              <a:schemeClr val="tx1"/>
            </a:solidFill>
          </a:endParaRPr>
        </a:p>
      </dgm:t>
    </dgm:pt>
    <dgm:pt modelId="{917A2064-772D-42FF-BAE4-04CEAD6C8CFA}" type="parTrans" cxnId="{893EF166-D8F6-4B24-91D6-CFA1946C8370}">
      <dgm:prSet/>
      <dgm:spPr/>
      <dgm:t>
        <a:bodyPr/>
        <a:lstStyle/>
        <a:p>
          <a:endParaRPr lang="fr-FR"/>
        </a:p>
      </dgm:t>
    </dgm:pt>
    <dgm:pt modelId="{A77CFC59-654C-423B-BBEC-1CCAAABA8EE1}" type="sibTrans" cxnId="{893EF166-D8F6-4B24-91D6-CFA1946C8370}">
      <dgm:prSet/>
      <dgm:spPr/>
      <dgm:t>
        <a:bodyPr/>
        <a:lstStyle/>
        <a:p>
          <a:endParaRPr lang="fr-FR"/>
        </a:p>
      </dgm:t>
    </dgm:pt>
    <dgm:pt modelId="{295B41F6-C288-46B8-B6F5-CD243AC206FA}">
      <dgm:prSet custT="1"/>
      <dgm:spPr>
        <a:solidFill>
          <a:srgbClr val="00B0F0"/>
        </a:solidFill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Risque  Manutention (EvRMa)</a:t>
          </a:r>
        </a:p>
        <a:p>
          <a:r>
            <a:rPr lang="fr-FR" sz="1100" smtClean="0">
              <a:solidFill>
                <a:schemeClr val="tx1"/>
              </a:solidFill>
            </a:rPr>
            <a:t>Irfu/SACM/LEDA/029/NT</a:t>
          </a:r>
          <a:endParaRPr lang="fr-FR" sz="1100" dirty="0">
            <a:solidFill>
              <a:schemeClr val="tx1"/>
            </a:solidFill>
          </a:endParaRPr>
        </a:p>
      </dgm:t>
    </dgm:pt>
    <dgm:pt modelId="{2EB17D87-82F1-4E6E-A5FA-AF8CF45059FB}" type="parTrans" cxnId="{525C9C39-5F35-4C3C-B804-4A0B47874211}">
      <dgm:prSet/>
      <dgm:spPr/>
      <dgm:t>
        <a:bodyPr/>
        <a:lstStyle/>
        <a:p>
          <a:endParaRPr lang="fr-FR"/>
        </a:p>
      </dgm:t>
    </dgm:pt>
    <dgm:pt modelId="{833B9838-D4AC-4645-9233-F2D0883851EE}" type="sibTrans" cxnId="{525C9C39-5F35-4C3C-B804-4A0B47874211}">
      <dgm:prSet/>
      <dgm:spPr/>
      <dgm:t>
        <a:bodyPr/>
        <a:lstStyle/>
        <a:p>
          <a:endParaRPr lang="fr-FR"/>
        </a:p>
      </dgm:t>
    </dgm:pt>
    <dgm:pt modelId="{6B1F655F-8C55-4024-961A-9220592EA768}">
      <dgm:prSet custT="1"/>
      <dgm:spPr/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DRPE (Evaluation risque Atex)</a:t>
          </a:r>
        </a:p>
        <a:p>
          <a:r>
            <a:rPr lang="fr-FR" sz="1100" smtClean="0">
              <a:solidFill>
                <a:schemeClr val="tx1"/>
              </a:solidFill>
            </a:rPr>
            <a:t>Irfu/SACM/LEDA/022/NT</a:t>
          </a:r>
        </a:p>
        <a:p>
          <a:endParaRPr lang="fr-FR" sz="1100" dirty="0">
            <a:solidFill>
              <a:schemeClr val="tx1"/>
            </a:solidFill>
          </a:endParaRPr>
        </a:p>
      </dgm:t>
    </dgm:pt>
    <dgm:pt modelId="{4344E7D5-5724-4B37-9C61-96699A67788E}" type="parTrans" cxnId="{50AA5D8B-66BA-4EB4-B7AA-2D30B314F2B8}">
      <dgm:prSet/>
      <dgm:spPr/>
      <dgm:t>
        <a:bodyPr/>
        <a:lstStyle/>
        <a:p>
          <a:endParaRPr lang="fr-FR"/>
        </a:p>
      </dgm:t>
    </dgm:pt>
    <dgm:pt modelId="{280DBCA8-E328-4E52-A8BE-F2D63C8C6919}" type="sibTrans" cxnId="{50AA5D8B-66BA-4EB4-B7AA-2D30B314F2B8}">
      <dgm:prSet/>
      <dgm:spPr/>
      <dgm:t>
        <a:bodyPr/>
        <a:lstStyle/>
        <a:p>
          <a:endParaRPr lang="fr-FR"/>
        </a:p>
      </dgm:t>
    </dgm:pt>
    <dgm:pt modelId="{FD37BDB3-0497-467A-B074-10785FE690BC}">
      <dgm:prSet custT="1"/>
      <dgm:spPr/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EVRC (Evaluation du risque chimique au poste de travail</a:t>
          </a:r>
        </a:p>
        <a:p>
          <a:r>
            <a:rPr lang="fr-FR" sz="1100" smtClean="0">
              <a:solidFill>
                <a:schemeClr val="tx1"/>
              </a:solidFill>
            </a:rPr>
            <a:t>Irfu/SACM/LEDA/021/NT</a:t>
          </a:r>
          <a:endParaRPr lang="fr-FR" sz="1100" dirty="0">
            <a:solidFill>
              <a:schemeClr val="tx1"/>
            </a:solidFill>
          </a:endParaRPr>
        </a:p>
      </dgm:t>
    </dgm:pt>
    <dgm:pt modelId="{D6E6A013-29F7-46A4-8DE4-411FEBC57FFF}" type="parTrans" cxnId="{3FC67626-D13F-40D4-93A5-41144ABA4AF7}">
      <dgm:prSet/>
      <dgm:spPr/>
      <dgm:t>
        <a:bodyPr/>
        <a:lstStyle/>
        <a:p>
          <a:endParaRPr lang="fr-FR"/>
        </a:p>
      </dgm:t>
    </dgm:pt>
    <dgm:pt modelId="{653855B2-BACC-42C3-A8F2-9A86BFE05750}" type="sibTrans" cxnId="{3FC67626-D13F-40D4-93A5-41144ABA4AF7}">
      <dgm:prSet/>
      <dgm:spPr/>
      <dgm:t>
        <a:bodyPr/>
        <a:lstStyle/>
        <a:p>
          <a:endParaRPr lang="fr-FR"/>
        </a:p>
      </dgm:t>
    </dgm:pt>
    <dgm:pt modelId="{8CEFAB1F-20A8-40A5-A72B-FCCE76BB0601}">
      <dgm:prSet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GESTION DES EFFLUENTS </a:t>
          </a:r>
          <a:endParaRPr lang="fr-FR" sz="1100" dirty="0">
            <a:solidFill>
              <a:schemeClr val="tx1"/>
            </a:solidFill>
          </a:endParaRPr>
        </a:p>
      </dgm:t>
    </dgm:pt>
    <dgm:pt modelId="{E72A56EA-47DB-44F6-8832-5C2EB89E9510}" type="parTrans" cxnId="{9A46B0E8-24A0-4348-BD71-5B56976478B3}">
      <dgm:prSet/>
      <dgm:spPr/>
      <dgm:t>
        <a:bodyPr/>
        <a:lstStyle/>
        <a:p>
          <a:endParaRPr lang="fr-FR"/>
        </a:p>
      </dgm:t>
    </dgm:pt>
    <dgm:pt modelId="{18DC5294-53EA-429B-B87E-ECA23B0A2D9B}" type="sibTrans" cxnId="{9A46B0E8-24A0-4348-BD71-5B56976478B3}">
      <dgm:prSet/>
      <dgm:spPr/>
      <dgm:t>
        <a:bodyPr/>
        <a:lstStyle/>
        <a:p>
          <a:endParaRPr lang="fr-FR"/>
        </a:p>
      </dgm:t>
    </dgm:pt>
    <dgm:pt modelId="{C327F209-E5B9-4943-92D3-55C5F1E675D0}">
      <dgm:prSet custT="1"/>
      <dgm:spPr/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Dossier ICPE Déclaré</a:t>
          </a:r>
        </a:p>
        <a:p>
          <a:r>
            <a:rPr lang="fr-FR" sz="1100" smtClean="0">
              <a:solidFill>
                <a:schemeClr val="tx1"/>
              </a:solidFill>
            </a:rPr>
            <a:t>Lot 77</a:t>
          </a:r>
          <a:endParaRPr lang="fr-FR" sz="1100" dirty="0">
            <a:solidFill>
              <a:schemeClr val="tx1"/>
            </a:solidFill>
          </a:endParaRPr>
        </a:p>
      </dgm:t>
    </dgm:pt>
    <dgm:pt modelId="{C4E0187A-1855-4442-8985-C3A8450DDDF8}" type="parTrans" cxnId="{542A5B25-031D-4928-A408-9D68A7006451}">
      <dgm:prSet/>
      <dgm:spPr/>
      <dgm:t>
        <a:bodyPr/>
        <a:lstStyle/>
        <a:p>
          <a:endParaRPr lang="fr-FR"/>
        </a:p>
      </dgm:t>
    </dgm:pt>
    <dgm:pt modelId="{1E4BE0AC-F186-49F0-AA1E-35D886142008}" type="sibTrans" cxnId="{542A5B25-031D-4928-A408-9D68A7006451}">
      <dgm:prSet/>
      <dgm:spPr/>
      <dgm:t>
        <a:bodyPr/>
        <a:lstStyle/>
        <a:p>
          <a:endParaRPr lang="fr-FR"/>
        </a:p>
      </dgm:t>
    </dgm:pt>
    <dgm:pt modelId="{E6D2B260-9365-4E88-93CA-3DC4141890DA}">
      <dgm:prSet custT="1"/>
      <dgm:spPr>
        <a:effectLst/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Identification des Aspects environnementaux</a:t>
          </a:r>
          <a:endParaRPr lang="fr-FR" sz="1100" dirty="0">
            <a:solidFill>
              <a:schemeClr val="tx1"/>
            </a:solidFill>
          </a:endParaRPr>
        </a:p>
      </dgm:t>
    </dgm:pt>
    <dgm:pt modelId="{B5BAF0E4-E9FD-499F-BB81-4522E4D55693}" type="parTrans" cxnId="{DD7877A8-2074-45E3-9FA4-04E8F95AF3B2}">
      <dgm:prSet/>
      <dgm:spPr/>
      <dgm:t>
        <a:bodyPr/>
        <a:lstStyle/>
        <a:p>
          <a:endParaRPr lang="fr-FR"/>
        </a:p>
      </dgm:t>
    </dgm:pt>
    <dgm:pt modelId="{7BA43B2E-F197-4A7A-AFBF-25BD175C93BF}" type="sibTrans" cxnId="{DD7877A8-2074-45E3-9FA4-04E8F95AF3B2}">
      <dgm:prSet/>
      <dgm:spPr/>
      <dgm:t>
        <a:bodyPr/>
        <a:lstStyle/>
        <a:p>
          <a:endParaRPr lang="fr-FR"/>
        </a:p>
      </dgm:t>
    </dgm:pt>
    <dgm:pt modelId="{C00F4B20-A0E8-48BD-B047-056F28CA7952}">
      <dgm:prSet custT="1"/>
      <dgm:spPr>
        <a:solidFill>
          <a:srgbClr val="E5E8BA"/>
        </a:solidFill>
        <a:ln>
          <a:solidFill>
            <a:srgbClr val="FFC000"/>
          </a:solidFill>
        </a:ln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Descriptif de procédé</a:t>
          </a:r>
        </a:p>
        <a:p>
          <a:r>
            <a:rPr lang="fr-FR" sz="1100" smtClean="0">
              <a:solidFill>
                <a:schemeClr val="tx1"/>
              </a:solidFill>
            </a:rPr>
            <a:t>Irfu/SACM/LEDA/028/PR </a:t>
          </a:r>
          <a:endParaRPr lang="fr-FR" sz="1100" dirty="0">
            <a:solidFill>
              <a:schemeClr val="tx1"/>
            </a:solidFill>
          </a:endParaRPr>
        </a:p>
      </dgm:t>
    </dgm:pt>
    <dgm:pt modelId="{41FF4E03-EC90-4FCC-A0EE-42E8F551CC1D}" type="parTrans" cxnId="{D653D12D-43A5-4BD3-91E2-60791F1DBFD2}">
      <dgm:prSet/>
      <dgm:spPr>
        <a:ln>
          <a:solidFill>
            <a:srgbClr val="FFC000"/>
          </a:solidFill>
        </a:ln>
      </dgm:spPr>
      <dgm:t>
        <a:bodyPr/>
        <a:lstStyle/>
        <a:p>
          <a:endParaRPr lang="fr-FR"/>
        </a:p>
      </dgm:t>
    </dgm:pt>
    <dgm:pt modelId="{FBED06C3-B8DD-4169-8478-551E6C8A9155}" type="sibTrans" cxnId="{D653D12D-43A5-4BD3-91E2-60791F1DBFD2}">
      <dgm:prSet/>
      <dgm:spPr/>
      <dgm:t>
        <a:bodyPr/>
        <a:lstStyle/>
        <a:p>
          <a:endParaRPr lang="fr-FR"/>
        </a:p>
      </dgm:t>
    </dgm:pt>
    <dgm:pt modelId="{4712FC3A-AB65-4B77-88FE-3D1D55A37F1D}">
      <dgm:prSet custT="1"/>
      <dgm:spPr>
        <a:solidFill>
          <a:srgbClr val="E5E8BA"/>
        </a:solidFill>
        <a:ln>
          <a:solidFill>
            <a:srgbClr val="FFC000"/>
          </a:solidFill>
        </a:ln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Descriptif d’évaluation des caractéristiques des effluents</a:t>
          </a:r>
          <a:endParaRPr lang="fr-FR" sz="1100" dirty="0">
            <a:solidFill>
              <a:schemeClr val="tx1"/>
            </a:solidFill>
          </a:endParaRPr>
        </a:p>
      </dgm:t>
    </dgm:pt>
    <dgm:pt modelId="{2EE42BB7-20C4-498F-8B1E-F74398279FB2}" type="parTrans" cxnId="{4CA73335-7177-435D-8DA2-6EE440ECFA4B}">
      <dgm:prSet/>
      <dgm:spPr>
        <a:ln>
          <a:solidFill>
            <a:srgbClr val="FFC000"/>
          </a:solidFill>
        </a:ln>
      </dgm:spPr>
      <dgm:t>
        <a:bodyPr/>
        <a:lstStyle/>
        <a:p>
          <a:endParaRPr lang="fr-FR"/>
        </a:p>
      </dgm:t>
    </dgm:pt>
    <dgm:pt modelId="{E1186480-76AF-4D02-8F75-D12AE0F35FD1}" type="sibTrans" cxnId="{4CA73335-7177-435D-8DA2-6EE440ECFA4B}">
      <dgm:prSet/>
      <dgm:spPr/>
      <dgm:t>
        <a:bodyPr/>
        <a:lstStyle/>
        <a:p>
          <a:endParaRPr lang="fr-FR"/>
        </a:p>
      </dgm:t>
    </dgm:pt>
    <dgm:pt modelId="{3B019840-6EB1-49B5-A995-B8A2B67B29CF}">
      <dgm:prSet custT="1"/>
      <dgm:spPr/>
      <dgm:t>
        <a:bodyPr/>
        <a:lstStyle/>
        <a:p>
          <a:r>
            <a:rPr lang="fr-FR" sz="1100" smtClean="0">
              <a:solidFill>
                <a:schemeClr val="tx1"/>
              </a:solidFill>
            </a:rPr>
            <a:t>Mise à jour de l’inventaire</a:t>
          </a:r>
        </a:p>
        <a:p>
          <a:r>
            <a:rPr lang="fr-FR" sz="1100" smtClean="0">
              <a:solidFill>
                <a:schemeClr val="tx1"/>
              </a:solidFill>
            </a:rPr>
            <a:t>GIRCHIM</a:t>
          </a:r>
          <a:endParaRPr lang="fr-FR" sz="1100" dirty="0">
            <a:solidFill>
              <a:schemeClr val="tx1"/>
            </a:solidFill>
          </a:endParaRPr>
        </a:p>
      </dgm:t>
    </dgm:pt>
    <dgm:pt modelId="{0B50A3DC-856E-4D89-9282-7C08B9794C46}" type="parTrans" cxnId="{3BC45AA4-B1FF-4E68-84F2-927AA8E9A87E}">
      <dgm:prSet/>
      <dgm:spPr/>
      <dgm:t>
        <a:bodyPr/>
        <a:lstStyle/>
        <a:p>
          <a:endParaRPr lang="fr-FR"/>
        </a:p>
      </dgm:t>
    </dgm:pt>
    <dgm:pt modelId="{77251E97-1F16-474E-BDA0-0B9F104AA3F4}" type="sibTrans" cxnId="{3BC45AA4-B1FF-4E68-84F2-927AA8E9A87E}">
      <dgm:prSet/>
      <dgm:spPr/>
      <dgm:t>
        <a:bodyPr/>
        <a:lstStyle/>
        <a:p>
          <a:endParaRPr lang="fr-FR"/>
        </a:p>
      </dgm:t>
    </dgm:pt>
    <dgm:pt modelId="{12070749-E1A1-4001-A70D-20A4B7CE91D6}" type="pres">
      <dgm:prSet presAssocID="{D7835518-E40D-4DE2-B0B6-6401D0EF54F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8B3AA13E-5E9A-46C0-9BA4-F3AAB8F33870}" type="pres">
      <dgm:prSet presAssocID="{3EE3AB8F-529D-491C-93D7-5DA67E5800A9}" presName="hierRoot1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8C08E23E-CEF1-44BF-9D15-8C975C529DC2}" type="pres">
      <dgm:prSet presAssocID="{3EE3AB8F-529D-491C-93D7-5DA67E5800A9}" presName="rootComposite1" presStyleCnt="0"/>
      <dgm:spPr/>
      <dgm:t>
        <a:bodyPr/>
        <a:lstStyle/>
        <a:p>
          <a:endParaRPr lang="fr-FR"/>
        </a:p>
      </dgm:t>
    </dgm:pt>
    <dgm:pt modelId="{FF3E3C09-E833-469D-8BC6-B7BEF856D5B4}" type="pres">
      <dgm:prSet presAssocID="{3EE3AB8F-529D-491C-93D7-5DA67E5800A9}" presName="rootText1" presStyleLbl="node0" presStyleIdx="0" presStyleCnt="1" custScaleX="364811" custScaleY="151646" custLinFactNeighborX="40009" custLinFactNeighborY="-342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4C983B0-32A8-4A63-B12C-DE1AEF309C9A}" type="pres">
      <dgm:prSet presAssocID="{3EE3AB8F-529D-491C-93D7-5DA67E5800A9}" presName="rootConnector1" presStyleLbl="node1" presStyleIdx="0" presStyleCnt="0"/>
      <dgm:spPr/>
      <dgm:t>
        <a:bodyPr/>
        <a:lstStyle/>
        <a:p>
          <a:endParaRPr lang="fr-FR"/>
        </a:p>
      </dgm:t>
    </dgm:pt>
    <dgm:pt modelId="{E223C6E5-4F19-46A8-AD87-8760D42ED4CD}" type="pres">
      <dgm:prSet presAssocID="{3EE3AB8F-529D-491C-93D7-5DA67E5800A9}" presName="hierChild2" presStyleCnt="0"/>
      <dgm:spPr/>
      <dgm:t>
        <a:bodyPr/>
        <a:lstStyle/>
        <a:p>
          <a:endParaRPr lang="fr-FR"/>
        </a:p>
      </dgm:t>
    </dgm:pt>
    <dgm:pt modelId="{E87FB646-76FC-4174-9BAD-4A975500CFF3}" type="pres">
      <dgm:prSet presAssocID="{6E083078-C922-4F8B-941D-2578F045D8B9}" presName="Name37" presStyleLbl="parChTrans1D2" presStyleIdx="0" presStyleCnt="5"/>
      <dgm:spPr/>
      <dgm:t>
        <a:bodyPr/>
        <a:lstStyle/>
        <a:p>
          <a:endParaRPr lang="fr-FR"/>
        </a:p>
      </dgm:t>
    </dgm:pt>
    <dgm:pt modelId="{DAE6D419-31AB-485B-A3D2-00EFCC87443B}" type="pres">
      <dgm:prSet presAssocID="{DD83ECA9-E4F1-46C4-9357-674F5E2B85F6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3196C998-C13E-4E9B-8844-83AAE47D5515}" type="pres">
      <dgm:prSet presAssocID="{DD83ECA9-E4F1-46C4-9357-674F5E2B85F6}" presName="rootComposite" presStyleCnt="0"/>
      <dgm:spPr/>
      <dgm:t>
        <a:bodyPr/>
        <a:lstStyle/>
        <a:p>
          <a:endParaRPr lang="fr-FR"/>
        </a:p>
      </dgm:t>
    </dgm:pt>
    <dgm:pt modelId="{5504E93F-EFF9-4324-B4B4-DB84E19D980C}" type="pres">
      <dgm:prSet presAssocID="{DD83ECA9-E4F1-46C4-9357-674F5E2B85F6}" presName="rootText" presStyleLbl="node2" presStyleIdx="0" presStyleCnt="4" custScaleY="9379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BF0B3CD-E00A-4707-A0B5-EA8520B01C56}" type="pres">
      <dgm:prSet presAssocID="{DD83ECA9-E4F1-46C4-9357-674F5E2B85F6}" presName="rootConnector" presStyleLbl="node2" presStyleIdx="0" presStyleCnt="4"/>
      <dgm:spPr/>
      <dgm:t>
        <a:bodyPr/>
        <a:lstStyle/>
        <a:p>
          <a:endParaRPr lang="fr-FR"/>
        </a:p>
      </dgm:t>
    </dgm:pt>
    <dgm:pt modelId="{7C945D8E-0CC4-4B0B-BD1A-4E2CF5D160A2}" type="pres">
      <dgm:prSet presAssocID="{DD83ECA9-E4F1-46C4-9357-674F5E2B85F6}" presName="hierChild4" presStyleCnt="0"/>
      <dgm:spPr/>
      <dgm:t>
        <a:bodyPr/>
        <a:lstStyle/>
        <a:p>
          <a:endParaRPr lang="fr-FR"/>
        </a:p>
      </dgm:t>
    </dgm:pt>
    <dgm:pt modelId="{688DE5C2-13A4-4174-B62D-C5FCA81A9813}" type="pres">
      <dgm:prSet presAssocID="{4344E7D5-5724-4B37-9C61-96699A67788E}" presName="Name37" presStyleLbl="parChTrans1D3" presStyleIdx="0" presStyleCnt="6"/>
      <dgm:spPr/>
      <dgm:t>
        <a:bodyPr/>
        <a:lstStyle/>
        <a:p>
          <a:endParaRPr lang="fr-FR"/>
        </a:p>
      </dgm:t>
    </dgm:pt>
    <dgm:pt modelId="{3C5206B8-81ED-4B32-B2C2-2A5FA4EEFED9}" type="pres">
      <dgm:prSet presAssocID="{6B1F655F-8C55-4024-961A-9220592EA768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EDB45ED1-2ED3-4E14-B22F-3EEC62F884D5}" type="pres">
      <dgm:prSet presAssocID="{6B1F655F-8C55-4024-961A-9220592EA768}" presName="rootComposite" presStyleCnt="0"/>
      <dgm:spPr/>
      <dgm:t>
        <a:bodyPr/>
        <a:lstStyle/>
        <a:p>
          <a:endParaRPr lang="fr-FR"/>
        </a:p>
      </dgm:t>
    </dgm:pt>
    <dgm:pt modelId="{1B06DFEB-D9DA-40EE-82E4-2F8FC64813E8}" type="pres">
      <dgm:prSet presAssocID="{6B1F655F-8C55-4024-961A-9220592EA768}" presName="rootText" presStyleLbl="node3" presStyleIdx="0" presStyleCnt="6" custScaleX="156218" custScaleY="104742" custLinFactNeighborY="2943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974766B-22CA-4072-97E8-F6A614515D31}" type="pres">
      <dgm:prSet presAssocID="{6B1F655F-8C55-4024-961A-9220592EA768}" presName="rootConnector" presStyleLbl="node3" presStyleIdx="0" presStyleCnt="6"/>
      <dgm:spPr/>
      <dgm:t>
        <a:bodyPr/>
        <a:lstStyle/>
        <a:p>
          <a:endParaRPr lang="fr-FR"/>
        </a:p>
      </dgm:t>
    </dgm:pt>
    <dgm:pt modelId="{40EB9CEE-DC09-4692-9C81-76C8685FF6A7}" type="pres">
      <dgm:prSet presAssocID="{6B1F655F-8C55-4024-961A-9220592EA768}" presName="hierChild4" presStyleCnt="0"/>
      <dgm:spPr/>
      <dgm:t>
        <a:bodyPr/>
        <a:lstStyle/>
        <a:p>
          <a:endParaRPr lang="fr-FR"/>
        </a:p>
      </dgm:t>
    </dgm:pt>
    <dgm:pt modelId="{1A8BA1F5-D930-4444-AB03-F04987464019}" type="pres">
      <dgm:prSet presAssocID="{6B1F655F-8C55-4024-961A-9220592EA768}" presName="hierChild5" presStyleCnt="0"/>
      <dgm:spPr/>
      <dgm:t>
        <a:bodyPr/>
        <a:lstStyle/>
        <a:p>
          <a:endParaRPr lang="fr-FR"/>
        </a:p>
      </dgm:t>
    </dgm:pt>
    <dgm:pt modelId="{7EB0EEF1-CD52-4E6A-B701-BF86CA75A343}" type="pres">
      <dgm:prSet presAssocID="{D6E6A013-29F7-46A4-8DE4-411FEBC57FFF}" presName="Name37" presStyleLbl="parChTrans1D3" presStyleIdx="1" presStyleCnt="6"/>
      <dgm:spPr/>
      <dgm:t>
        <a:bodyPr/>
        <a:lstStyle/>
        <a:p>
          <a:endParaRPr lang="fr-FR"/>
        </a:p>
      </dgm:t>
    </dgm:pt>
    <dgm:pt modelId="{FF0399F2-262A-420B-84CB-EE6AE916BA8B}" type="pres">
      <dgm:prSet presAssocID="{FD37BDB3-0497-467A-B074-10785FE690BC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FE1A7DA2-868A-4CA6-BEF2-93D4436CACFA}" type="pres">
      <dgm:prSet presAssocID="{FD37BDB3-0497-467A-B074-10785FE690BC}" presName="rootComposite" presStyleCnt="0"/>
      <dgm:spPr/>
      <dgm:t>
        <a:bodyPr/>
        <a:lstStyle/>
        <a:p>
          <a:endParaRPr lang="fr-FR"/>
        </a:p>
      </dgm:t>
    </dgm:pt>
    <dgm:pt modelId="{895B5690-D71B-4686-9FEE-780E0499AEDC}" type="pres">
      <dgm:prSet presAssocID="{FD37BDB3-0497-467A-B074-10785FE690BC}" presName="rootText" presStyleLbl="node3" presStyleIdx="1" presStyleCnt="6" custScaleX="151567" custScaleY="108035" custLinFactNeighborY="2943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3B1BFE7-7E19-4816-AB03-5B02B908AB71}" type="pres">
      <dgm:prSet presAssocID="{FD37BDB3-0497-467A-B074-10785FE690BC}" presName="rootConnector" presStyleLbl="node3" presStyleIdx="1" presStyleCnt="6"/>
      <dgm:spPr/>
      <dgm:t>
        <a:bodyPr/>
        <a:lstStyle/>
        <a:p>
          <a:endParaRPr lang="fr-FR"/>
        </a:p>
      </dgm:t>
    </dgm:pt>
    <dgm:pt modelId="{D9FD1EC7-59C1-453B-A73A-6D37D9D9305A}" type="pres">
      <dgm:prSet presAssocID="{FD37BDB3-0497-467A-B074-10785FE690BC}" presName="hierChild4" presStyleCnt="0"/>
      <dgm:spPr/>
      <dgm:t>
        <a:bodyPr/>
        <a:lstStyle/>
        <a:p>
          <a:endParaRPr lang="fr-FR"/>
        </a:p>
      </dgm:t>
    </dgm:pt>
    <dgm:pt modelId="{73FEE74E-C33C-4123-82DF-D39178B26C82}" type="pres">
      <dgm:prSet presAssocID="{FD37BDB3-0497-467A-B074-10785FE690BC}" presName="hierChild5" presStyleCnt="0"/>
      <dgm:spPr/>
      <dgm:t>
        <a:bodyPr/>
        <a:lstStyle/>
        <a:p>
          <a:endParaRPr lang="fr-FR"/>
        </a:p>
      </dgm:t>
    </dgm:pt>
    <dgm:pt modelId="{45A49D2E-277D-4D2B-BC5E-31811AF4B3E3}" type="pres">
      <dgm:prSet presAssocID="{0B50A3DC-856E-4D89-9282-7C08B9794C46}" presName="Name37" presStyleLbl="parChTrans1D3" presStyleIdx="2" presStyleCnt="6"/>
      <dgm:spPr/>
      <dgm:t>
        <a:bodyPr/>
        <a:lstStyle/>
        <a:p>
          <a:endParaRPr lang="fr-FR"/>
        </a:p>
      </dgm:t>
    </dgm:pt>
    <dgm:pt modelId="{193B169D-14C0-45F8-BCFD-B17FD3337FF4}" type="pres">
      <dgm:prSet presAssocID="{3B019840-6EB1-49B5-A995-B8A2B67B29CF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313734CE-A6DE-44A4-A9A3-16A9EE275997}" type="pres">
      <dgm:prSet presAssocID="{3B019840-6EB1-49B5-A995-B8A2B67B29CF}" presName="rootComposite" presStyleCnt="0"/>
      <dgm:spPr/>
      <dgm:t>
        <a:bodyPr/>
        <a:lstStyle/>
        <a:p>
          <a:endParaRPr lang="fr-FR"/>
        </a:p>
      </dgm:t>
    </dgm:pt>
    <dgm:pt modelId="{A5832597-48C5-45FC-8658-D0CA4B6EF8C7}" type="pres">
      <dgm:prSet presAssocID="{3B019840-6EB1-49B5-A995-B8A2B67B29CF}" presName="rootText" presStyleLbl="node3" presStyleIdx="2" presStyleCnt="6" custScaleX="147370" custScaleY="111327" custLinFactNeighborY="2943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DCFDE56-5907-4F71-B527-76BD1E68D240}" type="pres">
      <dgm:prSet presAssocID="{3B019840-6EB1-49B5-A995-B8A2B67B29CF}" presName="rootConnector" presStyleLbl="node3" presStyleIdx="2" presStyleCnt="6"/>
      <dgm:spPr/>
      <dgm:t>
        <a:bodyPr/>
        <a:lstStyle/>
        <a:p>
          <a:endParaRPr lang="fr-FR"/>
        </a:p>
      </dgm:t>
    </dgm:pt>
    <dgm:pt modelId="{050F8519-904C-4D57-A6DC-E2BB845C811C}" type="pres">
      <dgm:prSet presAssocID="{3B019840-6EB1-49B5-A995-B8A2B67B29CF}" presName="hierChild4" presStyleCnt="0"/>
      <dgm:spPr/>
      <dgm:t>
        <a:bodyPr/>
        <a:lstStyle/>
        <a:p>
          <a:endParaRPr lang="fr-FR"/>
        </a:p>
      </dgm:t>
    </dgm:pt>
    <dgm:pt modelId="{1CBF38A7-08A7-4288-8461-B7260BD5A29B}" type="pres">
      <dgm:prSet presAssocID="{3B019840-6EB1-49B5-A995-B8A2B67B29CF}" presName="hierChild5" presStyleCnt="0"/>
      <dgm:spPr/>
      <dgm:t>
        <a:bodyPr/>
        <a:lstStyle/>
        <a:p>
          <a:endParaRPr lang="fr-FR"/>
        </a:p>
      </dgm:t>
    </dgm:pt>
    <dgm:pt modelId="{F70BD433-2476-479F-97CE-7C38CD5C6F6C}" type="pres">
      <dgm:prSet presAssocID="{DD83ECA9-E4F1-46C4-9357-674F5E2B85F6}" presName="hierChild5" presStyleCnt="0"/>
      <dgm:spPr/>
      <dgm:t>
        <a:bodyPr/>
        <a:lstStyle/>
        <a:p>
          <a:endParaRPr lang="fr-FR"/>
        </a:p>
      </dgm:t>
    </dgm:pt>
    <dgm:pt modelId="{522D30F4-BDCF-45B9-B97F-9366571A04F6}" type="pres">
      <dgm:prSet presAssocID="{2EB17D87-82F1-4E6E-A5FA-AF8CF45059FB}" presName="Name37" presStyleLbl="parChTrans1D2" presStyleIdx="1" presStyleCnt="5"/>
      <dgm:spPr/>
      <dgm:t>
        <a:bodyPr/>
        <a:lstStyle/>
        <a:p>
          <a:endParaRPr lang="fr-FR"/>
        </a:p>
      </dgm:t>
    </dgm:pt>
    <dgm:pt modelId="{D6D752E8-72CC-45D9-856A-AC0F117AD1EC}" type="pres">
      <dgm:prSet presAssocID="{295B41F6-C288-46B8-B6F5-CD243AC206FA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22E4E4E8-3E39-4623-91D3-FE9793DBBC61}" type="pres">
      <dgm:prSet presAssocID="{295B41F6-C288-46B8-B6F5-CD243AC206FA}" presName="rootComposite" presStyleCnt="0"/>
      <dgm:spPr/>
      <dgm:t>
        <a:bodyPr/>
        <a:lstStyle/>
        <a:p>
          <a:endParaRPr lang="fr-FR"/>
        </a:p>
      </dgm:t>
    </dgm:pt>
    <dgm:pt modelId="{8948CF62-3D5F-4607-BCB8-C596E43AC366}" type="pres">
      <dgm:prSet presAssocID="{295B41F6-C288-46B8-B6F5-CD243AC206FA}" presName="rootText" presStyleLbl="node2" presStyleIdx="1" presStyleCnt="4" custScaleX="129473" custScaleY="13462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A69B13E-6EB5-45A0-94D6-E6EE6A610BF5}" type="pres">
      <dgm:prSet presAssocID="{295B41F6-C288-46B8-B6F5-CD243AC206FA}" presName="rootConnector" presStyleLbl="node2" presStyleIdx="1" presStyleCnt="4"/>
      <dgm:spPr/>
      <dgm:t>
        <a:bodyPr/>
        <a:lstStyle/>
        <a:p>
          <a:endParaRPr lang="fr-FR"/>
        </a:p>
      </dgm:t>
    </dgm:pt>
    <dgm:pt modelId="{8CD51AC6-8065-4A12-9536-F30B05F377EB}" type="pres">
      <dgm:prSet presAssocID="{295B41F6-C288-46B8-B6F5-CD243AC206FA}" presName="hierChild4" presStyleCnt="0"/>
      <dgm:spPr/>
      <dgm:t>
        <a:bodyPr/>
        <a:lstStyle/>
        <a:p>
          <a:endParaRPr lang="fr-FR"/>
        </a:p>
      </dgm:t>
    </dgm:pt>
    <dgm:pt modelId="{EFC433BD-DDC2-4FA8-B5CD-D6A3C58C9A23}" type="pres">
      <dgm:prSet presAssocID="{295B41F6-C288-46B8-B6F5-CD243AC206FA}" presName="hierChild5" presStyleCnt="0"/>
      <dgm:spPr/>
      <dgm:t>
        <a:bodyPr/>
        <a:lstStyle/>
        <a:p>
          <a:endParaRPr lang="fr-FR"/>
        </a:p>
      </dgm:t>
    </dgm:pt>
    <dgm:pt modelId="{0B25B8C9-7D4C-4985-ADF5-2CE3289DDD68}" type="pres">
      <dgm:prSet presAssocID="{231ED04D-999F-4FB4-9804-9C8B67FEED13}" presName="Name37" presStyleLbl="parChTrans1D2" presStyleIdx="2" presStyleCnt="5"/>
      <dgm:spPr/>
      <dgm:t>
        <a:bodyPr/>
        <a:lstStyle/>
        <a:p>
          <a:endParaRPr lang="fr-FR"/>
        </a:p>
      </dgm:t>
    </dgm:pt>
    <dgm:pt modelId="{339B1805-48B3-4B4D-B97F-46D4CFADB685}" type="pres">
      <dgm:prSet presAssocID="{6A99E1C2-9275-41FA-BC9D-ADA9A306D250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72FC2EE9-658B-4F76-B01A-A54291262385}" type="pres">
      <dgm:prSet presAssocID="{6A99E1C2-9275-41FA-BC9D-ADA9A306D250}" presName="rootComposite" presStyleCnt="0"/>
      <dgm:spPr/>
      <dgm:t>
        <a:bodyPr/>
        <a:lstStyle/>
        <a:p>
          <a:endParaRPr lang="fr-FR"/>
        </a:p>
      </dgm:t>
    </dgm:pt>
    <dgm:pt modelId="{06A00825-3164-4F4D-B67E-CF4762A46CBE}" type="pres">
      <dgm:prSet presAssocID="{6A99E1C2-9275-41FA-BC9D-ADA9A306D250}" presName="rootText" presStyleLbl="node2" presStyleIdx="2" presStyleCnt="4" custScaleX="175915" custScaleY="13347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9FB1E72-79D4-4190-9E79-FAF60E4AF82E}" type="pres">
      <dgm:prSet presAssocID="{6A99E1C2-9275-41FA-BC9D-ADA9A306D250}" presName="rootConnector" presStyleLbl="node2" presStyleIdx="2" presStyleCnt="4"/>
      <dgm:spPr/>
      <dgm:t>
        <a:bodyPr/>
        <a:lstStyle/>
        <a:p>
          <a:endParaRPr lang="fr-FR"/>
        </a:p>
      </dgm:t>
    </dgm:pt>
    <dgm:pt modelId="{150FD7C2-5D02-47F8-8B79-F55DC273A3B3}" type="pres">
      <dgm:prSet presAssocID="{6A99E1C2-9275-41FA-BC9D-ADA9A306D250}" presName="hierChild4" presStyleCnt="0"/>
      <dgm:spPr/>
      <dgm:t>
        <a:bodyPr/>
        <a:lstStyle/>
        <a:p>
          <a:endParaRPr lang="fr-FR"/>
        </a:p>
      </dgm:t>
    </dgm:pt>
    <dgm:pt modelId="{A4001DB7-D618-46C9-B30E-3954C0237F25}" type="pres">
      <dgm:prSet presAssocID="{6A99E1C2-9275-41FA-BC9D-ADA9A306D250}" presName="hierChild5" presStyleCnt="0"/>
      <dgm:spPr/>
      <dgm:t>
        <a:bodyPr/>
        <a:lstStyle/>
        <a:p>
          <a:endParaRPr lang="fr-FR"/>
        </a:p>
      </dgm:t>
    </dgm:pt>
    <dgm:pt modelId="{6D967E4E-0F92-4C92-AE88-2953397806B5}" type="pres">
      <dgm:prSet presAssocID="{917A2064-772D-42FF-BAE4-04CEAD6C8CFA}" presName="Name37" presStyleLbl="parChTrans1D2" presStyleIdx="3" presStyleCnt="5"/>
      <dgm:spPr/>
      <dgm:t>
        <a:bodyPr/>
        <a:lstStyle/>
        <a:p>
          <a:endParaRPr lang="fr-FR"/>
        </a:p>
      </dgm:t>
    </dgm:pt>
    <dgm:pt modelId="{3DD2DC47-B753-4BE2-83B3-3AD40F0BF4D6}" type="pres">
      <dgm:prSet presAssocID="{EE8D2E15-2FF0-4716-BD19-148BCA879C89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B4A069DC-0B00-47BC-9D12-5AD252754A41}" type="pres">
      <dgm:prSet presAssocID="{EE8D2E15-2FF0-4716-BD19-148BCA879C89}" presName="rootComposite" presStyleCnt="0"/>
      <dgm:spPr/>
      <dgm:t>
        <a:bodyPr/>
        <a:lstStyle/>
        <a:p>
          <a:endParaRPr lang="fr-FR"/>
        </a:p>
      </dgm:t>
    </dgm:pt>
    <dgm:pt modelId="{86BAFC73-5178-4C03-8805-9ACA4D2A0856}" type="pres">
      <dgm:prSet presAssocID="{EE8D2E15-2FF0-4716-BD19-148BCA879C89}" presName="rootText" presStyleLbl="node2" presStyleIdx="3" presStyleCnt="4" custScaleX="12093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39637E6-9925-4646-8F8A-0B43DAB9EDD7}" type="pres">
      <dgm:prSet presAssocID="{EE8D2E15-2FF0-4716-BD19-148BCA879C89}" presName="rootConnector" presStyleLbl="node2" presStyleIdx="3" presStyleCnt="4"/>
      <dgm:spPr/>
      <dgm:t>
        <a:bodyPr/>
        <a:lstStyle/>
        <a:p>
          <a:endParaRPr lang="fr-FR"/>
        </a:p>
      </dgm:t>
    </dgm:pt>
    <dgm:pt modelId="{52416A25-608D-4293-8139-455DAFAFC9B7}" type="pres">
      <dgm:prSet presAssocID="{EE8D2E15-2FF0-4716-BD19-148BCA879C89}" presName="hierChild4" presStyleCnt="0"/>
      <dgm:spPr/>
      <dgm:t>
        <a:bodyPr/>
        <a:lstStyle/>
        <a:p>
          <a:endParaRPr lang="fr-FR"/>
        </a:p>
      </dgm:t>
    </dgm:pt>
    <dgm:pt modelId="{9F116872-D9B3-495C-8A1B-5BBE765A084C}" type="pres">
      <dgm:prSet presAssocID="{E72A56EA-47DB-44F6-8832-5C2EB89E9510}" presName="Name37" presStyleLbl="parChTrans1D3" presStyleIdx="3" presStyleCnt="6"/>
      <dgm:spPr/>
      <dgm:t>
        <a:bodyPr/>
        <a:lstStyle/>
        <a:p>
          <a:endParaRPr lang="fr-FR"/>
        </a:p>
      </dgm:t>
    </dgm:pt>
    <dgm:pt modelId="{266C7C50-8054-418D-BBC0-F7FBFC48F639}" type="pres">
      <dgm:prSet presAssocID="{8CEFAB1F-20A8-40A5-A72B-FCCE76BB0601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5DBAE83A-31E3-417A-B624-01BC00824B90}" type="pres">
      <dgm:prSet presAssocID="{8CEFAB1F-20A8-40A5-A72B-FCCE76BB0601}" presName="rootComposite" presStyleCnt="0"/>
      <dgm:spPr/>
      <dgm:t>
        <a:bodyPr/>
        <a:lstStyle/>
        <a:p>
          <a:endParaRPr lang="fr-FR"/>
        </a:p>
      </dgm:t>
    </dgm:pt>
    <dgm:pt modelId="{82F0BD1E-D321-4A10-A6C0-FA8F812B75FC}" type="pres">
      <dgm:prSet presAssocID="{8CEFAB1F-20A8-40A5-A72B-FCCE76BB0601}" presName="rootText" presStyleLbl="node3" presStyleIdx="3" presStyleCnt="6" custLinFactNeighborY="5967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4E6261A-2311-42AA-A74B-1C4AA3188F03}" type="pres">
      <dgm:prSet presAssocID="{8CEFAB1F-20A8-40A5-A72B-FCCE76BB0601}" presName="rootConnector" presStyleLbl="node3" presStyleIdx="3" presStyleCnt="6"/>
      <dgm:spPr/>
      <dgm:t>
        <a:bodyPr/>
        <a:lstStyle/>
        <a:p>
          <a:endParaRPr lang="fr-FR"/>
        </a:p>
      </dgm:t>
    </dgm:pt>
    <dgm:pt modelId="{8029EA71-CEAD-4049-B073-AACB2E727119}" type="pres">
      <dgm:prSet presAssocID="{8CEFAB1F-20A8-40A5-A72B-FCCE76BB0601}" presName="hierChild4" presStyleCnt="0"/>
      <dgm:spPr/>
      <dgm:t>
        <a:bodyPr/>
        <a:lstStyle/>
        <a:p>
          <a:endParaRPr lang="fr-FR"/>
        </a:p>
      </dgm:t>
    </dgm:pt>
    <dgm:pt modelId="{3632EF28-C64A-4C4C-AB53-4015681816FA}" type="pres">
      <dgm:prSet presAssocID="{41FF4E03-EC90-4FCC-A0EE-42E8F551CC1D}" presName="Name37" presStyleLbl="parChTrans1D4" presStyleIdx="0" presStyleCnt="2"/>
      <dgm:spPr/>
      <dgm:t>
        <a:bodyPr/>
        <a:lstStyle/>
        <a:p>
          <a:endParaRPr lang="fr-FR"/>
        </a:p>
      </dgm:t>
    </dgm:pt>
    <dgm:pt modelId="{E22FA609-B67A-424F-99FA-B3E8A078CF17}" type="pres">
      <dgm:prSet presAssocID="{C00F4B20-A0E8-48BD-B047-056F28CA7952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378BD13D-423E-4952-9807-5F9CD3A24723}" type="pres">
      <dgm:prSet presAssocID="{C00F4B20-A0E8-48BD-B047-056F28CA7952}" presName="rootComposite" presStyleCnt="0"/>
      <dgm:spPr/>
      <dgm:t>
        <a:bodyPr/>
        <a:lstStyle/>
        <a:p>
          <a:endParaRPr lang="fr-FR"/>
        </a:p>
      </dgm:t>
    </dgm:pt>
    <dgm:pt modelId="{D76C2736-56E7-4806-AF11-CB4B5B9B2304}" type="pres">
      <dgm:prSet presAssocID="{C00F4B20-A0E8-48BD-B047-056F28CA7952}" presName="rootText" presStyleLbl="node4" presStyleIdx="0" presStyleCnt="2" custScaleX="143028" custLinFactNeighborX="3803" custLinFactNeighborY="3608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36E031F-319D-4E93-9EB6-89B50259E50D}" type="pres">
      <dgm:prSet presAssocID="{C00F4B20-A0E8-48BD-B047-056F28CA7952}" presName="rootConnector" presStyleLbl="node4" presStyleIdx="0" presStyleCnt="2"/>
      <dgm:spPr/>
      <dgm:t>
        <a:bodyPr/>
        <a:lstStyle/>
        <a:p>
          <a:endParaRPr lang="fr-FR"/>
        </a:p>
      </dgm:t>
    </dgm:pt>
    <dgm:pt modelId="{45852A03-7A2F-469C-81E0-07728D9C3233}" type="pres">
      <dgm:prSet presAssocID="{C00F4B20-A0E8-48BD-B047-056F28CA7952}" presName="hierChild4" presStyleCnt="0"/>
      <dgm:spPr/>
      <dgm:t>
        <a:bodyPr/>
        <a:lstStyle/>
        <a:p>
          <a:endParaRPr lang="fr-FR"/>
        </a:p>
      </dgm:t>
    </dgm:pt>
    <dgm:pt modelId="{07604E31-B457-4F9F-82F0-F2755DCC8EA8}" type="pres">
      <dgm:prSet presAssocID="{C00F4B20-A0E8-48BD-B047-056F28CA7952}" presName="hierChild5" presStyleCnt="0"/>
      <dgm:spPr/>
      <dgm:t>
        <a:bodyPr/>
        <a:lstStyle/>
        <a:p>
          <a:endParaRPr lang="fr-FR"/>
        </a:p>
      </dgm:t>
    </dgm:pt>
    <dgm:pt modelId="{6A06CBE3-0622-4818-9C17-F285DB7B1E50}" type="pres">
      <dgm:prSet presAssocID="{2EE42BB7-20C4-498F-8B1E-F74398279FB2}" presName="Name37" presStyleLbl="parChTrans1D4" presStyleIdx="1" presStyleCnt="2"/>
      <dgm:spPr/>
      <dgm:t>
        <a:bodyPr/>
        <a:lstStyle/>
        <a:p>
          <a:endParaRPr lang="fr-FR"/>
        </a:p>
      </dgm:t>
    </dgm:pt>
    <dgm:pt modelId="{BCFB52C4-AE2E-4B86-B83F-D74A1245F155}" type="pres">
      <dgm:prSet presAssocID="{4712FC3A-AB65-4B77-88FE-3D1D55A37F1D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7351D894-956A-4CAD-9B61-13117624629F}" type="pres">
      <dgm:prSet presAssocID="{4712FC3A-AB65-4B77-88FE-3D1D55A37F1D}" presName="rootComposite" presStyleCnt="0"/>
      <dgm:spPr/>
      <dgm:t>
        <a:bodyPr/>
        <a:lstStyle/>
        <a:p>
          <a:endParaRPr lang="fr-FR"/>
        </a:p>
      </dgm:t>
    </dgm:pt>
    <dgm:pt modelId="{3CE99ED8-67BC-4A6F-916A-DFF80CE147E4}" type="pres">
      <dgm:prSet presAssocID="{4712FC3A-AB65-4B77-88FE-3D1D55A37F1D}" presName="rootText" presStyleLbl="node4" presStyleIdx="1" presStyleCnt="2" custScaleX="144755" custLinFactNeighborX="-2367" custLinFactNeighborY="4216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B8FECA7-44E8-4F50-9EB1-30C2B7B826E4}" type="pres">
      <dgm:prSet presAssocID="{4712FC3A-AB65-4B77-88FE-3D1D55A37F1D}" presName="rootConnector" presStyleLbl="node4" presStyleIdx="1" presStyleCnt="2"/>
      <dgm:spPr/>
      <dgm:t>
        <a:bodyPr/>
        <a:lstStyle/>
        <a:p>
          <a:endParaRPr lang="fr-FR"/>
        </a:p>
      </dgm:t>
    </dgm:pt>
    <dgm:pt modelId="{38625FC9-8375-4CE2-9A29-9CCBFA448AAF}" type="pres">
      <dgm:prSet presAssocID="{4712FC3A-AB65-4B77-88FE-3D1D55A37F1D}" presName="hierChild4" presStyleCnt="0"/>
      <dgm:spPr/>
      <dgm:t>
        <a:bodyPr/>
        <a:lstStyle/>
        <a:p>
          <a:endParaRPr lang="fr-FR"/>
        </a:p>
      </dgm:t>
    </dgm:pt>
    <dgm:pt modelId="{C32D5E38-F393-48EF-A947-87902EE0D82F}" type="pres">
      <dgm:prSet presAssocID="{4712FC3A-AB65-4B77-88FE-3D1D55A37F1D}" presName="hierChild5" presStyleCnt="0"/>
      <dgm:spPr/>
      <dgm:t>
        <a:bodyPr/>
        <a:lstStyle/>
        <a:p>
          <a:endParaRPr lang="fr-FR"/>
        </a:p>
      </dgm:t>
    </dgm:pt>
    <dgm:pt modelId="{79365CA6-94CE-408C-9E08-884FEB9D9B19}" type="pres">
      <dgm:prSet presAssocID="{8CEFAB1F-20A8-40A5-A72B-FCCE76BB0601}" presName="hierChild5" presStyleCnt="0"/>
      <dgm:spPr/>
      <dgm:t>
        <a:bodyPr/>
        <a:lstStyle/>
        <a:p>
          <a:endParaRPr lang="fr-FR"/>
        </a:p>
      </dgm:t>
    </dgm:pt>
    <dgm:pt modelId="{3CC558A7-F612-47A2-B2E8-45C4C6DB0D52}" type="pres">
      <dgm:prSet presAssocID="{B5BAF0E4-E9FD-499F-BB81-4522E4D55693}" presName="Name37" presStyleLbl="parChTrans1D3" presStyleIdx="4" presStyleCnt="6"/>
      <dgm:spPr/>
      <dgm:t>
        <a:bodyPr/>
        <a:lstStyle/>
        <a:p>
          <a:endParaRPr lang="fr-FR"/>
        </a:p>
      </dgm:t>
    </dgm:pt>
    <dgm:pt modelId="{7B3B5F83-D228-41BD-8FDE-8E33792B1325}" type="pres">
      <dgm:prSet presAssocID="{E6D2B260-9365-4E88-93CA-3DC4141890DA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F94A0D79-69AC-4EC3-B889-2D212E677F41}" type="pres">
      <dgm:prSet presAssocID="{E6D2B260-9365-4E88-93CA-3DC4141890DA}" presName="rootComposite" presStyleCnt="0"/>
      <dgm:spPr/>
      <dgm:t>
        <a:bodyPr/>
        <a:lstStyle/>
        <a:p>
          <a:endParaRPr lang="fr-FR"/>
        </a:p>
      </dgm:t>
    </dgm:pt>
    <dgm:pt modelId="{9B1C69BE-1E75-4228-A510-61B0391A21A9}" type="pres">
      <dgm:prSet presAssocID="{E6D2B260-9365-4E88-93CA-3DC4141890DA}" presName="rootText" presStyleLbl="node3" presStyleIdx="4" presStyleCnt="6" custScaleX="121000" custLinFactNeighborY="5967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F41287D-7908-46A6-BBBB-96F975430CCC}" type="pres">
      <dgm:prSet presAssocID="{E6D2B260-9365-4E88-93CA-3DC4141890DA}" presName="rootConnector" presStyleLbl="node3" presStyleIdx="4" presStyleCnt="6"/>
      <dgm:spPr/>
      <dgm:t>
        <a:bodyPr/>
        <a:lstStyle/>
        <a:p>
          <a:endParaRPr lang="fr-FR"/>
        </a:p>
      </dgm:t>
    </dgm:pt>
    <dgm:pt modelId="{E06CF2F8-84E2-41E0-80D8-EF0D07D96DD9}" type="pres">
      <dgm:prSet presAssocID="{E6D2B260-9365-4E88-93CA-3DC4141890DA}" presName="hierChild4" presStyleCnt="0"/>
      <dgm:spPr/>
      <dgm:t>
        <a:bodyPr/>
        <a:lstStyle/>
        <a:p>
          <a:endParaRPr lang="fr-FR"/>
        </a:p>
      </dgm:t>
    </dgm:pt>
    <dgm:pt modelId="{EF7F123E-3EBE-490A-8640-6EAA773E9F5F}" type="pres">
      <dgm:prSet presAssocID="{E6D2B260-9365-4E88-93CA-3DC4141890DA}" presName="hierChild5" presStyleCnt="0"/>
      <dgm:spPr/>
      <dgm:t>
        <a:bodyPr/>
        <a:lstStyle/>
        <a:p>
          <a:endParaRPr lang="fr-FR"/>
        </a:p>
      </dgm:t>
    </dgm:pt>
    <dgm:pt modelId="{B3CDAC94-8A6E-4908-8B6C-8CCC2B0A34FA}" type="pres">
      <dgm:prSet presAssocID="{C4E0187A-1855-4442-8985-C3A8450DDDF8}" presName="Name37" presStyleLbl="parChTrans1D3" presStyleIdx="5" presStyleCnt="6"/>
      <dgm:spPr/>
      <dgm:t>
        <a:bodyPr/>
        <a:lstStyle/>
        <a:p>
          <a:endParaRPr lang="fr-FR"/>
        </a:p>
      </dgm:t>
    </dgm:pt>
    <dgm:pt modelId="{C142F8A1-794D-47BA-941B-585B608EB547}" type="pres">
      <dgm:prSet presAssocID="{C327F209-E5B9-4943-92D3-55C5F1E675D0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1AA09C98-21B2-44D7-B49D-E7D134F1023D}" type="pres">
      <dgm:prSet presAssocID="{C327F209-E5B9-4943-92D3-55C5F1E675D0}" presName="rootComposite" presStyleCnt="0"/>
      <dgm:spPr/>
      <dgm:t>
        <a:bodyPr/>
        <a:lstStyle/>
        <a:p>
          <a:endParaRPr lang="fr-FR"/>
        </a:p>
      </dgm:t>
    </dgm:pt>
    <dgm:pt modelId="{9E322C88-DE25-464E-938E-FD40440B1593}" type="pres">
      <dgm:prSet presAssocID="{C327F209-E5B9-4943-92D3-55C5F1E675D0}" presName="rootText" presStyleLbl="node3" presStyleIdx="5" presStyleCnt="6" custLinFactNeighborY="5967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8F1C3E1-1F70-47A6-B0B8-30646A546917}" type="pres">
      <dgm:prSet presAssocID="{C327F209-E5B9-4943-92D3-55C5F1E675D0}" presName="rootConnector" presStyleLbl="node3" presStyleIdx="5" presStyleCnt="6"/>
      <dgm:spPr/>
      <dgm:t>
        <a:bodyPr/>
        <a:lstStyle/>
        <a:p>
          <a:endParaRPr lang="fr-FR"/>
        </a:p>
      </dgm:t>
    </dgm:pt>
    <dgm:pt modelId="{7B38B80C-6607-496F-B085-DD5C4FE1E435}" type="pres">
      <dgm:prSet presAssocID="{C327F209-E5B9-4943-92D3-55C5F1E675D0}" presName="hierChild4" presStyleCnt="0"/>
      <dgm:spPr/>
      <dgm:t>
        <a:bodyPr/>
        <a:lstStyle/>
        <a:p>
          <a:endParaRPr lang="fr-FR"/>
        </a:p>
      </dgm:t>
    </dgm:pt>
    <dgm:pt modelId="{EA5F8BF6-4FA4-49C1-81CD-554A9DF83E80}" type="pres">
      <dgm:prSet presAssocID="{C327F209-E5B9-4943-92D3-55C5F1E675D0}" presName="hierChild5" presStyleCnt="0"/>
      <dgm:spPr/>
      <dgm:t>
        <a:bodyPr/>
        <a:lstStyle/>
        <a:p>
          <a:endParaRPr lang="fr-FR"/>
        </a:p>
      </dgm:t>
    </dgm:pt>
    <dgm:pt modelId="{65D33FB8-1DF9-442C-89F9-4F0951149AB0}" type="pres">
      <dgm:prSet presAssocID="{EE8D2E15-2FF0-4716-BD19-148BCA879C89}" presName="hierChild5" presStyleCnt="0"/>
      <dgm:spPr/>
      <dgm:t>
        <a:bodyPr/>
        <a:lstStyle/>
        <a:p>
          <a:endParaRPr lang="fr-FR"/>
        </a:p>
      </dgm:t>
    </dgm:pt>
    <dgm:pt modelId="{39C69F18-B5A7-4632-84F1-55AFDE64533A}" type="pres">
      <dgm:prSet presAssocID="{3EE3AB8F-529D-491C-93D7-5DA67E5800A9}" presName="hierChild3" presStyleCnt="0"/>
      <dgm:spPr/>
      <dgm:t>
        <a:bodyPr/>
        <a:lstStyle/>
        <a:p>
          <a:endParaRPr lang="fr-FR"/>
        </a:p>
      </dgm:t>
    </dgm:pt>
    <dgm:pt modelId="{49666078-767C-470F-A133-5DF9B01F01A6}" type="pres">
      <dgm:prSet presAssocID="{9F3692D2-378E-4E6B-8AAA-20FC020273AB}" presName="Name111" presStyleLbl="parChTrans1D2" presStyleIdx="4" presStyleCnt="5"/>
      <dgm:spPr/>
      <dgm:t>
        <a:bodyPr/>
        <a:lstStyle/>
        <a:p>
          <a:endParaRPr lang="fr-FR"/>
        </a:p>
      </dgm:t>
    </dgm:pt>
    <dgm:pt modelId="{39E85532-974F-4A6C-A12A-4A3556496188}" type="pres">
      <dgm:prSet presAssocID="{469A603D-F060-4375-A050-6B09EA5291DD}" presName="hierRoot3" presStyleCnt="0">
        <dgm:presLayoutVars>
          <dgm:hierBranch val="init"/>
        </dgm:presLayoutVars>
      </dgm:prSet>
      <dgm:spPr/>
      <dgm:t>
        <a:bodyPr/>
        <a:lstStyle/>
        <a:p>
          <a:endParaRPr lang="fr-FR"/>
        </a:p>
      </dgm:t>
    </dgm:pt>
    <dgm:pt modelId="{1E9C7B8A-9D54-4415-BE84-5BFC1525EAFA}" type="pres">
      <dgm:prSet presAssocID="{469A603D-F060-4375-A050-6B09EA5291DD}" presName="rootComposite3" presStyleCnt="0"/>
      <dgm:spPr/>
      <dgm:t>
        <a:bodyPr/>
        <a:lstStyle/>
        <a:p>
          <a:endParaRPr lang="fr-FR"/>
        </a:p>
      </dgm:t>
    </dgm:pt>
    <dgm:pt modelId="{451FD927-E167-4B9F-934C-30B8421F1A4B}" type="pres">
      <dgm:prSet presAssocID="{469A603D-F060-4375-A050-6B09EA5291DD}" presName="rootText3" presStyleLbl="asst1" presStyleIdx="0" presStyleCnt="1" custScaleX="20914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6504A6A-A4F8-4DD7-9B83-56F46B7DCF8C}" type="pres">
      <dgm:prSet presAssocID="{469A603D-F060-4375-A050-6B09EA5291DD}" presName="rootConnector3" presStyleLbl="asst1" presStyleIdx="0" presStyleCnt="1"/>
      <dgm:spPr/>
      <dgm:t>
        <a:bodyPr/>
        <a:lstStyle/>
        <a:p>
          <a:endParaRPr lang="fr-FR"/>
        </a:p>
      </dgm:t>
    </dgm:pt>
    <dgm:pt modelId="{3821B634-1F21-4C05-87DC-DB497E7E8584}" type="pres">
      <dgm:prSet presAssocID="{469A603D-F060-4375-A050-6B09EA5291DD}" presName="hierChild6" presStyleCnt="0"/>
      <dgm:spPr/>
      <dgm:t>
        <a:bodyPr/>
        <a:lstStyle/>
        <a:p>
          <a:endParaRPr lang="fr-FR"/>
        </a:p>
      </dgm:t>
    </dgm:pt>
    <dgm:pt modelId="{6292F1C7-0CE5-4F17-894F-E87660057DE9}" type="pres">
      <dgm:prSet presAssocID="{469A603D-F060-4375-A050-6B09EA5291DD}" presName="hierChild7" presStyleCnt="0"/>
      <dgm:spPr/>
      <dgm:t>
        <a:bodyPr/>
        <a:lstStyle/>
        <a:p>
          <a:endParaRPr lang="fr-FR"/>
        </a:p>
      </dgm:t>
    </dgm:pt>
  </dgm:ptLst>
  <dgm:cxnLst>
    <dgm:cxn modelId="{595388DD-831D-43A9-B1B9-D57BE585BABD}" type="presOf" srcId="{4712FC3A-AB65-4B77-88FE-3D1D55A37F1D}" destId="{3CE99ED8-67BC-4A6F-916A-DFF80CE147E4}" srcOrd="0" destOrd="0" presId="urn:microsoft.com/office/officeart/2005/8/layout/orgChart1"/>
    <dgm:cxn modelId="{46B73936-97E2-4EE7-A6B8-87DCC76B29A4}" type="presOf" srcId="{8CEFAB1F-20A8-40A5-A72B-FCCE76BB0601}" destId="{82F0BD1E-D321-4A10-A6C0-FA8F812B75FC}" srcOrd="0" destOrd="0" presId="urn:microsoft.com/office/officeart/2005/8/layout/orgChart1"/>
    <dgm:cxn modelId="{FD38FADE-66D1-4961-A9D1-572BC88C3E64}" type="presOf" srcId="{EE8D2E15-2FF0-4716-BD19-148BCA879C89}" destId="{C39637E6-9925-4646-8F8A-0B43DAB9EDD7}" srcOrd="1" destOrd="0" presId="urn:microsoft.com/office/officeart/2005/8/layout/orgChart1"/>
    <dgm:cxn modelId="{DD7877A8-2074-45E3-9FA4-04E8F95AF3B2}" srcId="{EE8D2E15-2FF0-4716-BD19-148BCA879C89}" destId="{E6D2B260-9365-4E88-93CA-3DC4141890DA}" srcOrd="1" destOrd="0" parTransId="{B5BAF0E4-E9FD-499F-BB81-4522E4D55693}" sibTransId="{7BA43B2E-F197-4A7A-AFBF-25BD175C93BF}"/>
    <dgm:cxn modelId="{D653D12D-43A5-4BD3-91E2-60791F1DBFD2}" srcId="{8CEFAB1F-20A8-40A5-A72B-FCCE76BB0601}" destId="{C00F4B20-A0E8-48BD-B047-056F28CA7952}" srcOrd="0" destOrd="0" parTransId="{41FF4E03-EC90-4FCC-A0EE-42E8F551CC1D}" sibTransId="{FBED06C3-B8DD-4169-8478-551E6C8A9155}"/>
    <dgm:cxn modelId="{435C322D-253B-4411-9E4D-365867FDECC6}" type="presOf" srcId="{E72A56EA-47DB-44F6-8832-5C2EB89E9510}" destId="{9F116872-D9B3-495C-8A1B-5BBE765A084C}" srcOrd="0" destOrd="0" presId="urn:microsoft.com/office/officeart/2005/8/layout/orgChart1"/>
    <dgm:cxn modelId="{525C9C39-5F35-4C3C-B804-4A0B47874211}" srcId="{3EE3AB8F-529D-491C-93D7-5DA67E5800A9}" destId="{295B41F6-C288-46B8-B6F5-CD243AC206FA}" srcOrd="2" destOrd="0" parTransId="{2EB17D87-82F1-4E6E-A5FA-AF8CF45059FB}" sibTransId="{833B9838-D4AC-4645-9233-F2D0883851EE}"/>
    <dgm:cxn modelId="{038F0E42-470D-4432-B079-3B6F3F68FCFE}" type="presOf" srcId="{D6E6A013-29F7-46A4-8DE4-411FEBC57FFF}" destId="{7EB0EEF1-CD52-4E6A-B701-BF86CA75A343}" srcOrd="0" destOrd="0" presId="urn:microsoft.com/office/officeart/2005/8/layout/orgChart1"/>
    <dgm:cxn modelId="{3FC67626-D13F-40D4-93A5-41144ABA4AF7}" srcId="{DD83ECA9-E4F1-46C4-9357-674F5E2B85F6}" destId="{FD37BDB3-0497-467A-B074-10785FE690BC}" srcOrd="1" destOrd="0" parTransId="{D6E6A013-29F7-46A4-8DE4-411FEBC57FFF}" sibTransId="{653855B2-BACC-42C3-A8F2-9A86BFE05750}"/>
    <dgm:cxn modelId="{6E513DB3-1768-41B7-A251-856F19AD38D3}" type="presOf" srcId="{8CEFAB1F-20A8-40A5-A72B-FCCE76BB0601}" destId="{84E6261A-2311-42AA-A74B-1C4AA3188F03}" srcOrd="1" destOrd="0" presId="urn:microsoft.com/office/officeart/2005/8/layout/orgChart1"/>
    <dgm:cxn modelId="{3BC45AA4-B1FF-4E68-84F2-927AA8E9A87E}" srcId="{DD83ECA9-E4F1-46C4-9357-674F5E2B85F6}" destId="{3B019840-6EB1-49B5-A995-B8A2B67B29CF}" srcOrd="2" destOrd="0" parTransId="{0B50A3DC-856E-4D89-9282-7C08B9794C46}" sibTransId="{77251E97-1F16-474E-BDA0-0B9F104AA3F4}"/>
    <dgm:cxn modelId="{E526B25E-8BCC-4555-8DD6-0BDC6AFCD68C}" type="presOf" srcId="{6E083078-C922-4F8B-941D-2578F045D8B9}" destId="{E87FB646-76FC-4174-9BAD-4A975500CFF3}" srcOrd="0" destOrd="0" presId="urn:microsoft.com/office/officeart/2005/8/layout/orgChart1"/>
    <dgm:cxn modelId="{0789FDA0-9A77-4ED7-A020-1060730F7914}" type="presOf" srcId="{6A99E1C2-9275-41FA-BC9D-ADA9A306D250}" destId="{F9FB1E72-79D4-4190-9E79-FAF60E4AF82E}" srcOrd="1" destOrd="0" presId="urn:microsoft.com/office/officeart/2005/8/layout/orgChart1"/>
    <dgm:cxn modelId="{47EF25B6-5478-487B-9BCC-BCB722E4F047}" srcId="{D7835518-E40D-4DE2-B0B6-6401D0EF54FB}" destId="{3EE3AB8F-529D-491C-93D7-5DA67E5800A9}" srcOrd="0" destOrd="0" parTransId="{103748BA-8F2B-43F6-B54C-B04A2821772B}" sibTransId="{C52447C1-9C12-4C9C-9447-690C769FA505}"/>
    <dgm:cxn modelId="{63932D9A-6FAC-4B78-9158-3B5BC7653D48}" type="presOf" srcId="{C00F4B20-A0E8-48BD-B047-056F28CA7952}" destId="{D76C2736-56E7-4806-AF11-CB4B5B9B2304}" srcOrd="0" destOrd="0" presId="urn:microsoft.com/office/officeart/2005/8/layout/orgChart1"/>
    <dgm:cxn modelId="{020A6C2F-7736-4E22-AA73-FDD32DAC0E59}" type="presOf" srcId="{DD83ECA9-E4F1-46C4-9357-674F5E2B85F6}" destId="{5504E93F-EFF9-4324-B4B4-DB84E19D980C}" srcOrd="0" destOrd="0" presId="urn:microsoft.com/office/officeart/2005/8/layout/orgChart1"/>
    <dgm:cxn modelId="{A1E469C2-179A-4605-A119-59CFF45464C8}" srcId="{3EE3AB8F-529D-491C-93D7-5DA67E5800A9}" destId="{DD83ECA9-E4F1-46C4-9357-674F5E2B85F6}" srcOrd="1" destOrd="0" parTransId="{6E083078-C922-4F8B-941D-2578F045D8B9}" sibTransId="{918BEC88-2E83-4BFE-87A3-6C6959878866}"/>
    <dgm:cxn modelId="{9A46B0E8-24A0-4348-BD71-5B56976478B3}" srcId="{EE8D2E15-2FF0-4716-BD19-148BCA879C89}" destId="{8CEFAB1F-20A8-40A5-A72B-FCCE76BB0601}" srcOrd="0" destOrd="0" parTransId="{E72A56EA-47DB-44F6-8832-5C2EB89E9510}" sibTransId="{18DC5294-53EA-429B-B87E-ECA23B0A2D9B}"/>
    <dgm:cxn modelId="{C8C5255E-8BA2-4987-A7D4-93558236B000}" type="presOf" srcId="{FD37BDB3-0497-467A-B074-10785FE690BC}" destId="{895B5690-D71B-4686-9FEE-780E0499AEDC}" srcOrd="0" destOrd="0" presId="urn:microsoft.com/office/officeart/2005/8/layout/orgChart1"/>
    <dgm:cxn modelId="{CA000F5A-171D-4765-A9E6-07F98DCC4EE7}" type="presOf" srcId="{C4E0187A-1855-4442-8985-C3A8450DDDF8}" destId="{B3CDAC94-8A6E-4908-8B6C-8CCC2B0A34FA}" srcOrd="0" destOrd="0" presId="urn:microsoft.com/office/officeart/2005/8/layout/orgChart1"/>
    <dgm:cxn modelId="{7B5CA799-5E47-4D21-85FD-E92E7DF4FAB8}" type="presOf" srcId="{EE8D2E15-2FF0-4716-BD19-148BCA879C89}" destId="{86BAFC73-5178-4C03-8805-9ACA4D2A0856}" srcOrd="0" destOrd="0" presId="urn:microsoft.com/office/officeart/2005/8/layout/orgChart1"/>
    <dgm:cxn modelId="{8E8D699C-738D-4BBF-B550-7D9F1EC82903}" type="presOf" srcId="{0B50A3DC-856E-4D89-9282-7C08B9794C46}" destId="{45A49D2E-277D-4D2B-BC5E-31811AF4B3E3}" srcOrd="0" destOrd="0" presId="urn:microsoft.com/office/officeart/2005/8/layout/orgChart1"/>
    <dgm:cxn modelId="{42330906-5087-4917-B274-AA01D5F5F966}" srcId="{3EE3AB8F-529D-491C-93D7-5DA67E5800A9}" destId="{469A603D-F060-4375-A050-6B09EA5291DD}" srcOrd="0" destOrd="0" parTransId="{9F3692D2-378E-4E6B-8AAA-20FC020273AB}" sibTransId="{72DDFFE1-8434-4BA6-BB08-C71B5F8F15DC}"/>
    <dgm:cxn modelId="{1E08E337-528C-47E8-88E2-DD5D6EB51BDD}" type="presOf" srcId="{C327F209-E5B9-4943-92D3-55C5F1E675D0}" destId="{9E322C88-DE25-464E-938E-FD40440B1593}" srcOrd="0" destOrd="0" presId="urn:microsoft.com/office/officeart/2005/8/layout/orgChart1"/>
    <dgm:cxn modelId="{44C69C1A-C25B-4850-8714-4BC528695FC0}" type="presOf" srcId="{9F3692D2-378E-4E6B-8AAA-20FC020273AB}" destId="{49666078-767C-470F-A133-5DF9B01F01A6}" srcOrd="0" destOrd="0" presId="urn:microsoft.com/office/officeart/2005/8/layout/orgChart1"/>
    <dgm:cxn modelId="{07006E22-AB68-4047-8B55-01B8EA5FAE13}" type="presOf" srcId="{DD83ECA9-E4F1-46C4-9357-674F5E2B85F6}" destId="{BBF0B3CD-E00A-4707-A0B5-EA8520B01C56}" srcOrd="1" destOrd="0" presId="urn:microsoft.com/office/officeart/2005/8/layout/orgChart1"/>
    <dgm:cxn modelId="{36852C3B-8AA2-4A26-A0B5-F0DCAB477206}" type="presOf" srcId="{C00F4B20-A0E8-48BD-B047-056F28CA7952}" destId="{336E031F-319D-4E93-9EB6-89B50259E50D}" srcOrd="1" destOrd="0" presId="urn:microsoft.com/office/officeart/2005/8/layout/orgChart1"/>
    <dgm:cxn modelId="{542A5B25-031D-4928-A408-9D68A7006451}" srcId="{EE8D2E15-2FF0-4716-BD19-148BCA879C89}" destId="{C327F209-E5B9-4943-92D3-55C5F1E675D0}" srcOrd="2" destOrd="0" parTransId="{C4E0187A-1855-4442-8985-C3A8450DDDF8}" sibTransId="{1E4BE0AC-F186-49F0-AA1E-35D886142008}"/>
    <dgm:cxn modelId="{6EA2683D-1E4F-425F-B1FB-9CD8106ED6C1}" type="presOf" srcId="{3EE3AB8F-529D-491C-93D7-5DA67E5800A9}" destId="{D4C983B0-32A8-4A63-B12C-DE1AEF309C9A}" srcOrd="1" destOrd="0" presId="urn:microsoft.com/office/officeart/2005/8/layout/orgChart1"/>
    <dgm:cxn modelId="{AB421F83-0F65-44FB-9014-18D88E6949FB}" type="presOf" srcId="{917A2064-772D-42FF-BAE4-04CEAD6C8CFA}" destId="{6D967E4E-0F92-4C92-AE88-2953397806B5}" srcOrd="0" destOrd="0" presId="urn:microsoft.com/office/officeart/2005/8/layout/orgChart1"/>
    <dgm:cxn modelId="{CEB8B93C-7B76-4C52-BBDE-32135110CC0E}" type="presOf" srcId="{6A99E1C2-9275-41FA-BC9D-ADA9A306D250}" destId="{06A00825-3164-4F4D-B67E-CF4762A46CBE}" srcOrd="0" destOrd="0" presId="urn:microsoft.com/office/officeart/2005/8/layout/orgChart1"/>
    <dgm:cxn modelId="{3497EA91-65DC-4C1F-B14C-F306EF5B7D7D}" type="presOf" srcId="{6B1F655F-8C55-4024-961A-9220592EA768}" destId="{7974766B-22CA-4072-97E8-F6A614515D31}" srcOrd="1" destOrd="0" presId="urn:microsoft.com/office/officeart/2005/8/layout/orgChart1"/>
    <dgm:cxn modelId="{2D993846-2C43-4965-9E58-F24F7CF87342}" type="presOf" srcId="{E6D2B260-9365-4E88-93CA-3DC4141890DA}" destId="{9B1C69BE-1E75-4228-A510-61B0391A21A9}" srcOrd="0" destOrd="0" presId="urn:microsoft.com/office/officeart/2005/8/layout/orgChart1"/>
    <dgm:cxn modelId="{11A58049-F9BF-49FD-A0D2-C868180DCDBC}" type="presOf" srcId="{469A603D-F060-4375-A050-6B09EA5291DD}" destId="{96504A6A-A4F8-4DD7-9B83-56F46B7DCF8C}" srcOrd="1" destOrd="0" presId="urn:microsoft.com/office/officeart/2005/8/layout/orgChart1"/>
    <dgm:cxn modelId="{169B70AC-34E7-435A-B6C7-DA4D566805C8}" type="presOf" srcId="{E6D2B260-9365-4E88-93CA-3DC4141890DA}" destId="{2F41287D-7908-46A6-BBBB-96F975430CCC}" srcOrd="1" destOrd="0" presId="urn:microsoft.com/office/officeart/2005/8/layout/orgChart1"/>
    <dgm:cxn modelId="{6929CFAF-28AB-4CBB-9F0F-71C770F1F5A5}" type="presOf" srcId="{4712FC3A-AB65-4B77-88FE-3D1D55A37F1D}" destId="{1B8FECA7-44E8-4F50-9EB1-30C2B7B826E4}" srcOrd="1" destOrd="0" presId="urn:microsoft.com/office/officeart/2005/8/layout/orgChart1"/>
    <dgm:cxn modelId="{222889C1-42A7-4335-9141-313AA125B52D}" type="presOf" srcId="{C327F209-E5B9-4943-92D3-55C5F1E675D0}" destId="{38F1C3E1-1F70-47A6-B0B8-30646A546917}" srcOrd="1" destOrd="0" presId="urn:microsoft.com/office/officeart/2005/8/layout/orgChart1"/>
    <dgm:cxn modelId="{27884474-32B4-4734-96F2-B5D7D0F932DC}" type="presOf" srcId="{231ED04D-999F-4FB4-9804-9C8B67FEED13}" destId="{0B25B8C9-7D4C-4985-ADF5-2CE3289DDD68}" srcOrd="0" destOrd="0" presId="urn:microsoft.com/office/officeart/2005/8/layout/orgChart1"/>
    <dgm:cxn modelId="{1EDC7D46-DA89-4AE6-BD77-80B7B1FD5870}" type="presOf" srcId="{FD37BDB3-0497-467A-B074-10785FE690BC}" destId="{43B1BFE7-7E19-4816-AB03-5B02B908AB71}" srcOrd="1" destOrd="0" presId="urn:microsoft.com/office/officeart/2005/8/layout/orgChart1"/>
    <dgm:cxn modelId="{96DE2DF8-F078-400D-80A9-5E84FAEF146A}" type="presOf" srcId="{295B41F6-C288-46B8-B6F5-CD243AC206FA}" destId="{FA69B13E-6EB5-45A0-94D6-E6EE6A610BF5}" srcOrd="1" destOrd="0" presId="urn:microsoft.com/office/officeart/2005/8/layout/orgChart1"/>
    <dgm:cxn modelId="{50AA5D8B-66BA-4EB4-B7AA-2D30B314F2B8}" srcId="{DD83ECA9-E4F1-46C4-9357-674F5E2B85F6}" destId="{6B1F655F-8C55-4024-961A-9220592EA768}" srcOrd="0" destOrd="0" parTransId="{4344E7D5-5724-4B37-9C61-96699A67788E}" sibTransId="{280DBCA8-E328-4E52-A8BE-F2D63C8C6919}"/>
    <dgm:cxn modelId="{893EF166-D8F6-4B24-91D6-CFA1946C8370}" srcId="{3EE3AB8F-529D-491C-93D7-5DA67E5800A9}" destId="{EE8D2E15-2FF0-4716-BD19-148BCA879C89}" srcOrd="4" destOrd="0" parTransId="{917A2064-772D-42FF-BAE4-04CEAD6C8CFA}" sibTransId="{A77CFC59-654C-423B-BBEC-1CCAAABA8EE1}"/>
    <dgm:cxn modelId="{19F48684-C13D-45C3-8820-2E5E0FE8DDCC}" type="presOf" srcId="{6B1F655F-8C55-4024-961A-9220592EA768}" destId="{1B06DFEB-D9DA-40EE-82E4-2F8FC64813E8}" srcOrd="0" destOrd="0" presId="urn:microsoft.com/office/officeart/2005/8/layout/orgChart1"/>
    <dgm:cxn modelId="{77F53633-37DD-4DDC-8D3B-6AC9B6593DED}" srcId="{3EE3AB8F-529D-491C-93D7-5DA67E5800A9}" destId="{6A99E1C2-9275-41FA-BC9D-ADA9A306D250}" srcOrd="3" destOrd="0" parTransId="{231ED04D-999F-4FB4-9804-9C8B67FEED13}" sibTransId="{FCB835E9-7021-48ED-84E5-0A7CBE395676}"/>
    <dgm:cxn modelId="{F464DF3E-E19D-4B92-BC41-4FC2F052585C}" type="presOf" srcId="{B5BAF0E4-E9FD-499F-BB81-4522E4D55693}" destId="{3CC558A7-F612-47A2-B2E8-45C4C6DB0D52}" srcOrd="0" destOrd="0" presId="urn:microsoft.com/office/officeart/2005/8/layout/orgChart1"/>
    <dgm:cxn modelId="{0C6363C6-6357-472D-8CFD-C355F8DC97B6}" type="presOf" srcId="{469A603D-F060-4375-A050-6B09EA5291DD}" destId="{451FD927-E167-4B9F-934C-30B8421F1A4B}" srcOrd="0" destOrd="0" presId="urn:microsoft.com/office/officeart/2005/8/layout/orgChart1"/>
    <dgm:cxn modelId="{619E884C-FB55-4DB4-9467-6ECD809BAC50}" type="presOf" srcId="{4344E7D5-5724-4B37-9C61-96699A67788E}" destId="{688DE5C2-13A4-4174-B62D-C5FCA81A9813}" srcOrd="0" destOrd="0" presId="urn:microsoft.com/office/officeart/2005/8/layout/orgChart1"/>
    <dgm:cxn modelId="{10AB867B-D87A-4B78-A93A-53CBB90F6625}" type="presOf" srcId="{3B019840-6EB1-49B5-A995-B8A2B67B29CF}" destId="{A5832597-48C5-45FC-8658-D0CA4B6EF8C7}" srcOrd="0" destOrd="0" presId="urn:microsoft.com/office/officeart/2005/8/layout/orgChart1"/>
    <dgm:cxn modelId="{4CA73335-7177-435D-8DA2-6EE440ECFA4B}" srcId="{8CEFAB1F-20A8-40A5-A72B-FCCE76BB0601}" destId="{4712FC3A-AB65-4B77-88FE-3D1D55A37F1D}" srcOrd="1" destOrd="0" parTransId="{2EE42BB7-20C4-498F-8B1E-F74398279FB2}" sibTransId="{E1186480-76AF-4D02-8F75-D12AE0F35FD1}"/>
    <dgm:cxn modelId="{0805812E-5A73-4030-8604-8E31117E1385}" type="presOf" srcId="{3EE3AB8F-529D-491C-93D7-5DA67E5800A9}" destId="{FF3E3C09-E833-469D-8BC6-B7BEF856D5B4}" srcOrd="0" destOrd="0" presId="urn:microsoft.com/office/officeart/2005/8/layout/orgChart1"/>
    <dgm:cxn modelId="{788BA105-E3C9-4591-944C-FB2D550D2698}" type="presOf" srcId="{2EE42BB7-20C4-498F-8B1E-F74398279FB2}" destId="{6A06CBE3-0622-4818-9C17-F285DB7B1E50}" srcOrd="0" destOrd="0" presId="urn:microsoft.com/office/officeart/2005/8/layout/orgChart1"/>
    <dgm:cxn modelId="{63A6732C-2480-46C8-9114-B7E7267E6F26}" type="presOf" srcId="{3B019840-6EB1-49B5-A995-B8A2B67B29CF}" destId="{ADCFDE56-5907-4F71-B527-76BD1E68D240}" srcOrd="1" destOrd="0" presId="urn:microsoft.com/office/officeart/2005/8/layout/orgChart1"/>
    <dgm:cxn modelId="{EBDEA663-8CDC-430D-8075-FF0FEB2A9BB6}" type="presOf" srcId="{2EB17D87-82F1-4E6E-A5FA-AF8CF45059FB}" destId="{522D30F4-BDCF-45B9-B97F-9366571A04F6}" srcOrd="0" destOrd="0" presId="urn:microsoft.com/office/officeart/2005/8/layout/orgChart1"/>
    <dgm:cxn modelId="{4C34680A-C923-4462-B6AA-68518D0DB1ED}" type="presOf" srcId="{295B41F6-C288-46B8-B6F5-CD243AC206FA}" destId="{8948CF62-3D5F-4607-BCB8-C596E43AC366}" srcOrd="0" destOrd="0" presId="urn:microsoft.com/office/officeart/2005/8/layout/orgChart1"/>
    <dgm:cxn modelId="{D0E06D37-517B-4551-8BF9-7F7B6AF9F28D}" type="presOf" srcId="{D7835518-E40D-4DE2-B0B6-6401D0EF54FB}" destId="{12070749-E1A1-4001-A70D-20A4B7CE91D6}" srcOrd="0" destOrd="0" presId="urn:microsoft.com/office/officeart/2005/8/layout/orgChart1"/>
    <dgm:cxn modelId="{BB681F05-FEE0-4B0F-8E50-8B7E5002D5A2}" type="presOf" srcId="{41FF4E03-EC90-4FCC-A0EE-42E8F551CC1D}" destId="{3632EF28-C64A-4C4C-AB53-4015681816FA}" srcOrd="0" destOrd="0" presId="urn:microsoft.com/office/officeart/2005/8/layout/orgChart1"/>
    <dgm:cxn modelId="{F916071E-2401-40E5-AA62-110FF7E3DF2D}" type="presParOf" srcId="{12070749-E1A1-4001-A70D-20A4B7CE91D6}" destId="{8B3AA13E-5E9A-46C0-9BA4-F3AAB8F33870}" srcOrd="0" destOrd="0" presId="urn:microsoft.com/office/officeart/2005/8/layout/orgChart1"/>
    <dgm:cxn modelId="{FA1E07C1-EB5A-409A-A416-B45D16EC69C9}" type="presParOf" srcId="{8B3AA13E-5E9A-46C0-9BA4-F3AAB8F33870}" destId="{8C08E23E-CEF1-44BF-9D15-8C975C529DC2}" srcOrd="0" destOrd="0" presId="urn:microsoft.com/office/officeart/2005/8/layout/orgChart1"/>
    <dgm:cxn modelId="{524259D4-EF95-4CA7-808D-102F00F1D69E}" type="presParOf" srcId="{8C08E23E-CEF1-44BF-9D15-8C975C529DC2}" destId="{FF3E3C09-E833-469D-8BC6-B7BEF856D5B4}" srcOrd="0" destOrd="0" presId="urn:microsoft.com/office/officeart/2005/8/layout/orgChart1"/>
    <dgm:cxn modelId="{5C066849-C19C-475C-97A9-5489E1F39A85}" type="presParOf" srcId="{8C08E23E-CEF1-44BF-9D15-8C975C529DC2}" destId="{D4C983B0-32A8-4A63-B12C-DE1AEF309C9A}" srcOrd="1" destOrd="0" presId="urn:microsoft.com/office/officeart/2005/8/layout/orgChart1"/>
    <dgm:cxn modelId="{85D43C47-3446-414B-8DA1-AEA63AE04245}" type="presParOf" srcId="{8B3AA13E-5E9A-46C0-9BA4-F3AAB8F33870}" destId="{E223C6E5-4F19-46A8-AD87-8760D42ED4CD}" srcOrd="1" destOrd="0" presId="urn:microsoft.com/office/officeart/2005/8/layout/orgChart1"/>
    <dgm:cxn modelId="{C53AAFDF-26E8-4DC2-B20A-B5CDD78D9870}" type="presParOf" srcId="{E223C6E5-4F19-46A8-AD87-8760D42ED4CD}" destId="{E87FB646-76FC-4174-9BAD-4A975500CFF3}" srcOrd="0" destOrd="0" presId="urn:microsoft.com/office/officeart/2005/8/layout/orgChart1"/>
    <dgm:cxn modelId="{A7C0A124-B863-4052-A0B4-ED2D67B14011}" type="presParOf" srcId="{E223C6E5-4F19-46A8-AD87-8760D42ED4CD}" destId="{DAE6D419-31AB-485B-A3D2-00EFCC87443B}" srcOrd="1" destOrd="0" presId="urn:microsoft.com/office/officeart/2005/8/layout/orgChart1"/>
    <dgm:cxn modelId="{BAA33BC3-07E0-4FD9-AC0B-457608D12FC8}" type="presParOf" srcId="{DAE6D419-31AB-485B-A3D2-00EFCC87443B}" destId="{3196C998-C13E-4E9B-8844-83AAE47D5515}" srcOrd="0" destOrd="0" presId="urn:microsoft.com/office/officeart/2005/8/layout/orgChart1"/>
    <dgm:cxn modelId="{0ABAED78-DA75-459C-975A-1E6DDD7C1EA8}" type="presParOf" srcId="{3196C998-C13E-4E9B-8844-83AAE47D5515}" destId="{5504E93F-EFF9-4324-B4B4-DB84E19D980C}" srcOrd="0" destOrd="0" presId="urn:microsoft.com/office/officeart/2005/8/layout/orgChart1"/>
    <dgm:cxn modelId="{43E05273-46BB-4792-9117-AF571406C551}" type="presParOf" srcId="{3196C998-C13E-4E9B-8844-83AAE47D5515}" destId="{BBF0B3CD-E00A-4707-A0B5-EA8520B01C56}" srcOrd="1" destOrd="0" presId="urn:microsoft.com/office/officeart/2005/8/layout/orgChart1"/>
    <dgm:cxn modelId="{CE998BF7-A0B9-42A6-A828-82A6EA1F584E}" type="presParOf" srcId="{DAE6D419-31AB-485B-A3D2-00EFCC87443B}" destId="{7C945D8E-0CC4-4B0B-BD1A-4E2CF5D160A2}" srcOrd="1" destOrd="0" presId="urn:microsoft.com/office/officeart/2005/8/layout/orgChart1"/>
    <dgm:cxn modelId="{65AE0C1E-CCF5-47D8-9097-9776D74898A7}" type="presParOf" srcId="{7C945D8E-0CC4-4B0B-BD1A-4E2CF5D160A2}" destId="{688DE5C2-13A4-4174-B62D-C5FCA81A9813}" srcOrd="0" destOrd="0" presId="urn:microsoft.com/office/officeart/2005/8/layout/orgChart1"/>
    <dgm:cxn modelId="{4CF2D8C5-6E0E-4E34-B1F1-D230EF963993}" type="presParOf" srcId="{7C945D8E-0CC4-4B0B-BD1A-4E2CF5D160A2}" destId="{3C5206B8-81ED-4B32-B2C2-2A5FA4EEFED9}" srcOrd="1" destOrd="0" presId="urn:microsoft.com/office/officeart/2005/8/layout/orgChart1"/>
    <dgm:cxn modelId="{25BD72EF-F0FD-4F38-90F9-D09BFEF24B6F}" type="presParOf" srcId="{3C5206B8-81ED-4B32-B2C2-2A5FA4EEFED9}" destId="{EDB45ED1-2ED3-4E14-B22F-3EEC62F884D5}" srcOrd="0" destOrd="0" presId="urn:microsoft.com/office/officeart/2005/8/layout/orgChart1"/>
    <dgm:cxn modelId="{D64D2A71-4122-4AA5-85B7-BFB75AC4441D}" type="presParOf" srcId="{EDB45ED1-2ED3-4E14-B22F-3EEC62F884D5}" destId="{1B06DFEB-D9DA-40EE-82E4-2F8FC64813E8}" srcOrd="0" destOrd="0" presId="urn:microsoft.com/office/officeart/2005/8/layout/orgChart1"/>
    <dgm:cxn modelId="{CC45E6A3-3526-438A-8240-EA1ED2EF8038}" type="presParOf" srcId="{EDB45ED1-2ED3-4E14-B22F-3EEC62F884D5}" destId="{7974766B-22CA-4072-97E8-F6A614515D31}" srcOrd="1" destOrd="0" presId="urn:microsoft.com/office/officeart/2005/8/layout/orgChart1"/>
    <dgm:cxn modelId="{29B33AE2-1120-4E7C-94FC-C7E22F7B1FAC}" type="presParOf" srcId="{3C5206B8-81ED-4B32-B2C2-2A5FA4EEFED9}" destId="{40EB9CEE-DC09-4692-9C81-76C8685FF6A7}" srcOrd="1" destOrd="0" presId="urn:microsoft.com/office/officeart/2005/8/layout/orgChart1"/>
    <dgm:cxn modelId="{F0719D32-A756-485D-991A-2BA962823B90}" type="presParOf" srcId="{3C5206B8-81ED-4B32-B2C2-2A5FA4EEFED9}" destId="{1A8BA1F5-D930-4444-AB03-F04987464019}" srcOrd="2" destOrd="0" presId="urn:microsoft.com/office/officeart/2005/8/layout/orgChart1"/>
    <dgm:cxn modelId="{E727E223-F8DE-489E-9180-7CBB8B869853}" type="presParOf" srcId="{7C945D8E-0CC4-4B0B-BD1A-4E2CF5D160A2}" destId="{7EB0EEF1-CD52-4E6A-B701-BF86CA75A343}" srcOrd="2" destOrd="0" presId="urn:microsoft.com/office/officeart/2005/8/layout/orgChart1"/>
    <dgm:cxn modelId="{71BBB850-7EB6-4528-A42F-169C1E9EEB09}" type="presParOf" srcId="{7C945D8E-0CC4-4B0B-BD1A-4E2CF5D160A2}" destId="{FF0399F2-262A-420B-84CB-EE6AE916BA8B}" srcOrd="3" destOrd="0" presId="urn:microsoft.com/office/officeart/2005/8/layout/orgChart1"/>
    <dgm:cxn modelId="{BBFB315B-7AA8-4919-9481-C98492389A22}" type="presParOf" srcId="{FF0399F2-262A-420B-84CB-EE6AE916BA8B}" destId="{FE1A7DA2-868A-4CA6-BEF2-93D4436CACFA}" srcOrd="0" destOrd="0" presId="urn:microsoft.com/office/officeart/2005/8/layout/orgChart1"/>
    <dgm:cxn modelId="{3E8E54F5-F8FB-4CE7-9BA5-77B9455CB282}" type="presParOf" srcId="{FE1A7DA2-868A-4CA6-BEF2-93D4436CACFA}" destId="{895B5690-D71B-4686-9FEE-780E0499AEDC}" srcOrd="0" destOrd="0" presId="urn:microsoft.com/office/officeart/2005/8/layout/orgChart1"/>
    <dgm:cxn modelId="{708ACF21-8597-465B-A5CA-14BAEB1EA7DD}" type="presParOf" srcId="{FE1A7DA2-868A-4CA6-BEF2-93D4436CACFA}" destId="{43B1BFE7-7E19-4816-AB03-5B02B908AB71}" srcOrd="1" destOrd="0" presId="urn:microsoft.com/office/officeart/2005/8/layout/orgChart1"/>
    <dgm:cxn modelId="{4D076685-188E-4674-AF56-280A254EA786}" type="presParOf" srcId="{FF0399F2-262A-420B-84CB-EE6AE916BA8B}" destId="{D9FD1EC7-59C1-453B-A73A-6D37D9D9305A}" srcOrd="1" destOrd="0" presId="urn:microsoft.com/office/officeart/2005/8/layout/orgChart1"/>
    <dgm:cxn modelId="{563794EB-6E9E-4E75-A914-8C26A28F36F9}" type="presParOf" srcId="{FF0399F2-262A-420B-84CB-EE6AE916BA8B}" destId="{73FEE74E-C33C-4123-82DF-D39178B26C82}" srcOrd="2" destOrd="0" presId="urn:microsoft.com/office/officeart/2005/8/layout/orgChart1"/>
    <dgm:cxn modelId="{A7945989-85FE-4818-A8C7-F5814B928FD9}" type="presParOf" srcId="{7C945D8E-0CC4-4B0B-BD1A-4E2CF5D160A2}" destId="{45A49D2E-277D-4D2B-BC5E-31811AF4B3E3}" srcOrd="4" destOrd="0" presId="urn:microsoft.com/office/officeart/2005/8/layout/orgChart1"/>
    <dgm:cxn modelId="{2A627272-1A95-4413-93CF-21EF2C1A1DB0}" type="presParOf" srcId="{7C945D8E-0CC4-4B0B-BD1A-4E2CF5D160A2}" destId="{193B169D-14C0-45F8-BCFD-B17FD3337FF4}" srcOrd="5" destOrd="0" presId="urn:microsoft.com/office/officeart/2005/8/layout/orgChart1"/>
    <dgm:cxn modelId="{8833211E-1B26-4178-BA53-28C6878CE03A}" type="presParOf" srcId="{193B169D-14C0-45F8-BCFD-B17FD3337FF4}" destId="{313734CE-A6DE-44A4-A9A3-16A9EE275997}" srcOrd="0" destOrd="0" presId="urn:microsoft.com/office/officeart/2005/8/layout/orgChart1"/>
    <dgm:cxn modelId="{97E55C4D-A049-426A-B213-BFE098274331}" type="presParOf" srcId="{313734CE-A6DE-44A4-A9A3-16A9EE275997}" destId="{A5832597-48C5-45FC-8658-D0CA4B6EF8C7}" srcOrd="0" destOrd="0" presId="urn:microsoft.com/office/officeart/2005/8/layout/orgChart1"/>
    <dgm:cxn modelId="{994A0A8E-F3F3-4250-A071-5E59422F91F8}" type="presParOf" srcId="{313734CE-A6DE-44A4-A9A3-16A9EE275997}" destId="{ADCFDE56-5907-4F71-B527-76BD1E68D240}" srcOrd="1" destOrd="0" presId="urn:microsoft.com/office/officeart/2005/8/layout/orgChart1"/>
    <dgm:cxn modelId="{31182B12-7832-4C4D-A020-70D23BA34BDF}" type="presParOf" srcId="{193B169D-14C0-45F8-BCFD-B17FD3337FF4}" destId="{050F8519-904C-4D57-A6DC-E2BB845C811C}" srcOrd="1" destOrd="0" presId="urn:microsoft.com/office/officeart/2005/8/layout/orgChart1"/>
    <dgm:cxn modelId="{B1E1AD4A-B607-43A3-9BF8-08720B708104}" type="presParOf" srcId="{193B169D-14C0-45F8-BCFD-B17FD3337FF4}" destId="{1CBF38A7-08A7-4288-8461-B7260BD5A29B}" srcOrd="2" destOrd="0" presId="urn:microsoft.com/office/officeart/2005/8/layout/orgChart1"/>
    <dgm:cxn modelId="{1EC10FCA-26D0-4BBB-9AAB-830F552290CD}" type="presParOf" srcId="{DAE6D419-31AB-485B-A3D2-00EFCC87443B}" destId="{F70BD433-2476-479F-97CE-7C38CD5C6F6C}" srcOrd="2" destOrd="0" presId="urn:microsoft.com/office/officeart/2005/8/layout/orgChart1"/>
    <dgm:cxn modelId="{41A566A0-20F7-4BCB-AC57-CCAB69B0202C}" type="presParOf" srcId="{E223C6E5-4F19-46A8-AD87-8760D42ED4CD}" destId="{522D30F4-BDCF-45B9-B97F-9366571A04F6}" srcOrd="2" destOrd="0" presId="urn:microsoft.com/office/officeart/2005/8/layout/orgChart1"/>
    <dgm:cxn modelId="{C3272D29-95A5-46A3-BD9D-F2D8975AB0BB}" type="presParOf" srcId="{E223C6E5-4F19-46A8-AD87-8760D42ED4CD}" destId="{D6D752E8-72CC-45D9-856A-AC0F117AD1EC}" srcOrd="3" destOrd="0" presId="urn:microsoft.com/office/officeart/2005/8/layout/orgChart1"/>
    <dgm:cxn modelId="{965BF436-BA83-4131-A569-AFF61543B375}" type="presParOf" srcId="{D6D752E8-72CC-45D9-856A-AC0F117AD1EC}" destId="{22E4E4E8-3E39-4623-91D3-FE9793DBBC61}" srcOrd="0" destOrd="0" presId="urn:microsoft.com/office/officeart/2005/8/layout/orgChart1"/>
    <dgm:cxn modelId="{4BA1BBB4-0409-450F-BEDD-FA17C57EB1DF}" type="presParOf" srcId="{22E4E4E8-3E39-4623-91D3-FE9793DBBC61}" destId="{8948CF62-3D5F-4607-BCB8-C596E43AC366}" srcOrd="0" destOrd="0" presId="urn:microsoft.com/office/officeart/2005/8/layout/orgChart1"/>
    <dgm:cxn modelId="{FE503613-AA4A-4D05-8B8B-5DB46FD88BBD}" type="presParOf" srcId="{22E4E4E8-3E39-4623-91D3-FE9793DBBC61}" destId="{FA69B13E-6EB5-45A0-94D6-E6EE6A610BF5}" srcOrd="1" destOrd="0" presId="urn:microsoft.com/office/officeart/2005/8/layout/orgChart1"/>
    <dgm:cxn modelId="{916A152D-9917-4E7A-87E5-083BFE111BC7}" type="presParOf" srcId="{D6D752E8-72CC-45D9-856A-AC0F117AD1EC}" destId="{8CD51AC6-8065-4A12-9536-F30B05F377EB}" srcOrd="1" destOrd="0" presId="urn:microsoft.com/office/officeart/2005/8/layout/orgChart1"/>
    <dgm:cxn modelId="{F9FCADC3-829D-4FAC-A522-02965349BC02}" type="presParOf" srcId="{D6D752E8-72CC-45D9-856A-AC0F117AD1EC}" destId="{EFC433BD-DDC2-4FA8-B5CD-D6A3C58C9A23}" srcOrd="2" destOrd="0" presId="urn:microsoft.com/office/officeart/2005/8/layout/orgChart1"/>
    <dgm:cxn modelId="{B2309922-36A6-4996-9CC2-B6B281CC00E9}" type="presParOf" srcId="{E223C6E5-4F19-46A8-AD87-8760D42ED4CD}" destId="{0B25B8C9-7D4C-4985-ADF5-2CE3289DDD68}" srcOrd="4" destOrd="0" presId="urn:microsoft.com/office/officeart/2005/8/layout/orgChart1"/>
    <dgm:cxn modelId="{4AE91D11-6166-4ED7-AF95-39917FC682A0}" type="presParOf" srcId="{E223C6E5-4F19-46A8-AD87-8760D42ED4CD}" destId="{339B1805-48B3-4B4D-B97F-46D4CFADB685}" srcOrd="5" destOrd="0" presId="urn:microsoft.com/office/officeart/2005/8/layout/orgChart1"/>
    <dgm:cxn modelId="{CFF4A8E0-D242-4772-9B43-740FD7846A06}" type="presParOf" srcId="{339B1805-48B3-4B4D-B97F-46D4CFADB685}" destId="{72FC2EE9-658B-4F76-B01A-A54291262385}" srcOrd="0" destOrd="0" presId="urn:microsoft.com/office/officeart/2005/8/layout/orgChart1"/>
    <dgm:cxn modelId="{87D352D8-CB67-44B4-9BA0-ED47EF400735}" type="presParOf" srcId="{72FC2EE9-658B-4F76-B01A-A54291262385}" destId="{06A00825-3164-4F4D-B67E-CF4762A46CBE}" srcOrd="0" destOrd="0" presId="urn:microsoft.com/office/officeart/2005/8/layout/orgChart1"/>
    <dgm:cxn modelId="{8C01D02B-F211-4F87-8E71-C399A5630117}" type="presParOf" srcId="{72FC2EE9-658B-4F76-B01A-A54291262385}" destId="{F9FB1E72-79D4-4190-9E79-FAF60E4AF82E}" srcOrd="1" destOrd="0" presId="urn:microsoft.com/office/officeart/2005/8/layout/orgChart1"/>
    <dgm:cxn modelId="{FA84B5D8-B38F-4C0D-85E3-465E61FC5F91}" type="presParOf" srcId="{339B1805-48B3-4B4D-B97F-46D4CFADB685}" destId="{150FD7C2-5D02-47F8-8B79-F55DC273A3B3}" srcOrd="1" destOrd="0" presId="urn:microsoft.com/office/officeart/2005/8/layout/orgChart1"/>
    <dgm:cxn modelId="{1C1697D5-0532-4DE6-84A1-B91F917799E5}" type="presParOf" srcId="{339B1805-48B3-4B4D-B97F-46D4CFADB685}" destId="{A4001DB7-D618-46C9-B30E-3954C0237F25}" srcOrd="2" destOrd="0" presId="urn:microsoft.com/office/officeart/2005/8/layout/orgChart1"/>
    <dgm:cxn modelId="{54725985-41C7-4549-ABDE-413364E74CF4}" type="presParOf" srcId="{E223C6E5-4F19-46A8-AD87-8760D42ED4CD}" destId="{6D967E4E-0F92-4C92-AE88-2953397806B5}" srcOrd="6" destOrd="0" presId="urn:microsoft.com/office/officeart/2005/8/layout/orgChart1"/>
    <dgm:cxn modelId="{BF802396-D0E0-41DC-AF65-D878E0F2DDFA}" type="presParOf" srcId="{E223C6E5-4F19-46A8-AD87-8760D42ED4CD}" destId="{3DD2DC47-B753-4BE2-83B3-3AD40F0BF4D6}" srcOrd="7" destOrd="0" presId="urn:microsoft.com/office/officeart/2005/8/layout/orgChart1"/>
    <dgm:cxn modelId="{4472FB00-22DB-443A-A102-7F484D6A7EC2}" type="presParOf" srcId="{3DD2DC47-B753-4BE2-83B3-3AD40F0BF4D6}" destId="{B4A069DC-0B00-47BC-9D12-5AD252754A41}" srcOrd="0" destOrd="0" presId="urn:microsoft.com/office/officeart/2005/8/layout/orgChart1"/>
    <dgm:cxn modelId="{8C93B1BE-77D7-4067-8BDE-195915D7F59E}" type="presParOf" srcId="{B4A069DC-0B00-47BC-9D12-5AD252754A41}" destId="{86BAFC73-5178-4C03-8805-9ACA4D2A0856}" srcOrd="0" destOrd="0" presId="urn:microsoft.com/office/officeart/2005/8/layout/orgChart1"/>
    <dgm:cxn modelId="{694BC3D2-00AA-4227-B985-8E753F2F3B28}" type="presParOf" srcId="{B4A069DC-0B00-47BC-9D12-5AD252754A41}" destId="{C39637E6-9925-4646-8F8A-0B43DAB9EDD7}" srcOrd="1" destOrd="0" presId="urn:microsoft.com/office/officeart/2005/8/layout/orgChart1"/>
    <dgm:cxn modelId="{E56DA1AD-79C6-412F-83F9-60D006CED3A7}" type="presParOf" srcId="{3DD2DC47-B753-4BE2-83B3-3AD40F0BF4D6}" destId="{52416A25-608D-4293-8139-455DAFAFC9B7}" srcOrd="1" destOrd="0" presId="urn:microsoft.com/office/officeart/2005/8/layout/orgChart1"/>
    <dgm:cxn modelId="{313554FC-D51D-43E9-8827-DE9C705A9DB0}" type="presParOf" srcId="{52416A25-608D-4293-8139-455DAFAFC9B7}" destId="{9F116872-D9B3-495C-8A1B-5BBE765A084C}" srcOrd="0" destOrd="0" presId="urn:microsoft.com/office/officeart/2005/8/layout/orgChart1"/>
    <dgm:cxn modelId="{3CE63DDB-0E98-49AF-A305-71D04AB87AA5}" type="presParOf" srcId="{52416A25-608D-4293-8139-455DAFAFC9B7}" destId="{266C7C50-8054-418D-BBC0-F7FBFC48F639}" srcOrd="1" destOrd="0" presId="urn:microsoft.com/office/officeart/2005/8/layout/orgChart1"/>
    <dgm:cxn modelId="{00B3D735-6937-406F-900D-3EDF2C42540C}" type="presParOf" srcId="{266C7C50-8054-418D-BBC0-F7FBFC48F639}" destId="{5DBAE83A-31E3-417A-B624-01BC00824B90}" srcOrd="0" destOrd="0" presId="urn:microsoft.com/office/officeart/2005/8/layout/orgChart1"/>
    <dgm:cxn modelId="{A57C0D8D-0ADF-40E5-9018-CE4A5FE2E87F}" type="presParOf" srcId="{5DBAE83A-31E3-417A-B624-01BC00824B90}" destId="{82F0BD1E-D321-4A10-A6C0-FA8F812B75FC}" srcOrd="0" destOrd="0" presId="urn:microsoft.com/office/officeart/2005/8/layout/orgChart1"/>
    <dgm:cxn modelId="{C1839E8B-900E-4C30-93EB-A953F05B6A0A}" type="presParOf" srcId="{5DBAE83A-31E3-417A-B624-01BC00824B90}" destId="{84E6261A-2311-42AA-A74B-1C4AA3188F03}" srcOrd="1" destOrd="0" presId="urn:microsoft.com/office/officeart/2005/8/layout/orgChart1"/>
    <dgm:cxn modelId="{C320A6D9-608E-4AB3-8767-DFC7BCA79549}" type="presParOf" srcId="{266C7C50-8054-418D-BBC0-F7FBFC48F639}" destId="{8029EA71-CEAD-4049-B073-AACB2E727119}" srcOrd="1" destOrd="0" presId="urn:microsoft.com/office/officeart/2005/8/layout/orgChart1"/>
    <dgm:cxn modelId="{D12D90A1-1D8C-439E-9C74-A54D4DD406D5}" type="presParOf" srcId="{8029EA71-CEAD-4049-B073-AACB2E727119}" destId="{3632EF28-C64A-4C4C-AB53-4015681816FA}" srcOrd="0" destOrd="0" presId="urn:microsoft.com/office/officeart/2005/8/layout/orgChart1"/>
    <dgm:cxn modelId="{9B4F07D6-F85A-440E-8923-C086527DF7B9}" type="presParOf" srcId="{8029EA71-CEAD-4049-B073-AACB2E727119}" destId="{E22FA609-B67A-424F-99FA-B3E8A078CF17}" srcOrd="1" destOrd="0" presId="urn:microsoft.com/office/officeart/2005/8/layout/orgChart1"/>
    <dgm:cxn modelId="{4FC91A57-0500-41CE-B734-7368EDA4CD25}" type="presParOf" srcId="{E22FA609-B67A-424F-99FA-B3E8A078CF17}" destId="{378BD13D-423E-4952-9807-5F9CD3A24723}" srcOrd="0" destOrd="0" presId="urn:microsoft.com/office/officeart/2005/8/layout/orgChart1"/>
    <dgm:cxn modelId="{97D3C8BE-AC66-47AF-BDB9-C47E1436CC4D}" type="presParOf" srcId="{378BD13D-423E-4952-9807-5F9CD3A24723}" destId="{D76C2736-56E7-4806-AF11-CB4B5B9B2304}" srcOrd="0" destOrd="0" presId="urn:microsoft.com/office/officeart/2005/8/layout/orgChart1"/>
    <dgm:cxn modelId="{463E290C-33C9-4313-9467-9D5DE8505F0B}" type="presParOf" srcId="{378BD13D-423E-4952-9807-5F9CD3A24723}" destId="{336E031F-319D-4E93-9EB6-89B50259E50D}" srcOrd="1" destOrd="0" presId="urn:microsoft.com/office/officeart/2005/8/layout/orgChart1"/>
    <dgm:cxn modelId="{C9E04DF3-A380-45C0-8885-E6D451102C61}" type="presParOf" srcId="{E22FA609-B67A-424F-99FA-B3E8A078CF17}" destId="{45852A03-7A2F-469C-81E0-07728D9C3233}" srcOrd="1" destOrd="0" presId="urn:microsoft.com/office/officeart/2005/8/layout/orgChart1"/>
    <dgm:cxn modelId="{191257BA-780C-4844-90C9-842C08DB87BB}" type="presParOf" srcId="{E22FA609-B67A-424F-99FA-B3E8A078CF17}" destId="{07604E31-B457-4F9F-82F0-F2755DCC8EA8}" srcOrd="2" destOrd="0" presId="urn:microsoft.com/office/officeart/2005/8/layout/orgChart1"/>
    <dgm:cxn modelId="{9D84FC0B-AA1F-4BBA-A6C6-B7355826C280}" type="presParOf" srcId="{8029EA71-CEAD-4049-B073-AACB2E727119}" destId="{6A06CBE3-0622-4818-9C17-F285DB7B1E50}" srcOrd="2" destOrd="0" presId="urn:microsoft.com/office/officeart/2005/8/layout/orgChart1"/>
    <dgm:cxn modelId="{BC7036C2-06EE-4E6C-A54B-7B1F9B5E00C8}" type="presParOf" srcId="{8029EA71-CEAD-4049-B073-AACB2E727119}" destId="{BCFB52C4-AE2E-4B86-B83F-D74A1245F155}" srcOrd="3" destOrd="0" presId="urn:microsoft.com/office/officeart/2005/8/layout/orgChart1"/>
    <dgm:cxn modelId="{63D6CB4C-9EEA-4B58-9A09-09598407C3DD}" type="presParOf" srcId="{BCFB52C4-AE2E-4B86-B83F-D74A1245F155}" destId="{7351D894-956A-4CAD-9B61-13117624629F}" srcOrd="0" destOrd="0" presId="urn:microsoft.com/office/officeart/2005/8/layout/orgChart1"/>
    <dgm:cxn modelId="{FBD9A488-3734-40F1-8246-BE74F3E7673C}" type="presParOf" srcId="{7351D894-956A-4CAD-9B61-13117624629F}" destId="{3CE99ED8-67BC-4A6F-916A-DFF80CE147E4}" srcOrd="0" destOrd="0" presId="urn:microsoft.com/office/officeart/2005/8/layout/orgChart1"/>
    <dgm:cxn modelId="{B9BE9B23-C2E7-4A07-AA31-0A8A83B00E25}" type="presParOf" srcId="{7351D894-956A-4CAD-9B61-13117624629F}" destId="{1B8FECA7-44E8-4F50-9EB1-30C2B7B826E4}" srcOrd="1" destOrd="0" presId="urn:microsoft.com/office/officeart/2005/8/layout/orgChart1"/>
    <dgm:cxn modelId="{3B13B553-6268-4C16-965A-373C2728B617}" type="presParOf" srcId="{BCFB52C4-AE2E-4B86-B83F-D74A1245F155}" destId="{38625FC9-8375-4CE2-9A29-9CCBFA448AAF}" srcOrd="1" destOrd="0" presId="urn:microsoft.com/office/officeart/2005/8/layout/orgChart1"/>
    <dgm:cxn modelId="{29F76437-6359-463B-987B-6C033223BB01}" type="presParOf" srcId="{BCFB52C4-AE2E-4B86-B83F-D74A1245F155}" destId="{C32D5E38-F393-48EF-A947-87902EE0D82F}" srcOrd="2" destOrd="0" presId="urn:microsoft.com/office/officeart/2005/8/layout/orgChart1"/>
    <dgm:cxn modelId="{3FB7BB12-BAA9-4277-99BB-C3B3ED7CB6FF}" type="presParOf" srcId="{266C7C50-8054-418D-BBC0-F7FBFC48F639}" destId="{79365CA6-94CE-408C-9E08-884FEB9D9B19}" srcOrd="2" destOrd="0" presId="urn:microsoft.com/office/officeart/2005/8/layout/orgChart1"/>
    <dgm:cxn modelId="{5FC6F54E-B206-4BD5-84F7-C8901C593C8E}" type="presParOf" srcId="{52416A25-608D-4293-8139-455DAFAFC9B7}" destId="{3CC558A7-F612-47A2-B2E8-45C4C6DB0D52}" srcOrd="2" destOrd="0" presId="urn:microsoft.com/office/officeart/2005/8/layout/orgChart1"/>
    <dgm:cxn modelId="{1516E02D-878B-4D6C-8148-D2FC52AB5E3B}" type="presParOf" srcId="{52416A25-608D-4293-8139-455DAFAFC9B7}" destId="{7B3B5F83-D228-41BD-8FDE-8E33792B1325}" srcOrd="3" destOrd="0" presId="urn:microsoft.com/office/officeart/2005/8/layout/orgChart1"/>
    <dgm:cxn modelId="{C6384BCF-97E3-4124-893A-236BCEAE24CE}" type="presParOf" srcId="{7B3B5F83-D228-41BD-8FDE-8E33792B1325}" destId="{F94A0D79-69AC-4EC3-B889-2D212E677F41}" srcOrd="0" destOrd="0" presId="urn:microsoft.com/office/officeart/2005/8/layout/orgChart1"/>
    <dgm:cxn modelId="{40BAA5BF-E9AD-4A94-A984-7A00FE72E732}" type="presParOf" srcId="{F94A0D79-69AC-4EC3-B889-2D212E677F41}" destId="{9B1C69BE-1E75-4228-A510-61B0391A21A9}" srcOrd="0" destOrd="0" presId="urn:microsoft.com/office/officeart/2005/8/layout/orgChart1"/>
    <dgm:cxn modelId="{BC6903B5-5DD6-467A-9905-A2E662DECB6F}" type="presParOf" srcId="{F94A0D79-69AC-4EC3-B889-2D212E677F41}" destId="{2F41287D-7908-46A6-BBBB-96F975430CCC}" srcOrd="1" destOrd="0" presId="urn:microsoft.com/office/officeart/2005/8/layout/orgChart1"/>
    <dgm:cxn modelId="{501886CB-E437-4C3D-9B9C-E141AAA05F7B}" type="presParOf" srcId="{7B3B5F83-D228-41BD-8FDE-8E33792B1325}" destId="{E06CF2F8-84E2-41E0-80D8-EF0D07D96DD9}" srcOrd="1" destOrd="0" presId="urn:microsoft.com/office/officeart/2005/8/layout/orgChart1"/>
    <dgm:cxn modelId="{06DE0999-ADDD-4B9A-A36A-DADF49B13AF9}" type="presParOf" srcId="{7B3B5F83-D228-41BD-8FDE-8E33792B1325}" destId="{EF7F123E-3EBE-490A-8640-6EAA773E9F5F}" srcOrd="2" destOrd="0" presId="urn:microsoft.com/office/officeart/2005/8/layout/orgChart1"/>
    <dgm:cxn modelId="{39E5A5F0-1E65-4866-9D15-F57AD74AD17D}" type="presParOf" srcId="{52416A25-608D-4293-8139-455DAFAFC9B7}" destId="{B3CDAC94-8A6E-4908-8B6C-8CCC2B0A34FA}" srcOrd="4" destOrd="0" presId="urn:microsoft.com/office/officeart/2005/8/layout/orgChart1"/>
    <dgm:cxn modelId="{BD2E70FC-EE43-44B7-AF3D-D1597452BF5A}" type="presParOf" srcId="{52416A25-608D-4293-8139-455DAFAFC9B7}" destId="{C142F8A1-794D-47BA-941B-585B608EB547}" srcOrd="5" destOrd="0" presId="urn:microsoft.com/office/officeart/2005/8/layout/orgChart1"/>
    <dgm:cxn modelId="{F56F1A6E-3C81-452C-92DB-D569381E36CB}" type="presParOf" srcId="{C142F8A1-794D-47BA-941B-585B608EB547}" destId="{1AA09C98-21B2-44D7-B49D-E7D134F1023D}" srcOrd="0" destOrd="0" presId="urn:microsoft.com/office/officeart/2005/8/layout/orgChart1"/>
    <dgm:cxn modelId="{3F256E5E-7DC3-40F6-9EA4-C69A5BCE9507}" type="presParOf" srcId="{1AA09C98-21B2-44D7-B49D-E7D134F1023D}" destId="{9E322C88-DE25-464E-938E-FD40440B1593}" srcOrd="0" destOrd="0" presId="urn:microsoft.com/office/officeart/2005/8/layout/orgChart1"/>
    <dgm:cxn modelId="{78998719-02C4-4F44-90E5-F1589FEEF030}" type="presParOf" srcId="{1AA09C98-21B2-44D7-B49D-E7D134F1023D}" destId="{38F1C3E1-1F70-47A6-B0B8-30646A546917}" srcOrd="1" destOrd="0" presId="urn:microsoft.com/office/officeart/2005/8/layout/orgChart1"/>
    <dgm:cxn modelId="{E7A4322C-071C-4222-AD41-45EBD48A269F}" type="presParOf" srcId="{C142F8A1-794D-47BA-941B-585B608EB547}" destId="{7B38B80C-6607-496F-B085-DD5C4FE1E435}" srcOrd="1" destOrd="0" presId="urn:microsoft.com/office/officeart/2005/8/layout/orgChart1"/>
    <dgm:cxn modelId="{067F69D2-1B60-48BB-B110-87CD6C3D16E7}" type="presParOf" srcId="{C142F8A1-794D-47BA-941B-585B608EB547}" destId="{EA5F8BF6-4FA4-49C1-81CD-554A9DF83E80}" srcOrd="2" destOrd="0" presId="urn:microsoft.com/office/officeart/2005/8/layout/orgChart1"/>
    <dgm:cxn modelId="{14276043-C125-4286-A7C7-0D3280B94D50}" type="presParOf" srcId="{3DD2DC47-B753-4BE2-83B3-3AD40F0BF4D6}" destId="{65D33FB8-1DF9-442C-89F9-4F0951149AB0}" srcOrd="2" destOrd="0" presId="urn:microsoft.com/office/officeart/2005/8/layout/orgChart1"/>
    <dgm:cxn modelId="{6483609C-1F5B-4B30-81EA-8B9DA3098BF7}" type="presParOf" srcId="{8B3AA13E-5E9A-46C0-9BA4-F3AAB8F33870}" destId="{39C69F18-B5A7-4632-84F1-55AFDE64533A}" srcOrd="2" destOrd="0" presId="urn:microsoft.com/office/officeart/2005/8/layout/orgChart1"/>
    <dgm:cxn modelId="{434DAD61-0289-4E0B-845E-E6A211704C08}" type="presParOf" srcId="{39C69F18-B5A7-4632-84F1-55AFDE64533A}" destId="{49666078-767C-470F-A133-5DF9B01F01A6}" srcOrd="0" destOrd="0" presId="urn:microsoft.com/office/officeart/2005/8/layout/orgChart1"/>
    <dgm:cxn modelId="{C2DED717-0218-41EA-BCA2-A934040BC07E}" type="presParOf" srcId="{39C69F18-B5A7-4632-84F1-55AFDE64533A}" destId="{39E85532-974F-4A6C-A12A-4A3556496188}" srcOrd="1" destOrd="0" presId="urn:microsoft.com/office/officeart/2005/8/layout/orgChart1"/>
    <dgm:cxn modelId="{1CE5750F-13CA-4198-9AC1-9BF30B03996F}" type="presParOf" srcId="{39E85532-974F-4A6C-A12A-4A3556496188}" destId="{1E9C7B8A-9D54-4415-BE84-5BFC1525EAFA}" srcOrd="0" destOrd="0" presId="urn:microsoft.com/office/officeart/2005/8/layout/orgChart1"/>
    <dgm:cxn modelId="{849DBA79-5F08-4733-B61F-54E70CCEF9A1}" type="presParOf" srcId="{1E9C7B8A-9D54-4415-BE84-5BFC1525EAFA}" destId="{451FD927-E167-4B9F-934C-30B8421F1A4B}" srcOrd="0" destOrd="0" presId="urn:microsoft.com/office/officeart/2005/8/layout/orgChart1"/>
    <dgm:cxn modelId="{D472A04C-A4BA-4F74-B1C0-8F595DCBF5A4}" type="presParOf" srcId="{1E9C7B8A-9D54-4415-BE84-5BFC1525EAFA}" destId="{96504A6A-A4F8-4DD7-9B83-56F46B7DCF8C}" srcOrd="1" destOrd="0" presId="urn:microsoft.com/office/officeart/2005/8/layout/orgChart1"/>
    <dgm:cxn modelId="{83E064F4-D3F3-4305-90FA-88A242EEDF9B}" type="presParOf" srcId="{39E85532-974F-4A6C-A12A-4A3556496188}" destId="{3821B634-1F21-4C05-87DC-DB497E7E8584}" srcOrd="1" destOrd="0" presId="urn:microsoft.com/office/officeart/2005/8/layout/orgChart1"/>
    <dgm:cxn modelId="{6E29FA5B-B7AA-4822-8992-48C50E4A2662}" type="presParOf" srcId="{39E85532-974F-4A6C-A12A-4A3556496188}" destId="{6292F1C7-0CE5-4F17-894F-E87660057DE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A1D129-7E26-4EED-BA90-32D75C44C42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BC06BA8-E8DC-463E-8BE0-C41B255ECE22}">
      <dgm:prSet phldrT="[Texte]"/>
      <dgm:spPr/>
      <dgm:t>
        <a:bodyPr/>
        <a:lstStyle/>
        <a:p>
          <a:r>
            <a:rPr lang="fr-FR" dirty="0" smtClean="0"/>
            <a:t>Amélioration</a:t>
          </a:r>
          <a:endParaRPr lang="fr-FR" dirty="0"/>
        </a:p>
      </dgm:t>
    </dgm:pt>
    <dgm:pt modelId="{49EDAABB-32D4-4299-8033-4AB777669035}" type="parTrans" cxnId="{7C99AEF6-D76D-4C3D-803A-E101D4CC1F9F}">
      <dgm:prSet/>
      <dgm:spPr/>
      <dgm:t>
        <a:bodyPr/>
        <a:lstStyle/>
        <a:p>
          <a:endParaRPr lang="fr-FR"/>
        </a:p>
      </dgm:t>
    </dgm:pt>
    <dgm:pt modelId="{509FD64A-252E-4146-8A49-4C3DBC43A6C2}" type="sibTrans" cxnId="{7C99AEF6-D76D-4C3D-803A-E101D4CC1F9F}">
      <dgm:prSet/>
      <dgm:spPr/>
      <dgm:t>
        <a:bodyPr/>
        <a:lstStyle/>
        <a:p>
          <a:endParaRPr lang="fr-FR"/>
        </a:p>
      </dgm:t>
    </dgm:pt>
    <dgm:pt modelId="{97E7109E-CD97-4AAA-A31B-A7FBAAD624AD}">
      <dgm:prSet phldrT="[Texte]"/>
      <dgm:spPr/>
      <dgm:t>
        <a:bodyPr/>
        <a:lstStyle/>
        <a:p>
          <a:r>
            <a:rPr lang="fr-FR" dirty="0" smtClean="0"/>
            <a:t>Information-formation</a:t>
          </a:r>
          <a:endParaRPr lang="fr-FR" dirty="0"/>
        </a:p>
      </dgm:t>
    </dgm:pt>
    <dgm:pt modelId="{D1067681-8A6B-4268-AB5F-0A7D9B84C607}" type="parTrans" cxnId="{5DC51EEA-383D-4924-8877-ED6CECCE10EE}">
      <dgm:prSet/>
      <dgm:spPr/>
      <dgm:t>
        <a:bodyPr/>
        <a:lstStyle/>
        <a:p>
          <a:endParaRPr lang="fr-FR"/>
        </a:p>
      </dgm:t>
    </dgm:pt>
    <dgm:pt modelId="{F05A2E00-14FD-4DB0-86B4-E75A92FE256D}" type="sibTrans" cxnId="{5DC51EEA-383D-4924-8877-ED6CECCE10EE}">
      <dgm:prSet/>
      <dgm:spPr/>
      <dgm:t>
        <a:bodyPr/>
        <a:lstStyle/>
        <a:p>
          <a:endParaRPr lang="fr-FR"/>
        </a:p>
      </dgm:t>
    </dgm:pt>
    <dgm:pt modelId="{AF517A01-4CCC-4121-832A-51EF92E3CD63}">
      <dgm:prSet phldrT="[Texte]"/>
      <dgm:spPr/>
      <dgm:t>
        <a:bodyPr/>
        <a:lstStyle/>
        <a:p>
          <a:r>
            <a:rPr lang="fr-FR" dirty="0" smtClean="0"/>
            <a:t>Description- inventaires</a:t>
          </a:r>
          <a:endParaRPr lang="fr-FR" dirty="0"/>
        </a:p>
      </dgm:t>
    </dgm:pt>
    <dgm:pt modelId="{49346354-010A-41F2-AB23-952CFFEED525}" type="parTrans" cxnId="{39B99E0E-DA77-419D-B0DF-9BD568667568}">
      <dgm:prSet/>
      <dgm:spPr/>
      <dgm:t>
        <a:bodyPr/>
        <a:lstStyle/>
        <a:p>
          <a:endParaRPr lang="fr-FR"/>
        </a:p>
      </dgm:t>
    </dgm:pt>
    <dgm:pt modelId="{3F557FB6-AD96-4424-886E-4EEE476EFA32}" type="sibTrans" cxnId="{39B99E0E-DA77-419D-B0DF-9BD568667568}">
      <dgm:prSet/>
      <dgm:spPr/>
      <dgm:t>
        <a:bodyPr/>
        <a:lstStyle/>
        <a:p>
          <a:endParaRPr lang="fr-FR"/>
        </a:p>
      </dgm:t>
    </dgm:pt>
    <dgm:pt modelId="{2E45B961-565F-4E87-A903-A14FC262001B}">
      <dgm:prSet/>
      <dgm:spPr/>
      <dgm:t>
        <a:bodyPr/>
        <a:lstStyle/>
        <a:p>
          <a:r>
            <a:rPr lang="fr-FR" dirty="0" smtClean="0"/>
            <a:t>Evaluation des risques</a:t>
          </a:r>
          <a:endParaRPr lang="fr-FR" dirty="0"/>
        </a:p>
      </dgm:t>
    </dgm:pt>
    <dgm:pt modelId="{CD463F3D-4C38-4F97-B3D3-C17FB8809473}" type="parTrans" cxnId="{AA8BC999-652D-41BB-9CEB-7903A2DDEE56}">
      <dgm:prSet/>
      <dgm:spPr/>
      <dgm:t>
        <a:bodyPr/>
        <a:lstStyle/>
        <a:p>
          <a:endParaRPr lang="fr-FR"/>
        </a:p>
      </dgm:t>
    </dgm:pt>
    <dgm:pt modelId="{C583E577-A401-41CB-AACC-A4958AD43E83}" type="sibTrans" cxnId="{AA8BC999-652D-41BB-9CEB-7903A2DDEE56}">
      <dgm:prSet/>
      <dgm:spPr/>
      <dgm:t>
        <a:bodyPr/>
        <a:lstStyle/>
        <a:p>
          <a:endParaRPr lang="fr-FR"/>
        </a:p>
      </dgm:t>
    </dgm:pt>
    <dgm:pt modelId="{7654DDF4-F4AE-4984-BD80-AF9E6B134D32}" type="pres">
      <dgm:prSet presAssocID="{A4A1D129-7E26-4EED-BA90-32D75C44C42F}" presName="compositeShape" presStyleCnt="0">
        <dgm:presLayoutVars>
          <dgm:dir/>
          <dgm:resizeHandles/>
        </dgm:presLayoutVars>
      </dgm:prSet>
      <dgm:spPr/>
    </dgm:pt>
    <dgm:pt modelId="{8251D4B1-CABE-4426-907D-898AD778D42E}" type="pres">
      <dgm:prSet presAssocID="{A4A1D129-7E26-4EED-BA90-32D75C44C42F}" presName="pyramid" presStyleLbl="node1" presStyleIdx="0" presStyleCnt="1" custLinFactNeighborX="5887"/>
      <dgm:spPr/>
    </dgm:pt>
    <dgm:pt modelId="{5FE7AF38-4F7A-47D1-AD79-1739191135CB}" type="pres">
      <dgm:prSet presAssocID="{A4A1D129-7E26-4EED-BA90-32D75C44C42F}" presName="theList" presStyleCnt="0"/>
      <dgm:spPr/>
    </dgm:pt>
    <dgm:pt modelId="{6CCC3F89-D362-43F2-A7B6-51EE19EECF55}" type="pres">
      <dgm:prSet presAssocID="{1BC06BA8-E8DC-463E-8BE0-C41B255ECE22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90AF33-A39A-4DF6-B15B-EE2899F9FA80}" type="pres">
      <dgm:prSet presAssocID="{1BC06BA8-E8DC-463E-8BE0-C41B255ECE22}" presName="aSpace" presStyleCnt="0"/>
      <dgm:spPr/>
    </dgm:pt>
    <dgm:pt modelId="{2E671967-3469-4B18-84FE-C8DD1008B2AD}" type="pres">
      <dgm:prSet presAssocID="{97E7109E-CD97-4AAA-A31B-A7FBAAD624AD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98E690-1498-4E1D-9DA0-033935B8CEB4}" type="pres">
      <dgm:prSet presAssocID="{97E7109E-CD97-4AAA-A31B-A7FBAAD624AD}" presName="aSpace" presStyleCnt="0"/>
      <dgm:spPr/>
    </dgm:pt>
    <dgm:pt modelId="{4C051BD2-D64F-486E-8782-3032B3B6692D}" type="pres">
      <dgm:prSet presAssocID="{2E45B961-565F-4E87-A903-A14FC262001B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F065EC-2612-4E34-9129-0A8582014030}" type="pres">
      <dgm:prSet presAssocID="{2E45B961-565F-4E87-A903-A14FC262001B}" presName="aSpace" presStyleCnt="0"/>
      <dgm:spPr/>
    </dgm:pt>
    <dgm:pt modelId="{CC6C406D-C5D6-45E6-920B-C3384159722D}" type="pres">
      <dgm:prSet presAssocID="{AF517A01-4CCC-4121-832A-51EF92E3CD63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569105-19A0-47AC-BED6-D387F37A231C}" type="pres">
      <dgm:prSet presAssocID="{AF517A01-4CCC-4121-832A-51EF92E3CD63}" presName="aSpace" presStyleCnt="0"/>
      <dgm:spPr/>
    </dgm:pt>
  </dgm:ptLst>
  <dgm:cxnLst>
    <dgm:cxn modelId="{39B99E0E-DA77-419D-B0DF-9BD568667568}" srcId="{A4A1D129-7E26-4EED-BA90-32D75C44C42F}" destId="{AF517A01-4CCC-4121-832A-51EF92E3CD63}" srcOrd="3" destOrd="0" parTransId="{49346354-010A-41F2-AB23-952CFFEED525}" sibTransId="{3F557FB6-AD96-4424-886E-4EEE476EFA32}"/>
    <dgm:cxn modelId="{65FE3204-E062-4BC3-9848-343CF7BD3C6B}" type="presOf" srcId="{1BC06BA8-E8DC-463E-8BE0-C41B255ECE22}" destId="{6CCC3F89-D362-43F2-A7B6-51EE19EECF55}" srcOrd="0" destOrd="0" presId="urn:microsoft.com/office/officeart/2005/8/layout/pyramid2"/>
    <dgm:cxn modelId="{76527B83-500C-4B49-8A20-5DF1F6BA5758}" type="presOf" srcId="{97E7109E-CD97-4AAA-A31B-A7FBAAD624AD}" destId="{2E671967-3469-4B18-84FE-C8DD1008B2AD}" srcOrd="0" destOrd="0" presId="urn:microsoft.com/office/officeart/2005/8/layout/pyramid2"/>
    <dgm:cxn modelId="{8C7EA555-8C09-4A2D-924A-34B448B4D76B}" type="presOf" srcId="{2E45B961-565F-4E87-A903-A14FC262001B}" destId="{4C051BD2-D64F-486E-8782-3032B3B6692D}" srcOrd="0" destOrd="0" presId="urn:microsoft.com/office/officeart/2005/8/layout/pyramid2"/>
    <dgm:cxn modelId="{AA8BC999-652D-41BB-9CEB-7903A2DDEE56}" srcId="{A4A1D129-7E26-4EED-BA90-32D75C44C42F}" destId="{2E45B961-565F-4E87-A903-A14FC262001B}" srcOrd="2" destOrd="0" parTransId="{CD463F3D-4C38-4F97-B3D3-C17FB8809473}" sibTransId="{C583E577-A401-41CB-AACC-A4958AD43E83}"/>
    <dgm:cxn modelId="{3A61BB27-9427-4E0D-B7D2-60D17B70235B}" type="presOf" srcId="{A4A1D129-7E26-4EED-BA90-32D75C44C42F}" destId="{7654DDF4-F4AE-4984-BD80-AF9E6B134D32}" srcOrd="0" destOrd="0" presId="urn:microsoft.com/office/officeart/2005/8/layout/pyramid2"/>
    <dgm:cxn modelId="{BD40CC0D-8115-4DC1-B514-676654CF404E}" type="presOf" srcId="{AF517A01-4CCC-4121-832A-51EF92E3CD63}" destId="{CC6C406D-C5D6-45E6-920B-C3384159722D}" srcOrd="0" destOrd="0" presId="urn:microsoft.com/office/officeart/2005/8/layout/pyramid2"/>
    <dgm:cxn modelId="{5DC51EEA-383D-4924-8877-ED6CECCE10EE}" srcId="{A4A1D129-7E26-4EED-BA90-32D75C44C42F}" destId="{97E7109E-CD97-4AAA-A31B-A7FBAAD624AD}" srcOrd="1" destOrd="0" parTransId="{D1067681-8A6B-4268-AB5F-0A7D9B84C607}" sibTransId="{F05A2E00-14FD-4DB0-86B4-E75A92FE256D}"/>
    <dgm:cxn modelId="{7C99AEF6-D76D-4C3D-803A-E101D4CC1F9F}" srcId="{A4A1D129-7E26-4EED-BA90-32D75C44C42F}" destId="{1BC06BA8-E8DC-463E-8BE0-C41B255ECE22}" srcOrd="0" destOrd="0" parTransId="{49EDAABB-32D4-4299-8033-4AB777669035}" sibTransId="{509FD64A-252E-4146-8A49-4C3DBC43A6C2}"/>
    <dgm:cxn modelId="{3B8DF8C3-032A-4723-A4A3-CDB8E3DC4C3D}" type="presParOf" srcId="{7654DDF4-F4AE-4984-BD80-AF9E6B134D32}" destId="{8251D4B1-CABE-4426-907D-898AD778D42E}" srcOrd="0" destOrd="0" presId="urn:microsoft.com/office/officeart/2005/8/layout/pyramid2"/>
    <dgm:cxn modelId="{00359276-DF46-46EE-9EF9-8E509A619950}" type="presParOf" srcId="{7654DDF4-F4AE-4984-BD80-AF9E6B134D32}" destId="{5FE7AF38-4F7A-47D1-AD79-1739191135CB}" srcOrd="1" destOrd="0" presId="urn:microsoft.com/office/officeart/2005/8/layout/pyramid2"/>
    <dgm:cxn modelId="{402C4DB7-457F-4F29-B5DE-FDDD6219DD7C}" type="presParOf" srcId="{5FE7AF38-4F7A-47D1-AD79-1739191135CB}" destId="{6CCC3F89-D362-43F2-A7B6-51EE19EECF55}" srcOrd="0" destOrd="0" presId="urn:microsoft.com/office/officeart/2005/8/layout/pyramid2"/>
    <dgm:cxn modelId="{8AA9AC6D-6DC9-488E-B970-9F94E3B7835D}" type="presParOf" srcId="{5FE7AF38-4F7A-47D1-AD79-1739191135CB}" destId="{C990AF33-A39A-4DF6-B15B-EE2899F9FA80}" srcOrd="1" destOrd="0" presId="urn:microsoft.com/office/officeart/2005/8/layout/pyramid2"/>
    <dgm:cxn modelId="{96C25C9F-6AF2-4A00-A85C-DB1B058F9AC3}" type="presParOf" srcId="{5FE7AF38-4F7A-47D1-AD79-1739191135CB}" destId="{2E671967-3469-4B18-84FE-C8DD1008B2AD}" srcOrd="2" destOrd="0" presId="urn:microsoft.com/office/officeart/2005/8/layout/pyramid2"/>
    <dgm:cxn modelId="{25B60DA0-7266-4DD6-AA1E-F8C8AA35C738}" type="presParOf" srcId="{5FE7AF38-4F7A-47D1-AD79-1739191135CB}" destId="{B598E690-1498-4E1D-9DA0-033935B8CEB4}" srcOrd="3" destOrd="0" presId="urn:microsoft.com/office/officeart/2005/8/layout/pyramid2"/>
    <dgm:cxn modelId="{A27F38C2-57A1-4BB9-ADC9-F4136F404DC6}" type="presParOf" srcId="{5FE7AF38-4F7A-47D1-AD79-1739191135CB}" destId="{4C051BD2-D64F-486E-8782-3032B3B6692D}" srcOrd="4" destOrd="0" presId="urn:microsoft.com/office/officeart/2005/8/layout/pyramid2"/>
    <dgm:cxn modelId="{8BDDC4FA-A5D4-4532-B519-278A33606624}" type="presParOf" srcId="{5FE7AF38-4F7A-47D1-AD79-1739191135CB}" destId="{19F065EC-2612-4E34-9129-0A8582014030}" srcOrd="5" destOrd="0" presId="urn:microsoft.com/office/officeart/2005/8/layout/pyramid2"/>
    <dgm:cxn modelId="{B132A99B-2083-4F7D-8AD7-4A0BA38F9F98}" type="presParOf" srcId="{5FE7AF38-4F7A-47D1-AD79-1739191135CB}" destId="{CC6C406D-C5D6-45E6-920B-C3384159722D}" srcOrd="6" destOrd="0" presId="urn:microsoft.com/office/officeart/2005/8/layout/pyramid2"/>
    <dgm:cxn modelId="{E73D2ED4-E3D0-4A9F-B3A3-F9D5C862E7A5}" type="presParOf" srcId="{5FE7AF38-4F7A-47D1-AD79-1739191135CB}" destId="{FB569105-19A0-47AC-BED6-D387F37A231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C78AF-0BD3-48D6-82AD-1DDDA02F1D41}">
      <dsp:nvSpPr>
        <dsp:cNvPr id="0" name=""/>
        <dsp:cNvSpPr/>
      </dsp:nvSpPr>
      <dsp:spPr>
        <a:xfrm>
          <a:off x="2377317" y="1643523"/>
          <a:ext cx="3816431" cy="1249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Domaines d’activités variés</a:t>
          </a:r>
          <a:endParaRPr lang="fr-FR" sz="2800" kern="1200" dirty="0"/>
        </a:p>
      </dsp:txBody>
      <dsp:txXfrm>
        <a:off x="2936220" y="1826502"/>
        <a:ext cx="2698625" cy="883499"/>
      </dsp:txXfrm>
    </dsp:sp>
    <dsp:sp modelId="{4CD216CD-7221-4489-99D4-1DF22B11797A}">
      <dsp:nvSpPr>
        <dsp:cNvPr id="0" name=""/>
        <dsp:cNvSpPr/>
      </dsp:nvSpPr>
      <dsp:spPr>
        <a:xfrm rot="16200000">
          <a:off x="4096753" y="1441837"/>
          <a:ext cx="377559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377559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276094" y="1445304"/>
        <a:ext cx="18877" cy="18877"/>
      </dsp:txXfrm>
    </dsp:sp>
    <dsp:sp modelId="{CAB7D205-50FD-4CBC-8D0F-B5626147ADB5}">
      <dsp:nvSpPr>
        <dsp:cNvPr id="0" name=""/>
        <dsp:cNvSpPr/>
      </dsp:nvSpPr>
      <dsp:spPr>
        <a:xfrm>
          <a:off x="3170467" y="16505"/>
          <a:ext cx="2230132" cy="12494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Sciences du vivant</a:t>
          </a:r>
          <a:endParaRPr lang="fr-FR" sz="2000" kern="1200" dirty="0"/>
        </a:p>
      </dsp:txBody>
      <dsp:txXfrm>
        <a:off x="3497062" y="199484"/>
        <a:ext cx="1576942" cy="883499"/>
      </dsp:txXfrm>
    </dsp:sp>
    <dsp:sp modelId="{32E01931-A72A-4A48-9347-4FF428880D97}">
      <dsp:nvSpPr>
        <dsp:cNvPr id="0" name=""/>
        <dsp:cNvSpPr/>
      </dsp:nvSpPr>
      <dsp:spPr>
        <a:xfrm rot="19814670">
          <a:off x="5154034" y="1412820"/>
          <a:ext cx="1210569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1210569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729055" y="1395462"/>
        <a:ext cx="60528" cy="60528"/>
      </dsp:txXfrm>
    </dsp:sp>
    <dsp:sp modelId="{27DDA479-F1C3-4BAF-91DB-1E9BF9CB0AD7}">
      <dsp:nvSpPr>
        <dsp:cNvPr id="0" name=""/>
        <dsp:cNvSpPr/>
      </dsp:nvSpPr>
      <dsp:spPr>
        <a:xfrm>
          <a:off x="6004090" y="72013"/>
          <a:ext cx="2060805" cy="124945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Sciences de la matière</a:t>
          </a:r>
          <a:endParaRPr lang="fr-FR" sz="2000" kern="1200" dirty="0"/>
        </a:p>
      </dsp:txBody>
      <dsp:txXfrm>
        <a:off x="6305888" y="254992"/>
        <a:ext cx="1457209" cy="883499"/>
      </dsp:txXfrm>
    </dsp:sp>
    <dsp:sp modelId="{134B0D89-5664-4DB5-941C-DA0978B02666}">
      <dsp:nvSpPr>
        <dsp:cNvPr id="0" name=""/>
        <dsp:cNvSpPr/>
      </dsp:nvSpPr>
      <dsp:spPr>
        <a:xfrm rot="1722186">
          <a:off x="5205871" y="3021804"/>
          <a:ext cx="958895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958895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661347" y="3010738"/>
        <a:ext cx="47944" cy="47944"/>
      </dsp:txXfrm>
    </dsp:sp>
    <dsp:sp modelId="{897D512B-4222-439B-B48E-BD7FB0C7F32C}">
      <dsp:nvSpPr>
        <dsp:cNvPr id="0" name=""/>
        <dsp:cNvSpPr/>
      </dsp:nvSpPr>
      <dsp:spPr>
        <a:xfrm>
          <a:off x="5719942" y="3096334"/>
          <a:ext cx="2437729" cy="124945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Climat et environnement</a:t>
          </a:r>
          <a:endParaRPr lang="fr-FR" sz="2000" kern="1200" dirty="0"/>
        </a:p>
      </dsp:txBody>
      <dsp:txXfrm>
        <a:off x="6076939" y="3279313"/>
        <a:ext cx="1723735" cy="883499"/>
      </dsp:txXfrm>
    </dsp:sp>
    <dsp:sp modelId="{17A850B2-776A-403D-9294-DDA253434E2F}">
      <dsp:nvSpPr>
        <dsp:cNvPr id="0" name=""/>
        <dsp:cNvSpPr/>
      </dsp:nvSpPr>
      <dsp:spPr>
        <a:xfrm rot="5400000">
          <a:off x="4096753" y="3068854"/>
          <a:ext cx="377559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377559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276094" y="3072321"/>
        <a:ext cx="18877" cy="18877"/>
      </dsp:txXfrm>
    </dsp:sp>
    <dsp:sp modelId="{6EEA319E-1071-4100-A3A4-D40081246905}">
      <dsp:nvSpPr>
        <dsp:cNvPr id="0" name=""/>
        <dsp:cNvSpPr/>
      </dsp:nvSpPr>
      <dsp:spPr>
        <a:xfrm>
          <a:off x="3199667" y="3270540"/>
          <a:ext cx="2171732" cy="1249457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Recherche technologique</a:t>
          </a:r>
          <a:endParaRPr lang="fr-FR" sz="2000" kern="1200" dirty="0"/>
        </a:p>
      </dsp:txBody>
      <dsp:txXfrm>
        <a:off x="3517710" y="3453519"/>
        <a:ext cx="1535646" cy="883499"/>
      </dsp:txXfrm>
    </dsp:sp>
    <dsp:sp modelId="{14CC99D1-30D9-4672-B772-568E7B6D9FD0}">
      <dsp:nvSpPr>
        <dsp:cNvPr id="0" name=""/>
        <dsp:cNvSpPr/>
      </dsp:nvSpPr>
      <dsp:spPr>
        <a:xfrm rot="9149526">
          <a:off x="2373650" y="3003608"/>
          <a:ext cx="949936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949936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2824870" y="2992765"/>
        <a:ext cx="47496" cy="47496"/>
      </dsp:txXfrm>
    </dsp:sp>
    <dsp:sp modelId="{7548AA0A-1D87-4937-8234-BB0B31D042A5}">
      <dsp:nvSpPr>
        <dsp:cNvPr id="0" name=""/>
        <dsp:cNvSpPr/>
      </dsp:nvSpPr>
      <dsp:spPr>
        <a:xfrm>
          <a:off x="576064" y="3024337"/>
          <a:ext cx="2115682" cy="1249457"/>
        </a:xfrm>
        <a:prstGeom prst="ellipse">
          <a:avLst/>
        </a:prstGeom>
        <a:solidFill>
          <a:srgbClr val="FD9B8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Enseignement </a:t>
          </a:r>
          <a:endParaRPr lang="fr-FR" sz="2000" kern="1200" dirty="0"/>
        </a:p>
      </dsp:txBody>
      <dsp:txXfrm>
        <a:off x="885898" y="3207316"/>
        <a:ext cx="1496014" cy="883499"/>
      </dsp:txXfrm>
    </dsp:sp>
    <dsp:sp modelId="{86CCC5F0-1DA9-4783-A776-882E2BBC7D92}">
      <dsp:nvSpPr>
        <dsp:cNvPr id="0" name=""/>
        <dsp:cNvSpPr/>
      </dsp:nvSpPr>
      <dsp:spPr>
        <a:xfrm rot="12590136">
          <a:off x="2437279" y="1472416"/>
          <a:ext cx="966299" cy="25812"/>
        </a:xfrm>
        <a:custGeom>
          <a:avLst/>
          <a:gdLst/>
          <a:ahLst/>
          <a:cxnLst/>
          <a:rect l="0" t="0" r="0" b="0"/>
          <a:pathLst>
            <a:path>
              <a:moveTo>
                <a:pt x="0" y="12906"/>
              </a:moveTo>
              <a:lnTo>
                <a:pt x="966299" y="1290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2896271" y="1461164"/>
        <a:ext cx="48314" cy="48314"/>
      </dsp:txXfrm>
    </dsp:sp>
    <dsp:sp modelId="{5F70E075-D94F-4610-8895-30E8EC69EEA3}">
      <dsp:nvSpPr>
        <dsp:cNvPr id="0" name=""/>
        <dsp:cNvSpPr/>
      </dsp:nvSpPr>
      <dsp:spPr>
        <a:xfrm>
          <a:off x="658511" y="180986"/>
          <a:ext cx="2153927" cy="1249457"/>
        </a:xfrm>
        <a:prstGeom prst="ellipse">
          <a:avLst/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Energie nucléaire</a:t>
          </a:r>
          <a:endParaRPr lang="fr-FR" sz="2000" kern="1200" dirty="0"/>
        </a:p>
      </dsp:txBody>
      <dsp:txXfrm>
        <a:off x="973946" y="363965"/>
        <a:ext cx="1523057" cy="883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7FB51E-59B3-499C-A0D7-02445CFFDE76}">
      <dsp:nvSpPr>
        <dsp:cNvPr id="0" name=""/>
        <dsp:cNvSpPr/>
      </dsp:nvSpPr>
      <dsp:spPr>
        <a:xfrm>
          <a:off x="567" y="0"/>
          <a:ext cx="2442358" cy="2044823"/>
        </a:xfrm>
        <a:prstGeom prst="roundRect">
          <a:avLst>
            <a:gd name="adj" fmla="val 5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smtClean="0"/>
            <a:t>DSM</a:t>
          </a:r>
          <a:endParaRPr lang="fr-FR" sz="2800" kern="1200" dirty="0"/>
        </a:p>
      </dsp:txBody>
      <dsp:txXfrm rot="16200000">
        <a:off x="-593574" y="594141"/>
        <a:ext cx="1676754" cy="488471"/>
      </dsp:txXfrm>
    </dsp:sp>
    <dsp:sp modelId="{C8F0D9AE-0011-4EB5-ADC4-E8E98B390319}">
      <dsp:nvSpPr>
        <dsp:cNvPr id="0" name=""/>
        <dsp:cNvSpPr/>
      </dsp:nvSpPr>
      <dsp:spPr>
        <a:xfrm>
          <a:off x="489039" y="0"/>
          <a:ext cx="1819557" cy="204482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Direction des Sciences de la Matière</a:t>
          </a:r>
          <a:endParaRPr lang="fr-FR" sz="2000" kern="1200" dirty="0"/>
        </a:p>
      </dsp:txBody>
      <dsp:txXfrm>
        <a:off x="489039" y="0"/>
        <a:ext cx="1819557" cy="2044823"/>
      </dsp:txXfrm>
    </dsp:sp>
    <dsp:sp modelId="{6F9A6358-4126-4B7A-BF4F-B12DF060CCF5}">
      <dsp:nvSpPr>
        <dsp:cNvPr id="0" name=""/>
        <dsp:cNvSpPr/>
      </dsp:nvSpPr>
      <dsp:spPr>
        <a:xfrm>
          <a:off x="2528408" y="0"/>
          <a:ext cx="2442358" cy="2044823"/>
        </a:xfrm>
        <a:prstGeom prst="roundRect">
          <a:avLst>
            <a:gd name="adj" fmla="val 5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Irfu</a:t>
          </a:r>
          <a:endParaRPr lang="fr-FR" sz="2800" kern="1200" dirty="0"/>
        </a:p>
      </dsp:txBody>
      <dsp:txXfrm rot="16200000">
        <a:off x="1934267" y="594141"/>
        <a:ext cx="1676754" cy="488471"/>
      </dsp:txXfrm>
    </dsp:sp>
    <dsp:sp modelId="{7C7A1B61-F4C5-4375-AC1B-8DA103F71741}">
      <dsp:nvSpPr>
        <dsp:cNvPr id="0" name=""/>
        <dsp:cNvSpPr/>
      </dsp:nvSpPr>
      <dsp:spPr>
        <a:xfrm rot="5400000">
          <a:off x="2390398" y="1569407"/>
          <a:ext cx="300443" cy="3663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D81BBB-DF76-42C2-B54E-F050E97CD925}">
      <dsp:nvSpPr>
        <dsp:cNvPr id="0" name=""/>
        <dsp:cNvSpPr/>
      </dsp:nvSpPr>
      <dsp:spPr>
        <a:xfrm>
          <a:off x="3016880" y="0"/>
          <a:ext cx="1819557" cy="204482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Institut de Recherche sur les lois Fondamentales de l’Univers</a:t>
          </a:r>
          <a:endParaRPr lang="fr-FR" sz="2000" kern="1200" dirty="0"/>
        </a:p>
      </dsp:txBody>
      <dsp:txXfrm>
        <a:off x="3016880" y="0"/>
        <a:ext cx="1819557" cy="2044823"/>
      </dsp:txXfrm>
    </dsp:sp>
    <dsp:sp modelId="{A4FACA6A-7170-453A-A0A2-29399DA480FD}">
      <dsp:nvSpPr>
        <dsp:cNvPr id="0" name=""/>
        <dsp:cNvSpPr/>
      </dsp:nvSpPr>
      <dsp:spPr>
        <a:xfrm>
          <a:off x="5056249" y="0"/>
          <a:ext cx="2442358" cy="2044823"/>
        </a:xfrm>
        <a:prstGeom prst="roundRect">
          <a:avLst>
            <a:gd name="adj" fmla="val 5000"/>
          </a:avLst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smtClean="0"/>
            <a:t>SACM</a:t>
          </a:r>
          <a:endParaRPr lang="fr-FR" sz="2800" kern="1200" dirty="0"/>
        </a:p>
      </dsp:txBody>
      <dsp:txXfrm rot="16200000">
        <a:off x="4462108" y="594141"/>
        <a:ext cx="1676754" cy="488471"/>
      </dsp:txXfrm>
    </dsp:sp>
    <dsp:sp modelId="{6D9BB5C8-D8B4-4408-9225-353AF925AC25}">
      <dsp:nvSpPr>
        <dsp:cNvPr id="0" name=""/>
        <dsp:cNvSpPr/>
      </dsp:nvSpPr>
      <dsp:spPr>
        <a:xfrm rot="5400000">
          <a:off x="4918240" y="1569407"/>
          <a:ext cx="300443" cy="3663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6207560"/>
              <a:satOff val="33334"/>
              <a:lumOff val="-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15D69-AD73-42C7-B125-424D9C54E2BB}">
      <dsp:nvSpPr>
        <dsp:cNvPr id="0" name=""/>
        <dsp:cNvSpPr/>
      </dsp:nvSpPr>
      <dsp:spPr>
        <a:xfrm>
          <a:off x="5544721" y="0"/>
          <a:ext cx="1819557" cy="204482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Service des Accélérateurs de Cryogénie et du Magnétisme</a:t>
          </a:r>
          <a:endParaRPr lang="fr-FR" sz="2000" kern="1200" dirty="0"/>
        </a:p>
      </dsp:txBody>
      <dsp:txXfrm>
        <a:off x="5544721" y="0"/>
        <a:ext cx="1819557" cy="20448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A16B8-BB63-401B-B0A3-35EDFD7D1AC0}">
      <dsp:nvSpPr>
        <dsp:cNvPr id="0" name=""/>
        <dsp:cNvSpPr/>
      </dsp:nvSpPr>
      <dsp:spPr>
        <a:xfrm>
          <a:off x="7267010" y="1953023"/>
          <a:ext cx="687442" cy="280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253"/>
              </a:lnTo>
              <a:lnTo>
                <a:pt x="687442" y="191253"/>
              </a:lnTo>
              <a:lnTo>
                <a:pt x="687442" y="280648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A1E88-5C19-4EA7-B612-42B3490EBDF2}">
      <dsp:nvSpPr>
        <dsp:cNvPr id="0" name=""/>
        <dsp:cNvSpPr/>
      </dsp:nvSpPr>
      <dsp:spPr>
        <a:xfrm>
          <a:off x="6555438" y="1953023"/>
          <a:ext cx="711572" cy="280648"/>
        </a:xfrm>
        <a:custGeom>
          <a:avLst/>
          <a:gdLst/>
          <a:ahLst/>
          <a:cxnLst/>
          <a:rect l="0" t="0" r="0" b="0"/>
          <a:pathLst>
            <a:path>
              <a:moveTo>
                <a:pt x="711572" y="0"/>
              </a:moveTo>
              <a:lnTo>
                <a:pt x="711572" y="191253"/>
              </a:lnTo>
              <a:lnTo>
                <a:pt x="0" y="191253"/>
              </a:lnTo>
              <a:lnTo>
                <a:pt x="0" y="280648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9556C-6446-4675-BFF5-2941EA33B01D}">
      <dsp:nvSpPr>
        <dsp:cNvPr id="0" name=""/>
        <dsp:cNvSpPr/>
      </dsp:nvSpPr>
      <dsp:spPr>
        <a:xfrm>
          <a:off x="5215280" y="1169542"/>
          <a:ext cx="2051730" cy="170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324"/>
              </a:lnTo>
              <a:lnTo>
                <a:pt x="2051730" y="81324"/>
              </a:lnTo>
              <a:lnTo>
                <a:pt x="2051730" y="170718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524A25-1C4D-4871-83DC-486A7B1893F7}">
      <dsp:nvSpPr>
        <dsp:cNvPr id="0" name=""/>
        <dsp:cNvSpPr/>
      </dsp:nvSpPr>
      <dsp:spPr>
        <a:xfrm>
          <a:off x="2873433" y="1931398"/>
          <a:ext cx="2208739" cy="30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877"/>
              </a:lnTo>
              <a:lnTo>
                <a:pt x="2208739" y="212877"/>
              </a:lnTo>
              <a:lnTo>
                <a:pt x="2208739" y="302272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52471-09FA-4113-AD1F-8953A37143B7}">
      <dsp:nvSpPr>
        <dsp:cNvPr id="0" name=""/>
        <dsp:cNvSpPr/>
      </dsp:nvSpPr>
      <dsp:spPr>
        <a:xfrm>
          <a:off x="2873433" y="1931398"/>
          <a:ext cx="604372" cy="30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877"/>
              </a:lnTo>
              <a:lnTo>
                <a:pt x="604372" y="212877"/>
              </a:lnTo>
              <a:lnTo>
                <a:pt x="604372" y="302272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C9FF5-3EE1-4382-AE0C-2E14D6F7B4C6}">
      <dsp:nvSpPr>
        <dsp:cNvPr id="0" name=""/>
        <dsp:cNvSpPr/>
      </dsp:nvSpPr>
      <dsp:spPr>
        <a:xfrm>
          <a:off x="1977347" y="1931398"/>
          <a:ext cx="896085" cy="302272"/>
        </a:xfrm>
        <a:custGeom>
          <a:avLst/>
          <a:gdLst/>
          <a:ahLst/>
          <a:cxnLst/>
          <a:rect l="0" t="0" r="0" b="0"/>
          <a:pathLst>
            <a:path>
              <a:moveTo>
                <a:pt x="896085" y="0"/>
              </a:moveTo>
              <a:lnTo>
                <a:pt x="896085" y="212877"/>
              </a:lnTo>
              <a:lnTo>
                <a:pt x="0" y="212877"/>
              </a:lnTo>
              <a:lnTo>
                <a:pt x="0" y="302272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B4CC4-56E8-4944-9AB8-CDF88DA913E7}">
      <dsp:nvSpPr>
        <dsp:cNvPr id="0" name=""/>
        <dsp:cNvSpPr/>
      </dsp:nvSpPr>
      <dsp:spPr>
        <a:xfrm>
          <a:off x="596165" y="1931398"/>
          <a:ext cx="2277267" cy="302272"/>
        </a:xfrm>
        <a:custGeom>
          <a:avLst/>
          <a:gdLst/>
          <a:ahLst/>
          <a:cxnLst/>
          <a:rect l="0" t="0" r="0" b="0"/>
          <a:pathLst>
            <a:path>
              <a:moveTo>
                <a:pt x="2277267" y="0"/>
              </a:moveTo>
              <a:lnTo>
                <a:pt x="2277267" y="212877"/>
              </a:lnTo>
              <a:lnTo>
                <a:pt x="0" y="212877"/>
              </a:lnTo>
              <a:lnTo>
                <a:pt x="0" y="302272"/>
              </a:lnTo>
            </a:path>
          </a:pathLst>
        </a:custGeom>
        <a:noFill/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1FDD4-812F-401C-9904-384506D0EFBB}">
      <dsp:nvSpPr>
        <dsp:cNvPr id="0" name=""/>
        <dsp:cNvSpPr/>
      </dsp:nvSpPr>
      <dsp:spPr>
        <a:xfrm>
          <a:off x="2873433" y="1169542"/>
          <a:ext cx="2341846" cy="149094"/>
        </a:xfrm>
        <a:custGeom>
          <a:avLst/>
          <a:gdLst/>
          <a:ahLst/>
          <a:cxnLst/>
          <a:rect l="0" t="0" r="0" b="0"/>
          <a:pathLst>
            <a:path>
              <a:moveTo>
                <a:pt x="2341846" y="0"/>
              </a:moveTo>
              <a:lnTo>
                <a:pt x="2341846" y="59699"/>
              </a:lnTo>
              <a:lnTo>
                <a:pt x="0" y="59699"/>
              </a:lnTo>
              <a:lnTo>
                <a:pt x="0" y="149094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69845-9890-4FB3-93A4-47ABBB51975A}">
      <dsp:nvSpPr>
        <dsp:cNvPr id="0" name=""/>
        <dsp:cNvSpPr/>
      </dsp:nvSpPr>
      <dsp:spPr>
        <a:xfrm>
          <a:off x="4256626" y="556780"/>
          <a:ext cx="1917308" cy="612761"/>
        </a:xfrm>
        <a:prstGeom prst="roundRect">
          <a:avLst>
            <a:gd name="adj" fmla="val 10000"/>
          </a:avLst>
        </a:prstGeom>
        <a:solidFill>
          <a:schemeClr val="accent4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26EC9-6A3B-4BA3-ACA5-8D0F2337E9C1}">
      <dsp:nvSpPr>
        <dsp:cNvPr id="0" name=""/>
        <dsp:cNvSpPr/>
      </dsp:nvSpPr>
      <dsp:spPr>
        <a:xfrm>
          <a:off x="4363846" y="658639"/>
          <a:ext cx="1917308" cy="61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CHIMIE</a:t>
          </a:r>
          <a:endParaRPr lang="fr-FR" sz="3200" kern="1200" dirty="0"/>
        </a:p>
      </dsp:txBody>
      <dsp:txXfrm>
        <a:off x="4381793" y="676586"/>
        <a:ext cx="1881414" cy="576867"/>
      </dsp:txXfrm>
    </dsp:sp>
    <dsp:sp modelId="{8E9B6635-DA39-4496-84CE-5EBAD37D9600}">
      <dsp:nvSpPr>
        <dsp:cNvPr id="0" name=""/>
        <dsp:cNvSpPr/>
      </dsp:nvSpPr>
      <dsp:spPr>
        <a:xfrm>
          <a:off x="1791966" y="1318636"/>
          <a:ext cx="2162934" cy="612761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37B5F-A81A-4DCC-9CFB-3857A642D16C}">
      <dsp:nvSpPr>
        <dsp:cNvPr id="0" name=""/>
        <dsp:cNvSpPr/>
      </dsp:nvSpPr>
      <dsp:spPr>
        <a:xfrm>
          <a:off x="1899186" y="1420495"/>
          <a:ext cx="2162934" cy="61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Risques chimiques</a:t>
          </a:r>
          <a:endParaRPr lang="fr-FR" sz="2400" kern="1200" dirty="0"/>
        </a:p>
      </dsp:txBody>
      <dsp:txXfrm>
        <a:off x="1917133" y="1438442"/>
        <a:ext cx="2127040" cy="576867"/>
      </dsp:txXfrm>
    </dsp:sp>
    <dsp:sp modelId="{8D263E94-F5F9-437A-BAB8-A09F83E6091A}">
      <dsp:nvSpPr>
        <dsp:cNvPr id="0" name=""/>
        <dsp:cNvSpPr/>
      </dsp:nvSpPr>
      <dsp:spPr>
        <a:xfrm>
          <a:off x="4116" y="2233671"/>
          <a:ext cx="1184097" cy="1326108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2CC37-B041-409F-BC0F-A1FA7D7AC1C9}">
      <dsp:nvSpPr>
        <dsp:cNvPr id="0" name=""/>
        <dsp:cNvSpPr/>
      </dsp:nvSpPr>
      <dsp:spPr>
        <a:xfrm>
          <a:off x="111336" y="2335530"/>
          <a:ext cx="1184097" cy="1326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Inventaire produits chimiques</a:t>
          </a:r>
          <a:endParaRPr lang="fr-FR" sz="1800" kern="1200" dirty="0"/>
        </a:p>
      </dsp:txBody>
      <dsp:txXfrm>
        <a:off x="146017" y="2370211"/>
        <a:ext cx="1114735" cy="1256746"/>
      </dsp:txXfrm>
    </dsp:sp>
    <dsp:sp modelId="{08450B43-4237-407C-8E94-439C63870B80}">
      <dsp:nvSpPr>
        <dsp:cNvPr id="0" name=""/>
        <dsp:cNvSpPr/>
      </dsp:nvSpPr>
      <dsp:spPr>
        <a:xfrm>
          <a:off x="1402654" y="2233671"/>
          <a:ext cx="1149387" cy="1344638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8EDE41-FE7D-4E77-B1E0-79F3EEE0DB94}">
      <dsp:nvSpPr>
        <dsp:cNvPr id="0" name=""/>
        <dsp:cNvSpPr/>
      </dsp:nvSpPr>
      <dsp:spPr>
        <a:xfrm>
          <a:off x="1509873" y="2335530"/>
          <a:ext cx="1149387" cy="1344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Evaluation des risques chimiques </a:t>
          </a:r>
          <a:endParaRPr lang="fr-FR" sz="1700" kern="1200" dirty="0"/>
        </a:p>
      </dsp:txBody>
      <dsp:txXfrm>
        <a:off x="1543537" y="2369194"/>
        <a:ext cx="1082059" cy="1277310"/>
      </dsp:txXfrm>
    </dsp:sp>
    <dsp:sp modelId="{648C4D29-54FC-47BB-9CC3-83117E212D3D}">
      <dsp:nvSpPr>
        <dsp:cNvPr id="0" name=""/>
        <dsp:cNvSpPr/>
      </dsp:nvSpPr>
      <dsp:spPr>
        <a:xfrm>
          <a:off x="2766480" y="2233671"/>
          <a:ext cx="1422649" cy="1302897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B3BFD-6537-4034-8E81-E565E4647407}">
      <dsp:nvSpPr>
        <dsp:cNvPr id="0" name=""/>
        <dsp:cNvSpPr/>
      </dsp:nvSpPr>
      <dsp:spPr>
        <a:xfrm>
          <a:off x="2873700" y="2335530"/>
          <a:ext cx="1422649" cy="13028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Préparation d’une formation</a:t>
          </a:r>
          <a:endParaRPr lang="fr-FR" sz="1800" kern="1200" dirty="0"/>
        </a:p>
      </dsp:txBody>
      <dsp:txXfrm>
        <a:off x="2911861" y="2373691"/>
        <a:ext cx="1346327" cy="1226575"/>
      </dsp:txXfrm>
    </dsp:sp>
    <dsp:sp modelId="{F1F39A10-E012-4F41-82A0-6EACDC41B3D7}">
      <dsp:nvSpPr>
        <dsp:cNvPr id="0" name=""/>
        <dsp:cNvSpPr/>
      </dsp:nvSpPr>
      <dsp:spPr>
        <a:xfrm>
          <a:off x="4403570" y="2233671"/>
          <a:ext cx="1357205" cy="1341820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EEEDD-9304-42AB-9427-D01F02FA9B9C}">
      <dsp:nvSpPr>
        <dsp:cNvPr id="0" name=""/>
        <dsp:cNvSpPr/>
      </dsp:nvSpPr>
      <dsp:spPr>
        <a:xfrm>
          <a:off x="4510790" y="2335530"/>
          <a:ext cx="1357205" cy="1341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Rédaction de procédures</a:t>
          </a:r>
          <a:endParaRPr lang="fr-FR" sz="1800" kern="1200" dirty="0"/>
        </a:p>
      </dsp:txBody>
      <dsp:txXfrm>
        <a:off x="4550091" y="2374831"/>
        <a:ext cx="1278603" cy="1263218"/>
      </dsp:txXfrm>
    </dsp:sp>
    <dsp:sp modelId="{F214E265-BCF0-47A7-B34A-011C510DBE6C}">
      <dsp:nvSpPr>
        <dsp:cNvPr id="0" name=""/>
        <dsp:cNvSpPr/>
      </dsp:nvSpPr>
      <dsp:spPr>
        <a:xfrm>
          <a:off x="5896894" y="1340261"/>
          <a:ext cx="2740232" cy="612761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112126-0C9A-49CF-85A1-89C6343EFA37}">
      <dsp:nvSpPr>
        <dsp:cNvPr id="0" name=""/>
        <dsp:cNvSpPr/>
      </dsp:nvSpPr>
      <dsp:spPr>
        <a:xfrm>
          <a:off x="6004114" y="1442120"/>
          <a:ext cx="2740232" cy="61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Risques environnementaux</a:t>
          </a:r>
          <a:endParaRPr lang="fr-FR" sz="2400" kern="1200" dirty="0"/>
        </a:p>
      </dsp:txBody>
      <dsp:txXfrm>
        <a:off x="6022061" y="1460067"/>
        <a:ext cx="2704338" cy="576867"/>
      </dsp:txXfrm>
    </dsp:sp>
    <dsp:sp modelId="{D42EA02D-B4DA-4218-9B49-D0059C8551C3}">
      <dsp:nvSpPr>
        <dsp:cNvPr id="0" name=""/>
        <dsp:cNvSpPr/>
      </dsp:nvSpPr>
      <dsp:spPr>
        <a:xfrm>
          <a:off x="5975215" y="2233671"/>
          <a:ext cx="1160445" cy="1341820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A2FE-6D3D-4E58-B333-C69AC860900E}">
      <dsp:nvSpPr>
        <dsp:cNvPr id="0" name=""/>
        <dsp:cNvSpPr/>
      </dsp:nvSpPr>
      <dsp:spPr>
        <a:xfrm>
          <a:off x="6082435" y="2335530"/>
          <a:ext cx="1160445" cy="1341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smtClean="0"/>
            <a:t>Gestion et maîtrise des effluents</a:t>
          </a:r>
          <a:endParaRPr lang="fr-FR" sz="1800" b="1" kern="1200" dirty="0"/>
        </a:p>
      </dsp:txBody>
      <dsp:txXfrm>
        <a:off x="6116423" y="2369518"/>
        <a:ext cx="1092469" cy="1273844"/>
      </dsp:txXfrm>
    </dsp:sp>
    <dsp:sp modelId="{FD0E5E4C-5079-46C9-B058-61B0E8B708DB}">
      <dsp:nvSpPr>
        <dsp:cNvPr id="0" name=""/>
        <dsp:cNvSpPr/>
      </dsp:nvSpPr>
      <dsp:spPr>
        <a:xfrm>
          <a:off x="7350101" y="2233671"/>
          <a:ext cx="1208704" cy="1394082"/>
        </a:xfrm>
        <a:prstGeom prst="roundRect">
          <a:avLst>
            <a:gd name="adj" fmla="val 10000"/>
          </a:avLst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EF8CF-6865-4138-914C-15BA484B67E6}">
      <dsp:nvSpPr>
        <dsp:cNvPr id="0" name=""/>
        <dsp:cNvSpPr/>
      </dsp:nvSpPr>
      <dsp:spPr>
        <a:xfrm>
          <a:off x="7457321" y="2335530"/>
          <a:ext cx="1208704" cy="13940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Etude traitement et recyclage de l’eau</a:t>
          </a:r>
          <a:endParaRPr lang="fr-FR" sz="1800" kern="1200" dirty="0"/>
        </a:p>
      </dsp:txBody>
      <dsp:txXfrm>
        <a:off x="7492723" y="2370932"/>
        <a:ext cx="1137900" cy="13232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6078-767C-470F-A133-5DF9B01F01A6}">
      <dsp:nvSpPr>
        <dsp:cNvPr id="0" name=""/>
        <dsp:cNvSpPr/>
      </dsp:nvSpPr>
      <dsp:spPr>
        <a:xfrm>
          <a:off x="3557792" y="1020588"/>
          <a:ext cx="631891" cy="596912"/>
        </a:xfrm>
        <a:custGeom>
          <a:avLst/>
          <a:gdLst/>
          <a:ahLst/>
          <a:cxnLst/>
          <a:rect l="0" t="0" r="0" b="0"/>
          <a:pathLst>
            <a:path>
              <a:moveTo>
                <a:pt x="631891" y="0"/>
              </a:moveTo>
              <a:lnTo>
                <a:pt x="631891" y="596912"/>
              </a:lnTo>
              <a:lnTo>
                <a:pt x="0" y="59691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DAC94-8A6E-4908-8B6C-8CCC2B0A34FA}">
      <dsp:nvSpPr>
        <dsp:cNvPr id="0" name=""/>
        <dsp:cNvSpPr/>
      </dsp:nvSpPr>
      <dsp:spPr>
        <a:xfrm>
          <a:off x="6619031" y="2818506"/>
          <a:ext cx="1645127" cy="635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635"/>
              </a:lnTo>
              <a:lnTo>
                <a:pt x="1645127" y="504635"/>
              </a:lnTo>
              <a:lnTo>
                <a:pt x="1645127" y="6359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558A7-F612-47A2-B2E8-45C4C6DB0D52}">
      <dsp:nvSpPr>
        <dsp:cNvPr id="0" name=""/>
        <dsp:cNvSpPr/>
      </dsp:nvSpPr>
      <dsp:spPr>
        <a:xfrm>
          <a:off x="6573311" y="2818506"/>
          <a:ext cx="91440" cy="6359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59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6CBE3-0622-4818-9C17-F285DB7B1E50}">
      <dsp:nvSpPr>
        <dsp:cNvPr id="0" name=""/>
        <dsp:cNvSpPr/>
      </dsp:nvSpPr>
      <dsp:spPr>
        <a:xfrm>
          <a:off x="4473484" y="4080025"/>
          <a:ext cx="158044" cy="1295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844"/>
              </a:lnTo>
              <a:lnTo>
                <a:pt x="158044" y="1295844"/>
              </a:lnTo>
            </a:path>
          </a:pathLst>
        </a:cu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2EF28-C64A-4C4C-AB53-4015681816FA}">
      <dsp:nvSpPr>
        <dsp:cNvPr id="0" name=""/>
        <dsp:cNvSpPr/>
      </dsp:nvSpPr>
      <dsp:spPr>
        <a:xfrm>
          <a:off x="4473484" y="4080025"/>
          <a:ext cx="235234" cy="427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914"/>
              </a:lnTo>
              <a:lnTo>
                <a:pt x="235234" y="427914"/>
              </a:lnTo>
            </a:path>
          </a:pathLst>
        </a:cu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16872-D9B3-495C-8A1B-5BBE765A084C}">
      <dsp:nvSpPr>
        <dsp:cNvPr id="0" name=""/>
        <dsp:cNvSpPr/>
      </dsp:nvSpPr>
      <dsp:spPr>
        <a:xfrm>
          <a:off x="4973903" y="2818506"/>
          <a:ext cx="1645127" cy="635995"/>
        </a:xfrm>
        <a:custGeom>
          <a:avLst/>
          <a:gdLst/>
          <a:ahLst/>
          <a:cxnLst/>
          <a:rect l="0" t="0" r="0" b="0"/>
          <a:pathLst>
            <a:path>
              <a:moveTo>
                <a:pt x="1645127" y="0"/>
              </a:moveTo>
              <a:lnTo>
                <a:pt x="1645127" y="504635"/>
              </a:lnTo>
              <a:lnTo>
                <a:pt x="0" y="504635"/>
              </a:lnTo>
              <a:lnTo>
                <a:pt x="0" y="6359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967E4E-0F92-4C92-AE88-2953397806B5}">
      <dsp:nvSpPr>
        <dsp:cNvPr id="0" name=""/>
        <dsp:cNvSpPr/>
      </dsp:nvSpPr>
      <dsp:spPr>
        <a:xfrm>
          <a:off x="4189684" y="1020588"/>
          <a:ext cx="2429347" cy="1172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034"/>
              </a:lnTo>
              <a:lnTo>
                <a:pt x="2429347" y="1041034"/>
              </a:lnTo>
              <a:lnTo>
                <a:pt x="2429347" y="117239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5B8C9-7D4C-4985-ADF5-2CE3289DDD68}">
      <dsp:nvSpPr>
        <dsp:cNvPr id="0" name=""/>
        <dsp:cNvSpPr/>
      </dsp:nvSpPr>
      <dsp:spPr>
        <a:xfrm>
          <a:off x="4189684" y="1020588"/>
          <a:ext cx="309759" cy="1172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034"/>
              </a:lnTo>
              <a:lnTo>
                <a:pt x="309759" y="1041034"/>
              </a:lnTo>
              <a:lnTo>
                <a:pt x="309759" y="117239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2D30F4-BDCF-45B9-B97F-9366571A04F6}">
      <dsp:nvSpPr>
        <dsp:cNvPr id="0" name=""/>
        <dsp:cNvSpPr/>
      </dsp:nvSpPr>
      <dsp:spPr>
        <a:xfrm>
          <a:off x="2326449" y="1020588"/>
          <a:ext cx="1863235" cy="1172394"/>
        </a:xfrm>
        <a:custGeom>
          <a:avLst/>
          <a:gdLst/>
          <a:ahLst/>
          <a:cxnLst/>
          <a:rect l="0" t="0" r="0" b="0"/>
          <a:pathLst>
            <a:path>
              <a:moveTo>
                <a:pt x="1863235" y="0"/>
              </a:moveTo>
              <a:lnTo>
                <a:pt x="1863235" y="1041034"/>
              </a:lnTo>
              <a:lnTo>
                <a:pt x="0" y="1041034"/>
              </a:lnTo>
              <a:lnTo>
                <a:pt x="0" y="117239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A49D2E-277D-4D2B-BC5E-31811AF4B3E3}">
      <dsp:nvSpPr>
        <dsp:cNvPr id="0" name=""/>
        <dsp:cNvSpPr/>
      </dsp:nvSpPr>
      <dsp:spPr>
        <a:xfrm>
          <a:off x="127901" y="2779686"/>
          <a:ext cx="187657" cy="2560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0756"/>
              </a:lnTo>
              <a:lnTo>
                <a:pt x="187657" y="25607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0EEF1-CD52-4E6A-B701-BF86CA75A343}">
      <dsp:nvSpPr>
        <dsp:cNvPr id="0" name=""/>
        <dsp:cNvSpPr/>
      </dsp:nvSpPr>
      <dsp:spPr>
        <a:xfrm>
          <a:off x="127901" y="2779686"/>
          <a:ext cx="187657" cy="1702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2647"/>
              </a:lnTo>
              <a:lnTo>
                <a:pt x="187657" y="170264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DE5C2-13A4-4174-B62D-C5FCA81A9813}">
      <dsp:nvSpPr>
        <dsp:cNvPr id="0" name=""/>
        <dsp:cNvSpPr/>
      </dsp:nvSpPr>
      <dsp:spPr>
        <a:xfrm>
          <a:off x="127901" y="2779686"/>
          <a:ext cx="187657" cy="774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442"/>
              </a:lnTo>
              <a:lnTo>
                <a:pt x="187657" y="7744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7FB646-76FC-4174-9BAD-4A975500CFF3}">
      <dsp:nvSpPr>
        <dsp:cNvPr id="0" name=""/>
        <dsp:cNvSpPr/>
      </dsp:nvSpPr>
      <dsp:spPr>
        <a:xfrm>
          <a:off x="628320" y="1020588"/>
          <a:ext cx="3561363" cy="1172394"/>
        </a:xfrm>
        <a:custGeom>
          <a:avLst/>
          <a:gdLst/>
          <a:ahLst/>
          <a:cxnLst/>
          <a:rect l="0" t="0" r="0" b="0"/>
          <a:pathLst>
            <a:path>
              <a:moveTo>
                <a:pt x="3561363" y="0"/>
              </a:moveTo>
              <a:lnTo>
                <a:pt x="3561363" y="1041034"/>
              </a:lnTo>
              <a:lnTo>
                <a:pt x="0" y="1041034"/>
              </a:lnTo>
              <a:lnTo>
                <a:pt x="0" y="117239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3E3C09-E833-469D-8BC6-B7BEF856D5B4}">
      <dsp:nvSpPr>
        <dsp:cNvPr id="0" name=""/>
        <dsp:cNvSpPr/>
      </dsp:nvSpPr>
      <dsp:spPr>
        <a:xfrm>
          <a:off x="1907704" y="72006"/>
          <a:ext cx="4563959" cy="948581"/>
        </a:xfrm>
        <a:prstGeom prst="rect">
          <a:avLst/>
        </a:prstGeom>
        <a:solidFill>
          <a:srgbClr val="5E98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smtClean="0">
              <a:solidFill>
                <a:schemeClr val="tx1"/>
              </a:solidFill>
            </a:rPr>
            <a:t>Dossier de Sécurité (CLS)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smtClean="0">
              <a:solidFill>
                <a:schemeClr val="tx1"/>
              </a:solidFill>
            </a:rPr>
            <a:t>Irfu/SACM/LEDA/031/DS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1907704" y="72006"/>
        <a:ext cx="4563959" cy="948581"/>
      </dsp:txXfrm>
    </dsp:sp>
    <dsp:sp modelId="{5504E93F-EFF9-4324-B4B4-DB84E19D980C}">
      <dsp:nvSpPr>
        <dsp:cNvPr id="0" name=""/>
        <dsp:cNvSpPr/>
      </dsp:nvSpPr>
      <dsp:spPr>
        <a:xfrm>
          <a:off x="2796" y="2192983"/>
          <a:ext cx="1251047" cy="586703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Risque chimique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2796" y="2192983"/>
        <a:ext cx="1251047" cy="586703"/>
      </dsp:txXfrm>
    </dsp:sp>
    <dsp:sp modelId="{1B06DFEB-D9DA-40EE-82E4-2F8FC64813E8}">
      <dsp:nvSpPr>
        <dsp:cNvPr id="0" name=""/>
        <dsp:cNvSpPr/>
      </dsp:nvSpPr>
      <dsp:spPr>
        <a:xfrm>
          <a:off x="315558" y="3226536"/>
          <a:ext cx="1954361" cy="65518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DRPE (Evaluation risque Atex)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Irfu/SACM/LEDA/022/NT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>
            <a:solidFill>
              <a:schemeClr val="tx1"/>
            </a:solidFill>
          </a:endParaRPr>
        </a:p>
      </dsp:txBody>
      <dsp:txXfrm>
        <a:off x="315558" y="3226536"/>
        <a:ext cx="1954361" cy="655186"/>
      </dsp:txXfrm>
    </dsp:sp>
    <dsp:sp modelId="{895B5690-D71B-4686-9FEE-780E0499AEDC}">
      <dsp:nvSpPr>
        <dsp:cNvPr id="0" name=""/>
        <dsp:cNvSpPr/>
      </dsp:nvSpPr>
      <dsp:spPr>
        <a:xfrm>
          <a:off x="315558" y="4144442"/>
          <a:ext cx="1896175" cy="6757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EVRC (Evaluation du risque chimique au poste de travail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Irfu/SACM/LEDA/021/NT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315558" y="4144442"/>
        <a:ext cx="1896175" cy="675784"/>
      </dsp:txXfrm>
    </dsp:sp>
    <dsp:sp modelId="{A5832597-48C5-45FC-8658-D0CA4B6EF8C7}">
      <dsp:nvSpPr>
        <dsp:cNvPr id="0" name=""/>
        <dsp:cNvSpPr/>
      </dsp:nvSpPr>
      <dsp:spPr>
        <a:xfrm>
          <a:off x="315558" y="4992255"/>
          <a:ext cx="1843669" cy="69637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Mise à jour de l’inventaire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GIRCHIM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315558" y="4992255"/>
        <a:ext cx="1843669" cy="696376"/>
      </dsp:txXfrm>
    </dsp:sp>
    <dsp:sp modelId="{8948CF62-3D5F-4607-BCB8-C596E43AC366}">
      <dsp:nvSpPr>
        <dsp:cNvPr id="0" name=""/>
        <dsp:cNvSpPr/>
      </dsp:nvSpPr>
      <dsp:spPr>
        <a:xfrm>
          <a:off x="1516564" y="2192983"/>
          <a:ext cx="1619769" cy="842111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Risque  Manutention (EvRMa)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Irfu/SACM/LEDA/029/NT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1516564" y="2192983"/>
        <a:ext cx="1619769" cy="842111"/>
      </dsp:txXfrm>
    </dsp:sp>
    <dsp:sp modelId="{06A00825-3164-4F4D-B67E-CF4762A46CBE}">
      <dsp:nvSpPr>
        <dsp:cNvPr id="0" name=""/>
        <dsp:cNvSpPr/>
      </dsp:nvSpPr>
      <dsp:spPr>
        <a:xfrm>
          <a:off x="3399053" y="2192983"/>
          <a:ext cx="2200780" cy="83493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Risque Incendie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Note technique d’évaluation du risque incendie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Irfu/SACM/LEDA/032/NT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3399053" y="2192983"/>
        <a:ext cx="2200780" cy="834936"/>
      </dsp:txXfrm>
    </dsp:sp>
    <dsp:sp modelId="{86BAFC73-5178-4C03-8805-9ACA4D2A0856}">
      <dsp:nvSpPr>
        <dsp:cNvPr id="0" name=""/>
        <dsp:cNvSpPr/>
      </dsp:nvSpPr>
      <dsp:spPr>
        <a:xfrm>
          <a:off x="5862554" y="2192983"/>
          <a:ext cx="1512954" cy="625523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ENVIRONNEMENT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5862554" y="2192983"/>
        <a:ext cx="1512954" cy="625523"/>
      </dsp:txXfrm>
    </dsp:sp>
    <dsp:sp modelId="{82F0BD1E-D321-4A10-A6C0-FA8F812B75FC}">
      <dsp:nvSpPr>
        <dsp:cNvPr id="0" name=""/>
        <dsp:cNvSpPr/>
      </dsp:nvSpPr>
      <dsp:spPr>
        <a:xfrm>
          <a:off x="4348379" y="3454502"/>
          <a:ext cx="1251047" cy="6255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GESTION DES EFFLUENTS 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4348379" y="3454502"/>
        <a:ext cx="1251047" cy="625523"/>
      </dsp:txXfrm>
    </dsp:sp>
    <dsp:sp modelId="{D76C2736-56E7-4806-AF11-CB4B5B9B2304}">
      <dsp:nvSpPr>
        <dsp:cNvPr id="0" name=""/>
        <dsp:cNvSpPr/>
      </dsp:nvSpPr>
      <dsp:spPr>
        <a:xfrm>
          <a:off x="4708719" y="4195178"/>
          <a:ext cx="1789348" cy="625523"/>
        </a:xfrm>
        <a:prstGeom prst="rect">
          <a:avLst/>
        </a:prstGeom>
        <a:solidFill>
          <a:srgbClr val="E5E8BA"/>
        </a:solidFill>
        <a:ln w="25400" cap="flat" cmpd="sng" algn="ctr">
          <a:solidFill>
            <a:srgbClr val="FFC000"/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Descriptif de procédé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Irfu/SACM/LEDA/028/PR 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4708719" y="4195178"/>
        <a:ext cx="1789348" cy="625523"/>
      </dsp:txXfrm>
    </dsp:sp>
    <dsp:sp modelId="{3CE99ED8-67BC-4A6F-916A-DFF80CE147E4}">
      <dsp:nvSpPr>
        <dsp:cNvPr id="0" name=""/>
        <dsp:cNvSpPr/>
      </dsp:nvSpPr>
      <dsp:spPr>
        <a:xfrm>
          <a:off x="4631529" y="5063108"/>
          <a:ext cx="1810954" cy="625523"/>
        </a:xfrm>
        <a:prstGeom prst="rect">
          <a:avLst/>
        </a:prstGeom>
        <a:solidFill>
          <a:srgbClr val="E5E8BA"/>
        </a:solidFill>
        <a:ln w="25400" cap="flat" cmpd="sng" algn="ctr">
          <a:solidFill>
            <a:srgbClr val="FFC000"/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Descriptif d’évaluation des caractéristiques des effluents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4631529" y="5063108"/>
        <a:ext cx="1810954" cy="625523"/>
      </dsp:txXfrm>
    </dsp:sp>
    <dsp:sp modelId="{9B1C69BE-1E75-4228-A510-61B0391A21A9}">
      <dsp:nvSpPr>
        <dsp:cNvPr id="0" name=""/>
        <dsp:cNvSpPr/>
      </dsp:nvSpPr>
      <dsp:spPr>
        <a:xfrm>
          <a:off x="5862147" y="3454502"/>
          <a:ext cx="1513767" cy="6255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Identification des Aspects environnementaux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5862147" y="3454502"/>
        <a:ext cx="1513767" cy="625523"/>
      </dsp:txXfrm>
    </dsp:sp>
    <dsp:sp modelId="{9E322C88-DE25-464E-938E-FD40440B1593}">
      <dsp:nvSpPr>
        <dsp:cNvPr id="0" name=""/>
        <dsp:cNvSpPr/>
      </dsp:nvSpPr>
      <dsp:spPr>
        <a:xfrm>
          <a:off x="7638635" y="3454502"/>
          <a:ext cx="1251047" cy="6255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Dossier ICPE Déclaré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smtClean="0">
              <a:solidFill>
                <a:schemeClr val="tx1"/>
              </a:solidFill>
            </a:rPr>
            <a:t>Lot 77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7638635" y="3454502"/>
        <a:ext cx="1251047" cy="625523"/>
      </dsp:txXfrm>
    </dsp:sp>
    <dsp:sp modelId="{451FD927-E167-4B9F-934C-30B8421F1A4B}">
      <dsp:nvSpPr>
        <dsp:cNvPr id="0" name=""/>
        <dsp:cNvSpPr/>
      </dsp:nvSpPr>
      <dsp:spPr>
        <a:xfrm>
          <a:off x="941263" y="1304739"/>
          <a:ext cx="2616528" cy="62552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tx1"/>
              </a:solidFill>
            </a:rPr>
            <a:t>RGE 218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tx1"/>
              </a:solidFill>
            </a:rPr>
            <a:t>procédures  Install. (Gestion des déchet, ELPS…)</a:t>
          </a:r>
          <a:endParaRPr lang="fr-FR" sz="1100" kern="1200" dirty="0">
            <a:solidFill>
              <a:schemeClr val="tx1"/>
            </a:solidFill>
          </a:endParaRPr>
        </a:p>
      </dsp:txBody>
      <dsp:txXfrm>
        <a:off x="941263" y="1304739"/>
        <a:ext cx="2616528" cy="6255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1D4B1-CABE-4426-907D-898AD778D42E}">
      <dsp:nvSpPr>
        <dsp:cNvPr id="0" name=""/>
        <dsp:cNvSpPr/>
      </dsp:nvSpPr>
      <dsp:spPr>
        <a:xfrm>
          <a:off x="214860" y="0"/>
          <a:ext cx="2304256" cy="230425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C3F89-D362-43F2-A7B6-51EE19EECF55}">
      <dsp:nvSpPr>
        <dsp:cNvPr id="0" name=""/>
        <dsp:cNvSpPr/>
      </dsp:nvSpPr>
      <dsp:spPr>
        <a:xfrm>
          <a:off x="1231336" y="230650"/>
          <a:ext cx="1497766" cy="4095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Amélioration</a:t>
          </a:r>
          <a:endParaRPr lang="fr-FR" sz="1100" kern="1200" dirty="0"/>
        </a:p>
      </dsp:txBody>
      <dsp:txXfrm>
        <a:off x="1251328" y="250642"/>
        <a:ext cx="1457782" cy="369561"/>
      </dsp:txXfrm>
    </dsp:sp>
    <dsp:sp modelId="{2E671967-3469-4B18-84FE-C8DD1008B2AD}">
      <dsp:nvSpPr>
        <dsp:cNvPr id="0" name=""/>
        <dsp:cNvSpPr/>
      </dsp:nvSpPr>
      <dsp:spPr>
        <a:xfrm>
          <a:off x="1231336" y="691389"/>
          <a:ext cx="1497766" cy="4095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Information-formation</a:t>
          </a:r>
          <a:endParaRPr lang="fr-FR" sz="1100" kern="1200" dirty="0"/>
        </a:p>
      </dsp:txBody>
      <dsp:txXfrm>
        <a:off x="1251328" y="711381"/>
        <a:ext cx="1457782" cy="369561"/>
      </dsp:txXfrm>
    </dsp:sp>
    <dsp:sp modelId="{4C051BD2-D64F-486E-8782-3032B3B6692D}">
      <dsp:nvSpPr>
        <dsp:cNvPr id="0" name=""/>
        <dsp:cNvSpPr/>
      </dsp:nvSpPr>
      <dsp:spPr>
        <a:xfrm>
          <a:off x="1231336" y="1152127"/>
          <a:ext cx="1497766" cy="4095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Evaluation des risques</a:t>
          </a:r>
          <a:endParaRPr lang="fr-FR" sz="1100" kern="1200" dirty="0"/>
        </a:p>
      </dsp:txBody>
      <dsp:txXfrm>
        <a:off x="1251328" y="1172119"/>
        <a:ext cx="1457782" cy="369561"/>
      </dsp:txXfrm>
    </dsp:sp>
    <dsp:sp modelId="{CC6C406D-C5D6-45E6-920B-C3384159722D}">
      <dsp:nvSpPr>
        <dsp:cNvPr id="0" name=""/>
        <dsp:cNvSpPr/>
      </dsp:nvSpPr>
      <dsp:spPr>
        <a:xfrm>
          <a:off x="1231336" y="1612866"/>
          <a:ext cx="1497766" cy="4095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Description- inventaires</a:t>
          </a:r>
          <a:endParaRPr lang="fr-FR" sz="1100" kern="1200" dirty="0"/>
        </a:p>
      </dsp:txBody>
      <dsp:txXfrm>
        <a:off x="1251328" y="1632858"/>
        <a:ext cx="1457782" cy="369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511BD-3034-4166-9662-EDCA7B8DDFDC}" type="datetimeFigureOut">
              <a:rPr lang="fr-FR" smtClean="0"/>
              <a:pPr/>
              <a:t>22/09/2010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E.Banizette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BE30E-ACC3-43D4-9D45-98D7F68C14D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2711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B9BFD-0063-45D0-8156-B80DEE7BF309}" type="datetimeFigureOut">
              <a:rPr lang="fr-FR" smtClean="0"/>
              <a:pPr/>
              <a:t>22/09/2010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E.Banizette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CC7E3-36CB-4887-995B-CEBFD24E55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2811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C7E3-36CB-4887-995B-CEBFD24E55CC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8CC7E3-36CB-4887-995B-CEBFD24E55CC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C7E3-36CB-4887-995B-CEBFD24E55C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L’installation</a:t>
            </a:r>
            <a:r>
              <a:rPr lang="fr-FR" baseline="0" dirty="0" smtClean="0"/>
              <a:t> lors de sa conception a retenu le choix de la collecte de l’ensemble des effluents générés dans un soucis de maîtrise et gestion global des déchets liquides généré par les programmes de recherche.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C7E3-36CB-4887-995B-CEBFD24E55C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C7E3-36CB-4887-995B-CEBFD24E55C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30/09/2010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ED0D-E990-41D8-B1C4-CA94CB93ED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2492896"/>
            <a:ext cx="7560840" cy="1944216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3200" dirty="0" smtClean="0">
                <a:latin typeface="Algerian" pitchFamily="82" charset="0"/>
              </a:rPr>
              <a:t>Etudes et maîtrises des risques chimiques et de leurs impacts environnementaux </a:t>
            </a:r>
            <a:endParaRPr lang="fr-FR" sz="3200" dirty="0">
              <a:latin typeface="Algerian" pitchFamily="8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5654080"/>
            <a:ext cx="6400800" cy="1203920"/>
          </a:xfrm>
        </p:spPr>
        <p:txBody>
          <a:bodyPr>
            <a:normAutofit/>
          </a:bodyPr>
          <a:lstStyle/>
          <a:p>
            <a:r>
              <a:rPr lang="fr-FR" sz="1800" b="1" dirty="0" smtClean="0">
                <a:solidFill>
                  <a:schemeClr val="tx1"/>
                </a:solidFill>
              </a:rPr>
              <a:t>Elodie Banizette</a:t>
            </a:r>
          </a:p>
          <a:p>
            <a:endParaRPr lang="fr-FR" sz="12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Maître de stage :  S.Langlois (ISI 218) / O. Kuster (ISI 82)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Tuteur universitaire : J.Roques  Enseignant Chercheur Université Paris Sud 11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1231748" cy="83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0"/>
            <a:ext cx="9144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59632" y="980728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i="1" dirty="0" smtClean="0">
                <a:solidFill>
                  <a:schemeClr val="tx1"/>
                </a:solidFill>
              </a:rPr>
              <a:t>Master 2 Pollutions Chimiques et Gestion Environnementale                                          Promo 18</a:t>
            </a:r>
            <a:endParaRPr lang="fr-FR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Sommaire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400600"/>
          </a:xfrm>
        </p:spPr>
        <p:txBody>
          <a:bodyPr>
            <a:normAutofit/>
          </a:bodyPr>
          <a:lstStyle/>
          <a:p>
            <a:r>
              <a:rPr lang="fr-FR" sz="2400" b="1" u="sng" dirty="0" smtClean="0"/>
              <a:t>I – Introduction</a:t>
            </a:r>
          </a:p>
          <a:p>
            <a:pPr lvl="1"/>
            <a:r>
              <a:rPr lang="fr-FR" sz="2000" dirty="0" smtClean="0"/>
              <a:t>Présentation du CEA et du SACM</a:t>
            </a:r>
          </a:p>
          <a:p>
            <a:pPr lvl="1"/>
            <a:r>
              <a:rPr lang="fr-FR" sz="2000" dirty="0" smtClean="0"/>
              <a:t>Problématique</a:t>
            </a:r>
          </a:p>
          <a:p>
            <a:pPr lvl="1"/>
            <a:r>
              <a:rPr lang="fr-FR" sz="2000" dirty="0" smtClean="0"/>
              <a:t>Présentation de l’installation 218</a:t>
            </a:r>
          </a:p>
          <a:p>
            <a:pPr lvl="1"/>
            <a:endParaRPr lang="fr-FR" sz="2000" dirty="0" smtClean="0"/>
          </a:p>
          <a:p>
            <a:r>
              <a:rPr lang="fr-FR" sz="2400" b="1" u="sng" dirty="0" smtClean="0"/>
              <a:t>II – Gestion et maîtrise des effluents liquides</a:t>
            </a:r>
          </a:p>
          <a:p>
            <a:pPr lvl="1"/>
            <a:r>
              <a:rPr lang="fr-FR" sz="2000" dirty="0" smtClean="0"/>
              <a:t>L’installation</a:t>
            </a:r>
          </a:p>
          <a:p>
            <a:pPr lvl="1"/>
            <a:r>
              <a:rPr lang="fr-FR" sz="2000" dirty="0" smtClean="0"/>
              <a:t>Référence documentaire</a:t>
            </a:r>
          </a:p>
          <a:p>
            <a:pPr lvl="1"/>
            <a:r>
              <a:rPr lang="fr-FR" sz="2000" dirty="0" smtClean="0"/>
              <a:t>Nouveau projet Spiral 2</a:t>
            </a:r>
          </a:p>
          <a:p>
            <a:pPr lvl="1"/>
            <a:r>
              <a:rPr lang="fr-FR" sz="2000" dirty="0" smtClean="0"/>
              <a:t>Contrôle et maintenance</a:t>
            </a:r>
          </a:p>
          <a:p>
            <a:pPr lvl="1">
              <a:buNone/>
            </a:pPr>
            <a:endParaRPr lang="fr-FR" sz="2000" dirty="0" smtClean="0"/>
          </a:p>
          <a:p>
            <a:r>
              <a:rPr lang="fr-FR" sz="2400" b="1" u="sng" dirty="0" smtClean="0"/>
              <a:t>III - Conclusion </a:t>
            </a:r>
          </a:p>
          <a:p>
            <a:pPr lvl="1"/>
            <a:r>
              <a:rPr lang="fr-FR" sz="2000" dirty="0" smtClean="0"/>
              <a:t>Bilan  du stage</a:t>
            </a:r>
          </a:p>
          <a:p>
            <a:pPr lvl="1"/>
            <a:r>
              <a:rPr lang="fr-FR" sz="2000" dirty="0" smtClean="0"/>
              <a:t>Bilan personnel</a:t>
            </a:r>
          </a:p>
          <a:p>
            <a:endParaRPr lang="fr-FR" sz="24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fr-FR" b="1" dirty="0" smtClean="0">
                <a:latin typeface="Algerian" pitchFamily="82" charset="0"/>
              </a:rPr>
              <a:t>i- Introduction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latin typeface="Algerian" pitchFamily="82" charset="0"/>
              </a:rPr>
              <a:t>Présentation du CEA</a:t>
            </a:r>
            <a:endParaRPr lang="fr-FR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8363272" cy="1224136"/>
          </a:xfrm>
        </p:spPr>
        <p:txBody>
          <a:bodyPr>
            <a:normAutofit/>
          </a:bodyPr>
          <a:lstStyle/>
          <a:p>
            <a:pPr algn="just"/>
            <a:r>
              <a:rPr lang="fr-FR" sz="2400" dirty="0" smtClean="0"/>
              <a:t>Stage effectué au CEA de Saclay, organisme public de recherche fondamentale et technologique, créé en 1945.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3302455056"/>
              </p:ext>
            </p:extLst>
          </p:nvPr>
        </p:nvGraphicFramePr>
        <p:xfrm>
          <a:off x="179512" y="1916832"/>
          <a:ext cx="871296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fr-FR" sz="4000" b="1" u="sng" dirty="0" smtClean="0">
                <a:latin typeface="Algerian" pitchFamily="82" charset="0"/>
              </a:rPr>
              <a:t>présentation du SACM</a:t>
            </a:r>
            <a:endParaRPr lang="fr-FR" sz="4000" b="1" u="sng" dirty="0">
              <a:latin typeface="Algerian" pitchFamily="82" charset="0"/>
            </a:endParaRPr>
          </a:p>
        </p:txBody>
      </p:sp>
      <p:graphicFrame>
        <p:nvGraphicFramePr>
          <p:cNvPr id="12" name="Espace réservé du contenu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39444344"/>
              </p:ext>
            </p:extLst>
          </p:nvPr>
        </p:nvGraphicFramePr>
        <p:xfrm>
          <a:off x="755576" y="980728"/>
          <a:ext cx="7499176" cy="2044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7544" y="3356992"/>
            <a:ext cx="8280920" cy="2808312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2400" dirty="0" smtClean="0"/>
              <a:t>Assure le développement d’accélérateurs de particules, d’aimants supraconducteurs et des technologies associées.</a:t>
            </a:r>
          </a:p>
          <a:p>
            <a:pPr algn="just"/>
            <a:r>
              <a:rPr lang="fr-FR" sz="2400" dirty="0" smtClean="0"/>
              <a:t>Composé de plus de 130 personnes.</a:t>
            </a:r>
          </a:p>
          <a:p>
            <a:pPr algn="just"/>
            <a:r>
              <a:rPr lang="fr-FR" sz="2400" dirty="0" smtClean="0"/>
              <a:t>Quatre laboratoires.</a:t>
            </a:r>
          </a:p>
          <a:p>
            <a:pPr algn="just"/>
            <a:r>
              <a:rPr lang="fr-FR" sz="2400" dirty="0" smtClean="0"/>
              <a:t>Inauguration de la nouvelle plateforme SUPRATECH Chimie Salle Blanche en 2009.</a:t>
            </a:r>
          </a:p>
          <a:p>
            <a:pPr algn="just"/>
            <a:r>
              <a:rPr lang="fr-FR" sz="2400" dirty="0" smtClean="0"/>
              <a:t>Plusieurs nouveaux projets : Spiral 2, XFEL, IFMIF, JT60 SA…</a:t>
            </a:r>
          </a:p>
          <a:p>
            <a:endParaRPr lang="fr-FR" sz="24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fr-FR" sz="4000" b="1" u="sng" dirty="0" smtClean="0">
                <a:latin typeface="Algerian" pitchFamily="82" charset="0"/>
              </a:rPr>
              <a:t>présentation du sujet</a:t>
            </a:r>
            <a:endParaRPr lang="fr-FR" sz="4000" b="1" u="sng" dirty="0">
              <a:latin typeface="Algerian" pitchFamily="82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1512168"/>
          </a:xfrm>
        </p:spPr>
        <p:txBody>
          <a:bodyPr>
            <a:normAutofit lnSpcReduction="10000"/>
          </a:bodyPr>
          <a:lstStyle/>
          <a:p>
            <a:r>
              <a:rPr lang="fr-FR" sz="2000" dirty="0" smtClean="0"/>
              <a:t>Le sujet de stage est axé sur un thème principal : la chimie.</a:t>
            </a:r>
          </a:p>
          <a:p>
            <a:r>
              <a:rPr lang="fr-FR" sz="2000" dirty="0" smtClean="0"/>
              <a:t>Problématique</a:t>
            </a:r>
            <a:r>
              <a:rPr lang="fr-FR" sz="2400" dirty="0" smtClean="0"/>
              <a:t> : </a:t>
            </a:r>
          </a:p>
          <a:p>
            <a:pPr lvl="1" algn="ctr">
              <a:buNone/>
            </a:pPr>
            <a:r>
              <a:rPr lang="fr-FR" sz="2400" i="1" u="sng" dirty="0" smtClean="0">
                <a:solidFill>
                  <a:srgbClr val="FF0000"/>
                </a:solidFill>
              </a:rPr>
              <a:t>Etudes et maîtrises des risques chimiques et de leurs impacts environnementaux</a:t>
            </a:r>
            <a:endParaRPr lang="fr-FR" sz="2400" i="1" u="sng" dirty="0">
              <a:solidFill>
                <a:srgbClr val="FF0000"/>
              </a:solidFill>
            </a:endParaRPr>
          </a:p>
        </p:txBody>
      </p:sp>
      <p:graphicFrame>
        <p:nvGraphicFramePr>
          <p:cNvPr id="7" name="Espace réservé du contenu 3"/>
          <p:cNvGraphicFramePr>
            <a:graphicFrameLocks/>
          </p:cNvGraphicFramePr>
          <p:nvPr/>
        </p:nvGraphicFramePr>
        <p:xfrm>
          <a:off x="0" y="2204864"/>
          <a:ext cx="874846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Connecteur droit 8"/>
          <p:cNvCxnSpPr/>
          <p:nvPr/>
        </p:nvCxnSpPr>
        <p:spPr>
          <a:xfrm>
            <a:off x="4067944" y="3645024"/>
            <a:ext cx="2088232" cy="108012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Autofit/>
          </a:bodyPr>
          <a:lstStyle/>
          <a:p>
            <a:r>
              <a:rPr lang="fr-FR" sz="4000" b="1" u="sng" dirty="0" smtClean="0">
                <a:latin typeface="Algerian" pitchFamily="82" charset="0"/>
              </a:rPr>
              <a:t>présentation de l’installation 218</a:t>
            </a:r>
            <a:endParaRPr lang="fr-FR" sz="4000" b="1" u="sng" dirty="0">
              <a:latin typeface="Algerian" pitchFamily="82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idx="1"/>
          </p:nvPr>
        </p:nvSpPr>
        <p:spPr>
          <a:xfrm>
            <a:off x="467544" y="1700808"/>
            <a:ext cx="8435280" cy="4824536"/>
          </a:xfrm>
        </p:spPr>
        <p:txBody>
          <a:bodyPr>
            <a:normAutofit/>
          </a:bodyPr>
          <a:lstStyle/>
          <a:p>
            <a:pPr algn="just"/>
            <a:r>
              <a:rPr lang="fr-FR" sz="2400" b="0" dirty="0" smtClean="0"/>
              <a:t>Installation</a:t>
            </a:r>
            <a:r>
              <a:rPr lang="fr-FR" sz="2400" b="0" dirty="0" smtClean="0">
                <a:solidFill>
                  <a:srgbClr val="FF0000"/>
                </a:solidFill>
              </a:rPr>
              <a:t> </a:t>
            </a:r>
            <a:r>
              <a:rPr lang="fr-FR" sz="2400" b="0" dirty="0" smtClean="0">
                <a:solidFill>
                  <a:srgbClr val="FF0000"/>
                </a:solidFill>
                <a:sym typeface="Wingdings"/>
              </a:rPr>
              <a:t> </a:t>
            </a:r>
            <a:r>
              <a:rPr lang="fr-FR" sz="2400" dirty="0" smtClean="0">
                <a:sym typeface="Wingdings"/>
              </a:rPr>
              <a:t>regroupement </a:t>
            </a:r>
            <a:r>
              <a:rPr lang="fr-FR" sz="2400" b="0" dirty="0" smtClean="0"/>
              <a:t>géographique ou par activité, permettant de décliner les responsabilités en matière de sécurité.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L’Installation 218</a:t>
            </a:r>
          </a:p>
          <a:p>
            <a:pPr lvl="1" algn="just"/>
            <a:r>
              <a:rPr lang="fr-FR" sz="2000" dirty="0" smtClean="0"/>
              <a:t>5 bâtiments principaux</a:t>
            </a:r>
          </a:p>
          <a:p>
            <a:pPr lvl="1" algn="just"/>
            <a:r>
              <a:rPr lang="fr-FR" sz="2000" dirty="0" smtClean="0"/>
              <a:t>Une surface de 18 000 m</a:t>
            </a:r>
            <a:r>
              <a:rPr lang="fr-FR" sz="2000" baseline="30000" dirty="0" smtClean="0"/>
              <a:t>2</a:t>
            </a:r>
          </a:p>
          <a:p>
            <a:pPr lvl="1" algn="just"/>
            <a:r>
              <a:rPr lang="fr-FR" sz="2000" dirty="0" smtClean="0"/>
              <a:t>4 lots ICPE (6 rubriques différentes)</a:t>
            </a:r>
          </a:p>
          <a:p>
            <a:pPr lvl="1" algn="just"/>
            <a:r>
              <a:rPr lang="fr-FR" sz="2000" dirty="0" smtClean="0"/>
              <a:t>Nouvelle plateforme SUPRATECH Chimie Salle Blanche (Bât 124)</a:t>
            </a:r>
          </a:p>
          <a:p>
            <a:pPr lvl="2" algn="just"/>
            <a:r>
              <a:rPr lang="fr-FR" sz="1600" dirty="0" smtClean="0"/>
              <a:t>Projet pilote, Spiral 2 pour la mise en exploitation de la plateforme</a:t>
            </a:r>
          </a:p>
          <a:p>
            <a:pPr lvl="2" algn="just"/>
            <a:r>
              <a:rPr lang="fr-FR" sz="1600" dirty="0" smtClean="0"/>
              <a:t>Installation soumise à déclaration pour quatre rubriques (ICPE)</a:t>
            </a:r>
          </a:p>
          <a:p>
            <a:pPr lvl="2" algn="just"/>
            <a:r>
              <a:rPr lang="fr-FR" sz="1600" dirty="0" smtClean="0"/>
              <a:t>Production massive d’effluents liquides </a:t>
            </a:r>
          </a:p>
          <a:p>
            <a:pPr lvl="1" algn="just"/>
            <a:endParaRPr lang="fr-FR" sz="2000" dirty="0" smtClean="0"/>
          </a:p>
          <a:p>
            <a:pPr lvl="1" algn="just"/>
            <a:endParaRPr lang="fr-FR" sz="2000" dirty="0" smtClean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b="1" dirty="0" smtClean="0">
                <a:latin typeface="Algerian" pitchFamily="82" charset="0"/>
              </a:rPr>
              <a:t>Ii- maîtrise et gestion des effluents liquides</a:t>
            </a:r>
            <a:endParaRPr lang="fr-FR" b="1" dirty="0">
              <a:latin typeface="Algerian" pitchFamily="82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08720"/>
          </a:xfrm>
        </p:spPr>
        <p:txBody>
          <a:bodyPr>
            <a:no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Démarche intégrée de maîtrise des effluents </a:t>
            </a:r>
            <a:endParaRPr lang="fr-FR" sz="3200" b="1" u="sng" dirty="0">
              <a:latin typeface="Algerian" pitchFamily="82" charset="0"/>
            </a:endParaRPr>
          </a:p>
        </p:txBody>
      </p:sp>
      <p:grpSp>
        <p:nvGrpSpPr>
          <p:cNvPr id="17" name="Groupe 4"/>
          <p:cNvGrpSpPr/>
          <p:nvPr/>
        </p:nvGrpSpPr>
        <p:grpSpPr>
          <a:xfrm>
            <a:off x="2987824" y="1268760"/>
            <a:ext cx="5544614" cy="4608512"/>
            <a:chOff x="2771648" y="1628647"/>
            <a:chExt cx="3607813" cy="3600705"/>
          </a:xfrm>
        </p:grpSpPr>
        <p:sp>
          <p:nvSpPr>
            <p:cNvPr id="18" name="Forme libre 17"/>
            <p:cNvSpPr/>
            <p:nvPr/>
          </p:nvSpPr>
          <p:spPr>
            <a:xfrm>
              <a:off x="2771648" y="1628647"/>
              <a:ext cx="1759712" cy="1759712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515410 w 1759712"/>
                <a:gd name="connsiteY1" fmla="*/ 515408 h 1759712"/>
                <a:gd name="connsiteX2" fmla="*/ 1759716 w 1759712"/>
                <a:gd name="connsiteY2" fmla="*/ 2 h 1759712"/>
                <a:gd name="connsiteX3" fmla="*/ 1759712 w 1759712"/>
                <a:gd name="connsiteY3" fmla="*/ 1759712 h 1759712"/>
                <a:gd name="connsiteX4" fmla="*/ 0 w 1759712"/>
                <a:gd name="connsiteY4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712" h="1759712">
                  <a:moveTo>
                    <a:pt x="0" y="1759712"/>
                  </a:moveTo>
                  <a:cubicBezTo>
                    <a:pt x="1" y="1293007"/>
                    <a:pt x="185399" y="845418"/>
                    <a:pt x="515410" y="515408"/>
                  </a:cubicBezTo>
                  <a:cubicBezTo>
                    <a:pt x="845421" y="185398"/>
                    <a:pt x="1293011" y="1"/>
                    <a:pt x="1759716" y="2"/>
                  </a:cubicBezTo>
                  <a:cubicBezTo>
                    <a:pt x="1759715" y="586572"/>
                    <a:pt x="1759713" y="1173142"/>
                    <a:pt x="1759712" y="1759712"/>
                  </a:cubicBezTo>
                  <a:lnTo>
                    <a:pt x="0" y="1759712"/>
                  </a:lnTo>
                  <a:close/>
                </a:path>
              </a:pathLst>
            </a:custGeom>
            <a:solidFill>
              <a:srgbClr val="00B050"/>
            </a:solidFill>
            <a:ln w="508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865" tIns="607862" rIns="92456" bIns="924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Installation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-Aménagements Plateforme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 Aménagement process chimie et salles propres</a:t>
              </a:r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4612639" y="1628647"/>
              <a:ext cx="1766822" cy="1759712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515410 w 1759712"/>
                <a:gd name="connsiteY1" fmla="*/ 515408 h 1759712"/>
                <a:gd name="connsiteX2" fmla="*/ 1759716 w 1759712"/>
                <a:gd name="connsiteY2" fmla="*/ 2 h 1759712"/>
                <a:gd name="connsiteX3" fmla="*/ 1759712 w 1759712"/>
                <a:gd name="connsiteY3" fmla="*/ 1759712 h 1759712"/>
                <a:gd name="connsiteX4" fmla="*/ 0 w 1759712"/>
                <a:gd name="connsiteY4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712" h="1759712">
                  <a:moveTo>
                    <a:pt x="0" y="0"/>
                  </a:moveTo>
                  <a:cubicBezTo>
                    <a:pt x="466705" y="1"/>
                    <a:pt x="914294" y="185399"/>
                    <a:pt x="1244304" y="515410"/>
                  </a:cubicBezTo>
                  <a:cubicBezTo>
                    <a:pt x="1574314" y="845421"/>
                    <a:pt x="1759711" y="1293011"/>
                    <a:pt x="1759710" y="1759716"/>
                  </a:cubicBezTo>
                  <a:cubicBezTo>
                    <a:pt x="1173140" y="1759715"/>
                    <a:pt x="586570" y="1759713"/>
                    <a:pt x="0" y="17597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0800" cmpd="sng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7" tIns="607865" rIns="607861" bIns="924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Maintenances et contrôles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-Plan de maintenance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-Visites et exercices Sécu/Environnement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 Audits</a:t>
              </a:r>
              <a:endParaRPr lang="fr-FR" sz="1200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4612640" y="3469639"/>
              <a:ext cx="1759712" cy="175971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515410 w 1759712"/>
                <a:gd name="connsiteY1" fmla="*/ 515408 h 1759712"/>
                <a:gd name="connsiteX2" fmla="*/ 1759716 w 1759712"/>
                <a:gd name="connsiteY2" fmla="*/ 2 h 1759712"/>
                <a:gd name="connsiteX3" fmla="*/ 1759712 w 1759712"/>
                <a:gd name="connsiteY3" fmla="*/ 1759712 h 1759712"/>
                <a:gd name="connsiteX4" fmla="*/ 0 w 1759712"/>
                <a:gd name="connsiteY4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712" h="1759712">
                  <a:moveTo>
                    <a:pt x="1759712" y="0"/>
                  </a:moveTo>
                  <a:cubicBezTo>
                    <a:pt x="1759711" y="466705"/>
                    <a:pt x="1574313" y="914294"/>
                    <a:pt x="1244302" y="1244304"/>
                  </a:cubicBezTo>
                  <a:cubicBezTo>
                    <a:pt x="914291" y="1574314"/>
                    <a:pt x="466701" y="1759711"/>
                    <a:pt x="-3" y="1759710"/>
                  </a:cubicBezTo>
                  <a:cubicBezTo>
                    <a:pt x="-2" y="1173140"/>
                    <a:pt x="0" y="586570"/>
                    <a:pt x="0" y="0"/>
                  </a:cubicBezTo>
                  <a:lnTo>
                    <a:pt x="1759712" y="0"/>
                  </a:lnTo>
                  <a:close/>
                </a:path>
              </a:pathLst>
            </a:custGeom>
            <a:solidFill>
              <a:srgbClr val="00B0F0"/>
            </a:solidFill>
            <a:ln w="508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456" tIns="92457" rIns="607865" bIns="60786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Production d’effluents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- Caractérisations physico/chimiques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 Volumes produits…</a:t>
              </a: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2771648" y="3469640"/>
              <a:ext cx="1759712" cy="1759712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515410 w 1759712"/>
                <a:gd name="connsiteY1" fmla="*/ 515408 h 1759712"/>
                <a:gd name="connsiteX2" fmla="*/ 1759716 w 1759712"/>
                <a:gd name="connsiteY2" fmla="*/ 2 h 1759712"/>
                <a:gd name="connsiteX3" fmla="*/ 1759712 w 1759712"/>
                <a:gd name="connsiteY3" fmla="*/ 1759712 h 1759712"/>
                <a:gd name="connsiteX4" fmla="*/ 0 w 1759712"/>
                <a:gd name="connsiteY4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712" h="1759712">
                  <a:moveTo>
                    <a:pt x="1759712" y="1759712"/>
                  </a:moveTo>
                  <a:cubicBezTo>
                    <a:pt x="1293007" y="1759711"/>
                    <a:pt x="845418" y="1574313"/>
                    <a:pt x="515408" y="1244302"/>
                  </a:cubicBezTo>
                  <a:cubicBezTo>
                    <a:pt x="185398" y="914291"/>
                    <a:pt x="1" y="466701"/>
                    <a:pt x="2" y="-4"/>
                  </a:cubicBezTo>
                  <a:cubicBezTo>
                    <a:pt x="586572" y="-3"/>
                    <a:pt x="1173142" y="-1"/>
                    <a:pt x="1759712" y="0"/>
                  </a:cubicBezTo>
                  <a:lnTo>
                    <a:pt x="1759712" y="175971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08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7863" tIns="92456" rIns="92454" bIns="607865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Référentiel documentaire de l’installation 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-Procédures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Modes opératoires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Notes techniques</a:t>
              </a:r>
            </a:p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Consignes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400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Rectangle à coins arrondis 23"/>
          <p:cNvSpPr/>
          <p:nvPr/>
        </p:nvSpPr>
        <p:spPr>
          <a:xfrm>
            <a:off x="0" y="4653136"/>
            <a:ext cx="3167336" cy="14401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Référentiels externes à l’installation</a:t>
            </a:r>
          </a:p>
          <a:p>
            <a:endParaRPr lang="fr-FR" sz="13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1- Textes de loi (codes, lois, décrets)</a:t>
            </a:r>
          </a:p>
          <a:p>
            <a:r>
              <a:rPr lang="fr-F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2- Déclinaison  Centre (Arrêté préfectoral Titre4 , PR 22)</a:t>
            </a:r>
          </a:p>
          <a:p>
            <a:r>
              <a:rPr lang="fr-FR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 intégration de nouvelles exigences règlementaires</a:t>
            </a:r>
            <a:endParaRPr lang="fr-FR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4612841" y="6292680"/>
            <a:ext cx="2592288" cy="6480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Intégration de nouveaux projets</a:t>
            </a:r>
            <a:endParaRPr lang="fr-FR" sz="1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Connecteur droit 40"/>
          <p:cNvCxnSpPr/>
          <p:nvPr/>
        </p:nvCxnSpPr>
        <p:spPr>
          <a:xfrm flipV="1">
            <a:off x="2483768" y="4437112"/>
            <a:ext cx="720080" cy="216024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33" idx="0"/>
          </p:cNvCxnSpPr>
          <p:nvPr/>
        </p:nvCxnSpPr>
        <p:spPr>
          <a:xfrm flipV="1">
            <a:off x="5908985" y="5877272"/>
            <a:ext cx="391207" cy="415408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5" name="Flèche courbée vers la droite 14"/>
          <p:cNvSpPr/>
          <p:nvPr/>
        </p:nvSpPr>
        <p:spPr>
          <a:xfrm rot="1222991">
            <a:off x="1986236" y="1331092"/>
            <a:ext cx="1026464" cy="3146790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" name="Connecteur droit 3"/>
          <p:cNvCxnSpPr>
            <a:stCxn id="33" idx="0"/>
          </p:cNvCxnSpPr>
          <p:nvPr/>
        </p:nvCxnSpPr>
        <p:spPr>
          <a:xfrm flipH="1" flipV="1">
            <a:off x="5188905" y="5877272"/>
            <a:ext cx="720080" cy="415408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plateforme SUPRATECH Chimie salle blanche</a:t>
            </a:r>
            <a:endParaRPr lang="fr-FR" sz="3200" b="1" u="sng" dirty="0">
              <a:latin typeface="Algerian" pitchFamily="82" charset="0"/>
            </a:endParaRPr>
          </a:p>
        </p:txBody>
      </p:sp>
      <p:pic>
        <p:nvPicPr>
          <p:cNvPr id="1026" name="Objet 2"/>
          <p:cNvPicPr>
            <a:picLocks noChangeArrowheads="1"/>
          </p:cNvPicPr>
          <p:nvPr/>
        </p:nvPicPr>
        <p:blipFill>
          <a:blip r:embed="rId3" cstate="print"/>
          <a:srcRect b="-82"/>
          <a:stretch>
            <a:fillRect/>
          </a:stretch>
        </p:blipFill>
        <p:spPr bwMode="auto">
          <a:xfrm>
            <a:off x="4283968" y="2924944"/>
            <a:ext cx="374441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47260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Activités de la plateforme SUPRATECH:</a:t>
            </a:r>
          </a:p>
          <a:p>
            <a:pPr lvl="1"/>
            <a:r>
              <a:rPr lang="fr-FR" sz="1800" dirty="0" smtClean="0"/>
              <a:t>Support technique pour le traitement et le conditionnement des cavités supraconductrices</a:t>
            </a:r>
          </a:p>
          <a:p>
            <a:pPr lvl="1"/>
            <a:r>
              <a:rPr lang="fr-FR" sz="1800" dirty="0" smtClean="0"/>
              <a:t>Recherche et le développement sur les traitements par voies chimiques et électrochimiques</a:t>
            </a:r>
          </a:p>
          <a:p>
            <a:pPr>
              <a:buNone/>
            </a:pPr>
            <a:endParaRPr lang="fr-FR" sz="2000" dirty="0" smtClean="0"/>
          </a:p>
          <a:p>
            <a:r>
              <a:rPr lang="fr-FR" sz="2000" dirty="0" smtClean="0"/>
              <a:t>Différents sous-ensembles techniques</a:t>
            </a:r>
          </a:p>
          <a:p>
            <a:pPr lvl="1"/>
            <a:r>
              <a:rPr lang="fr-FR" sz="1600" dirty="0" smtClean="0"/>
              <a:t>Les salles propres</a:t>
            </a:r>
          </a:p>
          <a:p>
            <a:pPr lvl="1"/>
            <a:r>
              <a:rPr lang="fr-FR" sz="1600" dirty="0" smtClean="0"/>
              <a:t>Le tunnel de traitement</a:t>
            </a:r>
          </a:p>
          <a:p>
            <a:pPr lvl="1"/>
            <a:r>
              <a:rPr lang="fr-FR" sz="1600" dirty="0" smtClean="0"/>
              <a:t>Le laboratoire de chimie</a:t>
            </a:r>
          </a:p>
          <a:p>
            <a:pPr lvl="1">
              <a:buNone/>
            </a:pPr>
            <a:r>
              <a:rPr lang="fr-FR" sz="1600" dirty="0" smtClean="0"/>
              <a:t>Quelques </a:t>
            </a:r>
            <a:r>
              <a:rPr lang="fr-FR" sz="1600" dirty="0" smtClean="0"/>
              <a:t>utilités </a:t>
            </a:r>
            <a:r>
              <a:rPr lang="fr-FR" sz="1600" dirty="0" smtClean="0"/>
              <a:t>: </a:t>
            </a:r>
          </a:p>
          <a:p>
            <a:pPr lvl="1"/>
            <a:r>
              <a:rPr lang="fr-FR" sz="1600" dirty="0" smtClean="0"/>
              <a:t>L’abri de stockage </a:t>
            </a:r>
          </a:p>
          <a:p>
            <a:pPr lvl="1">
              <a:buNone/>
            </a:pPr>
            <a:r>
              <a:rPr lang="fr-FR" sz="1600" dirty="0" smtClean="0"/>
              <a:t>	des produits chimiques</a:t>
            </a:r>
          </a:p>
          <a:p>
            <a:pPr lvl="1">
              <a:buFont typeface="Calibri" pitchFamily="34" charset="0"/>
              <a:buChar char="−"/>
            </a:pPr>
            <a:r>
              <a:rPr lang="fr-FR" sz="1600" dirty="0" smtClean="0"/>
              <a:t>Le local cuves</a:t>
            </a:r>
          </a:p>
          <a:p>
            <a:pPr lvl="1">
              <a:buFont typeface="Calibri" pitchFamily="34" charset="0"/>
              <a:buChar char="−"/>
            </a:pPr>
            <a:r>
              <a:rPr lang="fr-FR" sz="1600" dirty="0" smtClean="0"/>
              <a:t>La chaîne de production d’eau….</a:t>
            </a:r>
          </a:p>
          <a:p>
            <a:pPr lvl="1">
              <a:buNone/>
            </a:pPr>
            <a:endParaRPr lang="fr-FR" sz="1600" dirty="0" smtClean="0"/>
          </a:p>
          <a:p>
            <a:endParaRPr lang="fr-FR" sz="20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4" name="Image 3" descr="P10001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2160240" cy="2880320"/>
          </a:xfrm>
          <a:prstGeom prst="rect">
            <a:avLst/>
          </a:prstGeom>
        </p:spPr>
      </p:pic>
      <p:pic>
        <p:nvPicPr>
          <p:cNvPr id="5" name="Image 4" descr="P10001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188640"/>
            <a:ext cx="2160240" cy="2880320"/>
          </a:xfrm>
          <a:prstGeom prst="rect">
            <a:avLst/>
          </a:prstGeom>
        </p:spPr>
      </p:pic>
      <p:pic>
        <p:nvPicPr>
          <p:cNvPr id="6" name="Image 5" descr="P10002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260648"/>
            <a:ext cx="3707904" cy="2780928"/>
          </a:xfrm>
          <a:prstGeom prst="rect">
            <a:avLst/>
          </a:prstGeom>
        </p:spPr>
      </p:pic>
      <p:pic>
        <p:nvPicPr>
          <p:cNvPr id="7" name="Image 6" descr="P100019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645024"/>
            <a:ext cx="2976331" cy="2232248"/>
          </a:xfrm>
          <a:prstGeom prst="rect">
            <a:avLst/>
          </a:prstGeom>
        </p:spPr>
      </p:pic>
      <p:pic>
        <p:nvPicPr>
          <p:cNvPr id="8" name="Image 7" descr="P100019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3645024"/>
            <a:ext cx="2976330" cy="2232248"/>
          </a:xfrm>
          <a:prstGeom prst="rect">
            <a:avLst/>
          </a:prstGeom>
        </p:spPr>
      </p:pic>
      <p:pic>
        <p:nvPicPr>
          <p:cNvPr id="9" name="Image 8" descr="P10002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4248" y="3429000"/>
            <a:ext cx="2067694" cy="275692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691680" y="30689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 smtClean="0"/>
              <a:t>Le laboratoire</a:t>
            </a:r>
            <a:endParaRPr lang="fr-FR" i="1" u="sng" dirty="0"/>
          </a:p>
        </p:txBody>
      </p:sp>
      <p:sp>
        <p:nvSpPr>
          <p:cNvPr id="12" name="ZoneTexte 11"/>
          <p:cNvSpPr txBox="1"/>
          <p:nvPr/>
        </p:nvSpPr>
        <p:spPr>
          <a:xfrm>
            <a:off x="467544" y="59492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 smtClean="0"/>
              <a:t>Le local de stockage</a:t>
            </a:r>
            <a:endParaRPr lang="fr-FR" i="1" u="sng" dirty="0"/>
          </a:p>
        </p:txBody>
      </p:sp>
      <p:sp>
        <p:nvSpPr>
          <p:cNvPr id="14" name="ZoneTexte 13"/>
          <p:cNvSpPr txBox="1"/>
          <p:nvPr/>
        </p:nvSpPr>
        <p:spPr>
          <a:xfrm>
            <a:off x="6156176" y="306896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tunnel de traitement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Espace réservé du contenu 2"/>
          <p:cNvSpPr txBox="1">
            <a:spLocks/>
          </p:cNvSpPr>
          <p:nvPr/>
        </p:nvSpPr>
        <p:spPr>
          <a:xfrm>
            <a:off x="251520" y="5517232"/>
            <a:ext cx="84352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r-FR" sz="2000" noProof="0" dirty="0" smtClean="0"/>
              <a:t>3 cuves de stockage.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r-FR" sz="2000" dirty="0" smtClean="0"/>
              <a:t>Effluents provenant des différentes zones de la plateforme.</a:t>
            </a:r>
            <a:endParaRPr lang="fr-FR" sz="2000" noProof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67544" y="1556792"/>
            <a:ext cx="8358071" cy="3744416"/>
            <a:chOff x="179512" y="1556792"/>
            <a:chExt cx="8358071" cy="3744416"/>
          </a:xfrm>
        </p:grpSpPr>
        <p:pic>
          <p:nvPicPr>
            <p:cNvPr id="4" name="Image 3" descr="local effluents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1556792"/>
              <a:ext cx="8358071" cy="3744416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5" name="Ellipse 4"/>
            <p:cNvSpPr/>
            <p:nvPr/>
          </p:nvSpPr>
          <p:spPr>
            <a:xfrm>
              <a:off x="5436096" y="2996952"/>
              <a:ext cx="576064" cy="79208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1187624" y="2492896"/>
              <a:ext cx="720080" cy="57606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re 1"/>
          <p:cNvSpPr txBox="1">
            <a:spLocks/>
          </p:cNvSpPr>
          <p:nvPr/>
        </p:nvSpPr>
        <p:spPr>
          <a:xfrm>
            <a:off x="467544" y="0"/>
            <a:ext cx="8229600" cy="62068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>L’installation : </a:t>
            </a:r>
            <a:r>
              <a:rPr kumimoji="0" lang="fr-FR" sz="4000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>local  effluents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-129772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l’Installation : Dispositif de gestion 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291997" y="805181"/>
            <a:ext cx="8568952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Ensemble de la plateforme et des sous-unités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4716016" y="1988840"/>
            <a:ext cx="4139952" cy="165618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5148064" y="2060848"/>
            <a:ext cx="3792503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Effluents issus :</a:t>
            </a:r>
          </a:p>
          <a:p>
            <a:r>
              <a:rPr lang="fr-FR" dirty="0" smtClean="0"/>
              <a:t>-Du rinçage des cavités</a:t>
            </a:r>
          </a:p>
          <a:p>
            <a:r>
              <a:rPr lang="fr-FR" dirty="0" smtClean="0"/>
              <a:t>-Du nettoyage des aires de traitements</a:t>
            </a:r>
          </a:p>
          <a:p>
            <a:r>
              <a:rPr lang="fr-FR" dirty="0" smtClean="0"/>
              <a:t>-Du fonctionnement des chaînes de production d’EP et d’EUP</a:t>
            </a:r>
            <a:endParaRPr lang="fr-FR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755576" y="1988840"/>
            <a:ext cx="3419872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1007096" y="2204864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-Acides concentrés usagés</a:t>
            </a:r>
          </a:p>
          <a:p>
            <a:r>
              <a:rPr lang="fr-FR" dirty="0" smtClean="0"/>
              <a:t>-Eaux de premiers rinçages</a:t>
            </a:r>
            <a:endParaRPr lang="fr-FR" dirty="0"/>
          </a:p>
        </p:txBody>
      </p:sp>
      <p:cxnSp>
        <p:nvCxnSpPr>
          <p:cNvPr id="39" name="Connecteur droit avec flèche 38"/>
          <p:cNvCxnSpPr>
            <a:stCxn id="27" idx="2"/>
            <a:endCxn id="34" idx="0"/>
          </p:cNvCxnSpPr>
          <p:nvPr/>
        </p:nvCxnSpPr>
        <p:spPr>
          <a:xfrm rot="5400000">
            <a:off x="3361212" y="773578"/>
            <a:ext cx="319563" cy="211096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stCxn id="27" idx="2"/>
            <a:endCxn id="30" idx="0"/>
          </p:cNvCxnSpPr>
          <p:nvPr/>
        </p:nvCxnSpPr>
        <p:spPr>
          <a:xfrm rot="16200000" flipH="1">
            <a:off x="5521451" y="724298"/>
            <a:ext cx="319563" cy="22095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rganigramme : Décision 43"/>
          <p:cNvSpPr/>
          <p:nvPr/>
        </p:nvSpPr>
        <p:spPr>
          <a:xfrm>
            <a:off x="1156092" y="4005064"/>
            <a:ext cx="2664296" cy="1008112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CEC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6" name="Organigramme : Décision 45"/>
          <p:cNvSpPr/>
          <p:nvPr/>
        </p:nvSpPr>
        <p:spPr>
          <a:xfrm>
            <a:off x="5404564" y="4005064"/>
            <a:ext cx="2664296" cy="1008112"/>
          </a:xfrm>
          <a:prstGeom prst="flowChartDecisi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CED conformes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rot="5400000">
            <a:off x="1979712" y="3501008"/>
            <a:ext cx="1008112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/>
          <p:nvPr/>
        </p:nvCxnSpPr>
        <p:spPr>
          <a:xfrm rot="5400000">
            <a:off x="6553014" y="3825044"/>
            <a:ext cx="359246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stCxn id="46" idx="1"/>
            <a:endCxn id="44" idx="3"/>
          </p:cNvCxnSpPr>
          <p:nvPr/>
        </p:nvCxnSpPr>
        <p:spPr>
          <a:xfrm rot="10800000">
            <a:off x="3820388" y="4509120"/>
            <a:ext cx="158417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499992" y="42210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NON</a:t>
            </a:r>
            <a:endParaRPr lang="fr-FR" b="1" dirty="0"/>
          </a:p>
        </p:txBody>
      </p:sp>
      <p:sp>
        <p:nvSpPr>
          <p:cNvPr id="62" name="Rectangle à coins arrondis 61"/>
          <p:cNvSpPr/>
          <p:nvPr/>
        </p:nvSpPr>
        <p:spPr>
          <a:xfrm>
            <a:off x="1531898" y="5589240"/>
            <a:ext cx="1944216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Evacuation SARP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4" name="Connecteur droit avec flèche 63"/>
          <p:cNvCxnSpPr>
            <a:stCxn id="44" idx="2"/>
          </p:cNvCxnSpPr>
          <p:nvPr/>
        </p:nvCxnSpPr>
        <p:spPr>
          <a:xfrm rot="5400000">
            <a:off x="2197972" y="5298972"/>
            <a:ext cx="576064" cy="44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à coins arrondis 64"/>
          <p:cNvSpPr/>
          <p:nvPr/>
        </p:nvSpPr>
        <p:spPr>
          <a:xfrm>
            <a:off x="7199784" y="5589240"/>
            <a:ext cx="1944216" cy="720080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Rejet </a:t>
            </a:r>
            <a:r>
              <a:rPr lang="fr-FR" dirty="0" smtClean="0">
                <a:solidFill>
                  <a:schemeClr val="tx1"/>
                </a:solidFill>
              </a:rPr>
              <a:t>contrôlé Centre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7" name="Connecteur droit 66"/>
          <p:cNvCxnSpPr>
            <a:stCxn id="46" idx="3"/>
          </p:cNvCxnSpPr>
          <p:nvPr/>
        </p:nvCxnSpPr>
        <p:spPr>
          <a:xfrm>
            <a:off x="8068860" y="4509120"/>
            <a:ext cx="53558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 rot="5400000">
            <a:off x="8064388" y="5049180"/>
            <a:ext cx="108012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8100392" y="422108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OUI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62074"/>
          </a:xfrm>
        </p:spPr>
        <p:txBody>
          <a:bodyPr>
            <a:norm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L’Installation : Répartition des effluents</a:t>
            </a:r>
            <a:endParaRPr lang="fr-FR" sz="2800" b="1" u="sng" dirty="0">
              <a:latin typeface="Algerian" pitchFamily="82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11560" y="836712"/>
          <a:ext cx="7416824" cy="5688634"/>
        </p:xfrm>
        <a:graphic>
          <a:graphicData uri="http://schemas.openxmlformats.org/drawingml/2006/table">
            <a:tbl>
              <a:tblPr/>
              <a:tblGrid>
                <a:gridCol w="2009947"/>
                <a:gridCol w="2679930"/>
                <a:gridCol w="2726947"/>
              </a:tblGrid>
              <a:tr h="34899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sng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Unité de travail</a:t>
                      </a:r>
                    </a:p>
                  </a:txBody>
                  <a:tcPr marL="6233" marR="6233" marT="6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Sous unité</a:t>
                      </a:r>
                    </a:p>
                  </a:txBody>
                  <a:tcPr marL="6233" marR="6233" marT="6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Procédé</a:t>
                      </a:r>
                    </a:p>
                  </a:txBody>
                  <a:tcPr marL="6233" marR="6233" marT="6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83223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Laboratoire chimie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Sorbonne  "Echantillons"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R&amp;D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verrerie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échantillon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sorbonne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Sorbonne "traitements"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verrerie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sorbonne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1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Sorbonne "Electro-polissage"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Rinçage verrerie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sorbonne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Vidange cuve</a:t>
                      </a:r>
                    </a:p>
                  </a:txBody>
                  <a:tcPr marL="6233" marR="6233" marT="6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caillebottis 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Tunnel de traitement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Compartiment ultra-son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Vidange cuve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Vidange cuve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Compartiment traitements spéciaux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Nettoyage caillebottis 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Compartiment traitements trempés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caillebottis 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Compartiment chimie intégrée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Traitements acides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744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Vidange cuve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1832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installation et caillebotis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498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Salle blanche</a:t>
                      </a:r>
                    </a:p>
                  </a:txBody>
                  <a:tcPr marL="6233" marR="6233" marT="6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Rinçage cavités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32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 de la zone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19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Local de stockage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Nettoyage</a:t>
                      </a:r>
                    </a:p>
                  </a:txBody>
                  <a:tcPr marL="6233" marR="6233" marT="6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Référentiel documentaire </a:t>
            </a:r>
            <a:endParaRPr lang="fr-FR" sz="2800" b="1" u="sng" dirty="0">
              <a:latin typeface="Algerian" pitchFamily="82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15</a:t>
            </a:fld>
            <a:endParaRPr lang="fr-FR"/>
          </a:p>
        </p:txBody>
      </p:sp>
      <p:graphicFrame>
        <p:nvGraphicFramePr>
          <p:cNvPr id="5" name="Espace réservé du contenu 4"/>
          <p:cNvGraphicFramePr>
            <a:graphicFrameLocks/>
          </p:cNvGraphicFramePr>
          <p:nvPr/>
        </p:nvGraphicFramePr>
        <p:xfrm>
          <a:off x="109630" y="896144"/>
          <a:ext cx="889248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936104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Référentiel documentaire externe</a:t>
            </a:r>
            <a:endParaRPr lang="fr-FR" sz="28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3123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600" b="1" u="sng" dirty="0" smtClean="0"/>
              <a:t>Le référentiel interne de l’installation est une déclinaison de différents textes </a:t>
            </a:r>
            <a:r>
              <a:rPr lang="fr-FR" sz="2600" b="1" u="sng" dirty="0" smtClean="0"/>
              <a:t>réglementaires et </a:t>
            </a:r>
            <a:r>
              <a:rPr lang="fr-FR" sz="2600" b="1" u="sng" dirty="0" smtClean="0"/>
              <a:t>CEA : </a:t>
            </a:r>
          </a:p>
          <a:p>
            <a:endParaRPr lang="fr-FR" sz="2200" dirty="0" smtClean="0"/>
          </a:p>
          <a:p>
            <a:r>
              <a:rPr lang="fr-FR" sz="2200" dirty="0" smtClean="0"/>
              <a:t>Code de l’environnent et décrets d’application </a:t>
            </a:r>
          </a:p>
          <a:p>
            <a:endParaRPr lang="fr-FR" sz="2200" b="1" dirty="0" smtClean="0"/>
          </a:p>
          <a:p>
            <a:r>
              <a:rPr lang="fr-FR" sz="2200" b="1" dirty="0" smtClean="0"/>
              <a:t>L’Arrêté Préfectoral  </a:t>
            </a:r>
            <a:r>
              <a:rPr lang="fr-FR" sz="2200" dirty="0" smtClean="0"/>
              <a:t>fixe les valeurs de rejets pour le Centre.</a:t>
            </a:r>
          </a:p>
          <a:p>
            <a:endParaRPr lang="fr-FR" sz="2200" dirty="0" smtClean="0"/>
          </a:p>
          <a:p>
            <a:r>
              <a:rPr lang="fr-FR" sz="2200" b="1" dirty="0" smtClean="0"/>
              <a:t>La procédure 22 </a:t>
            </a:r>
            <a:r>
              <a:rPr lang="fr-FR" sz="2200" dirty="0" smtClean="0"/>
              <a:t>(PR 22) est le texte de référence en matière de gestion des effluents et s ’applique à toutes les installations du Centre.</a:t>
            </a:r>
          </a:p>
          <a:p>
            <a:endParaRPr lang="fr-FR" sz="2200" dirty="0" smtClean="0"/>
          </a:p>
          <a:p>
            <a:pPr>
              <a:buNone/>
            </a:pPr>
            <a:endParaRPr lang="fr-FR" sz="2200" dirty="0" smtClean="0"/>
          </a:p>
          <a:p>
            <a:endParaRPr lang="fr-FR" sz="2200" dirty="0" smtClean="0"/>
          </a:p>
          <a:p>
            <a:endParaRPr lang="fr-FR" sz="22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706090"/>
          </a:xfrm>
        </p:spPr>
        <p:txBody>
          <a:bodyPr>
            <a:normAutofit fontScale="90000"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Référentiel documentaire  externe: Procédure 22</a:t>
            </a:r>
            <a:endParaRPr lang="fr-FR" sz="2800" b="1" u="sng" dirty="0">
              <a:latin typeface="Algerian" pitchFamily="82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83568" y="980728"/>
          <a:ext cx="7704856" cy="3600403"/>
        </p:xfrm>
        <a:graphic>
          <a:graphicData uri="http://schemas.openxmlformats.org/drawingml/2006/table">
            <a:tbl>
              <a:tblPr/>
              <a:tblGrid>
                <a:gridCol w="3223198"/>
                <a:gridCol w="4481658"/>
              </a:tblGrid>
              <a:tr h="21754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ELEMENTS DONT LE REJET EST REGLEMENTE</a:t>
                      </a:r>
                      <a:endParaRPr lang="fr-FR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7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Eléments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Concentration maximale avant rejet (mg/l)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Ammonium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Aluminium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Bore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Bromures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Chlorures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2000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Chrome total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Cuivre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Etain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Fer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Fluorures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Manganèse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Nitrates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Phosphates et poly-phosphates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  <a:tr h="217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Zinc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683568" y="4653136"/>
          <a:ext cx="7704856" cy="2016226"/>
        </p:xfrm>
        <a:graphic>
          <a:graphicData uri="http://schemas.openxmlformats.org/drawingml/2006/table">
            <a:tbl>
              <a:tblPr/>
              <a:tblGrid>
                <a:gridCol w="4449005"/>
                <a:gridCol w="3255851"/>
              </a:tblGrid>
              <a:tr h="30319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AUTRES PARAMETRES REGLEMENTES</a:t>
                      </a:r>
                      <a:endParaRPr lang="fr-FR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00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Paramètres mesurables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Valeur autorisée avant rejet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Demande Chimique en Oxygène (DCO) 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1000 mg/l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Matières En Suspension (MES)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300 mg/l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Température</a:t>
                      </a:r>
                      <a:endParaRPr lang="fr-FR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40°C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Compris entre 4 et 10</a:t>
                      </a:r>
                      <a:endParaRPr lang="fr-F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B8B"/>
                    </a:solidFill>
                  </a:tcPr>
                </a:tc>
              </a:tr>
            </a:tbl>
          </a:graphicData>
        </a:graphic>
      </p:graphicFrame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517632" cy="778098"/>
          </a:xfrm>
        </p:spPr>
        <p:txBody>
          <a:bodyPr>
            <a:norm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Référentiel  documentaire de l’installation</a:t>
            </a:r>
            <a:endParaRPr lang="fr-FR" sz="2800" b="1" u="sng" dirty="0">
              <a:latin typeface="Algerian" pitchFamily="82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7178884" y="2780928"/>
          <a:ext cx="1965116" cy="2780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4" imgW="7111800" imgH="10064520" progId="AcroExch.Document.7">
                  <p:embed/>
                </p:oleObj>
              </mc:Choice>
              <mc:Fallback>
                <p:oleObj name="Acrobat Document" r:id="rId4" imgW="7111800" imgH="10064520" progId="AcroExch.Document.7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8884" y="2780928"/>
                        <a:ext cx="1965116" cy="27809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Master 2 PCGE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836712"/>
            <a:ext cx="8229600" cy="57606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2400" b="1" u="sng" dirty="0" smtClean="0"/>
              <a:t>Rédaction de la procédure de gestion des effluents</a:t>
            </a:r>
          </a:p>
          <a:p>
            <a:pPr algn="ctr">
              <a:buNone/>
            </a:pPr>
            <a:endParaRPr lang="fr-FR" sz="2400" dirty="0" smtClean="0"/>
          </a:p>
          <a:p>
            <a:r>
              <a:rPr lang="fr-FR" sz="2400" dirty="0" smtClean="0"/>
              <a:t>L’installation a fait le choix de décrire sa production d’effluents en s’inspirant des exigences documentaires applicables pour la gestion de la production des déchets radiologiques. </a:t>
            </a:r>
          </a:p>
          <a:p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L’objectif de la procédure est : </a:t>
            </a:r>
          </a:p>
          <a:p>
            <a:pPr lvl="1"/>
            <a:r>
              <a:rPr lang="fr-FR" sz="2000" dirty="0" smtClean="0"/>
              <a:t>Description de la collecte des effluents</a:t>
            </a:r>
          </a:p>
          <a:p>
            <a:pPr lvl="1"/>
            <a:r>
              <a:rPr lang="fr-FR" sz="2000" dirty="0" smtClean="0"/>
              <a:t>Description et caractérisation des effluents générés</a:t>
            </a:r>
          </a:p>
          <a:p>
            <a:pPr lvl="1"/>
            <a:r>
              <a:rPr lang="fr-FR" sz="2000" dirty="0" smtClean="0"/>
              <a:t>Lieux de production des effluents liquides</a:t>
            </a:r>
          </a:p>
          <a:p>
            <a:pPr lvl="1"/>
            <a:r>
              <a:rPr lang="fr-FR" sz="2000" dirty="0" smtClean="0"/>
              <a:t>Les moyens mis en œuvre pour une meilleure gestion</a:t>
            </a:r>
          </a:p>
          <a:p>
            <a:pPr lvl="1"/>
            <a:r>
              <a:rPr lang="fr-FR" sz="2000" dirty="0" smtClean="0"/>
              <a:t>Démarche à suivre pour l’intégration de nouveaux projets</a:t>
            </a:r>
          </a:p>
          <a:p>
            <a:pPr lvl="1"/>
            <a:r>
              <a:rPr lang="fr-FR" sz="2000" dirty="0" smtClean="0"/>
              <a:t>Prendre en compte les prescriptions CLS</a:t>
            </a:r>
          </a:p>
          <a:p>
            <a:pPr lvl="1">
              <a:buNone/>
            </a:pPr>
            <a:r>
              <a:rPr lang="fr-FR" sz="2000" dirty="0" smtClean="0">
                <a:sym typeface="Wingdings"/>
              </a:rPr>
              <a:t> </a:t>
            </a:r>
            <a:r>
              <a:rPr lang="fr-FR" sz="2000" b="1" dirty="0" smtClean="0">
                <a:sym typeface="Wingdings"/>
              </a:rPr>
              <a:t>Décrire et garantir la maîtrise  du processus production et évacuations des effluents liquides</a:t>
            </a:r>
            <a:endParaRPr lang="fr-FR" sz="2000" b="1" dirty="0" smtClean="0"/>
          </a:p>
          <a:p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/>
            </a:r>
            <a:br>
              <a:rPr lang="fr-FR" sz="3200" b="1" u="sng" dirty="0" smtClean="0">
                <a:latin typeface="Algerian" pitchFamily="82" charset="0"/>
              </a:rPr>
            </a:br>
            <a:r>
              <a:rPr lang="fr-FR" sz="3200" b="1" u="sng" dirty="0" smtClean="0">
                <a:latin typeface="Algerian" pitchFamily="82" charset="0"/>
              </a:rPr>
              <a:t>nouveau projet : Spiral 2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558924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SPIRAL2 : « Système de Production d'Ions Radioactifs Accélérés en Ligne » est le nom du dispositif qui produira de nouveaux faisceaux d’ions stables ou radioactifs au GANIL (Grand Accélérateur National d'Ions Lourds).</a:t>
            </a:r>
            <a:r>
              <a:rPr lang="fr-FR" sz="2400" dirty="0" smtClean="0"/>
              <a:t> </a:t>
            </a:r>
          </a:p>
          <a:p>
            <a:endParaRPr lang="fr-FR" sz="24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000" dirty="0" smtClean="0"/>
              <a:t>Projet de grande ampleur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000" dirty="0" smtClean="0"/>
              <a:t>Collaboration entre les équipes du GANIL, du CEA (</a:t>
            </a:r>
            <a:r>
              <a:rPr lang="fr-FR" sz="2000" dirty="0" err="1" smtClean="0"/>
              <a:t>Irfu</a:t>
            </a:r>
            <a:r>
              <a:rPr lang="fr-FR" sz="2000" dirty="0" smtClean="0"/>
              <a:t>) et du CNRS (IN2P3).</a:t>
            </a:r>
          </a:p>
          <a:p>
            <a:endParaRPr lang="fr-FR" sz="2000" dirty="0" smtClean="0"/>
          </a:p>
          <a:p>
            <a:pPr marL="342900" lvl="1" indent="-342900" algn="ctr">
              <a:buNone/>
            </a:pPr>
            <a:r>
              <a:rPr lang="fr-FR" sz="2000" b="1" dirty="0" smtClean="0"/>
              <a:t>Premier projet  bénéficiant de la nouvelle plateforme SUPRATECH Chimie Salle Blanche.</a:t>
            </a:r>
          </a:p>
          <a:p>
            <a:pPr marL="342900" lvl="1" indent="-342900" algn="ctr">
              <a:buNone/>
            </a:pPr>
            <a:endParaRPr lang="fr-FR" sz="2200" dirty="0" smtClean="0"/>
          </a:p>
          <a:p>
            <a:r>
              <a:rPr lang="fr-FR" sz="2000" dirty="0" smtClean="0"/>
              <a:t>L’</a:t>
            </a:r>
            <a:r>
              <a:rPr lang="fr-FR" sz="2000" dirty="0" err="1" smtClean="0"/>
              <a:t>Irfu</a:t>
            </a:r>
            <a:r>
              <a:rPr lang="fr-FR" sz="2000" dirty="0" smtClean="0"/>
              <a:t> a en charge entre autre l’étude, le lancement et le suivi de fabrication des éléments des </a:t>
            </a:r>
            <a:r>
              <a:rPr lang="fr-FR" sz="2000" dirty="0" err="1" smtClean="0"/>
              <a:t>cryomodules</a:t>
            </a:r>
            <a:r>
              <a:rPr lang="fr-FR" sz="2000" dirty="0" smtClean="0"/>
              <a:t> A ainsi que leur assemblage.</a:t>
            </a:r>
          </a:p>
          <a:p>
            <a:r>
              <a:rPr lang="fr-FR" sz="2000" dirty="0" smtClean="0"/>
              <a:t> La préparation des cavités (traitements chimiques) et l'assemblage du cryomodule sont effectués au sein de la plateforme SUPRTAECH Chimie Salle Blanche.</a:t>
            </a:r>
          </a:p>
          <a:p>
            <a:endParaRPr lang="fr-FR" sz="22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Communication : spiral 2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7606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2600" b="1" u="sng" dirty="0" smtClean="0"/>
              <a:t>Processus de recette de l’installation : traitements chimiques Spiral 2</a:t>
            </a:r>
          </a:p>
          <a:p>
            <a:pPr algn="ctr">
              <a:buNone/>
            </a:pPr>
            <a:endParaRPr lang="fr-FR" sz="2600" b="1" u="sng" dirty="0" smtClean="0"/>
          </a:p>
          <a:p>
            <a:r>
              <a:rPr lang="fr-FR" sz="2400" dirty="0" smtClean="0"/>
              <a:t>Préparation et programmation d’un traitement chimique</a:t>
            </a:r>
          </a:p>
          <a:p>
            <a:r>
              <a:rPr lang="fr-FR" sz="2400" dirty="0" smtClean="0"/>
              <a:t>Traitement par les chimistes du laboratoire</a:t>
            </a:r>
          </a:p>
          <a:p>
            <a:r>
              <a:rPr lang="fr-FR" sz="2400" dirty="0" smtClean="0"/>
              <a:t>Prélèvements </a:t>
            </a:r>
            <a:r>
              <a:rPr lang="fr-FR" sz="2400" dirty="0" smtClean="0"/>
              <a:t>d’échantillons d’effluents </a:t>
            </a:r>
            <a:r>
              <a:rPr lang="fr-FR" sz="2400" dirty="0" smtClean="0"/>
              <a:t>et transmission au laboratoire</a:t>
            </a:r>
          </a:p>
          <a:p>
            <a:r>
              <a:rPr lang="fr-FR" sz="2400" dirty="0" smtClean="0"/>
              <a:t>Réception des résultats d’analyses </a:t>
            </a:r>
          </a:p>
          <a:p>
            <a:r>
              <a:rPr lang="fr-FR" sz="2400" dirty="0" smtClean="0"/>
              <a:t>Interprétations et mise en forme des résultats d’analyses</a:t>
            </a:r>
          </a:p>
          <a:p>
            <a:r>
              <a:rPr lang="fr-FR" sz="2400" dirty="0" smtClean="0"/>
              <a:t>Organisation des réunions : </a:t>
            </a:r>
          </a:p>
          <a:p>
            <a:pPr>
              <a:buFont typeface="Wingdings" pitchFamily="2" charset="2"/>
              <a:buChar char="ü"/>
            </a:pPr>
            <a:r>
              <a:rPr lang="fr-FR" sz="2400" dirty="0" smtClean="0"/>
              <a:t>Présentation des résultats aux acteurs: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 smtClean="0"/>
              <a:t>sécurité/environnement et personnel de l’exploitation 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 smtClean="0"/>
              <a:t> </a:t>
            </a:r>
            <a:r>
              <a:rPr lang="fr-FR" sz="2000" dirty="0" smtClean="0"/>
              <a:t>chef d’installation, chefs de projets,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 smtClean="0"/>
              <a:t> les représentants de la direction de centre CQSE, SPR, LRCE, </a:t>
            </a:r>
          </a:p>
          <a:p>
            <a:endParaRPr lang="fr-FR" sz="2400" dirty="0" smtClean="0"/>
          </a:p>
          <a:p>
            <a:pPr lvl="1"/>
            <a:endParaRPr lang="fr-FR" sz="20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Master 2 PCGE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Communication : Spiral 2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36504"/>
          </a:xfrm>
        </p:spPr>
        <p:txBody>
          <a:bodyPr>
            <a:normAutofit/>
          </a:bodyPr>
          <a:lstStyle/>
          <a:p>
            <a:r>
              <a:rPr lang="fr-FR" sz="2500" dirty="0" smtClean="0"/>
              <a:t>Discussion et échanges</a:t>
            </a:r>
          </a:p>
          <a:p>
            <a:pPr lvl="1"/>
            <a:r>
              <a:rPr lang="fr-FR" sz="2100" dirty="0" smtClean="0"/>
              <a:t>Bilan concernant les résultats.</a:t>
            </a:r>
          </a:p>
          <a:p>
            <a:pPr lvl="1"/>
            <a:r>
              <a:rPr lang="fr-FR" sz="2100" dirty="0" smtClean="0"/>
              <a:t>Lissage des résultats sur un an             valeurs annuelles et non instantanées.</a:t>
            </a:r>
          </a:p>
          <a:p>
            <a:pPr lvl="1"/>
            <a:r>
              <a:rPr lang="fr-FR" sz="2100" dirty="0" smtClean="0"/>
              <a:t>Intégrer la gestion et la maîtrise des effluents au projet Spiral 2.</a:t>
            </a:r>
          </a:p>
          <a:p>
            <a:pPr lvl="1"/>
            <a:r>
              <a:rPr lang="fr-FR" sz="2100" dirty="0" smtClean="0"/>
              <a:t>Comment intégrer les effluents issus de la plateforme dans la gestion et la maîtrise des effluents du Centre.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644008" y="2708920"/>
            <a:ext cx="576064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Communication : Spiral 2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Echanges documentaires</a:t>
            </a:r>
          </a:p>
          <a:p>
            <a:pPr lvl="1"/>
            <a:r>
              <a:rPr lang="fr-FR" sz="2100" dirty="0" smtClean="0"/>
              <a:t>Informer  et répondre aux questions</a:t>
            </a:r>
          </a:p>
          <a:p>
            <a:pPr lvl="1"/>
            <a:r>
              <a:rPr lang="fr-FR" sz="2100" dirty="0" smtClean="0"/>
              <a:t>Effectuer quelques rappels</a:t>
            </a:r>
          </a:p>
          <a:p>
            <a:pPr lvl="1"/>
            <a:endParaRPr lang="fr-FR" sz="1800" dirty="0" smtClean="0"/>
          </a:p>
          <a:p>
            <a:r>
              <a:rPr lang="fr-FR" sz="2500" dirty="0" smtClean="0"/>
              <a:t>Communiquer et informer la direction du Centre sur l’avancement du traitement des prescriptions.</a:t>
            </a:r>
          </a:p>
          <a:p>
            <a:endParaRPr lang="fr-FR" sz="2500" dirty="0" smtClean="0"/>
          </a:p>
          <a:p>
            <a:endParaRPr lang="fr-FR" sz="20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088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Production d’effluents : caractérisation</a:t>
            </a:r>
            <a:endParaRPr lang="fr-FR" sz="28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0405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la nature et la quantité des effluents diffèrent selon les projets.</a:t>
            </a:r>
            <a:endParaRPr lang="fr-FR" sz="20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513184"/>
              </p:ext>
            </p:extLst>
          </p:nvPr>
        </p:nvGraphicFramePr>
        <p:xfrm>
          <a:off x="251520" y="1628800"/>
          <a:ext cx="8640960" cy="5239135"/>
        </p:xfrm>
        <a:graphic>
          <a:graphicData uri="http://schemas.openxmlformats.org/drawingml/2006/table">
            <a:tbl>
              <a:tblPr/>
              <a:tblGrid>
                <a:gridCol w="2109553"/>
                <a:gridCol w="1069020"/>
                <a:gridCol w="1544045"/>
                <a:gridCol w="1776114"/>
                <a:gridCol w="2142228"/>
              </a:tblGrid>
              <a:tr h="98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u="sng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Projet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u="sng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Cons. d’eau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u="sng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Consommation Produits  Chimiques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u="sng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Rejet CEC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u="sng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Rejets CED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70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SPIRAL 2 – 2010</a:t>
                      </a:r>
                      <a:endParaRPr lang="fr-FR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(pour 12 cavités traitées)</a:t>
                      </a:r>
                      <a:endParaRPr lang="fr-FR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24 m</a:t>
                      </a:r>
                      <a:r>
                        <a:rPr lang="fr-FR" sz="1600" b="1" baseline="30000" dirty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1,2 m</a:t>
                      </a:r>
                      <a:r>
                        <a:rPr lang="fr-FR" sz="1600" b="1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="1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3 m</a:t>
                      </a:r>
                      <a:r>
                        <a:rPr lang="fr-FR" sz="1600" b="1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(acides </a:t>
                      </a: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+eaux de premiers rinçages)</a:t>
                      </a:r>
                      <a:endParaRPr lang="fr-FR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22 m</a:t>
                      </a:r>
                      <a:r>
                        <a:rPr lang="fr-FR" sz="1600" b="1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="1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(mélange eau+acides)</a:t>
                      </a:r>
                      <a:endParaRPr lang="fr-FR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70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Arial"/>
                        </a:rPr>
                        <a:t>EUCARD – 2010 à 2014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Arial"/>
                        </a:rPr>
                        <a:t>(pour 1 cavité)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Arial"/>
                        </a:rPr>
                        <a:t>1 m</a:t>
                      </a:r>
                      <a:r>
                        <a:rPr lang="fr-FR" sz="1600" baseline="30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0,3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0,39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(acides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+eaux de premier rinçage)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0,91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(mélange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eau+acides)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78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XFEL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(83</a:t>
                      </a:r>
                      <a:r>
                        <a:rPr lang="fr-FR" sz="1600" baseline="0" dirty="0" smtClean="0">
                          <a:latin typeface="Times New Roman"/>
                          <a:ea typeface="Calibri"/>
                          <a:cs typeface="Arial"/>
                        </a:rPr>
                        <a:t> semaines)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150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fr-FR" sz="1600" baseline="30000" dirty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A déterminer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150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fr-FR" sz="1600" baseline="30000" dirty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70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Arial"/>
                        </a:rPr>
                        <a:t>ILC HiGrade -2011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Arial"/>
                        </a:rPr>
                        <a:t>3 m</a:t>
                      </a:r>
                      <a:r>
                        <a:rPr lang="fr-FR" sz="1600" baseline="30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0,3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0,39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(acides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+eaux de premier rinçage)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2,91 m</a:t>
                      </a:r>
                      <a:r>
                        <a:rPr lang="fr-FR" sz="1600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Arial"/>
                        </a:rPr>
                        <a:t>(mélange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Arial"/>
                        </a:rPr>
                        <a:t>eau+acides)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>
                          <a:latin typeface="Times New Roman"/>
                          <a:ea typeface="Calibri"/>
                          <a:cs typeface="Arial"/>
                        </a:rPr>
                        <a:t>184 m</a:t>
                      </a:r>
                      <a:r>
                        <a:rPr lang="fr-FR" sz="1600" b="1" baseline="30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1,8 m</a:t>
                      </a:r>
                      <a:r>
                        <a:rPr lang="fr-FR" sz="1600" b="1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 smtClean="0">
                          <a:latin typeface="Times New Roman"/>
                          <a:ea typeface="Calibri"/>
                          <a:cs typeface="Arial"/>
                        </a:rPr>
                        <a:t>3,78 m</a:t>
                      </a:r>
                      <a:r>
                        <a:rPr lang="fr-FR" sz="1600" b="1" baseline="30000" dirty="0" smtClean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baseline="30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Arial"/>
                        </a:rPr>
                        <a:t>182 m</a:t>
                      </a:r>
                      <a:r>
                        <a:rPr lang="fr-FR" sz="1600" b="1" baseline="30000" dirty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32" marR="638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Contrôle et maintenance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5892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2400" b="1" u="sng" dirty="0" smtClean="0"/>
              <a:t>Identification des Eléments Importants pour la Maîtrise des Effluents</a:t>
            </a:r>
          </a:p>
          <a:p>
            <a:pPr algn="ctr">
              <a:buNone/>
            </a:pPr>
            <a:endParaRPr lang="fr-FR" sz="2400" b="1" u="sng" dirty="0" smtClean="0"/>
          </a:p>
          <a:p>
            <a:endParaRPr lang="fr-FR" sz="2500" dirty="0" smtClean="0"/>
          </a:p>
          <a:p>
            <a:r>
              <a:rPr lang="fr-FR" sz="2500" dirty="0" smtClean="0"/>
              <a:t>Dispositif de brassages des effluents dilués,</a:t>
            </a:r>
          </a:p>
          <a:p>
            <a:endParaRPr lang="fr-FR" sz="2500" dirty="0" smtClean="0"/>
          </a:p>
          <a:p>
            <a:r>
              <a:rPr lang="fr-FR" sz="2500" dirty="0" smtClean="0"/>
              <a:t>Mesure du pH et de la </a:t>
            </a:r>
            <a:r>
              <a:rPr lang="fr-FR" sz="2500" dirty="0" smtClean="0"/>
              <a:t>température,</a:t>
            </a:r>
            <a:endParaRPr lang="fr-FR" sz="2500" dirty="0" smtClean="0"/>
          </a:p>
          <a:p>
            <a:pPr marL="0" indent="0">
              <a:buNone/>
            </a:pPr>
            <a:endParaRPr lang="fr-FR" sz="2500" dirty="0" smtClean="0"/>
          </a:p>
          <a:p>
            <a:r>
              <a:rPr lang="fr-FR" sz="2500" dirty="0" smtClean="0"/>
              <a:t>Compteur volumétrique des rejets en sortie d’installation,</a:t>
            </a:r>
          </a:p>
          <a:p>
            <a:endParaRPr lang="fr-FR" sz="2500" dirty="0" smtClean="0"/>
          </a:p>
          <a:p>
            <a:r>
              <a:rPr lang="fr-FR" sz="2500" dirty="0" smtClean="0"/>
              <a:t>Dispositif de neutralisation des effluents liquides </a:t>
            </a:r>
            <a:r>
              <a:rPr lang="fr-FR" sz="2500" dirty="0" smtClean="0"/>
              <a:t>acides</a:t>
            </a:r>
            <a:r>
              <a:rPr lang="fr-FR" sz="2500" dirty="0" smtClean="0"/>
              <a:t>,</a:t>
            </a:r>
          </a:p>
          <a:p>
            <a:endParaRPr lang="fr-FR" sz="2500" dirty="0" smtClean="0"/>
          </a:p>
          <a:p>
            <a:r>
              <a:rPr lang="fr-FR" sz="2500" dirty="0" smtClean="0"/>
              <a:t>Colorimètre, </a:t>
            </a:r>
          </a:p>
          <a:p>
            <a:endParaRPr lang="fr-FR" sz="2500" dirty="0" smtClean="0"/>
          </a:p>
          <a:p>
            <a:r>
              <a:rPr lang="fr-FR" sz="2500" dirty="0" smtClean="0"/>
              <a:t>Vanne de fermeture des rejets vers le réseau Centre,</a:t>
            </a:r>
            <a:endParaRPr lang="fr-FR" sz="2500" dirty="0" smtClean="0"/>
          </a:p>
          <a:p>
            <a:endParaRPr lang="fr-FR" sz="2500" dirty="0" smtClean="0"/>
          </a:p>
          <a:p>
            <a:endParaRPr lang="fr-FR" sz="2200" dirty="0" smtClean="0"/>
          </a:p>
          <a:p>
            <a:endParaRPr lang="fr-FR" sz="2200" dirty="0" smtClean="0"/>
          </a:p>
          <a:p>
            <a:endParaRPr lang="fr-FR" sz="22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06090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Contrôle et maintenance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200" b="1" u="sng" dirty="0" smtClean="0"/>
              <a:t>Maintenance préventive </a:t>
            </a:r>
            <a:r>
              <a:rPr lang="fr-FR" sz="2200" b="1" u="sng" dirty="0" smtClean="0"/>
              <a:t>des </a:t>
            </a:r>
            <a:r>
              <a:rPr lang="fr-FR" sz="2200" b="1" u="sng" dirty="0" smtClean="0"/>
              <a:t>EIME</a:t>
            </a:r>
          </a:p>
          <a:p>
            <a:endParaRPr lang="fr-FR" sz="2200" dirty="0" smtClean="0"/>
          </a:p>
          <a:p>
            <a:endParaRPr lang="fr-FR" sz="2200" dirty="0" smtClean="0"/>
          </a:p>
          <a:p>
            <a:r>
              <a:rPr lang="fr-FR" sz="2200" dirty="0" smtClean="0"/>
              <a:t>Contrôle et vérification des EIME</a:t>
            </a:r>
          </a:p>
          <a:p>
            <a:pPr lvl="1"/>
            <a:r>
              <a:rPr lang="fr-FR" sz="1800" dirty="0" smtClean="0"/>
              <a:t>Vérification de bon fonctionnement des pH-mètres</a:t>
            </a:r>
          </a:p>
          <a:p>
            <a:pPr lvl="1"/>
            <a:r>
              <a:rPr lang="fr-FR" sz="1800" dirty="0" smtClean="0"/>
              <a:t>Vérification des débits de pompes (brassage et injection de soude)</a:t>
            </a:r>
          </a:p>
          <a:p>
            <a:endParaRPr lang="fr-FR" sz="2200" dirty="0" smtClean="0"/>
          </a:p>
          <a:p>
            <a:endParaRPr lang="fr-FR" sz="2200" dirty="0" smtClean="0"/>
          </a:p>
          <a:p>
            <a:r>
              <a:rPr lang="fr-FR" sz="2200" dirty="0" smtClean="0"/>
              <a:t>Une bonne maîtrise des effluents passe aussi par un bon fonctionnement des équipements.</a:t>
            </a:r>
            <a:endParaRPr lang="fr-FR" sz="22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0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Contrôle et maintenance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200" b="1" u="sng" dirty="0" smtClean="0"/>
              <a:t>Maîtrise du pH </a:t>
            </a:r>
          </a:p>
          <a:p>
            <a:pPr algn="ctr">
              <a:buNone/>
            </a:pPr>
            <a:endParaRPr lang="fr-FR" sz="2200" b="1" u="sng" dirty="0" smtClean="0"/>
          </a:p>
          <a:p>
            <a:r>
              <a:rPr lang="fr-FR" sz="2200" dirty="0" smtClean="0"/>
              <a:t>Réglementation du Centre : 4 ≤ pH ≤ 10</a:t>
            </a:r>
          </a:p>
          <a:p>
            <a:r>
              <a:rPr lang="fr-FR" sz="2200" dirty="0" smtClean="0"/>
              <a:t>Seconde chimie : pH = 2,4</a:t>
            </a:r>
          </a:p>
          <a:p>
            <a:endParaRPr lang="fr-FR" sz="2200" dirty="0" smtClean="0"/>
          </a:p>
          <a:p>
            <a:r>
              <a:rPr lang="fr-FR" sz="2200" dirty="0" smtClean="0"/>
              <a:t>Système de neutralisation par la soude des effluents acides</a:t>
            </a:r>
          </a:p>
          <a:p>
            <a:r>
              <a:rPr lang="fr-FR" sz="2200" dirty="0" smtClean="0"/>
              <a:t>Equipement relié au dispositif de brassage et contrôlé par une interface de gestion</a:t>
            </a:r>
          </a:p>
          <a:p>
            <a:endParaRPr lang="fr-FR" sz="2200" dirty="0" smtClean="0"/>
          </a:p>
          <a:p>
            <a:r>
              <a:rPr lang="fr-FR" sz="2200" dirty="0" smtClean="0"/>
              <a:t>Réglage de différents paramètres: </a:t>
            </a:r>
          </a:p>
          <a:p>
            <a:pPr lvl="1"/>
            <a:r>
              <a:rPr lang="fr-FR" sz="1800" dirty="0" smtClean="0"/>
              <a:t>La valeur de pH voulue</a:t>
            </a:r>
          </a:p>
          <a:p>
            <a:pPr lvl="1"/>
            <a:r>
              <a:rPr lang="fr-FR" sz="1800" dirty="0" smtClean="0"/>
              <a:t>Le temps d’injection</a:t>
            </a:r>
          </a:p>
          <a:p>
            <a:pPr lvl="1"/>
            <a:r>
              <a:rPr lang="fr-FR" sz="1800" dirty="0" smtClean="0"/>
              <a:t>Les temps de brassage intermédiaire entre chaque injection</a:t>
            </a:r>
          </a:p>
          <a:p>
            <a:pPr lvl="1"/>
            <a:r>
              <a:rPr lang="fr-FR" sz="1800" dirty="0" smtClean="0"/>
              <a:t>Le temps de brassage avant rejet vers le réseau du Centre</a:t>
            </a:r>
          </a:p>
          <a:p>
            <a:pPr lvl="1">
              <a:buNone/>
            </a:pPr>
            <a:endParaRPr lang="fr-FR" sz="18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3" cstate="print">
            <a:lum bright="30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Contrôle et maintenance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6166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200" b="1" u="sng" dirty="0" smtClean="0"/>
              <a:t>Maîtrise des ions phosphates</a:t>
            </a:r>
          </a:p>
          <a:p>
            <a:endParaRPr lang="fr-FR" sz="2200" dirty="0" smtClean="0"/>
          </a:p>
          <a:p>
            <a:r>
              <a:rPr lang="fr-FR" sz="2200" dirty="0" smtClean="0"/>
              <a:t>Acquisition d’un colorimètre: déterminer la concentration en phosphates dans les effluents avant rejet vers le réseau du Centre.</a:t>
            </a:r>
          </a:p>
          <a:p>
            <a:r>
              <a:rPr lang="fr-FR" sz="2200" dirty="0" smtClean="0"/>
              <a:t>Vérification du bon fonctionnement du colorimètre</a:t>
            </a:r>
          </a:p>
          <a:p>
            <a:pPr lvl="1"/>
            <a:r>
              <a:rPr lang="fr-FR" sz="1800" dirty="0" smtClean="0"/>
              <a:t>Préparations d’échantillons tests riches en phosphates </a:t>
            </a:r>
          </a:p>
          <a:p>
            <a:pPr lvl="1"/>
            <a:r>
              <a:rPr lang="fr-FR" sz="1800" dirty="0" smtClean="0"/>
              <a:t>Analyses : comparaison entre </a:t>
            </a:r>
            <a:r>
              <a:rPr lang="fr-FR" sz="2000" dirty="0" smtClean="0">
                <a:solidFill>
                  <a:srgbClr val="FF0000"/>
                </a:solidFill>
              </a:rPr>
              <a:t>[PO</a:t>
            </a:r>
            <a:r>
              <a:rPr lang="fr-FR" sz="2000" baseline="-25000" dirty="0" smtClean="0">
                <a:solidFill>
                  <a:srgbClr val="FF0000"/>
                </a:solidFill>
              </a:rPr>
              <a:t>4</a:t>
            </a:r>
            <a:r>
              <a:rPr lang="fr-FR" sz="2000" baseline="30000" dirty="0" smtClean="0">
                <a:solidFill>
                  <a:srgbClr val="FF0000"/>
                </a:solidFill>
              </a:rPr>
              <a:t>3-</a:t>
            </a:r>
            <a:r>
              <a:rPr lang="fr-FR" sz="2000" dirty="0" smtClean="0">
                <a:solidFill>
                  <a:srgbClr val="FF0000"/>
                </a:solidFill>
              </a:rPr>
              <a:t>]</a:t>
            </a:r>
            <a:r>
              <a:rPr lang="fr-FR" sz="1800" baseline="-25000" dirty="0" smtClean="0">
                <a:solidFill>
                  <a:srgbClr val="FF0000"/>
                </a:solidFill>
              </a:rPr>
              <a:t>analyses </a:t>
            </a:r>
            <a:r>
              <a:rPr lang="fr-FR" sz="1800" dirty="0" smtClean="0"/>
              <a:t>et </a:t>
            </a:r>
            <a:r>
              <a:rPr lang="fr-FR" sz="1800" dirty="0" smtClean="0">
                <a:solidFill>
                  <a:srgbClr val="FF0000"/>
                </a:solidFill>
              </a:rPr>
              <a:t>[PO</a:t>
            </a:r>
            <a:r>
              <a:rPr lang="fr-FR" sz="1800" baseline="-25000" dirty="0" smtClean="0">
                <a:solidFill>
                  <a:srgbClr val="FF0000"/>
                </a:solidFill>
              </a:rPr>
              <a:t>4</a:t>
            </a:r>
            <a:r>
              <a:rPr lang="fr-FR" sz="1800" baseline="30000" dirty="0" smtClean="0">
                <a:solidFill>
                  <a:srgbClr val="FF0000"/>
                </a:solidFill>
              </a:rPr>
              <a:t>3-</a:t>
            </a:r>
            <a:r>
              <a:rPr lang="fr-FR" sz="1800" dirty="0" smtClean="0">
                <a:solidFill>
                  <a:srgbClr val="FF0000"/>
                </a:solidFill>
              </a:rPr>
              <a:t>] </a:t>
            </a:r>
            <a:r>
              <a:rPr lang="fr-FR" sz="1800" baseline="-25000" dirty="0" smtClean="0">
                <a:solidFill>
                  <a:srgbClr val="FF0000"/>
                </a:solidFill>
              </a:rPr>
              <a:t>théoriques</a:t>
            </a:r>
          </a:p>
          <a:p>
            <a:pPr lvl="1">
              <a:buNone/>
            </a:pPr>
            <a:endParaRPr lang="fr-FR" sz="1800" baseline="-25000" dirty="0" smtClean="0"/>
          </a:p>
          <a:p>
            <a:r>
              <a:rPr lang="fr-FR" sz="2200" dirty="0" smtClean="0"/>
              <a:t>Rédaction d’une consigne: </a:t>
            </a:r>
          </a:p>
          <a:p>
            <a:pPr lvl="1"/>
            <a:r>
              <a:rPr lang="fr-FR" sz="1800" dirty="0"/>
              <a:t>U</a:t>
            </a:r>
            <a:r>
              <a:rPr lang="fr-FR" sz="1800" dirty="0" smtClean="0"/>
              <a:t>tilisation du colorimètre </a:t>
            </a:r>
          </a:p>
          <a:p>
            <a:pPr lvl="1"/>
            <a:r>
              <a:rPr lang="fr-FR" sz="1800" dirty="0" smtClean="0"/>
              <a:t>Évacuation des effluents en fonction des résultats d’analyses.</a:t>
            </a:r>
          </a:p>
          <a:p>
            <a:pPr lvl="2"/>
            <a:r>
              <a:rPr lang="fr-FR" sz="1500" dirty="0" smtClean="0">
                <a:solidFill>
                  <a:srgbClr val="FF0000"/>
                </a:solidFill>
              </a:rPr>
              <a:t>[PO</a:t>
            </a:r>
            <a:r>
              <a:rPr lang="fr-FR" sz="1500" baseline="-25000" dirty="0" smtClean="0">
                <a:solidFill>
                  <a:srgbClr val="FF0000"/>
                </a:solidFill>
              </a:rPr>
              <a:t>4</a:t>
            </a:r>
            <a:r>
              <a:rPr lang="fr-FR" sz="1500" baseline="30000" dirty="0" smtClean="0">
                <a:solidFill>
                  <a:srgbClr val="FF0000"/>
                </a:solidFill>
              </a:rPr>
              <a:t>3-</a:t>
            </a:r>
            <a:r>
              <a:rPr lang="fr-FR" sz="1500" dirty="0" smtClean="0">
                <a:solidFill>
                  <a:srgbClr val="FF0000"/>
                </a:solidFill>
              </a:rPr>
              <a:t>] ≤ 100 mg/l  </a:t>
            </a:r>
            <a:r>
              <a:rPr lang="fr-FR" sz="1500" dirty="0" smtClean="0"/>
              <a:t>rejet vers le réseau du Centre</a:t>
            </a:r>
          </a:p>
          <a:p>
            <a:pPr lvl="2"/>
            <a:r>
              <a:rPr lang="fr-FR" sz="1500" dirty="0" smtClean="0">
                <a:solidFill>
                  <a:srgbClr val="FF0000"/>
                </a:solidFill>
              </a:rPr>
              <a:t>[PO</a:t>
            </a:r>
            <a:r>
              <a:rPr lang="fr-FR" sz="1500" baseline="-25000" dirty="0" smtClean="0">
                <a:solidFill>
                  <a:srgbClr val="FF0000"/>
                </a:solidFill>
              </a:rPr>
              <a:t>4</a:t>
            </a:r>
            <a:r>
              <a:rPr lang="fr-FR" sz="1500" baseline="30000" dirty="0" smtClean="0">
                <a:solidFill>
                  <a:srgbClr val="FF0000"/>
                </a:solidFill>
              </a:rPr>
              <a:t>3-</a:t>
            </a:r>
            <a:r>
              <a:rPr lang="fr-FR" sz="1500" dirty="0" smtClean="0">
                <a:solidFill>
                  <a:srgbClr val="FF0000"/>
                </a:solidFill>
              </a:rPr>
              <a:t>] &gt; 100 mg/l </a:t>
            </a:r>
            <a:r>
              <a:rPr lang="fr-FR" sz="1500" dirty="0" smtClean="0"/>
              <a:t>enlèvement par la SARP</a:t>
            </a:r>
          </a:p>
          <a:p>
            <a:pPr lvl="2"/>
            <a:endParaRPr lang="fr-FR" sz="1500" dirty="0" smtClean="0"/>
          </a:p>
          <a:p>
            <a:r>
              <a:rPr lang="fr-FR" sz="2200" dirty="0" smtClean="0"/>
              <a:t>Mise en application de la consigne après chaque traitement chimique.</a:t>
            </a:r>
            <a:endParaRPr lang="fr-FR" sz="22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latin typeface="Algerian" pitchFamily="82" charset="0"/>
              </a:rPr>
              <a:t>Maîtrise des ions phosphates</a:t>
            </a:r>
            <a:endParaRPr lang="fr-FR" sz="3200" b="1" u="sng" dirty="0">
              <a:latin typeface="Algerian" pitchFamily="82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5" name="Flèche droite 4"/>
          <p:cNvSpPr/>
          <p:nvPr/>
        </p:nvSpPr>
        <p:spPr>
          <a:xfrm>
            <a:off x="395536" y="3212976"/>
            <a:ext cx="8424936" cy="21602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251520" y="1988840"/>
            <a:ext cx="2483768" cy="1296144"/>
            <a:chOff x="0" y="1988840"/>
            <a:chExt cx="2483768" cy="1296144"/>
          </a:xfrm>
          <a:solidFill>
            <a:schemeClr val="bg1"/>
          </a:solidFill>
        </p:grpSpPr>
        <p:sp>
          <p:nvSpPr>
            <p:cNvPr id="7" name="ZoneTexte 6"/>
            <p:cNvSpPr txBox="1"/>
            <p:nvPr/>
          </p:nvSpPr>
          <p:spPr>
            <a:xfrm>
              <a:off x="0" y="1988840"/>
              <a:ext cx="2483768" cy="923330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Autorisation d’exploiter </a:t>
              </a:r>
            </a:p>
            <a:p>
              <a:pPr algn="ctr"/>
              <a:r>
                <a:rPr lang="fr-FR" dirty="0" smtClean="0"/>
                <a:t>Condition : analyses des phosphates en interne</a:t>
              </a:r>
              <a:endParaRPr lang="fr-FR" dirty="0"/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 rot="5400000">
              <a:off x="648358" y="3104170"/>
              <a:ext cx="360040" cy="158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>
          <a:xfrm>
            <a:off x="827584" y="3357786"/>
            <a:ext cx="2160240" cy="1559575"/>
            <a:chOff x="827584" y="3357786"/>
            <a:chExt cx="2160240" cy="1559575"/>
          </a:xfrm>
          <a:solidFill>
            <a:schemeClr val="bg1"/>
          </a:solidFill>
        </p:grpSpPr>
        <p:sp>
          <p:nvSpPr>
            <p:cNvPr id="10" name="ZoneTexte 9"/>
            <p:cNvSpPr txBox="1"/>
            <p:nvPr/>
          </p:nvSpPr>
          <p:spPr>
            <a:xfrm>
              <a:off x="827584" y="3717032"/>
              <a:ext cx="2160240" cy="1200329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Recherche puis demande de devis pour un analyseur de phosphates </a:t>
              </a:r>
              <a:endParaRPr lang="fr-FR" dirty="0"/>
            </a:p>
          </p:txBody>
        </p:sp>
        <p:cxnSp>
          <p:nvCxnSpPr>
            <p:cNvPr id="12" name="Connecteur droit avec flèche 11"/>
            <p:cNvCxnSpPr>
              <a:stCxn id="10" idx="0"/>
            </p:cNvCxnSpPr>
            <p:nvPr/>
          </p:nvCxnSpPr>
          <p:spPr>
            <a:xfrm rot="5400000" flipH="1" flipV="1">
              <a:off x="1727684" y="3537012"/>
              <a:ext cx="360040" cy="158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e 15"/>
          <p:cNvGrpSpPr/>
          <p:nvPr/>
        </p:nvGrpSpPr>
        <p:grpSpPr>
          <a:xfrm>
            <a:off x="2915816" y="1988840"/>
            <a:ext cx="2483768" cy="1296144"/>
            <a:chOff x="0" y="1988840"/>
            <a:chExt cx="2483768" cy="1296144"/>
          </a:xfrm>
          <a:solidFill>
            <a:schemeClr val="bg1"/>
          </a:solidFill>
        </p:grpSpPr>
        <p:sp>
          <p:nvSpPr>
            <p:cNvPr id="17" name="ZoneTexte 16"/>
            <p:cNvSpPr txBox="1"/>
            <p:nvPr/>
          </p:nvSpPr>
          <p:spPr>
            <a:xfrm>
              <a:off x="0" y="1988840"/>
              <a:ext cx="2483768" cy="923330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/>
                <a:t>Choix et commande de l’appareil</a:t>
              </a:r>
            </a:p>
            <a:p>
              <a:pPr algn="ctr"/>
              <a:endParaRPr lang="fr-FR" dirty="0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 rot="5400000">
              <a:off x="1044910" y="3104170"/>
              <a:ext cx="360040" cy="158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/>
          <p:cNvGrpSpPr/>
          <p:nvPr/>
        </p:nvGrpSpPr>
        <p:grpSpPr>
          <a:xfrm>
            <a:off x="3995936" y="3356992"/>
            <a:ext cx="2160240" cy="1836574"/>
            <a:chOff x="827584" y="3357786"/>
            <a:chExt cx="2160240" cy="1836574"/>
          </a:xfrm>
          <a:solidFill>
            <a:schemeClr val="bg1"/>
          </a:solidFill>
        </p:grpSpPr>
        <p:sp>
          <p:nvSpPr>
            <p:cNvPr id="20" name="ZoneTexte 19"/>
            <p:cNvSpPr txBox="1"/>
            <p:nvPr/>
          </p:nvSpPr>
          <p:spPr>
            <a:xfrm>
              <a:off x="827584" y="3717032"/>
              <a:ext cx="2160240" cy="1477328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Vérification du bon fonctionnement de l’appareil : préparations de solutions  (MO) </a:t>
              </a:r>
              <a:endParaRPr lang="fr-FR" dirty="0"/>
            </a:p>
          </p:txBody>
        </p:sp>
        <p:cxnSp>
          <p:nvCxnSpPr>
            <p:cNvPr id="21" name="Connecteur droit avec flèche 20"/>
            <p:cNvCxnSpPr>
              <a:stCxn id="20" idx="0"/>
            </p:cNvCxnSpPr>
            <p:nvPr/>
          </p:nvCxnSpPr>
          <p:spPr>
            <a:xfrm flipV="1">
              <a:off x="1907704" y="3357786"/>
              <a:ext cx="794" cy="359246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e 31"/>
          <p:cNvGrpSpPr/>
          <p:nvPr/>
        </p:nvGrpSpPr>
        <p:grpSpPr>
          <a:xfrm>
            <a:off x="5652120" y="1700808"/>
            <a:ext cx="2448272" cy="1584971"/>
            <a:chOff x="5652120" y="1700808"/>
            <a:chExt cx="2448272" cy="1584971"/>
          </a:xfrm>
          <a:solidFill>
            <a:schemeClr val="bg1"/>
          </a:solidFill>
        </p:grpSpPr>
        <p:sp>
          <p:nvSpPr>
            <p:cNvPr id="28" name="ZoneTexte 27"/>
            <p:cNvSpPr txBox="1"/>
            <p:nvPr/>
          </p:nvSpPr>
          <p:spPr>
            <a:xfrm>
              <a:off x="5652120" y="1700808"/>
              <a:ext cx="2448272" cy="1200329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Analyses des phosphates lors du dernier traitement chimique</a:t>
              </a:r>
              <a:endParaRPr lang="fr-FR" dirty="0"/>
            </a:p>
          </p:txBody>
        </p:sp>
        <p:cxnSp>
          <p:nvCxnSpPr>
            <p:cNvPr id="30" name="Connecteur droit avec flèche 29"/>
            <p:cNvCxnSpPr>
              <a:stCxn id="28" idx="2"/>
            </p:cNvCxnSpPr>
            <p:nvPr/>
          </p:nvCxnSpPr>
          <p:spPr>
            <a:xfrm rot="5400000">
              <a:off x="6684332" y="3093061"/>
              <a:ext cx="383849" cy="158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/>
          <p:cNvGrpSpPr/>
          <p:nvPr/>
        </p:nvGrpSpPr>
        <p:grpSpPr>
          <a:xfrm>
            <a:off x="6444208" y="3356992"/>
            <a:ext cx="2160240" cy="1559575"/>
            <a:chOff x="827584" y="3357786"/>
            <a:chExt cx="2160240" cy="1559575"/>
          </a:xfrm>
          <a:solidFill>
            <a:schemeClr val="bg1"/>
          </a:solidFill>
        </p:grpSpPr>
        <p:sp>
          <p:nvSpPr>
            <p:cNvPr id="34" name="ZoneTexte 33"/>
            <p:cNvSpPr txBox="1"/>
            <p:nvPr/>
          </p:nvSpPr>
          <p:spPr>
            <a:xfrm>
              <a:off x="827584" y="3717032"/>
              <a:ext cx="2160240" cy="1200329"/>
            </a:xfrm>
            <a:prstGeom prst="rect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Rejet des effluents vers le réseau du Centre</a:t>
              </a:r>
            </a:p>
            <a:p>
              <a:pPr algn="ctr"/>
              <a:endParaRPr lang="fr-FR" dirty="0"/>
            </a:p>
          </p:txBody>
        </p:sp>
        <p:cxnSp>
          <p:nvCxnSpPr>
            <p:cNvPr id="35" name="Connecteur droit avec flèche 34"/>
            <p:cNvCxnSpPr>
              <a:stCxn id="34" idx="0"/>
            </p:cNvCxnSpPr>
            <p:nvPr/>
          </p:nvCxnSpPr>
          <p:spPr>
            <a:xfrm rot="5400000" flipH="1" flipV="1">
              <a:off x="1728478" y="3537012"/>
              <a:ext cx="359246" cy="794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fr-FR" b="1" u="sng" dirty="0" smtClean="0">
                <a:latin typeface="Algerian" pitchFamily="82" charset="0"/>
              </a:rPr>
              <a:t>III - conclusion</a:t>
            </a:r>
            <a:endParaRPr lang="fr-FR" b="1" u="sng" dirty="0">
              <a:latin typeface="Algerian" pitchFamily="82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6" name="Titre 3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/>
          </a:bodyPr>
          <a:lstStyle/>
          <a:p>
            <a:r>
              <a:rPr lang="fr-FR" sz="2800" b="1" u="sng" dirty="0" smtClean="0">
                <a:latin typeface="Algerian" pitchFamily="82" charset="0"/>
              </a:rPr>
              <a:t>Bilan gestion et maîtrise des effluents</a:t>
            </a:r>
            <a:endParaRPr lang="fr-FR" sz="2800" b="1" u="sng" dirty="0">
              <a:latin typeface="Algerian" pitchFamily="82" charset="0"/>
            </a:endParaRPr>
          </a:p>
        </p:txBody>
      </p:sp>
      <p:sp>
        <p:nvSpPr>
          <p:cNvPr id="40" name="Espace réservé du numéro de diapositive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37" name="Flèche droite 36"/>
          <p:cNvSpPr/>
          <p:nvPr/>
        </p:nvSpPr>
        <p:spPr>
          <a:xfrm>
            <a:off x="251520" y="3429000"/>
            <a:ext cx="8712968" cy="21602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0" y="3573016"/>
            <a:ext cx="68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2007</a:t>
            </a:r>
            <a:endParaRPr lang="fr-FR" b="1" dirty="0"/>
          </a:p>
        </p:txBody>
      </p:sp>
      <p:sp>
        <p:nvSpPr>
          <p:cNvPr id="39" name="ZoneTexte 38"/>
          <p:cNvSpPr txBox="1"/>
          <p:nvPr/>
        </p:nvSpPr>
        <p:spPr>
          <a:xfrm>
            <a:off x="0" y="1565438"/>
            <a:ext cx="2051720" cy="1477328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Début aménagement </a:t>
            </a:r>
            <a:r>
              <a:rPr lang="fr-FR" dirty="0" smtClean="0"/>
              <a:t>et construction de la nouvelle plateforme</a:t>
            </a:r>
            <a:endParaRPr lang="fr-FR" dirty="0"/>
          </a:p>
        </p:txBody>
      </p:sp>
      <p:cxnSp>
        <p:nvCxnSpPr>
          <p:cNvPr id="42" name="Connecteur droit avec flèche 41"/>
          <p:cNvCxnSpPr>
            <a:endCxn id="37" idx="1"/>
          </p:cNvCxnSpPr>
          <p:nvPr/>
        </p:nvCxnSpPr>
        <p:spPr>
          <a:xfrm rot="5400000">
            <a:off x="17494" y="3302986"/>
            <a:ext cx="468052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827584" y="306896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Nov. 2009</a:t>
            </a:r>
            <a:endParaRPr lang="fr-FR" b="1" dirty="0"/>
          </a:p>
        </p:txBody>
      </p:sp>
      <p:cxnSp>
        <p:nvCxnSpPr>
          <p:cNvPr id="45" name="Connecteur droit 44"/>
          <p:cNvCxnSpPr/>
          <p:nvPr/>
        </p:nvCxnSpPr>
        <p:spPr>
          <a:xfrm rot="5400000">
            <a:off x="1295636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539552" y="4005064"/>
            <a:ext cx="1512168" cy="3693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Inauguration </a:t>
            </a:r>
            <a:endParaRPr lang="fr-FR" dirty="0"/>
          </a:p>
        </p:txBody>
      </p:sp>
      <p:cxnSp>
        <p:nvCxnSpPr>
          <p:cNvPr id="48" name="Connecteur droit avec flèche 47"/>
          <p:cNvCxnSpPr/>
          <p:nvPr/>
        </p:nvCxnSpPr>
        <p:spPr>
          <a:xfrm rot="5400000" flipH="1" flipV="1">
            <a:off x="1115616" y="3789040"/>
            <a:ext cx="43204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>
            <a:off x="2879812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2267744" y="1268760"/>
            <a:ext cx="2448272" cy="175432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Présentation du dossier de Sécurité/Env. processus CLS</a:t>
            </a:r>
          </a:p>
          <a:p>
            <a:r>
              <a:rPr lang="fr-FR" dirty="0" smtClean="0"/>
              <a:t>-</a:t>
            </a:r>
            <a:r>
              <a:rPr lang="fr-FR" dirty="0" smtClean="0"/>
              <a:t>Prescriptions </a:t>
            </a:r>
            <a:r>
              <a:rPr lang="fr-FR" dirty="0" smtClean="0"/>
              <a:t>CLS</a:t>
            </a:r>
          </a:p>
          <a:p>
            <a:r>
              <a:rPr lang="fr-FR" dirty="0" smtClean="0"/>
              <a:t>-Autorisation pour une 1</a:t>
            </a:r>
            <a:r>
              <a:rPr lang="fr-FR" baseline="30000" dirty="0" smtClean="0"/>
              <a:t>ère</a:t>
            </a:r>
            <a:r>
              <a:rPr lang="fr-FR" dirty="0" smtClean="0"/>
              <a:t> chimie en mai </a:t>
            </a:r>
          </a:p>
        </p:txBody>
      </p:sp>
      <p:cxnSp>
        <p:nvCxnSpPr>
          <p:cNvPr id="60" name="Connecteur droit avec flèche 59"/>
          <p:cNvCxnSpPr/>
          <p:nvPr/>
        </p:nvCxnSpPr>
        <p:spPr>
          <a:xfrm rot="5400000">
            <a:off x="2663788" y="3248980"/>
            <a:ext cx="5040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2339752" y="36450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Mars 2010</a:t>
            </a:r>
            <a:endParaRPr lang="fr-FR" b="1" dirty="0"/>
          </a:p>
        </p:txBody>
      </p:sp>
      <p:cxnSp>
        <p:nvCxnSpPr>
          <p:cNvPr id="66" name="Connecteur droit 65"/>
          <p:cNvCxnSpPr/>
          <p:nvPr/>
        </p:nvCxnSpPr>
        <p:spPr>
          <a:xfrm rot="5400000">
            <a:off x="3959932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3491880" y="314096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Mai 2010</a:t>
            </a:r>
            <a:endParaRPr lang="fr-FR" b="1" dirty="0"/>
          </a:p>
        </p:txBody>
      </p:sp>
      <p:sp>
        <p:nvSpPr>
          <p:cNvPr id="69" name="ZoneTexte 68"/>
          <p:cNvSpPr txBox="1"/>
          <p:nvPr/>
        </p:nvSpPr>
        <p:spPr>
          <a:xfrm>
            <a:off x="3275856" y="4005064"/>
            <a:ext cx="1224136" cy="3693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chimie</a:t>
            </a:r>
            <a:endParaRPr lang="fr-FR" dirty="0"/>
          </a:p>
        </p:txBody>
      </p:sp>
      <p:cxnSp>
        <p:nvCxnSpPr>
          <p:cNvPr id="76" name="Connecteur droit avec flèche 75"/>
          <p:cNvCxnSpPr/>
          <p:nvPr/>
        </p:nvCxnSpPr>
        <p:spPr>
          <a:xfrm rot="16200000" flipV="1">
            <a:off x="3779912" y="3789040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5400000">
            <a:off x="4896036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/>
          <p:cNvSpPr txBox="1"/>
          <p:nvPr/>
        </p:nvSpPr>
        <p:spPr>
          <a:xfrm>
            <a:off x="4644008" y="4005064"/>
            <a:ext cx="1440160" cy="3693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nde</a:t>
            </a:r>
            <a:r>
              <a:rPr lang="fr-FR" dirty="0" smtClean="0"/>
              <a:t>  chimie</a:t>
            </a:r>
            <a:endParaRPr lang="fr-FR" dirty="0"/>
          </a:p>
        </p:txBody>
      </p:sp>
      <p:sp>
        <p:nvSpPr>
          <p:cNvPr id="82" name="ZoneTexte 81"/>
          <p:cNvSpPr txBox="1"/>
          <p:nvPr/>
        </p:nvSpPr>
        <p:spPr>
          <a:xfrm>
            <a:off x="4644008" y="31409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JUIN 2010</a:t>
            </a:r>
            <a:endParaRPr lang="fr-FR" b="1" dirty="0"/>
          </a:p>
        </p:txBody>
      </p:sp>
      <p:cxnSp>
        <p:nvCxnSpPr>
          <p:cNvPr id="84" name="Connecteur droit avec flèche 83"/>
          <p:cNvCxnSpPr/>
          <p:nvPr/>
        </p:nvCxnSpPr>
        <p:spPr>
          <a:xfrm rot="5400000" flipH="1" flipV="1">
            <a:off x="4716016" y="3789040"/>
            <a:ext cx="43204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/>
          <p:cNvSpPr txBox="1"/>
          <p:nvPr/>
        </p:nvSpPr>
        <p:spPr>
          <a:xfrm>
            <a:off x="5364088" y="2348880"/>
            <a:ext cx="2088232" cy="64633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Autorisation d’exploiter</a:t>
            </a:r>
            <a:endParaRPr lang="fr-FR" dirty="0"/>
          </a:p>
        </p:txBody>
      </p:sp>
      <p:sp>
        <p:nvSpPr>
          <p:cNvPr id="86" name="ZoneTexte 85"/>
          <p:cNvSpPr txBox="1"/>
          <p:nvPr/>
        </p:nvSpPr>
        <p:spPr>
          <a:xfrm>
            <a:off x="5436096" y="357301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JUILLET 2010</a:t>
            </a:r>
            <a:endParaRPr lang="fr-FR" b="1" dirty="0"/>
          </a:p>
        </p:txBody>
      </p:sp>
      <p:cxnSp>
        <p:nvCxnSpPr>
          <p:cNvPr id="88" name="Connecteur droit 87"/>
          <p:cNvCxnSpPr/>
          <p:nvPr/>
        </p:nvCxnSpPr>
        <p:spPr>
          <a:xfrm rot="5400000">
            <a:off x="5976156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/>
          <p:cNvCxnSpPr/>
          <p:nvPr/>
        </p:nvCxnSpPr>
        <p:spPr>
          <a:xfrm rot="5400000">
            <a:off x="5760132" y="3248980"/>
            <a:ext cx="5040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5400000">
            <a:off x="8424428" y="3537012"/>
            <a:ext cx="7200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/>
          <p:cNvSpPr txBox="1"/>
          <p:nvPr/>
        </p:nvSpPr>
        <p:spPr>
          <a:xfrm>
            <a:off x="7452320" y="4005064"/>
            <a:ext cx="1691680" cy="64633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Soutenance stage</a:t>
            </a:r>
            <a:endParaRPr lang="fr-FR" dirty="0"/>
          </a:p>
        </p:txBody>
      </p:sp>
      <p:cxnSp>
        <p:nvCxnSpPr>
          <p:cNvPr id="96" name="Connecteur droit avec flèche 95"/>
          <p:cNvCxnSpPr/>
          <p:nvPr/>
        </p:nvCxnSpPr>
        <p:spPr>
          <a:xfrm rot="5400000" flipH="1" flipV="1">
            <a:off x="8244408" y="3789040"/>
            <a:ext cx="43204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7740352" y="31409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SEPT. 2010</a:t>
            </a:r>
            <a:endParaRPr lang="fr-FR" b="1" dirty="0"/>
          </a:p>
        </p:txBody>
      </p:sp>
      <p:sp>
        <p:nvSpPr>
          <p:cNvPr id="98" name="Accolade fermante 97"/>
          <p:cNvSpPr/>
          <p:nvPr/>
        </p:nvSpPr>
        <p:spPr>
          <a:xfrm rot="5400000">
            <a:off x="5832140" y="2960948"/>
            <a:ext cx="864096" cy="4536504"/>
          </a:xfrm>
          <a:prstGeom prst="rightBrace">
            <a:avLst/>
          </a:prstGeom>
          <a:ln w="28575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ZoneTexte 98"/>
          <p:cNvSpPr txBox="1"/>
          <p:nvPr/>
        </p:nvSpPr>
        <p:spPr>
          <a:xfrm>
            <a:off x="4283968" y="566124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Traitement de mon sujet de stage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latin typeface="Algerian" pitchFamily="82" charset="0"/>
              </a:rPr>
              <a:t>Bilan stage</a:t>
            </a:r>
            <a:endParaRPr lang="fr-FR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fr-FR" sz="2200" dirty="0" smtClean="0"/>
              <a:t>Concrétisation du projet Spiral 2 : autorisation d’exploiter</a:t>
            </a:r>
          </a:p>
          <a:p>
            <a:pPr lvl="1"/>
            <a:r>
              <a:rPr lang="fr-FR" sz="1800" dirty="0" smtClean="0"/>
              <a:t>Travail d’équipe : Investissement de l’équipe sécurité et des chimistes</a:t>
            </a:r>
          </a:p>
          <a:p>
            <a:pPr lvl="1"/>
            <a:r>
              <a:rPr lang="fr-FR" sz="1800" dirty="0" smtClean="0"/>
              <a:t>Réel engagement  de l’installation pour minimiser les impacts environnementaux</a:t>
            </a:r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/>
              <a:t>Grande diversité de travail </a:t>
            </a:r>
          </a:p>
          <a:p>
            <a:pPr lvl="1"/>
            <a:r>
              <a:rPr lang="fr-FR" sz="1800" dirty="0" smtClean="0"/>
              <a:t>Maîtrise des risques chimiques</a:t>
            </a:r>
          </a:p>
          <a:p>
            <a:pPr lvl="1"/>
            <a:r>
              <a:rPr lang="fr-FR" sz="1800" dirty="0" smtClean="0"/>
              <a:t>Gestion et maîtrise des effluents</a:t>
            </a:r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/>
              <a:t>Enrichissements professionnel et personnel</a:t>
            </a:r>
          </a:p>
          <a:p>
            <a:pPr lvl="1"/>
            <a:r>
              <a:rPr lang="fr-FR" sz="1800" dirty="0" smtClean="0"/>
              <a:t>Nouvelles connaissances en matière de sécurité</a:t>
            </a:r>
          </a:p>
          <a:p>
            <a:pPr lvl="1"/>
            <a:r>
              <a:rPr lang="fr-FR" sz="1800" dirty="0" smtClean="0"/>
              <a:t>Améliorations sur le plan rédactionnel et relationnel</a:t>
            </a:r>
          </a:p>
          <a:p>
            <a:pPr lvl="1"/>
            <a:endParaRPr lang="fr-FR" sz="1800" dirty="0" smtClean="0"/>
          </a:p>
          <a:p>
            <a:pPr lvl="1">
              <a:buNone/>
            </a:pPr>
            <a:endParaRPr lang="fr-FR" sz="1800" dirty="0" smtClean="0"/>
          </a:p>
          <a:p>
            <a:pPr lvl="1"/>
            <a:endParaRPr lang="fr-FR" sz="1800" dirty="0" smtClean="0"/>
          </a:p>
          <a:p>
            <a:pPr lvl="1"/>
            <a:endParaRPr lang="fr-FR" sz="1800" dirty="0" smtClean="0"/>
          </a:p>
          <a:p>
            <a:pPr lvl="1"/>
            <a:endParaRPr lang="fr-FR" sz="1800" dirty="0" smtClean="0"/>
          </a:p>
          <a:p>
            <a:pPr lvl="1">
              <a:buNone/>
            </a:pPr>
            <a:endParaRPr lang="fr-FR" sz="1800" dirty="0" smtClean="0"/>
          </a:p>
          <a:p>
            <a:pPr lvl="1"/>
            <a:endParaRPr lang="fr-FR" sz="1800" dirty="0" smtClean="0"/>
          </a:p>
          <a:p>
            <a:pPr lvl="1"/>
            <a:endParaRPr lang="fr-FR" sz="1800" dirty="0" smtClean="0"/>
          </a:p>
          <a:p>
            <a:endParaRPr lang="fr-FR" sz="2200" dirty="0" smtClean="0"/>
          </a:p>
          <a:p>
            <a:pPr lvl="1"/>
            <a:endParaRPr lang="fr-FR" sz="1800" dirty="0" smtClean="0"/>
          </a:p>
          <a:p>
            <a:endParaRPr lang="fr-FR" sz="2200" dirty="0" smtClean="0"/>
          </a:p>
          <a:p>
            <a:endParaRPr lang="fr-FR" sz="2200" dirty="0" smtClean="0"/>
          </a:p>
          <a:p>
            <a:endParaRPr lang="fr-FR" sz="2200" dirty="0" smtClean="0"/>
          </a:p>
          <a:p>
            <a:endParaRPr lang="fr-FR" sz="22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  <p:graphicFrame>
        <p:nvGraphicFramePr>
          <p:cNvPr id="7" name="Diagramme 6"/>
          <p:cNvGraphicFramePr/>
          <p:nvPr/>
        </p:nvGraphicFramePr>
        <p:xfrm>
          <a:off x="5724128" y="2708920"/>
          <a:ext cx="2808312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1090985"/>
          <p:cNvPicPr>
            <a:picLocks noChangeAspect="1" noChangeArrowheads="1"/>
          </p:cNvPicPr>
          <p:nvPr/>
        </p:nvPicPr>
        <p:blipFill>
          <a:blip r:embed="rId2" cstate="print">
            <a:lum bright="33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9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latin typeface="Algerian" pitchFamily="82" charset="0"/>
              </a:rPr>
              <a:t>Perspectives futures</a:t>
            </a:r>
            <a:endParaRPr lang="fr-FR" b="1" u="sng" dirty="0"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268960"/>
          </a:xfrm>
        </p:spPr>
        <p:txBody>
          <a:bodyPr>
            <a:normAutofit/>
          </a:bodyPr>
          <a:lstStyle/>
          <a:p>
            <a:r>
              <a:rPr lang="fr-FR" sz="2200" dirty="0" smtClean="0"/>
              <a:t>Suivre l’évolution du travail effectué pendant mon stage.</a:t>
            </a:r>
          </a:p>
          <a:p>
            <a:endParaRPr lang="fr-FR" sz="2200" dirty="0" smtClean="0"/>
          </a:p>
          <a:p>
            <a:r>
              <a:rPr lang="fr-FR" sz="2200" dirty="0" smtClean="0"/>
              <a:t>Continuer mon apprentissage dans le domaine de la maîtrise des risques avec mes maîtres de stage.</a:t>
            </a:r>
          </a:p>
          <a:p>
            <a:endParaRPr lang="fr-FR" sz="22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ED0D-E990-41D8-B1C4-CA94CB93ED1A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Master 2 PCGE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4627</TotalTime>
  <Words>1930</Words>
  <Application>Microsoft Office PowerPoint</Application>
  <PresentationFormat>Affichage à l'écran (4:3)</PresentationFormat>
  <Paragraphs>511</Paragraphs>
  <Slides>32</Slides>
  <Notes>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4" baseType="lpstr">
      <vt:lpstr>Thème Office</vt:lpstr>
      <vt:lpstr>Acrobat Document</vt:lpstr>
      <vt:lpstr>Etudes et maîtrises des risques chimiques et de leurs impacts environnementaux </vt:lpstr>
      <vt:lpstr>Sommaire</vt:lpstr>
      <vt:lpstr>i- Introduction </vt:lpstr>
      <vt:lpstr>Présentation du CEA</vt:lpstr>
      <vt:lpstr>présentation du SACM</vt:lpstr>
      <vt:lpstr>présentation du sujet</vt:lpstr>
      <vt:lpstr>présentation de l’installation 218</vt:lpstr>
      <vt:lpstr>Ii- maîtrise et gestion des effluents liquides</vt:lpstr>
      <vt:lpstr>Démarche intégrée de maîtrise des effluents </vt:lpstr>
      <vt:lpstr>plateforme SUPRATECH Chimie salle blanche</vt:lpstr>
      <vt:lpstr>Présentation PowerPoint</vt:lpstr>
      <vt:lpstr>Présentation PowerPoint</vt:lpstr>
      <vt:lpstr>l’Installation : Dispositif de gestion </vt:lpstr>
      <vt:lpstr>L’Installation : Répartition des effluents</vt:lpstr>
      <vt:lpstr>Référentiel documentaire </vt:lpstr>
      <vt:lpstr>Référentiel documentaire externe</vt:lpstr>
      <vt:lpstr>Référentiel documentaire  externe: Procédure 22</vt:lpstr>
      <vt:lpstr>Référentiel  documentaire de l’installation</vt:lpstr>
      <vt:lpstr> nouveau projet : Spiral 2</vt:lpstr>
      <vt:lpstr>Communication : spiral 2</vt:lpstr>
      <vt:lpstr>Communication : Spiral 2</vt:lpstr>
      <vt:lpstr>Communication : Spiral 2</vt:lpstr>
      <vt:lpstr>Production d’effluents : caractérisation</vt:lpstr>
      <vt:lpstr>Contrôle et maintenance</vt:lpstr>
      <vt:lpstr>Contrôle et maintenance</vt:lpstr>
      <vt:lpstr>Contrôle et maintenance</vt:lpstr>
      <vt:lpstr>Contrôle et maintenance</vt:lpstr>
      <vt:lpstr>Maîtrise des ions phosphates</vt:lpstr>
      <vt:lpstr>III - conclusion</vt:lpstr>
      <vt:lpstr>Bilan gestion et maîtrise des effluents</vt:lpstr>
      <vt:lpstr>Bilan stage</vt:lpstr>
      <vt:lpstr>Perspectives futures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Etudes et maîtrises des risques chimiques et de leurs impacts environnementaux </dc:title>
  <dc:creator>ebanizet</dc:creator>
  <cp:lastModifiedBy>BANIZETTE Elodie</cp:lastModifiedBy>
  <cp:revision>401</cp:revision>
  <dcterms:created xsi:type="dcterms:W3CDTF">2010-09-03T09:19:17Z</dcterms:created>
  <dcterms:modified xsi:type="dcterms:W3CDTF">2010-09-22T08:32:12Z</dcterms:modified>
</cp:coreProperties>
</file>