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4" r:id="rId1"/>
  </p:sldMasterIdLst>
  <p:notesMasterIdLst>
    <p:notesMasterId r:id="rId26"/>
  </p:notesMasterIdLst>
  <p:handoutMasterIdLst>
    <p:handoutMasterId r:id="rId27"/>
  </p:handoutMasterIdLst>
  <p:sldIdLst>
    <p:sldId id="448" r:id="rId2"/>
    <p:sldId id="1211" r:id="rId3"/>
    <p:sldId id="1212" r:id="rId4"/>
    <p:sldId id="1213" r:id="rId5"/>
    <p:sldId id="1233" r:id="rId6"/>
    <p:sldId id="1234" r:id="rId7"/>
    <p:sldId id="1235" r:id="rId8"/>
    <p:sldId id="1215" r:id="rId9"/>
    <p:sldId id="1216" r:id="rId10"/>
    <p:sldId id="1217" r:id="rId11"/>
    <p:sldId id="1218" r:id="rId12"/>
    <p:sldId id="1219" r:id="rId13"/>
    <p:sldId id="1220" r:id="rId14"/>
    <p:sldId id="1222" r:id="rId15"/>
    <p:sldId id="1223" r:id="rId16"/>
    <p:sldId id="1224" r:id="rId17"/>
    <p:sldId id="1225" r:id="rId18"/>
    <p:sldId id="1226" r:id="rId19"/>
    <p:sldId id="1227" r:id="rId20"/>
    <p:sldId id="1228" r:id="rId21"/>
    <p:sldId id="1229" r:id="rId22"/>
    <p:sldId id="1230" r:id="rId23"/>
    <p:sldId id="1231" r:id="rId24"/>
    <p:sldId id="1232" r:id="rId25"/>
  </p:sldIdLst>
  <p:sldSz cx="9144000" cy="6858000" type="screen4x3"/>
  <p:notesSz cx="7099300" cy="102346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FF7C80"/>
    <a:srgbClr val="FF0000"/>
    <a:srgbClr val="3E9E57"/>
    <a:srgbClr val="00CC00"/>
    <a:srgbClr val="FF3300"/>
    <a:srgbClr val="FFFF66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391" autoAdjust="0"/>
  </p:normalViewPr>
  <p:slideViewPr>
    <p:cSldViewPr>
      <p:cViewPr>
        <p:scale>
          <a:sx n="100" d="100"/>
          <a:sy n="100" d="100"/>
        </p:scale>
        <p:origin x="-122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1518"/>
    </p:cViewPr>
  </p:sorterViewPr>
  <p:notesViewPr>
    <p:cSldViewPr>
      <p:cViewPr varScale="1">
        <p:scale>
          <a:sx n="57" d="100"/>
          <a:sy n="57" d="100"/>
        </p:scale>
        <p:origin x="-1836" y="-10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2430E2D-D7F3-4D4F-9ABB-0A5FB5A56C8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705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fr-FR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78FDA01A-7364-4964-B3D5-D74A9B57DC7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502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AF1512-32CD-4E36-B994-A5B1DB4275EC}" type="slidenum">
              <a:rPr lang="fr-FR"/>
              <a:pPr/>
              <a:t>1</a:t>
            </a:fld>
            <a:endParaRPr lang="fr-FR"/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9938"/>
            <a:ext cx="5113337" cy="3835400"/>
          </a:xfrm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8218" y="4861442"/>
            <a:ext cx="5202867" cy="4603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DA01A-7364-4964-B3D5-D74A9B57DC7E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060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irfu-i.cea.fr/Page/276/irfulogo_V2cea-saclay_1.png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 bwMode="gray"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gray"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4"/>
          </p:nvPr>
        </p:nvSpPr>
        <p:spPr bwMode="gray">
          <a:xfrm>
            <a:off x="3960000" y="6305192"/>
            <a:ext cx="1450504" cy="365125"/>
          </a:xfrm>
        </p:spPr>
        <p:txBody>
          <a:bodyPr/>
          <a:lstStyle/>
          <a:p>
            <a:fld id="{5C2C0596-382C-4D3B-B154-FEE69B051397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5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6"/>
          </p:nvPr>
        </p:nvSpPr>
        <p:spPr bwMode="gray"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Soutenance G. </a:t>
            </a:r>
            <a:r>
              <a:rPr lang="fr-FR" dirty="0" err="1" smtClean="0"/>
              <a:t>Dilasser</a:t>
            </a:r>
            <a:r>
              <a:rPr lang="fr-FR" dirty="0" smtClean="0"/>
              <a:t> - CEA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31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 bwMode="gray"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gray"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3311999" y="3311999"/>
            <a:ext cx="5832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 Visuel</a:t>
            </a:r>
            <a:endParaRPr lang="fr-FR" dirty="0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5"/>
          </p:nvPr>
        </p:nvSpPr>
        <p:spPr bwMode="gray">
          <a:xfrm>
            <a:off x="3960000" y="6305192"/>
            <a:ext cx="1450504" cy="365125"/>
          </a:xfrm>
        </p:spPr>
        <p:txBody>
          <a:bodyPr/>
          <a:lstStyle/>
          <a:p>
            <a:fld id="{DE19AEBE-95C4-415C-AE35-998511127E3C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7"/>
          </p:nvPr>
        </p:nvSpPr>
        <p:spPr bwMode="gray"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Soutenance G. Dilasser - CEA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502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 bwMode="gray"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gray"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 bwMode="gray">
          <a:xfrm>
            <a:off x="3960000" y="6305192"/>
            <a:ext cx="1450504" cy="365125"/>
          </a:xfrm>
        </p:spPr>
        <p:txBody>
          <a:bodyPr/>
          <a:lstStyle/>
          <a:p>
            <a:fld id="{9D349402-EDBA-479C-A719-9EDE057BFEF0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9"/>
          </p:nvPr>
        </p:nvSpPr>
        <p:spPr bwMode="gray"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 hasCustomPrompt="1"/>
          </p:nvPr>
        </p:nvSpPr>
        <p:spPr bwMode="gray"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 hasCustomPrompt="1"/>
          </p:nvPr>
        </p:nvSpPr>
        <p:spPr bwMode="gray"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 hasCustomPrompt="1"/>
          </p:nvPr>
        </p:nvSpPr>
        <p:spPr bwMode="gray"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251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3672000" y="1949598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672000" y="260649"/>
            <a:ext cx="5292488" cy="1584176"/>
          </a:xfrm>
        </p:spPr>
        <p:txBody>
          <a:bodyPr anchor="t" anchorCtr="0"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5B316A6-1809-4758-8C85-3803DA01C114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 bwMode="gray">
          <a:xfrm>
            <a:off x="576000" y="5877272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 bwMode="gray">
          <a:xfrm>
            <a:off x="576000" y="5445224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fr-FR" smtClean="0"/>
              <a:t>Soutenance G. Dilasser - CEA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5778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9EC0C4E-662B-487C-9367-420F6199E156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671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4ADA9CE-AC9A-49C1-8F61-1B9E51ECE312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6523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fld id="{F3F66A89-C67B-4BA9-BAF1-3DF54CBD3666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 bwMode="gray"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 hasCustomPrompt="1"/>
          </p:nvPr>
        </p:nvSpPr>
        <p:spPr bwMode="gray"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1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8405D1C3-05A3-4E7F-910D-173D0D9D8D1C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9"/>
          </p:nvPr>
        </p:nvSpPr>
        <p:spPr bwMode="gray"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0"/>
          </p:nvPr>
        </p:nvSpPr>
        <p:spPr bwMode="gray"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 hasCustomPrompt="1"/>
          </p:nvPr>
        </p:nvSpPr>
        <p:spPr bwMode="gray"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 hasCustomPrompt="1"/>
          </p:nvPr>
        </p:nvSpPr>
        <p:spPr bwMode="gray"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 hasCustomPrompt="1"/>
          </p:nvPr>
        </p:nvSpPr>
        <p:spPr bwMode="gray"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1756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576000" y="3707506"/>
            <a:ext cx="8172464" cy="2529805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FDFCBBC-221D-4472-9193-673AC55F9B01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 hasCustomPrompt="1"/>
          </p:nvPr>
        </p:nvSpPr>
        <p:spPr bwMode="gray"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7332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0A4D15BA-8B88-4563-830A-0827B7F42378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 bwMode="gray"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0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r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76486" y="846237"/>
            <a:ext cx="8460000" cy="4156911"/>
          </a:xfrm>
          <a:prstGeom prst="rect">
            <a:avLst/>
          </a:prstGeom>
        </p:spPr>
      </p:pic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0334AEF7-4411-416F-A09A-A139CB6D4D48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33" name="Espace réservé du graphique 32"/>
          <p:cNvSpPr>
            <a:spLocks noGrp="1"/>
          </p:cNvSpPr>
          <p:nvPr>
            <p:ph type="chart" sz="quarter" idx="13" hasCustomPrompt="1"/>
          </p:nvPr>
        </p:nvSpPr>
        <p:spPr bwMode="gray">
          <a:xfrm>
            <a:off x="899592" y="5157788"/>
            <a:ext cx="3240360" cy="863600"/>
          </a:xfrm>
        </p:spPr>
        <p:txBody>
          <a:bodyPr anchor="ctr"/>
          <a:lstStyle>
            <a:lvl1pPr marL="0" indent="0" algn="ctr">
              <a:defRPr sz="1200"/>
            </a:lvl1pPr>
          </a:lstStyle>
          <a:p>
            <a:r>
              <a:rPr lang="fr-FR" dirty="0" smtClean="0"/>
              <a:t> Graphique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1919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intercalair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310128" y="0"/>
            <a:ext cx="5833872" cy="6858000"/>
          </a:xfrm>
          <a:prstGeom prst="rect">
            <a:avLst/>
          </a:prstGeom>
        </p:spPr>
      </p:pic>
      <p:pic>
        <p:nvPicPr>
          <p:cNvPr id="7" name="Image 6" descr="bandeau_dernière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3310128" y="0"/>
            <a:ext cx="5833872" cy="58052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7138800" y="5799600"/>
            <a:ext cx="1897200" cy="943200"/>
          </a:xfrm>
        </p:spPr>
        <p:txBody>
          <a:bodyPr anchor="t" anchorCtr="0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E3853A0-D79A-4251-B3B0-4690856AA0F6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 bwMode="gray">
          <a:xfrm>
            <a:off x="576000" y="5445224"/>
            <a:ext cx="11186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 bwMode="gray">
          <a:xfrm>
            <a:off x="576000" y="5877272"/>
            <a:ext cx="26642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Soutenance G. Dilasser - CEA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3525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558088" cy="36036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079500" y="762000"/>
            <a:ext cx="3684588" cy="5410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16488" y="762000"/>
            <a:ext cx="3684587" cy="5410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23176EF1-88FD-4375-A022-70DADAB2A0C9}" type="datetime1">
              <a:rPr lang="fr-FR" smtClean="0"/>
              <a:pPr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latin typeface="+mn-lt"/>
              </a:defRPr>
            </a:lvl1pPr>
          </a:lstStyle>
          <a:p>
            <a:r>
              <a:rPr lang="fr-FR" dirty="0" smtClean="0"/>
              <a:t>Soutenance G. </a:t>
            </a:r>
            <a:r>
              <a:rPr lang="fr-FR" dirty="0" err="1" smtClean="0"/>
              <a:t>Dilasser</a:t>
            </a:r>
            <a:r>
              <a:rPr lang="fr-FR" dirty="0" smtClean="0"/>
              <a:t>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0" name="Line 1100"/>
          <p:cNvSpPr>
            <a:spLocks noChangeShapeType="1"/>
          </p:cNvSpPr>
          <p:nvPr/>
        </p:nvSpPr>
        <p:spPr bwMode="auto">
          <a:xfrm>
            <a:off x="1082675" y="533400"/>
            <a:ext cx="8061325" cy="0"/>
          </a:xfrm>
          <a:prstGeom prst="line">
            <a:avLst/>
          </a:prstGeom>
          <a:noFill/>
          <a:ln w="28575">
            <a:solidFill>
              <a:srgbClr val="8ABBD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221" name="Line 1101"/>
          <p:cNvSpPr>
            <a:spLocks noChangeShapeType="1"/>
          </p:cNvSpPr>
          <p:nvPr/>
        </p:nvSpPr>
        <p:spPr bwMode="auto">
          <a:xfrm>
            <a:off x="1082675" y="6324600"/>
            <a:ext cx="8061325" cy="0"/>
          </a:xfrm>
          <a:prstGeom prst="line">
            <a:avLst/>
          </a:prstGeom>
          <a:noFill/>
          <a:ln w="28575">
            <a:solidFill>
              <a:srgbClr val="F8D93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223" name="Rectangle 1103"/>
          <p:cNvSpPr>
            <a:spLocks noChangeArrowheads="1"/>
          </p:cNvSpPr>
          <p:nvPr/>
        </p:nvSpPr>
        <p:spPr bwMode="auto">
          <a:xfrm>
            <a:off x="1179513" y="6380163"/>
            <a:ext cx="57404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r>
              <a:rPr lang="en-US" sz="1400" dirty="0" err="1">
                <a:solidFill>
                  <a:srgbClr val="5E5E5E"/>
                </a:solidFill>
                <a:latin typeface="Arial" charset="0"/>
              </a:rPr>
              <a:t>Iseult</a:t>
            </a:r>
            <a:r>
              <a:rPr lang="en-US" sz="1400" dirty="0">
                <a:solidFill>
                  <a:srgbClr val="5E5E5E"/>
                </a:solidFill>
                <a:latin typeface="Arial" charset="0"/>
              </a:rPr>
              <a:t> MAC – </a:t>
            </a:r>
            <a:r>
              <a:rPr lang="en-US" sz="1400" dirty="0" smtClean="0">
                <a:solidFill>
                  <a:srgbClr val="5E5E5E"/>
                </a:solidFill>
                <a:latin typeface="Arial" charset="0"/>
              </a:rPr>
              <a:t>Qualification Review</a:t>
            </a:r>
            <a:r>
              <a:rPr lang="en-US" sz="1400" dirty="0">
                <a:solidFill>
                  <a:srgbClr val="5E5E5E"/>
                </a:solidFill>
                <a:latin typeface="Arial" charset="0"/>
              </a:rPr>
              <a:t>	</a:t>
            </a:r>
            <a:r>
              <a:rPr lang="en-US" sz="1400" dirty="0" smtClean="0">
                <a:solidFill>
                  <a:srgbClr val="5E5E5E"/>
                </a:solidFill>
                <a:latin typeface="Arial" charset="0"/>
              </a:rPr>
              <a:t>	</a:t>
            </a:r>
            <a:r>
              <a:rPr lang="en-US" sz="1400" baseline="0" dirty="0" smtClean="0">
                <a:solidFill>
                  <a:srgbClr val="5E5E5E"/>
                </a:solidFill>
                <a:latin typeface="Arial" charset="0"/>
              </a:rPr>
              <a:t> 17 &amp; 18 November  </a:t>
            </a:r>
            <a:r>
              <a:rPr lang="en-US" sz="1400" dirty="0" smtClean="0">
                <a:solidFill>
                  <a:srgbClr val="5E5E5E"/>
                </a:solidFill>
                <a:latin typeface="Arial" charset="0"/>
              </a:rPr>
              <a:t>2011</a:t>
            </a:r>
            <a:endParaRPr lang="en-US" sz="1400" dirty="0">
              <a:solidFill>
                <a:srgbClr val="5E5E5E"/>
              </a:solidFill>
              <a:latin typeface="Arial" charset="0"/>
            </a:endParaRPr>
          </a:p>
        </p:txBody>
      </p:sp>
      <p:grpSp>
        <p:nvGrpSpPr>
          <p:cNvPr id="20485" name="Group 1105"/>
          <p:cNvGrpSpPr>
            <a:grpSpLocks/>
          </p:cNvGrpSpPr>
          <p:nvPr/>
        </p:nvGrpSpPr>
        <p:grpSpPr bwMode="auto">
          <a:xfrm>
            <a:off x="0" y="5413375"/>
            <a:ext cx="1047750" cy="1444625"/>
            <a:chOff x="0" y="1701"/>
            <a:chExt cx="660" cy="910"/>
          </a:xfrm>
        </p:grpSpPr>
        <p:sp>
          <p:nvSpPr>
            <p:cNvPr id="20486" name="WordArt 1106"/>
            <p:cNvSpPr>
              <a:spLocks noChangeArrowheads="1" noChangeShapeType="1" noTextEdit="1"/>
            </p:cNvSpPr>
            <p:nvPr/>
          </p:nvSpPr>
          <p:spPr bwMode="auto">
            <a:xfrm>
              <a:off x="0" y="1701"/>
              <a:ext cx="660" cy="91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4835868"/>
                </a:avLst>
              </a:prstTxWarp>
            </a:bodyPr>
            <a:lstStyle/>
            <a:p>
              <a:pPr algn="ctr"/>
              <a:r>
                <a:rPr lang="fr-FR" sz="3200" kern="10">
                  <a:ln w="12700">
                    <a:solidFill>
                      <a:srgbClr val="5F5F5F"/>
                    </a:solidFill>
                    <a:round/>
                    <a:headEnd/>
                    <a:tailEnd/>
                  </a:ln>
                  <a:solidFill>
                    <a:srgbClr val="5F5F5F"/>
                  </a:solidFill>
                  <a:latin typeface="Arial"/>
                  <a:cs typeface="Arial"/>
                </a:rPr>
                <a:t>ISEULT</a:t>
              </a:r>
            </a:p>
          </p:txBody>
        </p:sp>
        <p:sp>
          <p:nvSpPr>
            <p:cNvPr id="6227" name="Freeform 1107"/>
            <p:cNvSpPr>
              <a:spLocks/>
            </p:cNvSpPr>
            <p:nvPr/>
          </p:nvSpPr>
          <p:spPr bwMode="auto">
            <a:xfrm>
              <a:off x="203" y="1745"/>
              <a:ext cx="127" cy="153"/>
            </a:xfrm>
            <a:custGeom>
              <a:avLst/>
              <a:gdLst/>
              <a:ahLst/>
              <a:cxnLst>
                <a:cxn ang="0">
                  <a:pos x="3403" y="10"/>
                </a:cxn>
                <a:cxn ang="0">
                  <a:pos x="3211" y="60"/>
                </a:cxn>
                <a:cxn ang="0">
                  <a:pos x="3079" y="152"/>
                </a:cxn>
                <a:cxn ang="0">
                  <a:pos x="2937" y="283"/>
                </a:cxn>
                <a:cxn ang="0">
                  <a:pos x="2806" y="476"/>
                </a:cxn>
                <a:cxn ang="0">
                  <a:pos x="2725" y="688"/>
                </a:cxn>
                <a:cxn ang="0">
                  <a:pos x="2674" y="921"/>
                </a:cxn>
                <a:cxn ang="0">
                  <a:pos x="2654" y="1094"/>
                </a:cxn>
                <a:cxn ang="0">
                  <a:pos x="2654" y="1367"/>
                </a:cxn>
                <a:cxn ang="0">
                  <a:pos x="2542" y="1519"/>
                </a:cxn>
                <a:cxn ang="0">
                  <a:pos x="2320" y="1499"/>
                </a:cxn>
                <a:cxn ang="0">
                  <a:pos x="2269" y="1326"/>
                </a:cxn>
                <a:cxn ang="0">
                  <a:pos x="2168" y="1094"/>
                </a:cxn>
                <a:cxn ang="0">
                  <a:pos x="2097" y="962"/>
                </a:cxn>
                <a:cxn ang="0">
                  <a:pos x="1995" y="820"/>
                </a:cxn>
                <a:cxn ang="0">
                  <a:pos x="1864" y="678"/>
                </a:cxn>
                <a:cxn ang="0">
                  <a:pos x="1671" y="557"/>
                </a:cxn>
                <a:cxn ang="0">
                  <a:pos x="1459" y="486"/>
                </a:cxn>
                <a:cxn ang="0">
                  <a:pos x="1185" y="526"/>
                </a:cxn>
                <a:cxn ang="0">
                  <a:pos x="1054" y="617"/>
                </a:cxn>
                <a:cxn ang="0">
                  <a:pos x="922" y="790"/>
                </a:cxn>
                <a:cxn ang="0">
                  <a:pos x="861" y="962"/>
                </a:cxn>
                <a:cxn ang="0">
                  <a:pos x="851" y="1225"/>
                </a:cxn>
                <a:cxn ang="0">
                  <a:pos x="922" y="1428"/>
                </a:cxn>
                <a:cxn ang="0">
                  <a:pos x="1054" y="1600"/>
                </a:cxn>
                <a:cxn ang="0">
                  <a:pos x="1054" y="1711"/>
                </a:cxn>
                <a:cxn ang="0">
                  <a:pos x="780" y="1711"/>
                </a:cxn>
                <a:cxn ang="0">
                  <a:pos x="517" y="1701"/>
                </a:cxn>
                <a:cxn ang="0">
                  <a:pos x="264" y="1772"/>
                </a:cxn>
                <a:cxn ang="0">
                  <a:pos x="112" y="1904"/>
                </a:cxn>
                <a:cxn ang="0">
                  <a:pos x="31" y="2035"/>
                </a:cxn>
                <a:cxn ang="0">
                  <a:pos x="10" y="2309"/>
                </a:cxn>
                <a:cxn ang="0">
                  <a:pos x="112" y="2582"/>
                </a:cxn>
                <a:cxn ang="0">
                  <a:pos x="243" y="2765"/>
                </a:cxn>
                <a:cxn ang="0">
                  <a:pos x="375" y="2896"/>
                </a:cxn>
                <a:cxn ang="0">
                  <a:pos x="517" y="2998"/>
                </a:cxn>
                <a:cxn ang="0">
                  <a:pos x="719" y="3119"/>
                </a:cxn>
                <a:cxn ang="0">
                  <a:pos x="922" y="3210"/>
                </a:cxn>
                <a:cxn ang="0">
                  <a:pos x="1185" y="3301"/>
                </a:cxn>
                <a:cxn ang="0">
                  <a:pos x="1459" y="3362"/>
                </a:cxn>
                <a:cxn ang="0">
                  <a:pos x="1732" y="3383"/>
                </a:cxn>
                <a:cxn ang="0">
                  <a:pos x="1864" y="3393"/>
                </a:cxn>
                <a:cxn ang="0">
                  <a:pos x="2137" y="3413"/>
                </a:cxn>
                <a:cxn ang="0">
                  <a:pos x="2401" y="3423"/>
                </a:cxn>
                <a:cxn ang="0">
                  <a:pos x="2674" y="3423"/>
                </a:cxn>
                <a:cxn ang="0">
                  <a:pos x="2948" y="3423"/>
                </a:cxn>
                <a:cxn ang="0">
                  <a:pos x="3211" y="3423"/>
                </a:cxn>
              </a:cxnLst>
              <a:rect l="0" t="0" r="r" b="b"/>
              <a:pathLst>
                <a:path w="3484" h="3423">
                  <a:moveTo>
                    <a:pt x="3484" y="0"/>
                  </a:moveTo>
                  <a:lnTo>
                    <a:pt x="3403" y="10"/>
                  </a:lnTo>
                  <a:lnTo>
                    <a:pt x="3353" y="20"/>
                  </a:lnTo>
                  <a:lnTo>
                    <a:pt x="3211" y="60"/>
                  </a:lnTo>
                  <a:lnTo>
                    <a:pt x="3079" y="141"/>
                  </a:lnTo>
                  <a:lnTo>
                    <a:pt x="3079" y="152"/>
                  </a:lnTo>
                  <a:lnTo>
                    <a:pt x="2948" y="273"/>
                  </a:lnTo>
                  <a:lnTo>
                    <a:pt x="2937" y="283"/>
                  </a:lnTo>
                  <a:lnTo>
                    <a:pt x="2846" y="415"/>
                  </a:lnTo>
                  <a:lnTo>
                    <a:pt x="2806" y="476"/>
                  </a:lnTo>
                  <a:lnTo>
                    <a:pt x="2775" y="557"/>
                  </a:lnTo>
                  <a:lnTo>
                    <a:pt x="2725" y="688"/>
                  </a:lnTo>
                  <a:lnTo>
                    <a:pt x="2694" y="820"/>
                  </a:lnTo>
                  <a:lnTo>
                    <a:pt x="2674" y="921"/>
                  </a:lnTo>
                  <a:lnTo>
                    <a:pt x="2674" y="962"/>
                  </a:lnTo>
                  <a:lnTo>
                    <a:pt x="2654" y="1094"/>
                  </a:lnTo>
                  <a:lnTo>
                    <a:pt x="2654" y="1225"/>
                  </a:lnTo>
                  <a:lnTo>
                    <a:pt x="2654" y="1367"/>
                  </a:lnTo>
                  <a:lnTo>
                    <a:pt x="2664" y="1499"/>
                  </a:lnTo>
                  <a:lnTo>
                    <a:pt x="2542" y="1519"/>
                  </a:lnTo>
                  <a:lnTo>
                    <a:pt x="2401" y="1519"/>
                  </a:lnTo>
                  <a:lnTo>
                    <a:pt x="2320" y="1499"/>
                  </a:lnTo>
                  <a:lnTo>
                    <a:pt x="2279" y="1367"/>
                  </a:lnTo>
                  <a:lnTo>
                    <a:pt x="2269" y="1326"/>
                  </a:lnTo>
                  <a:lnTo>
                    <a:pt x="2228" y="1225"/>
                  </a:lnTo>
                  <a:lnTo>
                    <a:pt x="2168" y="1094"/>
                  </a:lnTo>
                  <a:lnTo>
                    <a:pt x="2137" y="1023"/>
                  </a:lnTo>
                  <a:lnTo>
                    <a:pt x="2097" y="962"/>
                  </a:lnTo>
                  <a:lnTo>
                    <a:pt x="2006" y="820"/>
                  </a:lnTo>
                  <a:lnTo>
                    <a:pt x="1995" y="820"/>
                  </a:lnTo>
                  <a:lnTo>
                    <a:pt x="1874" y="688"/>
                  </a:lnTo>
                  <a:lnTo>
                    <a:pt x="1864" y="678"/>
                  </a:lnTo>
                  <a:lnTo>
                    <a:pt x="1732" y="577"/>
                  </a:lnTo>
                  <a:lnTo>
                    <a:pt x="1671" y="557"/>
                  </a:lnTo>
                  <a:lnTo>
                    <a:pt x="1590" y="516"/>
                  </a:lnTo>
                  <a:lnTo>
                    <a:pt x="1459" y="486"/>
                  </a:lnTo>
                  <a:lnTo>
                    <a:pt x="1327" y="486"/>
                  </a:lnTo>
                  <a:lnTo>
                    <a:pt x="1185" y="526"/>
                  </a:lnTo>
                  <a:lnTo>
                    <a:pt x="1145" y="557"/>
                  </a:lnTo>
                  <a:lnTo>
                    <a:pt x="1054" y="617"/>
                  </a:lnTo>
                  <a:lnTo>
                    <a:pt x="983" y="688"/>
                  </a:lnTo>
                  <a:lnTo>
                    <a:pt x="922" y="790"/>
                  </a:lnTo>
                  <a:lnTo>
                    <a:pt x="902" y="820"/>
                  </a:lnTo>
                  <a:lnTo>
                    <a:pt x="861" y="962"/>
                  </a:lnTo>
                  <a:lnTo>
                    <a:pt x="841" y="1094"/>
                  </a:lnTo>
                  <a:lnTo>
                    <a:pt x="851" y="1225"/>
                  </a:lnTo>
                  <a:lnTo>
                    <a:pt x="881" y="1367"/>
                  </a:lnTo>
                  <a:lnTo>
                    <a:pt x="922" y="1428"/>
                  </a:lnTo>
                  <a:lnTo>
                    <a:pt x="942" y="1499"/>
                  </a:lnTo>
                  <a:lnTo>
                    <a:pt x="1054" y="1600"/>
                  </a:lnTo>
                  <a:lnTo>
                    <a:pt x="1114" y="1630"/>
                  </a:lnTo>
                  <a:lnTo>
                    <a:pt x="1054" y="1711"/>
                  </a:lnTo>
                  <a:lnTo>
                    <a:pt x="922" y="1732"/>
                  </a:lnTo>
                  <a:lnTo>
                    <a:pt x="780" y="1711"/>
                  </a:lnTo>
                  <a:lnTo>
                    <a:pt x="648" y="1701"/>
                  </a:lnTo>
                  <a:lnTo>
                    <a:pt x="517" y="1701"/>
                  </a:lnTo>
                  <a:lnTo>
                    <a:pt x="375" y="1721"/>
                  </a:lnTo>
                  <a:lnTo>
                    <a:pt x="264" y="1772"/>
                  </a:lnTo>
                  <a:lnTo>
                    <a:pt x="243" y="1782"/>
                  </a:lnTo>
                  <a:lnTo>
                    <a:pt x="112" y="1904"/>
                  </a:lnTo>
                  <a:lnTo>
                    <a:pt x="101" y="1904"/>
                  </a:lnTo>
                  <a:lnTo>
                    <a:pt x="31" y="2035"/>
                  </a:lnTo>
                  <a:lnTo>
                    <a:pt x="0" y="2177"/>
                  </a:lnTo>
                  <a:lnTo>
                    <a:pt x="10" y="2309"/>
                  </a:lnTo>
                  <a:lnTo>
                    <a:pt x="41" y="2441"/>
                  </a:lnTo>
                  <a:lnTo>
                    <a:pt x="112" y="2582"/>
                  </a:lnTo>
                  <a:lnTo>
                    <a:pt x="193" y="2714"/>
                  </a:lnTo>
                  <a:lnTo>
                    <a:pt x="243" y="2765"/>
                  </a:lnTo>
                  <a:lnTo>
                    <a:pt x="324" y="2846"/>
                  </a:lnTo>
                  <a:lnTo>
                    <a:pt x="375" y="2896"/>
                  </a:lnTo>
                  <a:lnTo>
                    <a:pt x="486" y="2988"/>
                  </a:lnTo>
                  <a:lnTo>
                    <a:pt x="517" y="2998"/>
                  </a:lnTo>
                  <a:lnTo>
                    <a:pt x="648" y="3079"/>
                  </a:lnTo>
                  <a:lnTo>
                    <a:pt x="719" y="3119"/>
                  </a:lnTo>
                  <a:lnTo>
                    <a:pt x="780" y="3150"/>
                  </a:lnTo>
                  <a:lnTo>
                    <a:pt x="922" y="3210"/>
                  </a:lnTo>
                  <a:lnTo>
                    <a:pt x="1054" y="3251"/>
                  </a:lnTo>
                  <a:lnTo>
                    <a:pt x="1185" y="3301"/>
                  </a:lnTo>
                  <a:lnTo>
                    <a:pt x="1327" y="3332"/>
                  </a:lnTo>
                  <a:lnTo>
                    <a:pt x="1459" y="3362"/>
                  </a:lnTo>
                  <a:lnTo>
                    <a:pt x="1590" y="3372"/>
                  </a:lnTo>
                  <a:lnTo>
                    <a:pt x="1732" y="3383"/>
                  </a:lnTo>
                  <a:lnTo>
                    <a:pt x="1833" y="3393"/>
                  </a:lnTo>
                  <a:lnTo>
                    <a:pt x="1864" y="3393"/>
                  </a:lnTo>
                  <a:lnTo>
                    <a:pt x="1995" y="3403"/>
                  </a:lnTo>
                  <a:lnTo>
                    <a:pt x="2137" y="3413"/>
                  </a:lnTo>
                  <a:lnTo>
                    <a:pt x="2269" y="3413"/>
                  </a:lnTo>
                  <a:lnTo>
                    <a:pt x="2401" y="3423"/>
                  </a:lnTo>
                  <a:lnTo>
                    <a:pt x="2542" y="3423"/>
                  </a:lnTo>
                  <a:lnTo>
                    <a:pt x="2674" y="3423"/>
                  </a:lnTo>
                  <a:lnTo>
                    <a:pt x="2806" y="3423"/>
                  </a:lnTo>
                  <a:lnTo>
                    <a:pt x="2948" y="3423"/>
                  </a:lnTo>
                  <a:lnTo>
                    <a:pt x="3079" y="3423"/>
                  </a:lnTo>
                  <a:lnTo>
                    <a:pt x="3211" y="3423"/>
                  </a:lnTo>
                </a:path>
              </a:pathLst>
            </a:custGeom>
            <a:noFill/>
            <a:ln w="19050">
              <a:solidFill>
                <a:srgbClr val="F8D93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28" name="Freeform 1108"/>
            <p:cNvSpPr>
              <a:spLocks/>
            </p:cNvSpPr>
            <p:nvPr/>
          </p:nvSpPr>
          <p:spPr bwMode="auto">
            <a:xfrm>
              <a:off x="203" y="1907"/>
              <a:ext cx="127" cy="154"/>
            </a:xfrm>
            <a:custGeom>
              <a:avLst/>
              <a:gdLst/>
              <a:ahLst/>
              <a:cxnLst>
                <a:cxn ang="0">
                  <a:pos x="3403" y="3413"/>
                </a:cxn>
                <a:cxn ang="0">
                  <a:pos x="3211" y="3362"/>
                </a:cxn>
                <a:cxn ang="0">
                  <a:pos x="3079" y="3271"/>
                </a:cxn>
                <a:cxn ang="0">
                  <a:pos x="2937" y="3139"/>
                </a:cxn>
                <a:cxn ang="0">
                  <a:pos x="2806" y="2947"/>
                </a:cxn>
                <a:cxn ang="0">
                  <a:pos x="2725" y="2734"/>
                </a:cxn>
                <a:cxn ang="0">
                  <a:pos x="2674" y="2501"/>
                </a:cxn>
                <a:cxn ang="0">
                  <a:pos x="2654" y="2329"/>
                </a:cxn>
                <a:cxn ang="0">
                  <a:pos x="2654" y="2056"/>
                </a:cxn>
                <a:cxn ang="0">
                  <a:pos x="2542" y="1904"/>
                </a:cxn>
                <a:cxn ang="0">
                  <a:pos x="2320" y="1924"/>
                </a:cxn>
                <a:cxn ang="0">
                  <a:pos x="2269" y="2096"/>
                </a:cxn>
                <a:cxn ang="0">
                  <a:pos x="2168" y="2329"/>
                </a:cxn>
                <a:cxn ang="0">
                  <a:pos x="2097" y="2461"/>
                </a:cxn>
                <a:cxn ang="0">
                  <a:pos x="1995" y="2603"/>
                </a:cxn>
                <a:cxn ang="0">
                  <a:pos x="1864" y="2744"/>
                </a:cxn>
                <a:cxn ang="0">
                  <a:pos x="1671" y="2866"/>
                </a:cxn>
                <a:cxn ang="0">
                  <a:pos x="1459" y="2937"/>
                </a:cxn>
                <a:cxn ang="0">
                  <a:pos x="1185" y="2896"/>
                </a:cxn>
                <a:cxn ang="0">
                  <a:pos x="1054" y="2805"/>
                </a:cxn>
                <a:cxn ang="0">
                  <a:pos x="922" y="2633"/>
                </a:cxn>
                <a:cxn ang="0">
                  <a:pos x="861" y="2461"/>
                </a:cxn>
                <a:cxn ang="0">
                  <a:pos x="851" y="2197"/>
                </a:cxn>
                <a:cxn ang="0">
                  <a:pos x="922" y="1995"/>
                </a:cxn>
                <a:cxn ang="0">
                  <a:pos x="1054" y="1823"/>
                </a:cxn>
                <a:cxn ang="0">
                  <a:pos x="1054" y="1711"/>
                </a:cxn>
                <a:cxn ang="0">
                  <a:pos x="780" y="1711"/>
                </a:cxn>
                <a:cxn ang="0">
                  <a:pos x="517" y="1721"/>
                </a:cxn>
                <a:cxn ang="0">
                  <a:pos x="264" y="1651"/>
                </a:cxn>
                <a:cxn ang="0">
                  <a:pos x="112" y="1519"/>
                </a:cxn>
                <a:cxn ang="0">
                  <a:pos x="31" y="1387"/>
                </a:cxn>
                <a:cxn ang="0">
                  <a:pos x="10" y="1114"/>
                </a:cxn>
                <a:cxn ang="0">
                  <a:pos x="112" y="840"/>
                </a:cxn>
                <a:cxn ang="0">
                  <a:pos x="243" y="658"/>
                </a:cxn>
                <a:cxn ang="0">
                  <a:pos x="375" y="526"/>
                </a:cxn>
                <a:cxn ang="0">
                  <a:pos x="517" y="425"/>
                </a:cxn>
                <a:cxn ang="0">
                  <a:pos x="719" y="303"/>
                </a:cxn>
                <a:cxn ang="0">
                  <a:pos x="922" y="212"/>
                </a:cxn>
                <a:cxn ang="0">
                  <a:pos x="1185" y="121"/>
                </a:cxn>
                <a:cxn ang="0">
                  <a:pos x="1459" y="60"/>
                </a:cxn>
                <a:cxn ang="0">
                  <a:pos x="1732" y="40"/>
                </a:cxn>
                <a:cxn ang="0">
                  <a:pos x="1864" y="30"/>
                </a:cxn>
                <a:cxn ang="0">
                  <a:pos x="2137" y="10"/>
                </a:cxn>
                <a:cxn ang="0">
                  <a:pos x="2401" y="0"/>
                </a:cxn>
                <a:cxn ang="0">
                  <a:pos x="2674" y="0"/>
                </a:cxn>
                <a:cxn ang="0">
                  <a:pos x="2948" y="0"/>
                </a:cxn>
                <a:cxn ang="0">
                  <a:pos x="3211" y="0"/>
                </a:cxn>
              </a:cxnLst>
              <a:rect l="0" t="0" r="r" b="b"/>
              <a:pathLst>
                <a:path w="3484" h="3423">
                  <a:moveTo>
                    <a:pt x="3484" y="3423"/>
                  </a:moveTo>
                  <a:lnTo>
                    <a:pt x="3403" y="3413"/>
                  </a:lnTo>
                  <a:lnTo>
                    <a:pt x="3353" y="3403"/>
                  </a:lnTo>
                  <a:lnTo>
                    <a:pt x="3211" y="3362"/>
                  </a:lnTo>
                  <a:lnTo>
                    <a:pt x="3079" y="3281"/>
                  </a:lnTo>
                  <a:lnTo>
                    <a:pt x="3079" y="3271"/>
                  </a:lnTo>
                  <a:lnTo>
                    <a:pt x="2948" y="3150"/>
                  </a:lnTo>
                  <a:lnTo>
                    <a:pt x="2937" y="3139"/>
                  </a:lnTo>
                  <a:lnTo>
                    <a:pt x="2846" y="3008"/>
                  </a:lnTo>
                  <a:lnTo>
                    <a:pt x="2806" y="2947"/>
                  </a:lnTo>
                  <a:lnTo>
                    <a:pt x="2775" y="2866"/>
                  </a:lnTo>
                  <a:lnTo>
                    <a:pt x="2725" y="2734"/>
                  </a:lnTo>
                  <a:lnTo>
                    <a:pt x="2694" y="2603"/>
                  </a:lnTo>
                  <a:lnTo>
                    <a:pt x="2674" y="2501"/>
                  </a:lnTo>
                  <a:lnTo>
                    <a:pt x="2674" y="2461"/>
                  </a:lnTo>
                  <a:lnTo>
                    <a:pt x="2654" y="2329"/>
                  </a:lnTo>
                  <a:lnTo>
                    <a:pt x="2654" y="2197"/>
                  </a:lnTo>
                  <a:lnTo>
                    <a:pt x="2654" y="2056"/>
                  </a:lnTo>
                  <a:lnTo>
                    <a:pt x="2664" y="1924"/>
                  </a:lnTo>
                  <a:lnTo>
                    <a:pt x="2542" y="1904"/>
                  </a:lnTo>
                  <a:lnTo>
                    <a:pt x="2401" y="1904"/>
                  </a:lnTo>
                  <a:lnTo>
                    <a:pt x="2320" y="1924"/>
                  </a:lnTo>
                  <a:lnTo>
                    <a:pt x="2279" y="2056"/>
                  </a:lnTo>
                  <a:lnTo>
                    <a:pt x="2269" y="2096"/>
                  </a:lnTo>
                  <a:lnTo>
                    <a:pt x="2228" y="2197"/>
                  </a:lnTo>
                  <a:lnTo>
                    <a:pt x="2168" y="2329"/>
                  </a:lnTo>
                  <a:lnTo>
                    <a:pt x="2137" y="2400"/>
                  </a:lnTo>
                  <a:lnTo>
                    <a:pt x="2097" y="2461"/>
                  </a:lnTo>
                  <a:lnTo>
                    <a:pt x="2006" y="2603"/>
                  </a:lnTo>
                  <a:lnTo>
                    <a:pt x="1995" y="2603"/>
                  </a:lnTo>
                  <a:lnTo>
                    <a:pt x="1874" y="2734"/>
                  </a:lnTo>
                  <a:lnTo>
                    <a:pt x="1864" y="2744"/>
                  </a:lnTo>
                  <a:lnTo>
                    <a:pt x="1732" y="2846"/>
                  </a:lnTo>
                  <a:lnTo>
                    <a:pt x="1671" y="2866"/>
                  </a:lnTo>
                  <a:lnTo>
                    <a:pt x="1590" y="2906"/>
                  </a:lnTo>
                  <a:lnTo>
                    <a:pt x="1459" y="2937"/>
                  </a:lnTo>
                  <a:lnTo>
                    <a:pt x="1327" y="2937"/>
                  </a:lnTo>
                  <a:lnTo>
                    <a:pt x="1185" y="2896"/>
                  </a:lnTo>
                  <a:lnTo>
                    <a:pt x="1145" y="2866"/>
                  </a:lnTo>
                  <a:lnTo>
                    <a:pt x="1054" y="2805"/>
                  </a:lnTo>
                  <a:lnTo>
                    <a:pt x="983" y="2734"/>
                  </a:lnTo>
                  <a:lnTo>
                    <a:pt x="922" y="2633"/>
                  </a:lnTo>
                  <a:lnTo>
                    <a:pt x="902" y="2603"/>
                  </a:lnTo>
                  <a:lnTo>
                    <a:pt x="861" y="2461"/>
                  </a:lnTo>
                  <a:lnTo>
                    <a:pt x="841" y="2329"/>
                  </a:lnTo>
                  <a:lnTo>
                    <a:pt x="851" y="2197"/>
                  </a:lnTo>
                  <a:lnTo>
                    <a:pt x="881" y="2056"/>
                  </a:lnTo>
                  <a:lnTo>
                    <a:pt x="922" y="1995"/>
                  </a:lnTo>
                  <a:lnTo>
                    <a:pt x="942" y="1924"/>
                  </a:lnTo>
                  <a:lnTo>
                    <a:pt x="1054" y="1823"/>
                  </a:lnTo>
                  <a:lnTo>
                    <a:pt x="1114" y="1792"/>
                  </a:lnTo>
                  <a:lnTo>
                    <a:pt x="1054" y="1711"/>
                  </a:lnTo>
                  <a:lnTo>
                    <a:pt x="922" y="1691"/>
                  </a:lnTo>
                  <a:lnTo>
                    <a:pt x="780" y="1711"/>
                  </a:lnTo>
                  <a:lnTo>
                    <a:pt x="648" y="1721"/>
                  </a:lnTo>
                  <a:lnTo>
                    <a:pt x="517" y="1721"/>
                  </a:lnTo>
                  <a:lnTo>
                    <a:pt x="375" y="1701"/>
                  </a:lnTo>
                  <a:lnTo>
                    <a:pt x="264" y="1651"/>
                  </a:lnTo>
                  <a:lnTo>
                    <a:pt x="243" y="1640"/>
                  </a:lnTo>
                  <a:lnTo>
                    <a:pt x="112" y="1519"/>
                  </a:lnTo>
                  <a:lnTo>
                    <a:pt x="101" y="1519"/>
                  </a:lnTo>
                  <a:lnTo>
                    <a:pt x="31" y="1387"/>
                  </a:lnTo>
                  <a:lnTo>
                    <a:pt x="0" y="1245"/>
                  </a:lnTo>
                  <a:lnTo>
                    <a:pt x="10" y="1114"/>
                  </a:lnTo>
                  <a:lnTo>
                    <a:pt x="41" y="982"/>
                  </a:lnTo>
                  <a:lnTo>
                    <a:pt x="112" y="840"/>
                  </a:lnTo>
                  <a:lnTo>
                    <a:pt x="193" y="709"/>
                  </a:lnTo>
                  <a:lnTo>
                    <a:pt x="243" y="658"/>
                  </a:lnTo>
                  <a:lnTo>
                    <a:pt x="324" y="577"/>
                  </a:lnTo>
                  <a:lnTo>
                    <a:pt x="375" y="526"/>
                  </a:lnTo>
                  <a:lnTo>
                    <a:pt x="486" y="435"/>
                  </a:lnTo>
                  <a:lnTo>
                    <a:pt x="517" y="425"/>
                  </a:lnTo>
                  <a:lnTo>
                    <a:pt x="648" y="344"/>
                  </a:lnTo>
                  <a:lnTo>
                    <a:pt x="719" y="303"/>
                  </a:lnTo>
                  <a:lnTo>
                    <a:pt x="780" y="273"/>
                  </a:lnTo>
                  <a:lnTo>
                    <a:pt x="922" y="212"/>
                  </a:lnTo>
                  <a:lnTo>
                    <a:pt x="1054" y="172"/>
                  </a:lnTo>
                  <a:lnTo>
                    <a:pt x="1185" y="121"/>
                  </a:lnTo>
                  <a:lnTo>
                    <a:pt x="1327" y="91"/>
                  </a:lnTo>
                  <a:lnTo>
                    <a:pt x="1459" y="60"/>
                  </a:lnTo>
                  <a:lnTo>
                    <a:pt x="1590" y="50"/>
                  </a:lnTo>
                  <a:lnTo>
                    <a:pt x="1732" y="40"/>
                  </a:lnTo>
                  <a:lnTo>
                    <a:pt x="1833" y="30"/>
                  </a:lnTo>
                  <a:lnTo>
                    <a:pt x="1864" y="30"/>
                  </a:lnTo>
                  <a:lnTo>
                    <a:pt x="1995" y="20"/>
                  </a:lnTo>
                  <a:lnTo>
                    <a:pt x="2137" y="10"/>
                  </a:lnTo>
                  <a:lnTo>
                    <a:pt x="2269" y="10"/>
                  </a:lnTo>
                  <a:lnTo>
                    <a:pt x="2401" y="0"/>
                  </a:lnTo>
                  <a:lnTo>
                    <a:pt x="2542" y="0"/>
                  </a:lnTo>
                  <a:lnTo>
                    <a:pt x="2674" y="0"/>
                  </a:lnTo>
                  <a:lnTo>
                    <a:pt x="2806" y="0"/>
                  </a:lnTo>
                  <a:lnTo>
                    <a:pt x="2948" y="0"/>
                  </a:lnTo>
                  <a:lnTo>
                    <a:pt x="3079" y="0"/>
                  </a:lnTo>
                  <a:lnTo>
                    <a:pt x="3211" y="0"/>
                  </a:lnTo>
                </a:path>
              </a:pathLst>
            </a:custGeom>
            <a:noFill/>
            <a:ln w="19050">
              <a:solidFill>
                <a:srgbClr val="F8D93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29" name="Freeform 1109"/>
            <p:cNvSpPr>
              <a:spLocks/>
            </p:cNvSpPr>
            <p:nvPr/>
          </p:nvSpPr>
          <p:spPr bwMode="auto">
            <a:xfrm>
              <a:off x="330" y="1819"/>
              <a:ext cx="141" cy="85"/>
            </a:xfrm>
            <a:custGeom>
              <a:avLst/>
              <a:gdLst/>
              <a:ahLst/>
              <a:cxnLst>
                <a:cxn ang="0">
                  <a:pos x="101" y="10"/>
                </a:cxn>
                <a:cxn ang="0">
                  <a:pos x="101" y="101"/>
                </a:cxn>
                <a:cxn ang="0">
                  <a:pos x="212" y="283"/>
                </a:cxn>
                <a:cxn ang="0">
                  <a:pos x="283" y="101"/>
                </a:cxn>
                <a:cxn ang="0">
                  <a:pos x="324" y="10"/>
                </a:cxn>
                <a:cxn ang="0">
                  <a:pos x="537" y="10"/>
                </a:cxn>
                <a:cxn ang="0">
                  <a:pos x="537" y="91"/>
                </a:cxn>
                <a:cxn ang="0">
                  <a:pos x="516" y="192"/>
                </a:cxn>
                <a:cxn ang="0">
                  <a:pos x="537" y="334"/>
                </a:cxn>
                <a:cxn ang="0">
                  <a:pos x="688" y="283"/>
                </a:cxn>
                <a:cxn ang="0">
                  <a:pos x="749" y="101"/>
                </a:cxn>
                <a:cxn ang="0">
                  <a:pos x="759" y="10"/>
                </a:cxn>
                <a:cxn ang="0">
                  <a:pos x="972" y="10"/>
                </a:cxn>
                <a:cxn ang="0">
                  <a:pos x="1164" y="10"/>
                </a:cxn>
                <a:cxn ang="0">
                  <a:pos x="1083" y="192"/>
                </a:cxn>
                <a:cxn ang="0">
                  <a:pos x="1053" y="283"/>
                </a:cxn>
                <a:cxn ang="0">
                  <a:pos x="1013" y="466"/>
                </a:cxn>
                <a:cxn ang="0">
                  <a:pos x="1083" y="628"/>
                </a:cxn>
                <a:cxn ang="0">
                  <a:pos x="1286" y="557"/>
                </a:cxn>
                <a:cxn ang="0">
                  <a:pos x="1367" y="466"/>
                </a:cxn>
                <a:cxn ang="0">
                  <a:pos x="1428" y="375"/>
                </a:cxn>
                <a:cxn ang="0">
                  <a:pos x="1499" y="192"/>
                </a:cxn>
                <a:cxn ang="0">
                  <a:pos x="1499" y="10"/>
                </a:cxn>
                <a:cxn ang="0">
                  <a:pos x="1630" y="10"/>
                </a:cxn>
                <a:cxn ang="0">
                  <a:pos x="1843" y="0"/>
                </a:cxn>
                <a:cxn ang="0">
                  <a:pos x="2056" y="0"/>
                </a:cxn>
                <a:cxn ang="0">
                  <a:pos x="2279" y="0"/>
                </a:cxn>
                <a:cxn ang="0">
                  <a:pos x="2491" y="10"/>
                </a:cxn>
                <a:cxn ang="0">
                  <a:pos x="2714" y="10"/>
                </a:cxn>
                <a:cxn ang="0">
                  <a:pos x="2714" y="101"/>
                </a:cxn>
                <a:cxn ang="0">
                  <a:pos x="2623" y="192"/>
                </a:cxn>
                <a:cxn ang="0">
                  <a:pos x="2522" y="283"/>
                </a:cxn>
                <a:cxn ang="0">
                  <a:pos x="2431" y="375"/>
                </a:cxn>
                <a:cxn ang="0">
                  <a:pos x="2329" y="466"/>
                </a:cxn>
                <a:cxn ang="0">
                  <a:pos x="2218" y="557"/>
                </a:cxn>
                <a:cxn ang="0">
                  <a:pos x="2106" y="648"/>
                </a:cxn>
                <a:cxn ang="0">
                  <a:pos x="1985" y="739"/>
                </a:cxn>
                <a:cxn ang="0">
                  <a:pos x="1853" y="830"/>
                </a:cxn>
                <a:cxn ang="0">
                  <a:pos x="1732" y="901"/>
                </a:cxn>
                <a:cxn ang="0">
                  <a:pos x="1630" y="972"/>
                </a:cxn>
                <a:cxn ang="0">
                  <a:pos x="1519" y="1043"/>
                </a:cxn>
                <a:cxn ang="0">
                  <a:pos x="1408" y="1134"/>
                </a:cxn>
                <a:cxn ang="0">
                  <a:pos x="1306" y="1286"/>
                </a:cxn>
                <a:cxn ang="0">
                  <a:pos x="1296" y="1377"/>
                </a:cxn>
              </a:cxnLst>
              <a:rect l="0" t="0" r="r" b="b"/>
              <a:pathLst>
                <a:path w="2805" h="1377">
                  <a:moveTo>
                    <a:pt x="0" y="10"/>
                  </a:moveTo>
                  <a:lnTo>
                    <a:pt x="101" y="10"/>
                  </a:lnTo>
                  <a:lnTo>
                    <a:pt x="121" y="10"/>
                  </a:lnTo>
                  <a:lnTo>
                    <a:pt x="101" y="101"/>
                  </a:lnTo>
                  <a:lnTo>
                    <a:pt x="111" y="192"/>
                  </a:lnTo>
                  <a:lnTo>
                    <a:pt x="212" y="283"/>
                  </a:lnTo>
                  <a:lnTo>
                    <a:pt x="263" y="192"/>
                  </a:lnTo>
                  <a:lnTo>
                    <a:pt x="283" y="101"/>
                  </a:lnTo>
                  <a:lnTo>
                    <a:pt x="293" y="10"/>
                  </a:lnTo>
                  <a:lnTo>
                    <a:pt x="324" y="10"/>
                  </a:lnTo>
                  <a:lnTo>
                    <a:pt x="425" y="10"/>
                  </a:lnTo>
                  <a:lnTo>
                    <a:pt x="537" y="10"/>
                  </a:lnTo>
                  <a:lnTo>
                    <a:pt x="547" y="10"/>
                  </a:lnTo>
                  <a:lnTo>
                    <a:pt x="537" y="91"/>
                  </a:lnTo>
                  <a:lnTo>
                    <a:pt x="526" y="101"/>
                  </a:lnTo>
                  <a:lnTo>
                    <a:pt x="516" y="192"/>
                  </a:lnTo>
                  <a:lnTo>
                    <a:pt x="526" y="283"/>
                  </a:lnTo>
                  <a:lnTo>
                    <a:pt x="537" y="334"/>
                  </a:lnTo>
                  <a:lnTo>
                    <a:pt x="648" y="364"/>
                  </a:lnTo>
                  <a:lnTo>
                    <a:pt x="688" y="283"/>
                  </a:lnTo>
                  <a:lnTo>
                    <a:pt x="739" y="192"/>
                  </a:lnTo>
                  <a:lnTo>
                    <a:pt x="749" y="101"/>
                  </a:lnTo>
                  <a:lnTo>
                    <a:pt x="749" y="10"/>
                  </a:lnTo>
                  <a:lnTo>
                    <a:pt x="759" y="10"/>
                  </a:lnTo>
                  <a:lnTo>
                    <a:pt x="861" y="10"/>
                  </a:lnTo>
                  <a:lnTo>
                    <a:pt x="972" y="10"/>
                  </a:lnTo>
                  <a:lnTo>
                    <a:pt x="1083" y="10"/>
                  </a:lnTo>
                  <a:lnTo>
                    <a:pt x="1164" y="10"/>
                  </a:lnTo>
                  <a:lnTo>
                    <a:pt x="1114" y="101"/>
                  </a:lnTo>
                  <a:lnTo>
                    <a:pt x="1083" y="192"/>
                  </a:lnTo>
                  <a:lnTo>
                    <a:pt x="1083" y="233"/>
                  </a:lnTo>
                  <a:lnTo>
                    <a:pt x="1053" y="283"/>
                  </a:lnTo>
                  <a:lnTo>
                    <a:pt x="1023" y="375"/>
                  </a:lnTo>
                  <a:lnTo>
                    <a:pt x="1013" y="466"/>
                  </a:lnTo>
                  <a:lnTo>
                    <a:pt x="1023" y="557"/>
                  </a:lnTo>
                  <a:lnTo>
                    <a:pt x="1083" y="628"/>
                  </a:lnTo>
                  <a:lnTo>
                    <a:pt x="1195" y="628"/>
                  </a:lnTo>
                  <a:lnTo>
                    <a:pt x="1286" y="557"/>
                  </a:lnTo>
                  <a:lnTo>
                    <a:pt x="1296" y="557"/>
                  </a:lnTo>
                  <a:lnTo>
                    <a:pt x="1367" y="466"/>
                  </a:lnTo>
                  <a:lnTo>
                    <a:pt x="1408" y="435"/>
                  </a:lnTo>
                  <a:lnTo>
                    <a:pt x="1428" y="375"/>
                  </a:lnTo>
                  <a:lnTo>
                    <a:pt x="1468" y="283"/>
                  </a:lnTo>
                  <a:lnTo>
                    <a:pt x="1499" y="192"/>
                  </a:lnTo>
                  <a:lnTo>
                    <a:pt x="1509" y="101"/>
                  </a:lnTo>
                  <a:lnTo>
                    <a:pt x="1499" y="10"/>
                  </a:lnTo>
                  <a:lnTo>
                    <a:pt x="1519" y="10"/>
                  </a:lnTo>
                  <a:lnTo>
                    <a:pt x="1630" y="10"/>
                  </a:lnTo>
                  <a:lnTo>
                    <a:pt x="1732" y="0"/>
                  </a:lnTo>
                  <a:lnTo>
                    <a:pt x="1843" y="0"/>
                  </a:lnTo>
                  <a:lnTo>
                    <a:pt x="1954" y="0"/>
                  </a:lnTo>
                  <a:lnTo>
                    <a:pt x="2056" y="0"/>
                  </a:lnTo>
                  <a:lnTo>
                    <a:pt x="2167" y="0"/>
                  </a:lnTo>
                  <a:lnTo>
                    <a:pt x="2279" y="0"/>
                  </a:lnTo>
                  <a:lnTo>
                    <a:pt x="2390" y="0"/>
                  </a:lnTo>
                  <a:lnTo>
                    <a:pt x="2491" y="10"/>
                  </a:lnTo>
                  <a:lnTo>
                    <a:pt x="2603" y="10"/>
                  </a:lnTo>
                  <a:lnTo>
                    <a:pt x="2714" y="10"/>
                  </a:lnTo>
                  <a:lnTo>
                    <a:pt x="2805" y="10"/>
                  </a:lnTo>
                  <a:lnTo>
                    <a:pt x="2714" y="101"/>
                  </a:lnTo>
                  <a:lnTo>
                    <a:pt x="2714" y="111"/>
                  </a:lnTo>
                  <a:lnTo>
                    <a:pt x="2623" y="192"/>
                  </a:lnTo>
                  <a:lnTo>
                    <a:pt x="2603" y="213"/>
                  </a:lnTo>
                  <a:lnTo>
                    <a:pt x="2522" y="283"/>
                  </a:lnTo>
                  <a:lnTo>
                    <a:pt x="2491" y="324"/>
                  </a:lnTo>
                  <a:lnTo>
                    <a:pt x="2431" y="375"/>
                  </a:lnTo>
                  <a:lnTo>
                    <a:pt x="2390" y="415"/>
                  </a:lnTo>
                  <a:lnTo>
                    <a:pt x="2329" y="466"/>
                  </a:lnTo>
                  <a:lnTo>
                    <a:pt x="2279" y="516"/>
                  </a:lnTo>
                  <a:lnTo>
                    <a:pt x="2218" y="557"/>
                  </a:lnTo>
                  <a:lnTo>
                    <a:pt x="2167" y="608"/>
                  </a:lnTo>
                  <a:lnTo>
                    <a:pt x="2106" y="648"/>
                  </a:lnTo>
                  <a:lnTo>
                    <a:pt x="2056" y="689"/>
                  </a:lnTo>
                  <a:lnTo>
                    <a:pt x="1985" y="739"/>
                  </a:lnTo>
                  <a:lnTo>
                    <a:pt x="1954" y="770"/>
                  </a:lnTo>
                  <a:lnTo>
                    <a:pt x="1853" y="830"/>
                  </a:lnTo>
                  <a:lnTo>
                    <a:pt x="1843" y="840"/>
                  </a:lnTo>
                  <a:lnTo>
                    <a:pt x="1732" y="901"/>
                  </a:lnTo>
                  <a:lnTo>
                    <a:pt x="1701" y="921"/>
                  </a:lnTo>
                  <a:lnTo>
                    <a:pt x="1630" y="972"/>
                  </a:lnTo>
                  <a:lnTo>
                    <a:pt x="1549" y="1013"/>
                  </a:lnTo>
                  <a:lnTo>
                    <a:pt x="1519" y="1043"/>
                  </a:lnTo>
                  <a:lnTo>
                    <a:pt x="1428" y="1104"/>
                  </a:lnTo>
                  <a:lnTo>
                    <a:pt x="1408" y="1134"/>
                  </a:lnTo>
                  <a:lnTo>
                    <a:pt x="1347" y="1195"/>
                  </a:lnTo>
                  <a:lnTo>
                    <a:pt x="1306" y="1286"/>
                  </a:lnTo>
                  <a:lnTo>
                    <a:pt x="1296" y="1367"/>
                  </a:lnTo>
                  <a:lnTo>
                    <a:pt x="1296" y="1377"/>
                  </a:lnTo>
                </a:path>
              </a:pathLst>
            </a:custGeom>
            <a:noFill/>
            <a:ln w="19050">
              <a:solidFill>
                <a:srgbClr val="8ABBD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30" name="Freeform 1110"/>
            <p:cNvSpPr>
              <a:spLocks/>
            </p:cNvSpPr>
            <p:nvPr/>
          </p:nvSpPr>
          <p:spPr bwMode="auto">
            <a:xfrm>
              <a:off x="189" y="1904"/>
              <a:ext cx="141" cy="84"/>
            </a:xfrm>
            <a:custGeom>
              <a:avLst/>
              <a:gdLst/>
              <a:ahLst/>
              <a:cxnLst>
                <a:cxn ang="0">
                  <a:pos x="2704" y="1357"/>
                </a:cxn>
                <a:cxn ang="0">
                  <a:pos x="2704" y="1266"/>
                </a:cxn>
                <a:cxn ang="0">
                  <a:pos x="2593" y="1084"/>
                </a:cxn>
                <a:cxn ang="0">
                  <a:pos x="2522" y="1266"/>
                </a:cxn>
                <a:cxn ang="0">
                  <a:pos x="2481" y="1357"/>
                </a:cxn>
                <a:cxn ang="0">
                  <a:pos x="2269" y="1357"/>
                </a:cxn>
                <a:cxn ang="0">
                  <a:pos x="2269" y="1276"/>
                </a:cxn>
                <a:cxn ang="0">
                  <a:pos x="2299" y="1175"/>
                </a:cxn>
                <a:cxn ang="0">
                  <a:pos x="2269" y="1043"/>
                </a:cxn>
                <a:cxn ang="0">
                  <a:pos x="2117" y="1084"/>
                </a:cxn>
                <a:cxn ang="0">
                  <a:pos x="2056" y="1266"/>
                </a:cxn>
                <a:cxn ang="0">
                  <a:pos x="2046" y="1357"/>
                </a:cxn>
                <a:cxn ang="0">
                  <a:pos x="1833" y="1357"/>
                </a:cxn>
                <a:cxn ang="0">
                  <a:pos x="1641" y="1357"/>
                </a:cxn>
                <a:cxn ang="0">
                  <a:pos x="1722" y="1175"/>
                </a:cxn>
                <a:cxn ang="0">
                  <a:pos x="1752" y="1084"/>
                </a:cxn>
                <a:cxn ang="0">
                  <a:pos x="1793" y="902"/>
                </a:cxn>
                <a:cxn ang="0">
                  <a:pos x="1722" y="740"/>
                </a:cxn>
                <a:cxn ang="0">
                  <a:pos x="1519" y="811"/>
                </a:cxn>
                <a:cxn ang="0">
                  <a:pos x="1438" y="902"/>
                </a:cxn>
                <a:cxn ang="0">
                  <a:pos x="1377" y="993"/>
                </a:cxn>
                <a:cxn ang="0">
                  <a:pos x="1307" y="1175"/>
                </a:cxn>
                <a:cxn ang="0">
                  <a:pos x="1307" y="1357"/>
                </a:cxn>
                <a:cxn ang="0">
                  <a:pos x="1185" y="1368"/>
                </a:cxn>
                <a:cxn ang="0">
                  <a:pos x="962" y="1368"/>
                </a:cxn>
                <a:cxn ang="0">
                  <a:pos x="750" y="1368"/>
                </a:cxn>
                <a:cxn ang="0">
                  <a:pos x="527" y="1368"/>
                </a:cxn>
                <a:cxn ang="0">
                  <a:pos x="314" y="1368"/>
                </a:cxn>
                <a:cxn ang="0">
                  <a:pos x="91" y="1357"/>
                </a:cxn>
                <a:cxn ang="0">
                  <a:pos x="91" y="1266"/>
                </a:cxn>
                <a:cxn ang="0">
                  <a:pos x="182" y="1175"/>
                </a:cxn>
                <a:cxn ang="0">
                  <a:pos x="284" y="1084"/>
                </a:cxn>
                <a:cxn ang="0">
                  <a:pos x="375" y="993"/>
                </a:cxn>
                <a:cxn ang="0">
                  <a:pos x="476" y="902"/>
                </a:cxn>
                <a:cxn ang="0">
                  <a:pos x="587" y="811"/>
                </a:cxn>
                <a:cxn ang="0">
                  <a:pos x="699" y="719"/>
                </a:cxn>
                <a:cxn ang="0">
                  <a:pos x="820" y="628"/>
                </a:cxn>
                <a:cxn ang="0">
                  <a:pos x="952" y="537"/>
                </a:cxn>
                <a:cxn ang="0">
                  <a:pos x="1074" y="466"/>
                </a:cxn>
                <a:cxn ang="0">
                  <a:pos x="1185" y="395"/>
                </a:cxn>
                <a:cxn ang="0">
                  <a:pos x="1286" y="324"/>
                </a:cxn>
                <a:cxn ang="0">
                  <a:pos x="1398" y="243"/>
                </a:cxn>
                <a:cxn ang="0">
                  <a:pos x="1499" y="91"/>
                </a:cxn>
                <a:cxn ang="0">
                  <a:pos x="1509" y="0"/>
                </a:cxn>
              </a:cxnLst>
              <a:rect l="0" t="0" r="r" b="b"/>
              <a:pathLst>
                <a:path w="2816" h="1368">
                  <a:moveTo>
                    <a:pt x="2816" y="1357"/>
                  </a:moveTo>
                  <a:lnTo>
                    <a:pt x="2704" y="1357"/>
                  </a:lnTo>
                  <a:lnTo>
                    <a:pt x="2684" y="1357"/>
                  </a:lnTo>
                  <a:lnTo>
                    <a:pt x="2704" y="1266"/>
                  </a:lnTo>
                  <a:lnTo>
                    <a:pt x="2694" y="1175"/>
                  </a:lnTo>
                  <a:lnTo>
                    <a:pt x="2593" y="1084"/>
                  </a:lnTo>
                  <a:lnTo>
                    <a:pt x="2542" y="1175"/>
                  </a:lnTo>
                  <a:lnTo>
                    <a:pt x="2522" y="1266"/>
                  </a:lnTo>
                  <a:lnTo>
                    <a:pt x="2512" y="1357"/>
                  </a:lnTo>
                  <a:lnTo>
                    <a:pt x="2481" y="1357"/>
                  </a:lnTo>
                  <a:lnTo>
                    <a:pt x="2380" y="1357"/>
                  </a:lnTo>
                  <a:lnTo>
                    <a:pt x="2269" y="1357"/>
                  </a:lnTo>
                  <a:lnTo>
                    <a:pt x="2259" y="1357"/>
                  </a:lnTo>
                  <a:lnTo>
                    <a:pt x="2269" y="1276"/>
                  </a:lnTo>
                  <a:lnTo>
                    <a:pt x="2279" y="1266"/>
                  </a:lnTo>
                  <a:lnTo>
                    <a:pt x="2299" y="1175"/>
                  </a:lnTo>
                  <a:lnTo>
                    <a:pt x="2279" y="1084"/>
                  </a:lnTo>
                  <a:lnTo>
                    <a:pt x="2269" y="1043"/>
                  </a:lnTo>
                  <a:lnTo>
                    <a:pt x="2157" y="1013"/>
                  </a:lnTo>
                  <a:lnTo>
                    <a:pt x="2117" y="1084"/>
                  </a:lnTo>
                  <a:lnTo>
                    <a:pt x="2066" y="1175"/>
                  </a:lnTo>
                  <a:lnTo>
                    <a:pt x="2056" y="1266"/>
                  </a:lnTo>
                  <a:lnTo>
                    <a:pt x="2056" y="1357"/>
                  </a:lnTo>
                  <a:lnTo>
                    <a:pt x="2046" y="1357"/>
                  </a:lnTo>
                  <a:lnTo>
                    <a:pt x="1945" y="1357"/>
                  </a:lnTo>
                  <a:lnTo>
                    <a:pt x="1833" y="1357"/>
                  </a:lnTo>
                  <a:lnTo>
                    <a:pt x="1722" y="1357"/>
                  </a:lnTo>
                  <a:lnTo>
                    <a:pt x="1641" y="1357"/>
                  </a:lnTo>
                  <a:lnTo>
                    <a:pt x="1691" y="1266"/>
                  </a:lnTo>
                  <a:lnTo>
                    <a:pt x="1722" y="1175"/>
                  </a:lnTo>
                  <a:lnTo>
                    <a:pt x="1722" y="1135"/>
                  </a:lnTo>
                  <a:lnTo>
                    <a:pt x="1752" y="1084"/>
                  </a:lnTo>
                  <a:lnTo>
                    <a:pt x="1783" y="993"/>
                  </a:lnTo>
                  <a:lnTo>
                    <a:pt x="1793" y="902"/>
                  </a:lnTo>
                  <a:lnTo>
                    <a:pt x="1783" y="811"/>
                  </a:lnTo>
                  <a:lnTo>
                    <a:pt x="1722" y="740"/>
                  </a:lnTo>
                  <a:lnTo>
                    <a:pt x="1610" y="740"/>
                  </a:lnTo>
                  <a:lnTo>
                    <a:pt x="1519" y="811"/>
                  </a:lnTo>
                  <a:lnTo>
                    <a:pt x="1509" y="821"/>
                  </a:lnTo>
                  <a:lnTo>
                    <a:pt x="1438" y="902"/>
                  </a:lnTo>
                  <a:lnTo>
                    <a:pt x="1398" y="942"/>
                  </a:lnTo>
                  <a:lnTo>
                    <a:pt x="1377" y="993"/>
                  </a:lnTo>
                  <a:lnTo>
                    <a:pt x="1337" y="1084"/>
                  </a:lnTo>
                  <a:lnTo>
                    <a:pt x="1307" y="1175"/>
                  </a:lnTo>
                  <a:lnTo>
                    <a:pt x="1296" y="1266"/>
                  </a:lnTo>
                  <a:lnTo>
                    <a:pt x="1307" y="1357"/>
                  </a:lnTo>
                  <a:lnTo>
                    <a:pt x="1286" y="1357"/>
                  </a:lnTo>
                  <a:lnTo>
                    <a:pt x="1185" y="1368"/>
                  </a:lnTo>
                  <a:lnTo>
                    <a:pt x="1074" y="1368"/>
                  </a:lnTo>
                  <a:lnTo>
                    <a:pt x="962" y="1368"/>
                  </a:lnTo>
                  <a:lnTo>
                    <a:pt x="851" y="1368"/>
                  </a:lnTo>
                  <a:lnTo>
                    <a:pt x="750" y="1368"/>
                  </a:lnTo>
                  <a:lnTo>
                    <a:pt x="638" y="1368"/>
                  </a:lnTo>
                  <a:lnTo>
                    <a:pt x="527" y="1368"/>
                  </a:lnTo>
                  <a:lnTo>
                    <a:pt x="415" y="1368"/>
                  </a:lnTo>
                  <a:lnTo>
                    <a:pt x="314" y="1368"/>
                  </a:lnTo>
                  <a:lnTo>
                    <a:pt x="203" y="1357"/>
                  </a:lnTo>
                  <a:lnTo>
                    <a:pt x="91" y="1357"/>
                  </a:lnTo>
                  <a:lnTo>
                    <a:pt x="0" y="1357"/>
                  </a:lnTo>
                  <a:lnTo>
                    <a:pt x="91" y="1266"/>
                  </a:lnTo>
                  <a:lnTo>
                    <a:pt x="91" y="1256"/>
                  </a:lnTo>
                  <a:lnTo>
                    <a:pt x="182" y="1175"/>
                  </a:lnTo>
                  <a:lnTo>
                    <a:pt x="203" y="1155"/>
                  </a:lnTo>
                  <a:lnTo>
                    <a:pt x="284" y="1084"/>
                  </a:lnTo>
                  <a:lnTo>
                    <a:pt x="314" y="1054"/>
                  </a:lnTo>
                  <a:lnTo>
                    <a:pt x="375" y="993"/>
                  </a:lnTo>
                  <a:lnTo>
                    <a:pt x="415" y="952"/>
                  </a:lnTo>
                  <a:lnTo>
                    <a:pt x="476" y="902"/>
                  </a:lnTo>
                  <a:lnTo>
                    <a:pt x="527" y="851"/>
                  </a:lnTo>
                  <a:lnTo>
                    <a:pt x="587" y="811"/>
                  </a:lnTo>
                  <a:lnTo>
                    <a:pt x="638" y="770"/>
                  </a:lnTo>
                  <a:lnTo>
                    <a:pt x="699" y="719"/>
                  </a:lnTo>
                  <a:lnTo>
                    <a:pt x="750" y="679"/>
                  </a:lnTo>
                  <a:lnTo>
                    <a:pt x="820" y="628"/>
                  </a:lnTo>
                  <a:lnTo>
                    <a:pt x="851" y="608"/>
                  </a:lnTo>
                  <a:lnTo>
                    <a:pt x="952" y="537"/>
                  </a:lnTo>
                  <a:lnTo>
                    <a:pt x="962" y="537"/>
                  </a:lnTo>
                  <a:lnTo>
                    <a:pt x="1074" y="466"/>
                  </a:lnTo>
                  <a:lnTo>
                    <a:pt x="1104" y="446"/>
                  </a:lnTo>
                  <a:lnTo>
                    <a:pt x="1185" y="395"/>
                  </a:lnTo>
                  <a:lnTo>
                    <a:pt x="1256" y="355"/>
                  </a:lnTo>
                  <a:lnTo>
                    <a:pt x="1286" y="324"/>
                  </a:lnTo>
                  <a:lnTo>
                    <a:pt x="1377" y="264"/>
                  </a:lnTo>
                  <a:lnTo>
                    <a:pt x="1398" y="243"/>
                  </a:lnTo>
                  <a:lnTo>
                    <a:pt x="1459" y="183"/>
                  </a:lnTo>
                  <a:lnTo>
                    <a:pt x="1499" y="91"/>
                  </a:lnTo>
                  <a:lnTo>
                    <a:pt x="1509" y="10"/>
                  </a:lnTo>
                  <a:lnTo>
                    <a:pt x="1509" y="0"/>
                  </a:lnTo>
                </a:path>
              </a:pathLst>
            </a:custGeom>
            <a:noFill/>
            <a:ln w="19050">
              <a:solidFill>
                <a:srgbClr val="8ABBD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31" name="Freeform 1111"/>
            <p:cNvSpPr>
              <a:spLocks/>
            </p:cNvSpPr>
            <p:nvPr/>
          </p:nvSpPr>
          <p:spPr bwMode="auto">
            <a:xfrm>
              <a:off x="189" y="1819"/>
              <a:ext cx="141" cy="85"/>
            </a:xfrm>
            <a:custGeom>
              <a:avLst/>
              <a:gdLst/>
              <a:ahLst/>
              <a:cxnLst>
                <a:cxn ang="0">
                  <a:pos x="2704" y="10"/>
                </a:cxn>
                <a:cxn ang="0">
                  <a:pos x="2704" y="101"/>
                </a:cxn>
                <a:cxn ang="0">
                  <a:pos x="2593" y="283"/>
                </a:cxn>
                <a:cxn ang="0">
                  <a:pos x="2522" y="101"/>
                </a:cxn>
                <a:cxn ang="0">
                  <a:pos x="2481" y="10"/>
                </a:cxn>
                <a:cxn ang="0">
                  <a:pos x="2269" y="10"/>
                </a:cxn>
                <a:cxn ang="0">
                  <a:pos x="2269" y="91"/>
                </a:cxn>
                <a:cxn ang="0">
                  <a:pos x="2299" y="192"/>
                </a:cxn>
                <a:cxn ang="0">
                  <a:pos x="2269" y="334"/>
                </a:cxn>
                <a:cxn ang="0">
                  <a:pos x="2117" y="283"/>
                </a:cxn>
                <a:cxn ang="0">
                  <a:pos x="2056" y="101"/>
                </a:cxn>
                <a:cxn ang="0">
                  <a:pos x="2046" y="10"/>
                </a:cxn>
                <a:cxn ang="0">
                  <a:pos x="1833" y="10"/>
                </a:cxn>
                <a:cxn ang="0">
                  <a:pos x="1641" y="10"/>
                </a:cxn>
                <a:cxn ang="0">
                  <a:pos x="1722" y="192"/>
                </a:cxn>
                <a:cxn ang="0">
                  <a:pos x="1752" y="283"/>
                </a:cxn>
                <a:cxn ang="0">
                  <a:pos x="1793" y="466"/>
                </a:cxn>
                <a:cxn ang="0">
                  <a:pos x="1722" y="628"/>
                </a:cxn>
                <a:cxn ang="0">
                  <a:pos x="1519" y="557"/>
                </a:cxn>
                <a:cxn ang="0">
                  <a:pos x="1438" y="466"/>
                </a:cxn>
                <a:cxn ang="0">
                  <a:pos x="1377" y="375"/>
                </a:cxn>
                <a:cxn ang="0">
                  <a:pos x="1307" y="192"/>
                </a:cxn>
                <a:cxn ang="0">
                  <a:pos x="1307" y="10"/>
                </a:cxn>
                <a:cxn ang="0">
                  <a:pos x="1185" y="10"/>
                </a:cxn>
                <a:cxn ang="0">
                  <a:pos x="962" y="0"/>
                </a:cxn>
                <a:cxn ang="0">
                  <a:pos x="750" y="0"/>
                </a:cxn>
                <a:cxn ang="0">
                  <a:pos x="527" y="0"/>
                </a:cxn>
                <a:cxn ang="0">
                  <a:pos x="314" y="10"/>
                </a:cxn>
                <a:cxn ang="0">
                  <a:pos x="91" y="10"/>
                </a:cxn>
                <a:cxn ang="0">
                  <a:pos x="91" y="101"/>
                </a:cxn>
                <a:cxn ang="0">
                  <a:pos x="182" y="192"/>
                </a:cxn>
                <a:cxn ang="0">
                  <a:pos x="284" y="283"/>
                </a:cxn>
                <a:cxn ang="0">
                  <a:pos x="375" y="375"/>
                </a:cxn>
                <a:cxn ang="0">
                  <a:pos x="476" y="466"/>
                </a:cxn>
                <a:cxn ang="0">
                  <a:pos x="587" y="557"/>
                </a:cxn>
                <a:cxn ang="0">
                  <a:pos x="699" y="648"/>
                </a:cxn>
                <a:cxn ang="0">
                  <a:pos x="820" y="739"/>
                </a:cxn>
                <a:cxn ang="0">
                  <a:pos x="952" y="830"/>
                </a:cxn>
                <a:cxn ang="0">
                  <a:pos x="1074" y="901"/>
                </a:cxn>
                <a:cxn ang="0">
                  <a:pos x="1185" y="972"/>
                </a:cxn>
                <a:cxn ang="0">
                  <a:pos x="1286" y="1043"/>
                </a:cxn>
                <a:cxn ang="0">
                  <a:pos x="1398" y="1134"/>
                </a:cxn>
                <a:cxn ang="0">
                  <a:pos x="1499" y="1286"/>
                </a:cxn>
                <a:cxn ang="0">
                  <a:pos x="1509" y="1377"/>
                </a:cxn>
              </a:cxnLst>
              <a:rect l="0" t="0" r="r" b="b"/>
              <a:pathLst>
                <a:path w="2816" h="1377">
                  <a:moveTo>
                    <a:pt x="2816" y="10"/>
                  </a:moveTo>
                  <a:lnTo>
                    <a:pt x="2704" y="10"/>
                  </a:lnTo>
                  <a:lnTo>
                    <a:pt x="2684" y="10"/>
                  </a:lnTo>
                  <a:lnTo>
                    <a:pt x="2704" y="101"/>
                  </a:lnTo>
                  <a:lnTo>
                    <a:pt x="2694" y="192"/>
                  </a:lnTo>
                  <a:lnTo>
                    <a:pt x="2593" y="283"/>
                  </a:lnTo>
                  <a:lnTo>
                    <a:pt x="2542" y="192"/>
                  </a:lnTo>
                  <a:lnTo>
                    <a:pt x="2522" y="101"/>
                  </a:lnTo>
                  <a:lnTo>
                    <a:pt x="2512" y="10"/>
                  </a:lnTo>
                  <a:lnTo>
                    <a:pt x="2481" y="10"/>
                  </a:lnTo>
                  <a:lnTo>
                    <a:pt x="2380" y="10"/>
                  </a:lnTo>
                  <a:lnTo>
                    <a:pt x="2269" y="10"/>
                  </a:lnTo>
                  <a:lnTo>
                    <a:pt x="2259" y="10"/>
                  </a:lnTo>
                  <a:lnTo>
                    <a:pt x="2269" y="91"/>
                  </a:lnTo>
                  <a:lnTo>
                    <a:pt x="2279" y="101"/>
                  </a:lnTo>
                  <a:lnTo>
                    <a:pt x="2299" y="192"/>
                  </a:lnTo>
                  <a:lnTo>
                    <a:pt x="2279" y="283"/>
                  </a:lnTo>
                  <a:lnTo>
                    <a:pt x="2269" y="334"/>
                  </a:lnTo>
                  <a:lnTo>
                    <a:pt x="2157" y="364"/>
                  </a:lnTo>
                  <a:lnTo>
                    <a:pt x="2117" y="283"/>
                  </a:lnTo>
                  <a:lnTo>
                    <a:pt x="2066" y="192"/>
                  </a:lnTo>
                  <a:lnTo>
                    <a:pt x="2056" y="101"/>
                  </a:lnTo>
                  <a:lnTo>
                    <a:pt x="2056" y="10"/>
                  </a:lnTo>
                  <a:lnTo>
                    <a:pt x="2046" y="10"/>
                  </a:lnTo>
                  <a:lnTo>
                    <a:pt x="1945" y="10"/>
                  </a:lnTo>
                  <a:lnTo>
                    <a:pt x="1833" y="10"/>
                  </a:lnTo>
                  <a:lnTo>
                    <a:pt x="1722" y="10"/>
                  </a:lnTo>
                  <a:lnTo>
                    <a:pt x="1641" y="10"/>
                  </a:lnTo>
                  <a:lnTo>
                    <a:pt x="1691" y="101"/>
                  </a:lnTo>
                  <a:lnTo>
                    <a:pt x="1722" y="192"/>
                  </a:lnTo>
                  <a:lnTo>
                    <a:pt x="1722" y="233"/>
                  </a:lnTo>
                  <a:lnTo>
                    <a:pt x="1752" y="283"/>
                  </a:lnTo>
                  <a:lnTo>
                    <a:pt x="1783" y="375"/>
                  </a:lnTo>
                  <a:lnTo>
                    <a:pt x="1793" y="466"/>
                  </a:lnTo>
                  <a:lnTo>
                    <a:pt x="1783" y="557"/>
                  </a:lnTo>
                  <a:lnTo>
                    <a:pt x="1722" y="628"/>
                  </a:lnTo>
                  <a:lnTo>
                    <a:pt x="1610" y="628"/>
                  </a:lnTo>
                  <a:lnTo>
                    <a:pt x="1519" y="557"/>
                  </a:lnTo>
                  <a:lnTo>
                    <a:pt x="1509" y="557"/>
                  </a:lnTo>
                  <a:lnTo>
                    <a:pt x="1438" y="466"/>
                  </a:lnTo>
                  <a:lnTo>
                    <a:pt x="1398" y="435"/>
                  </a:lnTo>
                  <a:lnTo>
                    <a:pt x="1377" y="375"/>
                  </a:lnTo>
                  <a:lnTo>
                    <a:pt x="1337" y="283"/>
                  </a:lnTo>
                  <a:lnTo>
                    <a:pt x="1307" y="192"/>
                  </a:lnTo>
                  <a:lnTo>
                    <a:pt x="1296" y="101"/>
                  </a:lnTo>
                  <a:lnTo>
                    <a:pt x="1307" y="10"/>
                  </a:lnTo>
                  <a:lnTo>
                    <a:pt x="1286" y="10"/>
                  </a:lnTo>
                  <a:lnTo>
                    <a:pt x="1185" y="10"/>
                  </a:lnTo>
                  <a:lnTo>
                    <a:pt x="1074" y="0"/>
                  </a:lnTo>
                  <a:lnTo>
                    <a:pt x="962" y="0"/>
                  </a:lnTo>
                  <a:lnTo>
                    <a:pt x="851" y="0"/>
                  </a:lnTo>
                  <a:lnTo>
                    <a:pt x="750" y="0"/>
                  </a:lnTo>
                  <a:lnTo>
                    <a:pt x="638" y="0"/>
                  </a:lnTo>
                  <a:lnTo>
                    <a:pt x="527" y="0"/>
                  </a:lnTo>
                  <a:lnTo>
                    <a:pt x="415" y="0"/>
                  </a:lnTo>
                  <a:lnTo>
                    <a:pt x="314" y="10"/>
                  </a:lnTo>
                  <a:lnTo>
                    <a:pt x="203" y="10"/>
                  </a:lnTo>
                  <a:lnTo>
                    <a:pt x="91" y="10"/>
                  </a:lnTo>
                  <a:lnTo>
                    <a:pt x="0" y="10"/>
                  </a:lnTo>
                  <a:lnTo>
                    <a:pt x="91" y="101"/>
                  </a:lnTo>
                  <a:lnTo>
                    <a:pt x="91" y="111"/>
                  </a:lnTo>
                  <a:lnTo>
                    <a:pt x="182" y="192"/>
                  </a:lnTo>
                  <a:lnTo>
                    <a:pt x="203" y="213"/>
                  </a:lnTo>
                  <a:lnTo>
                    <a:pt x="284" y="283"/>
                  </a:lnTo>
                  <a:lnTo>
                    <a:pt x="314" y="324"/>
                  </a:lnTo>
                  <a:lnTo>
                    <a:pt x="375" y="375"/>
                  </a:lnTo>
                  <a:lnTo>
                    <a:pt x="415" y="415"/>
                  </a:lnTo>
                  <a:lnTo>
                    <a:pt x="476" y="466"/>
                  </a:lnTo>
                  <a:lnTo>
                    <a:pt x="527" y="516"/>
                  </a:lnTo>
                  <a:lnTo>
                    <a:pt x="587" y="557"/>
                  </a:lnTo>
                  <a:lnTo>
                    <a:pt x="638" y="608"/>
                  </a:lnTo>
                  <a:lnTo>
                    <a:pt x="699" y="648"/>
                  </a:lnTo>
                  <a:lnTo>
                    <a:pt x="750" y="689"/>
                  </a:lnTo>
                  <a:lnTo>
                    <a:pt x="820" y="739"/>
                  </a:lnTo>
                  <a:lnTo>
                    <a:pt x="851" y="770"/>
                  </a:lnTo>
                  <a:lnTo>
                    <a:pt x="952" y="830"/>
                  </a:lnTo>
                  <a:lnTo>
                    <a:pt x="962" y="840"/>
                  </a:lnTo>
                  <a:lnTo>
                    <a:pt x="1074" y="901"/>
                  </a:lnTo>
                  <a:lnTo>
                    <a:pt x="1104" y="921"/>
                  </a:lnTo>
                  <a:lnTo>
                    <a:pt x="1185" y="972"/>
                  </a:lnTo>
                  <a:lnTo>
                    <a:pt x="1256" y="1013"/>
                  </a:lnTo>
                  <a:lnTo>
                    <a:pt x="1286" y="1043"/>
                  </a:lnTo>
                  <a:lnTo>
                    <a:pt x="1377" y="1104"/>
                  </a:lnTo>
                  <a:lnTo>
                    <a:pt x="1398" y="1134"/>
                  </a:lnTo>
                  <a:lnTo>
                    <a:pt x="1459" y="1195"/>
                  </a:lnTo>
                  <a:lnTo>
                    <a:pt x="1499" y="1286"/>
                  </a:lnTo>
                  <a:lnTo>
                    <a:pt x="1509" y="1367"/>
                  </a:lnTo>
                  <a:lnTo>
                    <a:pt x="1509" y="1377"/>
                  </a:lnTo>
                </a:path>
              </a:pathLst>
            </a:custGeom>
            <a:noFill/>
            <a:ln w="19050">
              <a:solidFill>
                <a:srgbClr val="8ABBD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32" name="Freeform 1112"/>
            <p:cNvSpPr>
              <a:spLocks/>
            </p:cNvSpPr>
            <p:nvPr/>
          </p:nvSpPr>
          <p:spPr bwMode="auto">
            <a:xfrm>
              <a:off x="330" y="1904"/>
              <a:ext cx="141" cy="84"/>
            </a:xfrm>
            <a:custGeom>
              <a:avLst/>
              <a:gdLst/>
              <a:ahLst/>
              <a:cxnLst>
                <a:cxn ang="0">
                  <a:pos x="101" y="1357"/>
                </a:cxn>
                <a:cxn ang="0">
                  <a:pos x="101" y="1266"/>
                </a:cxn>
                <a:cxn ang="0">
                  <a:pos x="212" y="1084"/>
                </a:cxn>
                <a:cxn ang="0">
                  <a:pos x="283" y="1266"/>
                </a:cxn>
                <a:cxn ang="0">
                  <a:pos x="324" y="1357"/>
                </a:cxn>
                <a:cxn ang="0">
                  <a:pos x="537" y="1357"/>
                </a:cxn>
                <a:cxn ang="0">
                  <a:pos x="537" y="1276"/>
                </a:cxn>
                <a:cxn ang="0">
                  <a:pos x="516" y="1175"/>
                </a:cxn>
                <a:cxn ang="0">
                  <a:pos x="537" y="1043"/>
                </a:cxn>
                <a:cxn ang="0">
                  <a:pos x="688" y="1084"/>
                </a:cxn>
                <a:cxn ang="0">
                  <a:pos x="749" y="1266"/>
                </a:cxn>
                <a:cxn ang="0">
                  <a:pos x="759" y="1357"/>
                </a:cxn>
                <a:cxn ang="0">
                  <a:pos x="972" y="1357"/>
                </a:cxn>
                <a:cxn ang="0">
                  <a:pos x="1164" y="1357"/>
                </a:cxn>
                <a:cxn ang="0">
                  <a:pos x="1083" y="1175"/>
                </a:cxn>
                <a:cxn ang="0">
                  <a:pos x="1053" y="1084"/>
                </a:cxn>
                <a:cxn ang="0">
                  <a:pos x="1013" y="902"/>
                </a:cxn>
                <a:cxn ang="0">
                  <a:pos x="1083" y="740"/>
                </a:cxn>
                <a:cxn ang="0">
                  <a:pos x="1286" y="811"/>
                </a:cxn>
                <a:cxn ang="0">
                  <a:pos x="1367" y="902"/>
                </a:cxn>
                <a:cxn ang="0">
                  <a:pos x="1428" y="993"/>
                </a:cxn>
                <a:cxn ang="0">
                  <a:pos x="1499" y="1175"/>
                </a:cxn>
                <a:cxn ang="0">
                  <a:pos x="1499" y="1357"/>
                </a:cxn>
                <a:cxn ang="0">
                  <a:pos x="1630" y="1368"/>
                </a:cxn>
                <a:cxn ang="0">
                  <a:pos x="1843" y="1368"/>
                </a:cxn>
                <a:cxn ang="0">
                  <a:pos x="2056" y="1368"/>
                </a:cxn>
                <a:cxn ang="0">
                  <a:pos x="2279" y="1368"/>
                </a:cxn>
                <a:cxn ang="0">
                  <a:pos x="2491" y="1368"/>
                </a:cxn>
                <a:cxn ang="0">
                  <a:pos x="2714" y="1357"/>
                </a:cxn>
                <a:cxn ang="0">
                  <a:pos x="2714" y="1266"/>
                </a:cxn>
                <a:cxn ang="0">
                  <a:pos x="2623" y="1175"/>
                </a:cxn>
                <a:cxn ang="0">
                  <a:pos x="2522" y="1084"/>
                </a:cxn>
                <a:cxn ang="0">
                  <a:pos x="2431" y="993"/>
                </a:cxn>
                <a:cxn ang="0">
                  <a:pos x="2329" y="902"/>
                </a:cxn>
                <a:cxn ang="0">
                  <a:pos x="2218" y="811"/>
                </a:cxn>
                <a:cxn ang="0">
                  <a:pos x="2106" y="719"/>
                </a:cxn>
                <a:cxn ang="0">
                  <a:pos x="1985" y="628"/>
                </a:cxn>
                <a:cxn ang="0">
                  <a:pos x="1853" y="537"/>
                </a:cxn>
                <a:cxn ang="0">
                  <a:pos x="1732" y="466"/>
                </a:cxn>
                <a:cxn ang="0">
                  <a:pos x="1630" y="395"/>
                </a:cxn>
                <a:cxn ang="0">
                  <a:pos x="1519" y="324"/>
                </a:cxn>
                <a:cxn ang="0">
                  <a:pos x="1408" y="243"/>
                </a:cxn>
                <a:cxn ang="0">
                  <a:pos x="1306" y="91"/>
                </a:cxn>
                <a:cxn ang="0">
                  <a:pos x="1296" y="0"/>
                </a:cxn>
              </a:cxnLst>
              <a:rect l="0" t="0" r="r" b="b"/>
              <a:pathLst>
                <a:path w="2805" h="1368">
                  <a:moveTo>
                    <a:pt x="0" y="1357"/>
                  </a:moveTo>
                  <a:lnTo>
                    <a:pt x="101" y="1357"/>
                  </a:lnTo>
                  <a:lnTo>
                    <a:pt x="121" y="1357"/>
                  </a:lnTo>
                  <a:lnTo>
                    <a:pt x="101" y="1266"/>
                  </a:lnTo>
                  <a:lnTo>
                    <a:pt x="111" y="1175"/>
                  </a:lnTo>
                  <a:lnTo>
                    <a:pt x="212" y="1084"/>
                  </a:lnTo>
                  <a:lnTo>
                    <a:pt x="263" y="1175"/>
                  </a:lnTo>
                  <a:lnTo>
                    <a:pt x="283" y="1266"/>
                  </a:lnTo>
                  <a:lnTo>
                    <a:pt x="293" y="1357"/>
                  </a:lnTo>
                  <a:lnTo>
                    <a:pt x="324" y="1357"/>
                  </a:lnTo>
                  <a:lnTo>
                    <a:pt x="425" y="1357"/>
                  </a:lnTo>
                  <a:lnTo>
                    <a:pt x="537" y="1357"/>
                  </a:lnTo>
                  <a:lnTo>
                    <a:pt x="547" y="1357"/>
                  </a:lnTo>
                  <a:lnTo>
                    <a:pt x="537" y="1276"/>
                  </a:lnTo>
                  <a:lnTo>
                    <a:pt x="526" y="1266"/>
                  </a:lnTo>
                  <a:lnTo>
                    <a:pt x="516" y="1175"/>
                  </a:lnTo>
                  <a:lnTo>
                    <a:pt x="526" y="1084"/>
                  </a:lnTo>
                  <a:lnTo>
                    <a:pt x="537" y="1043"/>
                  </a:lnTo>
                  <a:lnTo>
                    <a:pt x="648" y="1013"/>
                  </a:lnTo>
                  <a:lnTo>
                    <a:pt x="688" y="1084"/>
                  </a:lnTo>
                  <a:lnTo>
                    <a:pt x="739" y="1175"/>
                  </a:lnTo>
                  <a:lnTo>
                    <a:pt x="749" y="1266"/>
                  </a:lnTo>
                  <a:lnTo>
                    <a:pt x="749" y="1357"/>
                  </a:lnTo>
                  <a:lnTo>
                    <a:pt x="759" y="1357"/>
                  </a:lnTo>
                  <a:lnTo>
                    <a:pt x="861" y="1357"/>
                  </a:lnTo>
                  <a:lnTo>
                    <a:pt x="972" y="1357"/>
                  </a:lnTo>
                  <a:lnTo>
                    <a:pt x="1083" y="1357"/>
                  </a:lnTo>
                  <a:lnTo>
                    <a:pt x="1164" y="1357"/>
                  </a:lnTo>
                  <a:lnTo>
                    <a:pt x="1114" y="1266"/>
                  </a:lnTo>
                  <a:lnTo>
                    <a:pt x="1083" y="1175"/>
                  </a:lnTo>
                  <a:lnTo>
                    <a:pt x="1083" y="1135"/>
                  </a:lnTo>
                  <a:lnTo>
                    <a:pt x="1053" y="1084"/>
                  </a:lnTo>
                  <a:lnTo>
                    <a:pt x="1023" y="993"/>
                  </a:lnTo>
                  <a:lnTo>
                    <a:pt x="1013" y="902"/>
                  </a:lnTo>
                  <a:lnTo>
                    <a:pt x="1023" y="811"/>
                  </a:lnTo>
                  <a:lnTo>
                    <a:pt x="1083" y="740"/>
                  </a:lnTo>
                  <a:lnTo>
                    <a:pt x="1195" y="740"/>
                  </a:lnTo>
                  <a:lnTo>
                    <a:pt x="1286" y="811"/>
                  </a:lnTo>
                  <a:lnTo>
                    <a:pt x="1296" y="821"/>
                  </a:lnTo>
                  <a:lnTo>
                    <a:pt x="1367" y="902"/>
                  </a:lnTo>
                  <a:lnTo>
                    <a:pt x="1408" y="942"/>
                  </a:lnTo>
                  <a:lnTo>
                    <a:pt x="1428" y="993"/>
                  </a:lnTo>
                  <a:lnTo>
                    <a:pt x="1468" y="1084"/>
                  </a:lnTo>
                  <a:lnTo>
                    <a:pt x="1499" y="1175"/>
                  </a:lnTo>
                  <a:lnTo>
                    <a:pt x="1509" y="1266"/>
                  </a:lnTo>
                  <a:lnTo>
                    <a:pt x="1499" y="1357"/>
                  </a:lnTo>
                  <a:lnTo>
                    <a:pt x="1519" y="1357"/>
                  </a:lnTo>
                  <a:lnTo>
                    <a:pt x="1630" y="1368"/>
                  </a:lnTo>
                  <a:lnTo>
                    <a:pt x="1732" y="1368"/>
                  </a:lnTo>
                  <a:lnTo>
                    <a:pt x="1843" y="1368"/>
                  </a:lnTo>
                  <a:lnTo>
                    <a:pt x="1954" y="1368"/>
                  </a:lnTo>
                  <a:lnTo>
                    <a:pt x="2056" y="1368"/>
                  </a:lnTo>
                  <a:lnTo>
                    <a:pt x="2167" y="1368"/>
                  </a:lnTo>
                  <a:lnTo>
                    <a:pt x="2279" y="1368"/>
                  </a:lnTo>
                  <a:lnTo>
                    <a:pt x="2390" y="1368"/>
                  </a:lnTo>
                  <a:lnTo>
                    <a:pt x="2491" y="1368"/>
                  </a:lnTo>
                  <a:lnTo>
                    <a:pt x="2603" y="1357"/>
                  </a:lnTo>
                  <a:lnTo>
                    <a:pt x="2714" y="1357"/>
                  </a:lnTo>
                  <a:lnTo>
                    <a:pt x="2805" y="1357"/>
                  </a:lnTo>
                  <a:lnTo>
                    <a:pt x="2714" y="1266"/>
                  </a:lnTo>
                  <a:lnTo>
                    <a:pt x="2714" y="1256"/>
                  </a:lnTo>
                  <a:lnTo>
                    <a:pt x="2623" y="1175"/>
                  </a:lnTo>
                  <a:lnTo>
                    <a:pt x="2603" y="1155"/>
                  </a:lnTo>
                  <a:lnTo>
                    <a:pt x="2522" y="1084"/>
                  </a:lnTo>
                  <a:lnTo>
                    <a:pt x="2491" y="1054"/>
                  </a:lnTo>
                  <a:lnTo>
                    <a:pt x="2431" y="993"/>
                  </a:lnTo>
                  <a:lnTo>
                    <a:pt x="2390" y="952"/>
                  </a:lnTo>
                  <a:lnTo>
                    <a:pt x="2329" y="902"/>
                  </a:lnTo>
                  <a:lnTo>
                    <a:pt x="2279" y="851"/>
                  </a:lnTo>
                  <a:lnTo>
                    <a:pt x="2218" y="811"/>
                  </a:lnTo>
                  <a:lnTo>
                    <a:pt x="2167" y="770"/>
                  </a:lnTo>
                  <a:lnTo>
                    <a:pt x="2106" y="719"/>
                  </a:lnTo>
                  <a:lnTo>
                    <a:pt x="2056" y="679"/>
                  </a:lnTo>
                  <a:lnTo>
                    <a:pt x="1985" y="628"/>
                  </a:lnTo>
                  <a:lnTo>
                    <a:pt x="1954" y="608"/>
                  </a:lnTo>
                  <a:lnTo>
                    <a:pt x="1853" y="537"/>
                  </a:lnTo>
                  <a:lnTo>
                    <a:pt x="1843" y="537"/>
                  </a:lnTo>
                  <a:lnTo>
                    <a:pt x="1732" y="466"/>
                  </a:lnTo>
                  <a:lnTo>
                    <a:pt x="1701" y="446"/>
                  </a:lnTo>
                  <a:lnTo>
                    <a:pt x="1630" y="395"/>
                  </a:lnTo>
                  <a:lnTo>
                    <a:pt x="1549" y="355"/>
                  </a:lnTo>
                  <a:lnTo>
                    <a:pt x="1519" y="324"/>
                  </a:lnTo>
                  <a:lnTo>
                    <a:pt x="1428" y="264"/>
                  </a:lnTo>
                  <a:lnTo>
                    <a:pt x="1408" y="243"/>
                  </a:lnTo>
                  <a:lnTo>
                    <a:pt x="1347" y="183"/>
                  </a:lnTo>
                  <a:lnTo>
                    <a:pt x="1306" y="91"/>
                  </a:lnTo>
                  <a:lnTo>
                    <a:pt x="1296" y="10"/>
                  </a:lnTo>
                  <a:lnTo>
                    <a:pt x="1296" y="0"/>
                  </a:lnTo>
                </a:path>
              </a:pathLst>
            </a:custGeom>
            <a:noFill/>
            <a:ln w="19050">
              <a:solidFill>
                <a:srgbClr val="8ABBD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33" name="Freeform 1113"/>
            <p:cNvSpPr>
              <a:spLocks/>
            </p:cNvSpPr>
            <p:nvPr/>
          </p:nvSpPr>
          <p:spPr bwMode="auto">
            <a:xfrm>
              <a:off x="330" y="1745"/>
              <a:ext cx="127" cy="153"/>
            </a:xfrm>
            <a:custGeom>
              <a:avLst/>
              <a:gdLst/>
              <a:ahLst/>
              <a:cxnLst>
                <a:cxn ang="0">
                  <a:pos x="81" y="10"/>
                </a:cxn>
                <a:cxn ang="0">
                  <a:pos x="274" y="60"/>
                </a:cxn>
                <a:cxn ang="0">
                  <a:pos x="405" y="152"/>
                </a:cxn>
                <a:cxn ang="0">
                  <a:pos x="547" y="283"/>
                </a:cxn>
                <a:cxn ang="0">
                  <a:pos x="679" y="476"/>
                </a:cxn>
                <a:cxn ang="0">
                  <a:pos x="760" y="688"/>
                </a:cxn>
                <a:cxn ang="0">
                  <a:pos x="811" y="921"/>
                </a:cxn>
                <a:cxn ang="0">
                  <a:pos x="831" y="1094"/>
                </a:cxn>
                <a:cxn ang="0">
                  <a:pos x="831" y="1367"/>
                </a:cxn>
                <a:cxn ang="0">
                  <a:pos x="942" y="1519"/>
                </a:cxn>
                <a:cxn ang="0">
                  <a:pos x="1165" y="1499"/>
                </a:cxn>
                <a:cxn ang="0">
                  <a:pos x="1216" y="1326"/>
                </a:cxn>
                <a:cxn ang="0">
                  <a:pos x="1317" y="1094"/>
                </a:cxn>
                <a:cxn ang="0">
                  <a:pos x="1388" y="962"/>
                </a:cxn>
                <a:cxn ang="0">
                  <a:pos x="1489" y="820"/>
                </a:cxn>
                <a:cxn ang="0">
                  <a:pos x="1621" y="678"/>
                </a:cxn>
                <a:cxn ang="0">
                  <a:pos x="1813" y="557"/>
                </a:cxn>
                <a:cxn ang="0">
                  <a:pos x="2026" y="486"/>
                </a:cxn>
                <a:cxn ang="0">
                  <a:pos x="2299" y="526"/>
                </a:cxn>
                <a:cxn ang="0">
                  <a:pos x="2431" y="617"/>
                </a:cxn>
                <a:cxn ang="0">
                  <a:pos x="2563" y="790"/>
                </a:cxn>
                <a:cxn ang="0">
                  <a:pos x="2624" y="962"/>
                </a:cxn>
                <a:cxn ang="0">
                  <a:pos x="2634" y="1225"/>
                </a:cxn>
                <a:cxn ang="0">
                  <a:pos x="2563" y="1428"/>
                </a:cxn>
                <a:cxn ang="0">
                  <a:pos x="2431" y="1600"/>
                </a:cxn>
                <a:cxn ang="0">
                  <a:pos x="2431" y="1711"/>
                </a:cxn>
                <a:cxn ang="0">
                  <a:pos x="2705" y="1711"/>
                </a:cxn>
                <a:cxn ang="0">
                  <a:pos x="2968" y="1701"/>
                </a:cxn>
                <a:cxn ang="0">
                  <a:pos x="3221" y="1772"/>
                </a:cxn>
                <a:cxn ang="0">
                  <a:pos x="3373" y="1904"/>
                </a:cxn>
                <a:cxn ang="0">
                  <a:pos x="3454" y="2035"/>
                </a:cxn>
                <a:cxn ang="0">
                  <a:pos x="3474" y="2309"/>
                </a:cxn>
                <a:cxn ang="0">
                  <a:pos x="3373" y="2582"/>
                </a:cxn>
                <a:cxn ang="0">
                  <a:pos x="3241" y="2765"/>
                </a:cxn>
                <a:cxn ang="0">
                  <a:pos x="3110" y="2896"/>
                </a:cxn>
                <a:cxn ang="0">
                  <a:pos x="2968" y="2998"/>
                </a:cxn>
                <a:cxn ang="0">
                  <a:pos x="2765" y="3119"/>
                </a:cxn>
                <a:cxn ang="0">
                  <a:pos x="2563" y="3210"/>
                </a:cxn>
                <a:cxn ang="0">
                  <a:pos x="2299" y="3301"/>
                </a:cxn>
                <a:cxn ang="0">
                  <a:pos x="2026" y="3362"/>
                </a:cxn>
                <a:cxn ang="0">
                  <a:pos x="1753" y="3383"/>
                </a:cxn>
                <a:cxn ang="0">
                  <a:pos x="1621" y="3393"/>
                </a:cxn>
                <a:cxn ang="0">
                  <a:pos x="1347" y="3413"/>
                </a:cxn>
                <a:cxn ang="0">
                  <a:pos x="1084" y="3423"/>
                </a:cxn>
                <a:cxn ang="0">
                  <a:pos x="811" y="3423"/>
                </a:cxn>
                <a:cxn ang="0">
                  <a:pos x="537" y="3423"/>
                </a:cxn>
                <a:cxn ang="0">
                  <a:pos x="274" y="3423"/>
                </a:cxn>
              </a:cxnLst>
              <a:rect l="0" t="0" r="r" b="b"/>
              <a:pathLst>
                <a:path w="3484" h="3423">
                  <a:moveTo>
                    <a:pt x="0" y="0"/>
                  </a:moveTo>
                  <a:lnTo>
                    <a:pt x="81" y="10"/>
                  </a:lnTo>
                  <a:lnTo>
                    <a:pt x="132" y="20"/>
                  </a:lnTo>
                  <a:lnTo>
                    <a:pt x="274" y="60"/>
                  </a:lnTo>
                  <a:lnTo>
                    <a:pt x="405" y="141"/>
                  </a:lnTo>
                  <a:lnTo>
                    <a:pt x="405" y="152"/>
                  </a:lnTo>
                  <a:lnTo>
                    <a:pt x="537" y="273"/>
                  </a:lnTo>
                  <a:lnTo>
                    <a:pt x="547" y="283"/>
                  </a:lnTo>
                  <a:lnTo>
                    <a:pt x="638" y="415"/>
                  </a:lnTo>
                  <a:lnTo>
                    <a:pt x="679" y="476"/>
                  </a:lnTo>
                  <a:lnTo>
                    <a:pt x="709" y="557"/>
                  </a:lnTo>
                  <a:lnTo>
                    <a:pt x="760" y="688"/>
                  </a:lnTo>
                  <a:lnTo>
                    <a:pt x="790" y="820"/>
                  </a:lnTo>
                  <a:lnTo>
                    <a:pt x="811" y="921"/>
                  </a:lnTo>
                  <a:lnTo>
                    <a:pt x="821" y="962"/>
                  </a:lnTo>
                  <a:lnTo>
                    <a:pt x="831" y="1094"/>
                  </a:lnTo>
                  <a:lnTo>
                    <a:pt x="831" y="1225"/>
                  </a:lnTo>
                  <a:lnTo>
                    <a:pt x="831" y="1367"/>
                  </a:lnTo>
                  <a:lnTo>
                    <a:pt x="821" y="1499"/>
                  </a:lnTo>
                  <a:lnTo>
                    <a:pt x="942" y="1519"/>
                  </a:lnTo>
                  <a:lnTo>
                    <a:pt x="1084" y="1519"/>
                  </a:lnTo>
                  <a:lnTo>
                    <a:pt x="1165" y="1499"/>
                  </a:lnTo>
                  <a:lnTo>
                    <a:pt x="1206" y="1367"/>
                  </a:lnTo>
                  <a:lnTo>
                    <a:pt x="1216" y="1326"/>
                  </a:lnTo>
                  <a:lnTo>
                    <a:pt x="1256" y="1225"/>
                  </a:lnTo>
                  <a:lnTo>
                    <a:pt x="1317" y="1094"/>
                  </a:lnTo>
                  <a:lnTo>
                    <a:pt x="1347" y="1023"/>
                  </a:lnTo>
                  <a:lnTo>
                    <a:pt x="1388" y="962"/>
                  </a:lnTo>
                  <a:lnTo>
                    <a:pt x="1479" y="820"/>
                  </a:lnTo>
                  <a:lnTo>
                    <a:pt x="1489" y="820"/>
                  </a:lnTo>
                  <a:lnTo>
                    <a:pt x="1611" y="688"/>
                  </a:lnTo>
                  <a:lnTo>
                    <a:pt x="1621" y="678"/>
                  </a:lnTo>
                  <a:lnTo>
                    <a:pt x="1753" y="577"/>
                  </a:lnTo>
                  <a:lnTo>
                    <a:pt x="1813" y="557"/>
                  </a:lnTo>
                  <a:lnTo>
                    <a:pt x="1894" y="516"/>
                  </a:lnTo>
                  <a:lnTo>
                    <a:pt x="2026" y="486"/>
                  </a:lnTo>
                  <a:lnTo>
                    <a:pt x="2158" y="486"/>
                  </a:lnTo>
                  <a:lnTo>
                    <a:pt x="2299" y="526"/>
                  </a:lnTo>
                  <a:lnTo>
                    <a:pt x="2340" y="557"/>
                  </a:lnTo>
                  <a:lnTo>
                    <a:pt x="2431" y="617"/>
                  </a:lnTo>
                  <a:lnTo>
                    <a:pt x="2502" y="688"/>
                  </a:lnTo>
                  <a:lnTo>
                    <a:pt x="2563" y="790"/>
                  </a:lnTo>
                  <a:lnTo>
                    <a:pt x="2583" y="820"/>
                  </a:lnTo>
                  <a:lnTo>
                    <a:pt x="2624" y="962"/>
                  </a:lnTo>
                  <a:lnTo>
                    <a:pt x="2644" y="1094"/>
                  </a:lnTo>
                  <a:lnTo>
                    <a:pt x="2634" y="1225"/>
                  </a:lnTo>
                  <a:lnTo>
                    <a:pt x="2603" y="1367"/>
                  </a:lnTo>
                  <a:lnTo>
                    <a:pt x="2563" y="1428"/>
                  </a:lnTo>
                  <a:lnTo>
                    <a:pt x="2543" y="1499"/>
                  </a:lnTo>
                  <a:lnTo>
                    <a:pt x="2431" y="1600"/>
                  </a:lnTo>
                  <a:lnTo>
                    <a:pt x="2370" y="1630"/>
                  </a:lnTo>
                  <a:lnTo>
                    <a:pt x="2431" y="1711"/>
                  </a:lnTo>
                  <a:lnTo>
                    <a:pt x="2563" y="1732"/>
                  </a:lnTo>
                  <a:lnTo>
                    <a:pt x="2705" y="1711"/>
                  </a:lnTo>
                  <a:lnTo>
                    <a:pt x="2836" y="1701"/>
                  </a:lnTo>
                  <a:lnTo>
                    <a:pt x="2968" y="1701"/>
                  </a:lnTo>
                  <a:lnTo>
                    <a:pt x="3110" y="1721"/>
                  </a:lnTo>
                  <a:lnTo>
                    <a:pt x="3221" y="1772"/>
                  </a:lnTo>
                  <a:lnTo>
                    <a:pt x="3241" y="1782"/>
                  </a:lnTo>
                  <a:lnTo>
                    <a:pt x="3373" y="1904"/>
                  </a:lnTo>
                  <a:lnTo>
                    <a:pt x="3383" y="1904"/>
                  </a:lnTo>
                  <a:lnTo>
                    <a:pt x="3454" y="2035"/>
                  </a:lnTo>
                  <a:lnTo>
                    <a:pt x="3484" y="2177"/>
                  </a:lnTo>
                  <a:lnTo>
                    <a:pt x="3474" y="2309"/>
                  </a:lnTo>
                  <a:lnTo>
                    <a:pt x="3444" y="2441"/>
                  </a:lnTo>
                  <a:lnTo>
                    <a:pt x="3373" y="2582"/>
                  </a:lnTo>
                  <a:lnTo>
                    <a:pt x="3292" y="2714"/>
                  </a:lnTo>
                  <a:lnTo>
                    <a:pt x="3241" y="2765"/>
                  </a:lnTo>
                  <a:lnTo>
                    <a:pt x="3160" y="2846"/>
                  </a:lnTo>
                  <a:lnTo>
                    <a:pt x="3110" y="2896"/>
                  </a:lnTo>
                  <a:lnTo>
                    <a:pt x="2998" y="2988"/>
                  </a:lnTo>
                  <a:lnTo>
                    <a:pt x="2968" y="2998"/>
                  </a:lnTo>
                  <a:lnTo>
                    <a:pt x="2836" y="3079"/>
                  </a:lnTo>
                  <a:lnTo>
                    <a:pt x="2765" y="3119"/>
                  </a:lnTo>
                  <a:lnTo>
                    <a:pt x="2705" y="3150"/>
                  </a:lnTo>
                  <a:lnTo>
                    <a:pt x="2563" y="3210"/>
                  </a:lnTo>
                  <a:lnTo>
                    <a:pt x="2431" y="3251"/>
                  </a:lnTo>
                  <a:lnTo>
                    <a:pt x="2299" y="3301"/>
                  </a:lnTo>
                  <a:lnTo>
                    <a:pt x="2158" y="3332"/>
                  </a:lnTo>
                  <a:lnTo>
                    <a:pt x="2026" y="3362"/>
                  </a:lnTo>
                  <a:lnTo>
                    <a:pt x="1894" y="3372"/>
                  </a:lnTo>
                  <a:lnTo>
                    <a:pt x="1753" y="3383"/>
                  </a:lnTo>
                  <a:lnTo>
                    <a:pt x="1651" y="3393"/>
                  </a:lnTo>
                  <a:lnTo>
                    <a:pt x="1621" y="3393"/>
                  </a:lnTo>
                  <a:lnTo>
                    <a:pt x="1489" y="3403"/>
                  </a:lnTo>
                  <a:lnTo>
                    <a:pt x="1347" y="3413"/>
                  </a:lnTo>
                  <a:lnTo>
                    <a:pt x="1216" y="3413"/>
                  </a:lnTo>
                  <a:lnTo>
                    <a:pt x="1084" y="3423"/>
                  </a:lnTo>
                  <a:lnTo>
                    <a:pt x="942" y="3423"/>
                  </a:lnTo>
                  <a:lnTo>
                    <a:pt x="811" y="3423"/>
                  </a:lnTo>
                  <a:lnTo>
                    <a:pt x="679" y="3423"/>
                  </a:lnTo>
                  <a:lnTo>
                    <a:pt x="537" y="3423"/>
                  </a:lnTo>
                  <a:lnTo>
                    <a:pt x="405" y="3423"/>
                  </a:lnTo>
                  <a:lnTo>
                    <a:pt x="274" y="3423"/>
                  </a:lnTo>
                </a:path>
              </a:pathLst>
            </a:custGeom>
            <a:noFill/>
            <a:ln w="19050">
              <a:solidFill>
                <a:srgbClr val="F8D93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34" name="Freeform 1114"/>
            <p:cNvSpPr>
              <a:spLocks/>
            </p:cNvSpPr>
            <p:nvPr/>
          </p:nvSpPr>
          <p:spPr bwMode="auto">
            <a:xfrm>
              <a:off x="330" y="1907"/>
              <a:ext cx="127" cy="154"/>
            </a:xfrm>
            <a:custGeom>
              <a:avLst/>
              <a:gdLst/>
              <a:ahLst/>
              <a:cxnLst>
                <a:cxn ang="0">
                  <a:pos x="81" y="3413"/>
                </a:cxn>
                <a:cxn ang="0">
                  <a:pos x="274" y="3362"/>
                </a:cxn>
                <a:cxn ang="0">
                  <a:pos x="405" y="3271"/>
                </a:cxn>
                <a:cxn ang="0">
                  <a:pos x="547" y="3139"/>
                </a:cxn>
                <a:cxn ang="0">
                  <a:pos x="679" y="2947"/>
                </a:cxn>
                <a:cxn ang="0">
                  <a:pos x="760" y="2734"/>
                </a:cxn>
                <a:cxn ang="0">
                  <a:pos x="811" y="2501"/>
                </a:cxn>
                <a:cxn ang="0">
                  <a:pos x="831" y="2329"/>
                </a:cxn>
                <a:cxn ang="0">
                  <a:pos x="831" y="2056"/>
                </a:cxn>
                <a:cxn ang="0">
                  <a:pos x="942" y="1904"/>
                </a:cxn>
                <a:cxn ang="0">
                  <a:pos x="1165" y="1924"/>
                </a:cxn>
                <a:cxn ang="0">
                  <a:pos x="1216" y="2096"/>
                </a:cxn>
                <a:cxn ang="0">
                  <a:pos x="1317" y="2329"/>
                </a:cxn>
                <a:cxn ang="0">
                  <a:pos x="1388" y="2461"/>
                </a:cxn>
                <a:cxn ang="0">
                  <a:pos x="1489" y="2603"/>
                </a:cxn>
                <a:cxn ang="0">
                  <a:pos x="1621" y="2744"/>
                </a:cxn>
                <a:cxn ang="0">
                  <a:pos x="1813" y="2866"/>
                </a:cxn>
                <a:cxn ang="0">
                  <a:pos x="2026" y="2937"/>
                </a:cxn>
                <a:cxn ang="0">
                  <a:pos x="2299" y="2896"/>
                </a:cxn>
                <a:cxn ang="0">
                  <a:pos x="2431" y="2805"/>
                </a:cxn>
                <a:cxn ang="0">
                  <a:pos x="2563" y="2633"/>
                </a:cxn>
                <a:cxn ang="0">
                  <a:pos x="2624" y="2461"/>
                </a:cxn>
                <a:cxn ang="0">
                  <a:pos x="2634" y="2197"/>
                </a:cxn>
                <a:cxn ang="0">
                  <a:pos x="2563" y="1995"/>
                </a:cxn>
                <a:cxn ang="0">
                  <a:pos x="2431" y="1823"/>
                </a:cxn>
                <a:cxn ang="0">
                  <a:pos x="2431" y="1711"/>
                </a:cxn>
                <a:cxn ang="0">
                  <a:pos x="2705" y="1711"/>
                </a:cxn>
                <a:cxn ang="0">
                  <a:pos x="2968" y="1721"/>
                </a:cxn>
                <a:cxn ang="0">
                  <a:pos x="3221" y="1651"/>
                </a:cxn>
                <a:cxn ang="0">
                  <a:pos x="3373" y="1519"/>
                </a:cxn>
                <a:cxn ang="0">
                  <a:pos x="3454" y="1387"/>
                </a:cxn>
                <a:cxn ang="0">
                  <a:pos x="3474" y="1114"/>
                </a:cxn>
                <a:cxn ang="0">
                  <a:pos x="3373" y="840"/>
                </a:cxn>
                <a:cxn ang="0">
                  <a:pos x="3241" y="658"/>
                </a:cxn>
                <a:cxn ang="0">
                  <a:pos x="3110" y="526"/>
                </a:cxn>
                <a:cxn ang="0">
                  <a:pos x="2968" y="425"/>
                </a:cxn>
                <a:cxn ang="0">
                  <a:pos x="2765" y="303"/>
                </a:cxn>
                <a:cxn ang="0">
                  <a:pos x="2563" y="212"/>
                </a:cxn>
                <a:cxn ang="0">
                  <a:pos x="2299" y="121"/>
                </a:cxn>
                <a:cxn ang="0">
                  <a:pos x="2026" y="60"/>
                </a:cxn>
                <a:cxn ang="0">
                  <a:pos x="1753" y="40"/>
                </a:cxn>
                <a:cxn ang="0">
                  <a:pos x="1621" y="30"/>
                </a:cxn>
                <a:cxn ang="0">
                  <a:pos x="1347" y="10"/>
                </a:cxn>
                <a:cxn ang="0">
                  <a:pos x="1084" y="0"/>
                </a:cxn>
                <a:cxn ang="0">
                  <a:pos x="811" y="0"/>
                </a:cxn>
                <a:cxn ang="0">
                  <a:pos x="537" y="0"/>
                </a:cxn>
                <a:cxn ang="0">
                  <a:pos x="274" y="0"/>
                </a:cxn>
              </a:cxnLst>
              <a:rect l="0" t="0" r="r" b="b"/>
              <a:pathLst>
                <a:path w="3484" h="3423">
                  <a:moveTo>
                    <a:pt x="0" y="3423"/>
                  </a:moveTo>
                  <a:lnTo>
                    <a:pt x="81" y="3413"/>
                  </a:lnTo>
                  <a:lnTo>
                    <a:pt x="132" y="3403"/>
                  </a:lnTo>
                  <a:lnTo>
                    <a:pt x="274" y="3362"/>
                  </a:lnTo>
                  <a:lnTo>
                    <a:pt x="405" y="3281"/>
                  </a:lnTo>
                  <a:lnTo>
                    <a:pt x="405" y="3271"/>
                  </a:lnTo>
                  <a:lnTo>
                    <a:pt x="537" y="3150"/>
                  </a:lnTo>
                  <a:lnTo>
                    <a:pt x="547" y="3139"/>
                  </a:lnTo>
                  <a:lnTo>
                    <a:pt x="638" y="3008"/>
                  </a:lnTo>
                  <a:lnTo>
                    <a:pt x="679" y="2947"/>
                  </a:lnTo>
                  <a:lnTo>
                    <a:pt x="709" y="2866"/>
                  </a:lnTo>
                  <a:lnTo>
                    <a:pt x="760" y="2734"/>
                  </a:lnTo>
                  <a:lnTo>
                    <a:pt x="790" y="2603"/>
                  </a:lnTo>
                  <a:lnTo>
                    <a:pt x="811" y="2501"/>
                  </a:lnTo>
                  <a:lnTo>
                    <a:pt x="821" y="2461"/>
                  </a:lnTo>
                  <a:lnTo>
                    <a:pt x="831" y="2329"/>
                  </a:lnTo>
                  <a:lnTo>
                    <a:pt x="831" y="2197"/>
                  </a:lnTo>
                  <a:lnTo>
                    <a:pt x="831" y="2056"/>
                  </a:lnTo>
                  <a:lnTo>
                    <a:pt x="821" y="1924"/>
                  </a:lnTo>
                  <a:lnTo>
                    <a:pt x="942" y="1904"/>
                  </a:lnTo>
                  <a:lnTo>
                    <a:pt x="1084" y="1904"/>
                  </a:lnTo>
                  <a:lnTo>
                    <a:pt x="1165" y="1924"/>
                  </a:lnTo>
                  <a:lnTo>
                    <a:pt x="1206" y="2056"/>
                  </a:lnTo>
                  <a:lnTo>
                    <a:pt x="1216" y="2096"/>
                  </a:lnTo>
                  <a:lnTo>
                    <a:pt x="1256" y="2197"/>
                  </a:lnTo>
                  <a:lnTo>
                    <a:pt x="1317" y="2329"/>
                  </a:lnTo>
                  <a:lnTo>
                    <a:pt x="1347" y="2400"/>
                  </a:lnTo>
                  <a:lnTo>
                    <a:pt x="1388" y="2461"/>
                  </a:lnTo>
                  <a:lnTo>
                    <a:pt x="1479" y="2603"/>
                  </a:lnTo>
                  <a:lnTo>
                    <a:pt x="1489" y="2603"/>
                  </a:lnTo>
                  <a:lnTo>
                    <a:pt x="1611" y="2734"/>
                  </a:lnTo>
                  <a:lnTo>
                    <a:pt x="1621" y="2744"/>
                  </a:lnTo>
                  <a:lnTo>
                    <a:pt x="1753" y="2846"/>
                  </a:lnTo>
                  <a:lnTo>
                    <a:pt x="1813" y="2866"/>
                  </a:lnTo>
                  <a:lnTo>
                    <a:pt x="1894" y="2906"/>
                  </a:lnTo>
                  <a:lnTo>
                    <a:pt x="2026" y="2937"/>
                  </a:lnTo>
                  <a:lnTo>
                    <a:pt x="2158" y="2937"/>
                  </a:lnTo>
                  <a:lnTo>
                    <a:pt x="2299" y="2896"/>
                  </a:lnTo>
                  <a:lnTo>
                    <a:pt x="2340" y="2866"/>
                  </a:lnTo>
                  <a:lnTo>
                    <a:pt x="2431" y="2805"/>
                  </a:lnTo>
                  <a:lnTo>
                    <a:pt x="2502" y="2734"/>
                  </a:lnTo>
                  <a:lnTo>
                    <a:pt x="2563" y="2633"/>
                  </a:lnTo>
                  <a:lnTo>
                    <a:pt x="2583" y="2603"/>
                  </a:lnTo>
                  <a:lnTo>
                    <a:pt x="2624" y="2461"/>
                  </a:lnTo>
                  <a:lnTo>
                    <a:pt x="2644" y="2329"/>
                  </a:lnTo>
                  <a:lnTo>
                    <a:pt x="2634" y="2197"/>
                  </a:lnTo>
                  <a:lnTo>
                    <a:pt x="2603" y="2056"/>
                  </a:lnTo>
                  <a:lnTo>
                    <a:pt x="2563" y="1995"/>
                  </a:lnTo>
                  <a:lnTo>
                    <a:pt x="2543" y="1924"/>
                  </a:lnTo>
                  <a:lnTo>
                    <a:pt x="2431" y="1823"/>
                  </a:lnTo>
                  <a:lnTo>
                    <a:pt x="2370" y="1792"/>
                  </a:lnTo>
                  <a:lnTo>
                    <a:pt x="2431" y="1711"/>
                  </a:lnTo>
                  <a:lnTo>
                    <a:pt x="2563" y="1691"/>
                  </a:lnTo>
                  <a:lnTo>
                    <a:pt x="2705" y="1711"/>
                  </a:lnTo>
                  <a:lnTo>
                    <a:pt x="2836" y="1721"/>
                  </a:lnTo>
                  <a:lnTo>
                    <a:pt x="2968" y="1721"/>
                  </a:lnTo>
                  <a:lnTo>
                    <a:pt x="3110" y="1701"/>
                  </a:lnTo>
                  <a:lnTo>
                    <a:pt x="3221" y="1651"/>
                  </a:lnTo>
                  <a:lnTo>
                    <a:pt x="3241" y="1640"/>
                  </a:lnTo>
                  <a:lnTo>
                    <a:pt x="3373" y="1519"/>
                  </a:lnTo>
                  <a:lnTo>
                    <a:pt x="3383" y="1519"/>
                  </a:lnTo>
                  <a:lnTo>
                    <a:pt x="3454" y="1387"/>
                  </a:lnTo>
                  <a:lnTo>
                    <a:pt x="3484" y="1245"/>
                  </a:lnTo>
                  <a:lnTo>
                    <a:pt x="3474" y="1114"/>
                  </a:lnTo>
                  <a:lnTo>
                    <a:pt x="3444" y="982"/>
                  </a:lnTo>
                  <a:lnTo>
                    <a:pt x="3373" y="840"/>
                  </a:lnTo>
                  <a:lnTo>
                    <a:pt x="3292" y="709"/>
                  </a:lnTo>
                  <a:lnTo>
                    <a:pt x="3241" y="658"/>
                  </a:lnTo>
                  <a:lnTo>
                    <a:pt x="3160" y="577"/>
                  </a:lnTo>
                  <a:lnTo>
                    <a:pt x="3110" y="526"/>
                  </a:lnTo>
                  <a:lnTo>
                    <a:pt x="2998" y="435"/>
                  </a:lnTo>
                  <a:lnTo>
                    <a:pt x="2968" y="425"/>
                  </a:lnTo>
                  <a:lnTo>
                    <a:pt x="2836" y="344"/>
                  </a:lnTo>
                  <a:lnTo>
                    <a:pt x="2765" y="303"/>
                  </a:lnTo>
                  <a:lnTo>
                    <a:pt x="2705" y="273"/>
                  </a:lnTo>
                  <a:lnTo>
                    <a:pt x="2563" y="212"/>
                  </a:lnTo>
                  <a:lnTo>
                    <a:pt x="2431" y="172"/>
                  </a:lnTo>
                  <a:lnTo>
                    <a:pt x="2299" y="121"/>
                  </a:lnTo>
                  <a:lnTo>
                    <a:pt x="2158" y="91"/>
                  </a:lnTo>
                  <a:lnTo>
                    <a:pt x="2026" y="60"/>
                  </a:lnTo>
                  <a:lnTo>
                    <a:pt x="1894" y="50"/>
                  </a:lnTo>
                  <a:lnTo>
                    <a:pt x="1753" y="40"/>
                  </a:lnTo>
                  <a:lnTo>
                    <a:pt x="1651" y="30"/>
                  </a:lnTo>
                  <a:lnTo>
                    <a:pt x="1621" y="30"/>
                  </a:lnTo>
                  <a:lnTo>
                    <a:pt x="1489" y="20"/>
                  </a:lnTo>
                  <a:lnTo>
                    <a:pt x="1347" y="10"/>
                  </a:lnTo>
                  <a:lnTo>
                    <a:pt x="1216" y="10"/>
                  </a:lnTo>
                  <a:lnTo>
                    <a:pt x="1084" y="0"/>
                  </a:lnTo>
                  <a:lnTo>
                    <a:pt x="942" y="0"/>
                  </a:lnTo>
                  <a:lnTo>
                    <a:pt x="811" y="0"/>
                  </a:lnTo>
                  <a:lnTo>
                    <a:pt x="679" y="0"/>
                  </a:lnTo>
                  <a:lnTo>
                    <a:pt x="537" y="0"/>
                  </a:lnTo>
                  <a:lnTo>
                    <a:pt x="405" y="0"/>
                  </a:lnTo>
                  <a:lnTo>
                    <a:pt x="274" y="0"/>
                  </a:lnTo>
                </a:path>
              </a:pathLst>
            </a:custGeom>
            <a:noFill/>
            <a:ln w="19050">
              <a:solidFill>
                <a:srgbClr val="F8D93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495" name="WordArt 1115"/>
            <p:cNvSpPr>
              <a:spLocks noChangeArrowheads="1" noChangeShapeType="1" noTextEdit="1"/>
            </p:cNvSpPr>
            <p:nvPr/>
          </p:nvSpPr>
          <p:spPr bwMode="auto">
            <a:xfrm>
              <a:off x="305" y="1833"/>
              <a:ext cx="53" cy="14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FR" sz="3600" kern="10">
                  <a:ln w="19050">
                    <a:solidFill>
                      <a:srgbClr val="5F5F5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0</a:t>
              </a:r>
            </a:p>
          </p:txBody>
        </p:sp>
        <p:sp>
          <p:nvSpPr>
            <p:cNvPr id="20496" name="WordArt 1116"/>
            <p:cNvSpPr>
              <a:spLocks noChangeArrowheads="1" noChangeShapeType="1" noTextEdit="1"/>
            </p:cNvSpPr>
            <p:nvPr/>
          </p:nvSpPr>
          <p:spPr bwMode="auto">
            <a:xfrm>
              <a:off x="369" y="1833"/>
              <a:ext cx="52" cy="14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FR" sz="3600" kern="10">
                  <a:ln w="19050">
                    <a:solidFill>
                      <a:srgbClr val="5F5F5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0</a:t>
              </a:r>
            </a:p>
          </p:txBody>
        </p:sp>
        <p:grpSp>
          <p:nvGrpSpPr>
            <p:cNvPr id="20497" name="Group 1117"/>
            <p:cNvGrpSpPr>
              <a:grpSpLocks/>
            </p:cNvGrpSpPr>
            <p:nvPr/>
          </p:nvGrpSpPr>
          <p:grpSpPr bwMode="auto">
            <a:xfrm>
              <a:off x="229" y="1795"/>
              <a:ext cx="63" cy="216"/>
              <a:chOff x="2280" y="2880"/>
              <a:chExt cx="140" cy="390"/>
            </a:xfrm>
          </p:grpSpPr>
          <p:sp>
            <p:nvSpPr>
              <p:cNvPr id="20498" name="WordArt 1118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80" y="2880"/>
                <a:ext cx="108" cy="25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fr-FR" sz="3600" kern="10">
                    <a:ln w="19050">
                      <a:solidFill>
                        <a:srgbClr val="5F5F5F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Arial Black"/>
                  </a:rPr>
                  <a:t>5</a:t>
                </a:r>
              </a:p>
            </p:txBody>
          </p:sp>
          <p:sp>
            <p:nvSpPr>
              <p:cNvPr id="20499" name="WordArt 1119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98" y="3015"/>
                <a:ext cx="122" cy="25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fr-FR" sz="3600" kern="10">
                    <a:ln w="19050">
                      <a:solidFill>
                        <a:srgbClr val="5F5F5F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Arial Black"/>
                  </a:rPr>
                  <a:t>9</a:t>
                </a:r>
              </a:p>
            </p:txBody>
          </p:sp>
          <p:sp>
            <p:nvSpPr>
              <p:cNvPr id="6240" name="Freeform 1120"/>
              <p:cNvSpPr>
                <a:spLocks/>
              </p:cNvSpPr>
              <p:nvPr/>
            </p:nvSpPr>
            <p:spPr bwMode="auto">
              <a:xfrm rot="-318873">
                <a:off x="2320" y="3059"/>
                <a:ext cx="13" cy="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" y="36"/>
                  </a:cxn>
                </a:cxnLst>
                <a:rect l="0" t="0" r="r" b="b"/>
                <a:pathLst>
                  <a:path w="14" h="36">
                    <a:moveTo>
                      <a:pt x="0" y="0"/>
                    </a:moveTo>
                    <a:cubicBezTo>
                      <a:pt x="1" y="6"/>
                      <a:pt x="0" y="36"/>
                      <a:pt x="14" y="36"/>
                    </a:cubicBezTo>
                  </a:path>
                </a:pathLst>
              </a:custGeom>
              <a:noFill/>
              <a:ln w="19050" cap="flat" cmpd="sng">
                <a:solidFill>
                  <a:srgbClr val="5F5F5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1" name="Freeform 1121"/>
              <p:cNvSpPr>
                <a:spLocks/>
              </p:cNvSpPr>
              <p:nvPr/>
            </p:nvSpPr>
            <p:spPr bwMode="auto">
              <a:xfrm>
                <a:off x="2293" y="3113"/>
                <a:ext cx="53" cy="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" y="22"/>
                  </a:cxn>
                  <a:cxn ang="0">
                    <a:pos x="57" y="21"/>
                  </a:cxn>
                </a:cxnLst>
                <a:rect l="0" t="0" r="r" b="b"/>
                <a:pathLst>
                  <a:path w="57" h="27">
                    <a:moveTo>
                      <a:pt x="0" y="0"/>
                    </a:moveTo>
                    <a:cubicBezTo>
                      <a:pt x="7" y="10"/>
                      <a:pt x="16" y="19"/>
                      <a:pt x="29" y="22"/>
                    </a:cubicBezTo>
                    <a:cubicBezTo>
                      <a:pt x="36" y="25"/>
                      <a:pt x="51" y="27"/>
                      <a:pt x="57" y="21"/>
                    </a:cubicBezTo>
                  </a:path>
                </a:pathLst>
              </a:custGeom>
              <a:noFill/>
              <a:ln w="19050" cap="flat" cmpd="sng">
                <a:solidFill>
                  <a:srgbClr val="5F5F5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2" name="Line 1122"/>
              <p:cNvSpPr>
                <a:spLocks noChangeShapeType="1"/>
              </p:cNvSpPr>
              <p:nvPr/>
            </p:nvSpPr>
            <p:spPr bwMode="auto">
              <a:xfrm rot="-735886">
                <a:off x="2282" y="3061"/>
                <a:ext cx="40" cy="0"/>
              </a:xfrm>
              <a:prstGeom prst="line">
                <a:avLst/>
              </a:prstGeom>
              <a:noFill/>
              <a:ln w="19050">
                <a:solidFill>
                  <a:srgbClr val="5F5F5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3" name="Line 1123"/>
              <p:cNvSpPr>
                <a:spLocks noChangeShapeType="1"/>
              </p:cNvSpPr>
              <p:nvPr/>
            </p:nvSpPr>
            <p:spPr bwMode="auto">
              <a:xfrm rot="-735886">
                <a:off x="2287" y="3071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4" name="Line 1124"/>
              <p:cNvSpPr>
                <a:spLocks noChangeShapeType="1"/>
              </p:cNvSpPr>
              <p:nvPr/>
            </p:nvSpPr>
            <p:spPr bwMode="auto">
              <a:xfrm rot="-735886">
                <a:off x="2287" y="3080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5" name="Line 1125"/>
              <p:cNvSpPr>
                <a:spLocks noChangeShapeType="1"/>
              </p:cNvSpPr>
              <p:nvPr/>
            </p:nvSpPr>
            <p:spPr bwMode="auto">
              <a:xfrm rot="-735886">
                <a:off x="2289" y="3089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6" name="Line 1126"/>
              <p:cNvSpPr>
                <a:spLocks noChangeShapeType="1"/>
              </p:cNvSpPr>
              <p:nvPr/>
            </p:nvSpPr>
            <p:spPr bwMode="auto">
              <a:xfrm rot="-735886">
                <a:off x="2293" y="3098"/>
                <a:ext cx="24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7" name="Line 1127"/>
              <p:cNvSpPr>
                <a:spLocks noChangeShapeType="1"/>
              </p:cNvSpPr>
              <p:nvPr/>
            </p:nvSpPr>
            <p:spPr bwMode="auto">
              <a:xfrm rot="-735886">
                <a:off x="2300" y="3106"/>
                <a:ext cx="22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8" name="Freeform 1128"/>
              <p:cNvSpPr>
                <a:spLocks/>
              </p:cNvSpPr>
              <p:nvPr/>
            </p:nvSpPr>
            <p:spPr bwMode="auto">
              <a:xfrm>
                <a:off x="2293" y="3095"/>
                <a:ext cx="18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16"/>
                  </a:cxn>
                  <a:cxn ang="0">
                    <a:pos x="18" y="22"/>
                  </a:cxn>
                </a:cxnLst>
                <a:rect l="0" t="0" r="r" b="b"/>
                <a:pathLst>
                  <a:path w="18" h="22">
                    <a:moveTo>
                      <a:pt x="0" y="0"/>
                    </a:moveTo>
                    <a:cubicBezTo>
                      <a:pt x="5" y="7"/>
                      <a:pt x="4" y="11"/>
                      <a:pt x="12" y="16"/>
                    </a:cubicBezTo>
                    <a:cubicBezTo>
                      <a:pt x="16" y="22"/>
                      <a:pt x="13" y="20"/>
                      <a:pt x="18" y="22"/>
                    </a:cubicBez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9" name="Line 1129"/>
              <p:cNvSpPr>
                <a:spLocks noChangeShapeType="1"/>
              </p:cNvSpPr>
              <p:nvPr/>
            </p:nvSpPr>
            <p:spPr bwMode="auto">
              <a:xfrm rot="-735886">
                <a:off x="2327" y="3106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50" name="Line 1130"/>
              <p:cNvSpPr>
                <a:spLocks noChangeShapeType="1"/>
              </p:cNvSpPr>
              <p:nvPr/>
            </p:nvSpPr>
            <p:spPr bwMode="auto">
              <a:xfrm rot="-735886">
                <a:off x="2322" y="3117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51" name="Line 1131"/>
              <p:cNvSpPr>
                <a:spLocks noChangeShapeType="1"/>
              </p:cNvSpPr>
              <p:nvPr/>
            </p:nvSpPr>
            <p:spPr bwMode="auto">
              <a:xfrm rot="-735886">
                <a:off x="2324" y="3122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52" name="Freeform 1132"/>
              <p:cNvSpPr>
                <a:spLocks/>
              </p:cNvSpPr>
              <p:nvPr/>
            </p:nvSpPr>
            <p:spPr bwMode="auto">
              <a:xfrm>
                <a:off x="2324" y="3098"/>
                <a:ext cx="24" cy="5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3" y="0"/>
                  </a:cxn>
                </a:cxnLst>
                <a:rect l="0" t="0" r="r" b="b"/>
                <a:pathLst>
                  <a:path w="23" h="6">
                    <a:moveTo>
                      <a:pt x="0" y="6"/>
                    </a:moveTo>
                    <a:cubicBezTo>
                      <a:pt x="8" y="5"/>
                      <a:pt x="17" y="6"/>
                      <a:pt x="23" y="0"/>
                    </a:cubicBez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53" name="Freeform 1133"/>
              <p:cNvSpPr>
                <a:spLocks/>
              </p:cNvSpPr>
              <p:nvPr/>
            </p:nvSpPr>
            <p:spPr bwMode="auto">
              <a:xfrm>
                <a:off x="2329" y="3122"/>
                <a:ext cx="22" cy="5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3" y="0"/>
                  </a:cxn>
                </a:cxnLst>
                <a:rect l="0" t="0" r="r" b="b"/>
                <a:pathLst>
                  <a:path w="23" h="6">
                    <a:moveTo>
                      <a:pt x="0" y="6"/>
                    </a:moveTo>
                    <a:cubicBezTo>
                      <a:pt x="8" y="5"/>
                      <a:pt x="17" y="6"/>
                      <a:pt x="23" y="0"/>
                    </a:cubicBez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</p:grpSp>
      <p:sp>
        <p:nvSpPr>
          <p:cNvPr id="6254" name="Text Box 1134"/>
          <p:cNvSpPr txBox="1">
            <a:spLocks noChangeArrowheads="1"/>
          </p:cNvSpPr>
          <p:nvPr/>
        </p:nvSpPr>
        <p:spPr bwMode="auto">
          <a:xfrm rot="-937163">
            <a:off x="30163" y="6488113"/>
            <a:ext cx="996950" cy="14446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defRPr/>
            </a:pPr>
            <a:r>
              <a:rPr lang="en-US" sz="800" b="1">
                <a:solidFill>
                  <a:schemeClr val="bg1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6255" name="Text Box 1135"/>
          <p:cNvSpPr txBox="1">
            <a:spLocks noChangeArrowheads="1"/>
          </p:cNvSpPr>
          <p:nvPr/>
        </p:nvSpPr>
        <p:spPr bwMode="auto">
          <a:xfrm>
            <a:off x="7092950" y="6386513"/>
            <a:ext cx="1830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r-FR"/>
          </a:p>
        </p:txBody>
      </p:sp>
      <p:sp>
        <p:nvSpPr>
          <p:cNvPr id="6256" name="Text Box 1136"/>
          <p:cNvSpPr txBox="1">
            <a:spLocks noChangeArrowheads="1"/>
          </p:cNvSpPr>
          <p:nvPr/>
        </p:nvSpPr>
        <p:spPr bwMode="auto">
          <a:xfrm>
            <a:off x="6858000" y="6400800"/>
            <a:ext cx="20939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defRPr/>
            </a:pPr>
            <a:r>
              <a:rPr lang="fr-FR" sz="1400" dirty="0" smtClean="0">
                <a:solidFill>
                  <a:srgbClr val="5E5E5E"/>
                </a:solidFill>
                <a:latin typeface="Arial" charset="0"/>
              </a:rPr>
              <a:t>P </a:t>
            </a:r>
            <a:r>
              <a:rPr lang="fr-FR" sz="1400" dirty="0" err="1" smtClean="0">
                <a:solidFill>
                  <a:srgbClr val="5E5E5E"/>
                </a:solidFill>
                <a:latin typeface="Arial" charset="0"/>
              </a:rPr>
              <a:t>Brédy</a:t>
            </a:r>
            <a:r>
              <a:rPr lang="fr-FR" sz="1400" dirty="0" smtClean="0">
                <a:solidFill>
                  <a:srgbClr val="5E5E5E"/>
                </a:solidFill>
                <a:latin typeface="Arial" charset="0"/>
              </a:rPr>
              <a:t>/ H </a:t>
            </a:r>
            <a:r>
              <a:rPr lang="fr-FR" sz="1400" dirty="0" err="1" smtClean="0">
                <a:solidFill>
                  <a:srgbClr val="5E5E5E"/>
                </a:solidFill>
                <a:latin typeface="Arial" charset="0"/>
              </a:rPr>
              <a:t>Lannou</a:t>
            </a:r>
            <a:endParaRPr lang="fr-FR" sz="1400" dirty="0">
              <a:solidFill>
                <a:srgbClr val="5E5E5E"/>
              </a:solidFill>
              <a:latin typeface="Arial" charset="0"/>
            </a:endParaRPr>
          </a:p>
        </p:txBody>
      </p:sp>
      <p:sp>
        <p:nvSpPr>
          <p:cNvPr id="20518" name="Rectangle 38"/>
          <p:cNvSpPr>
            <a:spLocks noGrp="1" noChangeArrowheads="1"/>
          </p:cNvSpPr>
          <p:nvPr>
            <p:ph type="ctrTitle" sz="quarter"/>
          </p:nvPr>
        </p:nvSpPr>
        <p:spPr>
          <a:xfrm>
            <a:off x="1147763" y="1350963"/>
            <a:ext cx="7772400" cy="1470025"/>
          </a:xfrm>
        </p:spPr>
        <p:txBody>
          <a:bodyPr/>
          <a:lstStyle>
            <a:lvl1pPr algn="ctr">
              <a:defRPr sz="3200" smtClean="0"/>
            </a:lvl1pPr>
          </a:lstStyle>
          <a:p>
            <a:r>
              <a:rPr lang="fr-FR" smtClean="0"/>
              <a:t>Cliquez pour modifier le style du titre</a:t>
            </a:r>
          </a:p>
        </p:txBody>
      </p:sp>
      <p:sp>
        <p:nvSpPr>
          <p:cNvPr id="20519" name="Rectangle 3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33563" y="3308350"/>
            <a:ext cx="6400800" cy="1752600"/>
          </a:xfrm>
        </p:spPr>
        <p:txBody>
          <a:bodyPr/>
          <a:lstStyle>
            <a:lvl1pPr marL="190500" indent="0" algn="ctr">
              <a:buFontTx/>
              <a:buNone/>
              <a:defRPr sz="2000" b="1" smtClean="0">
                <a:solidFill>
                  <a:schemeClr val="tx2"/>
                </a:solidFill>
              </a:defRPr>
            </a:lvl1pPr>
          </a:lstStyle>
          <a:p>
            <a:r>
              <a:rPr lang="fr-FR" dirty="0" smtClean="0"/>
              <a:t>Cliquez pour modifier le style des sous-titres du masque</a:t>
            </a:r>
          </a:p>
        </p:txBody>
      </p:sp>
      <p:pic>
        <p:nvPicPr>
          <p:cNvPr id="1026" name="Picture 2" descr="irfulogo_V2cea-saclay_1.png">
            <a:hlinkClick r:id="rId2" tooltip="irfulogo_V2cea-saclay_1.png"/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644" y="766309"/>
            <a:ext cx="717988" cy="72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/>
          <p:cNvSpPr txBox="1">
            <a:spLocks noChangeArrowheads="1"/>
          </p:cNvSpPr>
          <p:nvPr userDrawn="1"/>
        </p:nvSpPr>
        <p:spPr bwMode="auto">
          <a:xfrm>
            <a:off x="1208088" y="115888"/>
            <a:ext cx="7467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fr-FR" smtClean="0"/>
              <a:t>Cryogenic installation and tests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191828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0" name="Line 1100"/>
          <p:cNvSpPr>
            <a:spLocks noChangeShapeType="1"/>
          </p:cNvSpPr>
          <p:nvPr/>
        </p:nvSpPr>
        <p:spPr bwMode="auto">
          <a:xfrm>
            <a:off x="1082675" y="533400"/>
            <a:ext cx="8061325" cy="0"/>
          </a:xfrm>
          <a:prstGeom prst="line">
            <a:avLst/>
          </a:prstGeom>
          <a:noFill/>
          <a:ln w="28575">
            <a:solidFill>
              <a:srgbClr val="8ABBD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221" name="Line 1101"/>
          <p:cNvSpPr>
            <a:spLocks noChangeShapeType="1"/>
          </p:cNvSpPr>
          <p:nvPr/>
        </p:nvSpPr>
        <p:spPr bwMode="auto">
          <a:xfrm>
            <a:off x="1082675" y="6324600"/>
            <a:ext cx="8061325" cy="0"/>
          </a:xfrm>
          <a:prstGeom prst="line">
            <a:avLst/>
          </a:prstGeom>
          <a:noFill/>
          <a:ln w="28575">
            <a:solidFill>
              <a:srgbClr val="F8D93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223" name="Rectangle 1103"/>
          <p:cNvSpPr>
            <a:spLocks noChangeArrowheads="1"/>
          </p:cNvSpPr>
          <p:nvPr/>
        </p:nvSpPr>
        <p:spPr bwMode="auto">
          <a:xfrm>
            <a:off x="1179513" y="6380163"/>
            <a:ext cx="57404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r>
              <a:rPr lang="en-US" sz="1400" dirty="0" err="1">
                <a:solidFill>
                  <a:srgbClr val="5E5E5E"/>
                </a:solidFill>
                <a:latin typeface="Arial" charset="0"/>
              </a:rPr>
              <a:t>Iseult</a:t>
            </a:r>
            <a:r>
              <a:rPr lang="en-US" sz="1400" dirty="0">
                <a:solidFill>
                  <a:srgbClr val="5E5E5E"/>
                </a:solidFill>
                <a:latin typeface="Arial" charset="0"/>
              </a:rPr>
              <a:t> MAC – </a:t>
            </a:r>
            <a:r>
              <a:rPr lang="en-US" sz="1400" dirty="0" smtClean="0">
                <a:solidFill>
                  <a:srgbClr val="5E5E5E"/>
                </a:solidFill>
                <a:latin typeface="Arial" charset="0"/>
              </a:rPr>
              <a:t>Critical </a:t>
            </a:r>
            <a:r>
              <a:rPr lang="en-US" sz="1400" dirty="0">
                <a:solidFill>
                  <a:srgbClr val="5E5E5E"/>
                </a:solidFill>
                <a:latin typeface="Arial" charset="0"/>
              </a:rPr>
              <a:t>Design Review	</a:t>
            </a:r>
            <a:r>
              <a:rPr lang="en-US" sz="1400" dirty="0" smtClean="0">
                <a:solidFill>
                  <a:srgbClr val="5E5E5E"/>
                </a:solidFill>
                <a:latin typeface="Arial" charset="0"/>
              </a:rPr>
              <a:t>2010,</a:t>
            </a:r>
            <a:r>
              <a:rPr lang="en-US" sz="1400" baseline="0" dirty="0" smtClean="0">
                <a:solidFill>
                  <a:srgbClr val="5E5E5E"/>
                </a:solidFill>
                <a:latin typeface="Arial" charset="0"/>
              </a:rPr>
              <a:t> October the 14 &amp; 15</a:t>
            </a:r>
            <a:endParaRPr lang="en-US" sz="1400" dirty="0">
              <a:solidFill>
                <a:srgbClr val="5E5E5E"/>
              </a:solidFill>
              <a:latin typeface="Arial" charset="0"/>
            </a:endParaRPr>
          </a:p>
        </p:txBody>
      </p:sp>
      <p:grpSp>
        <p:nvGrpSpPr>
          <p:cNvPr id="2" name="Group 1105"/>
          <p:cNvGrpSpPr>
            <a:grpSpLocks/>
          </p:cNvGrpSpPr>
          <p:nvPr/>
        </p:nvGrpSpPr>
        <p:grpSpPr bwMode="auto">
          <a:xfrm>
            <a:off x="0" y="5413375"/>
            <a:ext cx="1047750" cy="1444625"/>
            <a:chOff x="0" y="1701"/>
            <a:chExt cx="660" cy="910"/>
          </a:xfrm>
        </p:grpSpPr>
        <p:sp>
          <p:nvSpPr>
            <p:cNvPr id="20486" name="WordArt 1106"/>
            <p:cNvSpPr>
              <a:spLocks noChangeArrowheads="1" noChangeShapeType="1" noTextEdit="1"/>
            </p:cNvSpPr>
            <p:nvPr/>
          </p:nvSpPr>
          <p:spPr bwMode="auto">
            <a:xfrm>
              <a:off x="0" y="1701"/>
              <a:ext cx="660" cy="91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4835868"/>
                </a:avLst>
              </a:prstTxWarp>
            </a:bodyPr>
            <a:lstStyle/>
            <a:p>
              <a:pPr algn="ctr"/>
              <a:r>
                <a:rPr lang="fr-FR" sz="3200" kern="10">
                  <a:ln w="12700">
                    <a:solidFill>
                      <a:srgbClr val="5F5F5F"/>
                    </a:solidFill>
                    <a:round/>
                    <a:headEnd/>
                    <a:tailEnd/>
                  </a:ln>
                  <a:solidFill>
                    <a:srgbClr val="5F5F5F"/>
                  </a:solidFill>
                  <a:latin typeface="Arial"/>
                  <a:cs typeface="Arial"/>
                </a:rPr>
                <a:t>ISEULT</a:t>
              </a:r>
            </a:p>
          </p:txBody>
        </p:sp>
        <p:sp>
          <p:nvSpPr>
            <p:cNvPr id="6227" name="Freeform 1107"/>
            <p:cNvSpPr>
              <a:spLocks/>
            </p:cNvSpPr>
            <p:nvPr/>
          </p:nvSpPr>
          <p:spPr bwMode="auto">
            <a:xfrm>
              <a:off x="203" y="1745"/>
              <a:ext cx="127" cy="153"/>
            </a:xfrm>
            <a:custGeom>
              <a:avLst/>
              <a:gdLst/>
              <a:ahLst/>
              <a:cxnLst>
                <a:cxn ang="0">
                  <a:pos x="3403" y="10"/>
                </a:cxn>
                <a:cxn ang="0">
                  <a:pos x="3211" y="60"/>
                </a:cxn>
                <a:cxn ang="0">
                  <a:pos x="3079" y="152"/>
                </a:cxn>
                <a:cxn ang="0">
                  <a:pos x="2937" y="283"/>
                </a:cxn>
                <a:cxn ang="0">
                  <a:pos x="2806" y="476"/>
                </a:cxn>
                <a:cxn ang="0">
                  <a:pos x="2725" y="688"/>
                </a:cxn>
                <a:cxn ang="0">
                  <a:pos x="2674" y="921"/>
                </a:cxn>
                <a:cxn ang="0">
                  <a:pos x="2654" y="1094"/>
                </a:cxn>
                <a:cxn ang="0">
                  <a:pos x="2654" y="1367"/>
                </a:cxn>
                <a:cxn ang="0">
                  <a:pos x="2542" y="1519"/>
                </a:cxn>
                <a:cxn ang="0">
                  <a:pos x="2320" y="1499"/>
                </a:cxn>
                <a:cxn ang="0">
                  <a:pos x="2269" y="1326"/>
                </a:cxn>
                <a:cxn ang="0">
                  <a:pos x="2168" y="1094"/>
                </a:cxn>
                <a:cxn ang="0">
                  <a:pos x="2097" y="962"/>
                </a:cxn>
                <a:cxn ang="0">
                  <a:pos x="1995" y="820"/>
                </a:cxn>
                <a:cxn ang="0">
                  <a:pos x="1864" y="678"/>
                </a:cxn>
                <a:cxn ang="0">
                  <a:pos x="1671" y="557"/>
                </a:cxn>
                <a:cxn ang="0">
                  <a:pos x="1459" y="486"/>
                </a:cxn>
                <a:cxn ang="0">
                  <a:pos x="1185" y="526"/>
                </a:cxn>
                <a:cxn ang="0">
                  <a:pos x="1054" y="617"/>
                </a:cxn>
                <a:cxn ang="0">
                  <a:pos x="922" y="790"/>
                </a:cxn>
                <a:cxn ang="0">
                  <a:pos x="861" y="962"/>
                </a:cxn>
                <a:cxn ang="0">
                  <a:pos x="851" y="1225"/>
                </a:cxn>
                <a:cxn ang="0">
                  <a:pos x="922" y="1428"/>
                </a:cxn>
                <a:cxn ang="0">
                  <a:pos x="1054" y="1600"/>
                </a:cxn>
                <a:cxn ang="0">
                  <a:pos x="1054" y="1711"/>
                </a:cxn>
                <a:cxn ang="0">
                  <a:pos x="780" y="1711"/>
                </a:cxn>
                <a:cxn ang="0">
                  <a:pos x="517" y="1701"/>
                </a:cxn>
                <a:cxn ang="0">
                  <a:pos x="264" y="1772"/>
                </a:cxn>
                <a:cxn ang="0">
                  <a:pos x="112" y="1904"/>
                </a:cxn>
                <a:cxn ang="0">
                  <a:pos x="31" y="2035"/>
                </a:cxn>
                <a:cxn ang="0">
                  <a:pos x="10" y="2309"/>
                </a:cxn>
                <a:cxn ang="0">
                  <a:pos x="112" y="2582"/>
                </a:cxn>
                <a:cxn ang="0">
                  <a:pos x="243" y="2765"/>
                </a:cxn>
                <a:cxn ang="0">
                  <a:pos x="375" y="2896"/>
                </a:cxn>
                <a:cxn ang="0">
                  <a:pos x="517" y="2998"/>
                </a:cxn>
                <a:cxn ang="0">
                  <a:pos x="719" y="3119"/>
                </a:cxn>
                <a:cxn ang="0">
                  <a:pos x="922" y="3210"/>
                </a:cxn>
                <a:cxn ang="0">
                  <a:pos x="1185" y="3301"/>
                </a:cxn>
                <a:cxn ang="0">
                  <a:pos x="1459" y="3362"/>
                </a:cxn>
                <a:cxn ang="0">
                  <a:pos x="1732" y="3383"/>
                </a:cxn>
                <a:cxn ang="0">
                  <a:pos x="1864" y="3393"/>
                </a:cxn>
                <a:cxn ang="0">
                  <a:pos x="2137" y="3413"/>
                </a:cxn>
                <a:cxn ang="0">
                  <a:pos x="2401" y="3423"/>
                </a:cxn>
                <a:cxn ang="0">
                  <a:pos x="2674" y="3423"/>
                </a:cxn>
                <a:cxn ang="0">
                  <a:pos x="2948" y="3423"/>
                </a:cxn>
                <a:cxn ang="0">
                  <a:pos x="3211" y="3423"/>
                </a:cxn>
              </a:cxnLst>
              <a:rect l="0" t="0" r="r" b="b"/>
              <a:pathLst>
                <a:path w="3484" h="3423">
                  <a:moveTo>
                    <a:pt x="3484" y="0"/>
                  </a:moveTo>
                  <a:lnTo>
                    <a:pt x="3403" y="10"/>
                  </a:lnTo>
                  <a:lnTo>
                    <a:pt x="3353" y="20"/>
                  </a:lnTo>
                  <a:lnTo>
                    <a:pt x="3211" y="60"/>
                  </a:lnTo>
                  <a:lnTo>
                    <a:pt x="3079" y="141"/>
                  </a:lnTo>
                  <a:lnTo>
                    <a:pt x="3079" y="152"/>
                  </a:lnTo>
                  <a:lnTo>
                    <a:pt x="2948" y="273"/>
                  </a:lnTo>
                  <a:lnTo>
                    <a:pt x="2937" y="283"/>
                  </a:lnTo>
                  <a:lnTo>
                    <a:pt x="2846" y="415"/>
                  </a:lnTo>
                  <a:lnTo>
                    <a:pt x="2806" y="476"/>
                  </a:lnTo>
                  <a:lnTo>
                    <a:pt x="2775" y="557"/>
                  </a:lnTo>
                  <a:lnTo>
                    <a:pt x="2725" y="688"/>
                  </a:lnTo>
                  <a:lnTo>
                    <a:pt x="2694" y="820"/>
                  </a:lnTo>
                  <a:lnTo>
                    <a:pt x="2674" y="921"/>
                  </a:lnTo>
                  <a:lnTo>
                    <a:pt x="2674" y="962"/>
                  </a:lnTo>
                  <a:lnTo>
                    <a:pt x="2654" y="1094"/>
                  </a:lnTo>
                  <a:lnTo>
                    <a:pt x="2654" y="1225"/>
                  </a:lnTo>
                  <a:lnTo>
                    <a:pt x="2654" y="1367"/>
                  </a:lnTo>
                  <a:lnTo>
                    <a:pt x="2664" y="1499"/>
                  </a:lnTo>
                  <a:lnTo>
                    <a:pt x="2542" y="1519"/>
                  </a:lnTo>
                  <a:lnTo>
                    <a:pt x="2401" y="1519"/>
                  </a:lnTo>
                  <a:lnTo>
                    <a:pt x="2320" y="1499"/>
                  </a:lnTo>
                  <a:lnTo>
                    <a:pt x="2279" y="1367"/>
                  </a:lnTo>
                  <a:lnTo>
                    <a:pt x="2269" y="1326"/>
                  </a:lnTo>
                  <a:lnTo>
                    <a:pt x="2228" y="1225"/>
                  </a:lnTo>
                  <a:lnTo>
                    <a:pt x="2168" y="1094"/>
                  </a:lnTo>
                  <a:lnTo>
                    <a:pt x="2137" y="1023"/>
                  </a:lnTo>
                  <a:lnTo>
                    <a:pt x="2097" y="962"/>
                  </a:lnTo>
                  <a:lnTo>
                    <a:pt x="2006" y="820"/>
                  </a:lnTo>
                  <a:lnTo>
                    <a:pt x="1995" y="820"/>
                  </a:lnTo>
                  <a:lnTo>
                    <a:pt x="1874" y="688"/>
                  </a:lnTo>
                  <a:lnTo>
                    <a:pt x="1864" y="678"/>
                  </a:lnTo>
                  <a:lnTo>
                    <a:pt x="1732" y="577"/>
                  </a:lnTo>
                  <a:lnTo>
                    <a:pt x="1671" y="557"/>
                  </a:lnTo>
                  <a:lnTo>
                    <a:pt x="1590" y="516"/>
                  </a:lnTo>
                  <a:lnTo>
                    <a:pt x="1459" y="486"/>
                  </a:lnTo>
                  <a:lnTo>
                    <a:pt x="1327" y="486"/>
                  </a:lnTo>
                  <a:lnTo>
                    <a:pt x="1185" y="526"/>
                  </a:lnTo>
                  <a:lnTo>
                    <a:pt x="1145" y="557"/>
                  </a:lnTo>
                  <a:lnTo>
                    <a:pt x="1054" y="617"/>
                  </a:lnTo>
                  <a:lnTo>
                    <a:pt x="983" y="688"/>
                  </a:lnTo>
                  <a:lnTo>
                    <a:pt x="922" y="790"/>
                  </a:lnTo>
                  <a:lnTo>
                    <a:pt x="902" y="820"/>
                  </a:lnTo>
                  <a:lnTo>
                    <a:pt x="861" y="962"/>
                  </a:lnTo>
                  <a:lnTo>
                    <a:pt x="841" y="1094"/>
                  </a:lnTo>
                  <a:lnTo>
                    <a:pt x="851" y="1225"/>
                  </a:lnTo>
                  <a:lnTo>
                    <a:pt x="881" y="1367"/>
                  </a:lnTo>
                  <a:lnTo>
                    <a:pt x="922" y="1428"/>
                  </a:lnTo>
                  <a:lnTo>
                    <a:pt x="942" y="1499"/>
                  </a:lnTo>
                  <a:lnTo>
                    <a:pt x="1054" y="1600"/>
                  </a:lnTo>
                  <a:lnTo>
                    <a:pt x="1114" y="1630"/>
                  </a:lnTo>
                  <a:lnTo>
                    <a:pt x="1054" y="1711"/>
                  </a:lnTo>
                  <a:lnTo>
                    <a:pt x="922" y="1732"/>
                  </a:lnTo>
                  <a:lnTo>
                    <a:pt x="780" y="1711"/>
                  </a:lnTo>
                  <a:lnTo>
                    <a:pt x="648" y="1701"/>
                  </a:lnTo>
                  <a:lnTo>
                    <a:pt x="517" y="1701"/>
                  </a:lnTo>
                  <a:lnTo>
                    <a:pt x="375" y="1721"/>
                  </a:lnTo>
                  <a:lnTo>
                    <a:pt x="264" y="1772"/>
                  </a:lnTo>
                  <a:lnTo>
                    <a:pt x="243" y="1782"/>
                  </a:lnTo>
                  <a:lnTo>
                    <a:pt x="112" y="1904"/>
                  </a:lnTo>
                  <a:lnTo>
                    <a:pt x="101" y="1904"/>
                  </a:lnTo>
                  <a:lnTo>
                    <a:pt x="31" y="2035"/>
                  </a:lnTo>
                  <a:lnTo>
                    <a:pt x="0" y="2177"/>
                  </a:lnTo>
                  <a:lnTo>
                    <a:pt x="10" y="2309"/>
                  </a:lnTo>
                  <a:lnTo>
                    <a:pt x="41" y="2441"/>
                  </a:lnTo>
                  <a:lnTo>
                    <a:pt x="112" y="2582"/>
                  </a:lnTo>
                  <a:lnTo>
                    <a:pt x="193" y="2714"/>
                  </a:lnTo>
                  <a:lnTo>
                    <a:pt x="243" y="2765"/>
                  </a:lnTo>
                  <a:lnTo>
                    <a:pt x="324" y="2846"/>
                  </a:lnTo>
                  <a:lnTo>
                    <a:pt x="375" y="2896"/>
                  </a:lnTo>
                  <a:lnTo>
                    <a:pt x="486" y="2988"/>
                  </a:lnTo>
                  <a:lnTo>
                    <a:pt x="517" y="2998"/>
                  </a:lnTo>
                  <a:lnTo>
                    <a:pt x="648" y="3079"/>
                  </a:lnTo>
                  <a:lnTo>
                    <a:pt x="719" y="3119"/>
                  </a:lnTo>
                  <a:lnTo>
                    <a:pt x="780" y="3150"/>
                  </a:lnTo>
                  <a:lnTo>
                    <a:pt x="922" y="3210"/>
                  </a:lnTo>
                  <a:lnTo>
                    <a:pt x="1054" y="3251"/>
                  </a:lnTo>
                  <a:lnTo>
                    <a:pt x="1185" y="3301"/>
                  </a:lnTo>
                  <a:lnTo>
                    <a:pt x="1327" y="3332"/>
                  </a:lnTo>
                  <a:lnTo>
                    <a:pt x="1459" y="3362"/>
                  </a:lnTo>
                  <a:lnTo>
                    <a:pt x="1590" y="3372"/>
                  </a:lnTo>
                  <a:lnTo>
                    <a:pt x="1732" y="3383"/>
                  </a:lnTo>
                  <a:lnTo>
                    <a:pt x="1833" y="3393"/>
                  </a:lnTo>
                  <a:lnTo>
                    <a:pt x="1864" y="3393"/>
                  </a:lnTo>
                  <a:lnTo>
                    <a:pt x="1995" y="3403"/>
                  </a:lnTo>
                  <a:lnTo>
                    <a:pt x="2137" y="3413"/>
                  </a:lnTo>
                  <a:lnTo>
                    <a:pt x="2269" y="3413"/>
                  </a:lnTo>
                  <a:lnTo>
                    <a:pt x="2401" y="3423"/>
                  </a:lnTo>
                  <a:lnTo>
                    <a:pt x="2542" y="3423"/>
                  </a:lnTo>
                  <a:lnTo>
                    <a:pt x="2674" y="3423"/>
                  </a:lnTo>
                  <a:lnTo>
                    <a:pt x="2806" y="3423"/>
                  </a:lnTo>
                  <a:lnTo>
                    <a:pt x="2948" y="3423"/>
                  </a:lnTo>
                  <a:lnTo>
                    <a:pt x="3079" y="3423"/>
                  </a:lnTo>
                  <a:lnTo>
                    <a:pt x="3211" y="3423"/>
                  </a:lnTo>
                </a:path>
              </a:pathLst>
            </a:custGeom>
            <a:noFill/>
            <a:ln w="19050">
              <a:solidFill>
                <a:srgbClr val="F8D93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28" name="Freeform 1108"/>
            <p:cNvSpPr>
              <a:spLocks/>
            </p:cNvSpPr>
            <p:nvPr/>
          </p:nvSpPr>
          <p:spPr bwMode="auto">
            <a:xfrm>
              <a:off x="203" y="1907"/>
              <a:ext cx="127" cy="154"/>
            </a:xfrm>
            <a:custGeom>
              <a:avLst/>
              <a:gdLst/>
              <a:ahLst/>
              <a:cxnLst>
                <a:cxn ang="0">
                  <a:pos x="3403" y="3413"/>
                </a:cxn>
                <a:cxn ang="0">
                  <a:pos x="3211" y="3362"/>
                </a:cxn>
                <a:cxn ang="0">
                  <a:pos x="3079" y="3271"/>
                </a:cxn>
                <a:cxn ang="0">
                  <a:pos x="2937" y="3139"/>
                </a:cxn>
                <a:cxn ang="0">
                  <a:pos x="2806" y="2947"/>
                </a:cxn>
                <a:cxn ang="0">
                  <a:pos x="2725" y="2734"/>
                </a:cxn>
                <a:cxn ang="0">
                  <a:pos x="2674" y="2501"/>
                </a:cxn>
                <a:cxn ang="0">
                  <a:pos x="2654" y="2329"/>
                </a:cxn>
                <a:cxn ang="0">
                  <a:pos x="2654" y="2056"/>
                </a:cxn>
                <a:cxn ang="0">
                  <a:pos x="2542" y="1904"/>
                </a:cxn>
                <a:cxn ang="0">
                  <a:pos x="2320" y="1924"/>
                </a:cxn>
                <a:cxn ang="0">
                  <a:pos x="2269" y="2096"/>
                </a:cxn>
                <a:cxn ang="0">
                  <a:pos x="2168" y="2329"/>
                </a:cxn>
                <a:cxn ang="0">
                  <a:pos x="2097" y="2461"/>
                </a:cxn>
                <a:cxn ang="0">
                  <a:pos x="1995" y="2603"/>
                </a:cxn>
                <a:cxn ang="0">
                  <a:pos x="1864" y="2744"/>
                </a:cxn>
                <a:cxn ang="0">
                  <a:pos x="1671" y="2866"/>
                </a:cxn>
                <a:cxn ang="0">
                  <a:pos x="1459" y="2937"/>
                </a:cxn>
                <a:cxn ang="0">
                  <a:pos x="1185" y="2896"/>
                </a:cxn>
                <a:cxn ang="0">
                  <a:pos x="1054" y="2805"/>
                </a:cxn>
                <a:cxn ang="0">
                  <a:pos x="922" y="2633"/>
                </a:cxn>
                <a:cxn ang="0">
                  <a:pos x="861" y="2461"/>
                </a:cxn>
                <a:cxn ang="0">
                  <a:pos x="851" y="2197"/>
                </a:cxn>
                <a:cxn ang="0">
                  <a:pos x="922" y="1995"/>
                </a:cxn>
                <a:cxn ang="0">
                  <a:pos x="1054" y="1823"/>
                </a:cxn>
                <a:cxn ang="0">
                  <a:pos x="1054" y="1711"/>
                </a:cxn>
                <a:cxn ang="0">
                  <a:pos x="780" y="1711"/>
                </a:cxn>
                <a:cxn ang="0">
                  <a:pos x="517" y="1721"/>
                </a:cxn>
                <a:cxn ang="0">
                  <a:pos x="264" y="1651"/>
                </a:cxn>
                <a:cxn ang="0">
                  <a:pos x="112" y="1519"/>
                </a:cxn>
                <a:cxn ang="0">
                  <a:pos x="31" y="1387"/>
                </a:cxn>
                <a:cxn ang="0">
                  <a:pos x="10" y="1114"/>
                </a:cxn>
                <a:cxn ang="0">
                  <a:pos x="112" y="840"/>
                </a:cxn>
                <a:cxn ang="0">
                  <a:pos x="243" y="658"/>
                </a:cxn>
                <a:cxn ang="0">
                  <a:pos x="375" y="526"/>
                </a:cxn>
                <a:cxn ang="0">
                  <a:pos x="517" y="425"/>
                </a:cxn>
                <a:cxn ang="0">
                  <a:pos x="719" y="303"/>
                </a:cxn>
                <a:cxn ang="0">
                  <a:pos x="922" y="212"/>
                </a:cxn>
                <a:cxn ang="0">
                  <a:pos x="1185" y="121"/>
                </a:cxn>
                <a:cxn ang="0">
                  <a:pos x="1459" y="60"/>
                </a:cxn>
                <a:cxn ang="0">
                  <a:pos x="1732" y="40"/>
                </a:cxn>
                <a:cxn ang="0">
                  <a:pos x="1864" y="30"/>
                </a:cxn>
                <a:cxn ang="0">
                  <a:pos x="2137" y="10"/>
                </a:cxn>
                <a:cxn ang="0">
                  <a:pos x="2401" y="0"/>
                </a:cxn>
                <a:cxn ang="0">
                  <a:pos x="2674" y="0"/>
                </a:cxn>
                <a:cxn ang="0">
                  <a:pos x="2948" y="0"/>
                </a:cxn>
                <a:cxn ang="0">
                  <a:pos x="3211" y="0"/>
                </a:cxn>
              </a:cxnLst>
              <a:rect l="0" t="0" r="r" b="b"/>
              <a:pathLst>
                <a:path w="3484" h="3423">
                  <a:moveTo>
                    <a:pt x="3484" y="3423"/>
                  </a:moveTo>
                  <a:lnTo>
                    <a:pt x="3403" y="3413"/>
                  </a:lnTo>
                  <a:lnTo>
                    <a:pt x="3353" y="3403"/>
                  </a:lnTo>
                  <a:lnTo>
                    <a:pt x="3211" y="3362"/>
                  </a:lnTo>
                  <a:lnTo>
                    <a:pt x="3079" y="3281"/>
                  </a:lnTo>
                  <a:lnTo>
                    <a:pt x="3079" y="3271"/>
                  </a:lnTo>
                  <a:lnTo>
                    <a:pt x="2948" y="3150"/>
                  </a:lnTo>
                  <a:lnTo>
                    <a:pt x="2937" y="3139"/>
                  </a:lnTo>
                  <a:lnTo>
                    <a:pt x="2846" y="3008"/>
                  </a:lnTo>
                  <a:lnTo>
                    <a:pt x="2806" y="2947"/>
                  </a:lnTo>
                  <a:lnTo>
                    <a:pt x="2775" y="2866"/>
                  </a:lnTo>
                  <a:lnTo>
                    <a:pt x="2725" y="2734"/>
                  </a:lnTo>
                  <a:lnTo>
                    <a:pt x="2694" y="2603"/>
                  </a:lnTo>
                  <a:lnTo>
                    <a:pt x="2674" y="2501"/>
                  </a:lnTo>
                  <a:lnTo>
                    <a:pt x="2674" y="2461"/>
                  </a:lnTo>
                  <a:lnTo>
                    <a:pt x="2654" y="2329"/>
                  </a:lnTo>
                  <a:lnTo>
                    <a:pt x="2654" y="2197"/>
                  </a:lnTo>
                  <a:lnTo>
                    <a:pt x="2654" y="2056"/>
                  </a:lnTo>
                  <a:lnTo>
                    <a:pt x="2664" y="1924"/>
                  </a:lnTo>
                  <a:lnTo>
                    <a:pt x="2542" y="1904"/>
                  </a:lnTo>
                  <a:lnTo>
                    <a:pt x="2401" y="1904"/>
                  </a:lnTo>
                  <a:lnTo>
                    <a:pt x="2320" y="1924"/>
                  </a:lnTo>
                  <a:lnTo>
                    <a:pt x="2279" y="2056"/>
                  </a:lnTo>
                  <a:lnTo>
                    <a:pt x="2269" y="2096"/>
                  </a:lnTo>
                  <a:lnTo>
                    <a:pt x="2228" y="2197"/>
                  </a:lnTo>
                  <a:lnTo>
                    <a:pt x="2168" y="2329"/>
                  </a:lnTo>
                  <a:lnTo>
                    <a:pt x="2137" y="2400"/>
                  </a:lnTo>
                  <a:lnTo>
                    <a:pt x="2097" y="2461"/>
                  </a:lnTo>
                  <a:lnTo>
                    <a:pt x="2006" y="2603"/>
                  </a:lnTo>
                  <a:lnTo>
                    <a:pt x="1995" y="2603"/>
                  </a:lnTo>
                  <a:lnTo>
                    <a:pt x="1874" y="2734"/>
                  </a:lnTo>
                  <a:lnTo>
                    <a:pt x="1864" y="2744"/>
                  </a:lnTo>
                  <a:lnTo>
                    <a:pt x="1732" y="2846"/>
                  </a:lnTo>
                  <a:lnTo>
                    <a:pt x="1671" y="2866"/>
                  </a:lnTo>
                  <a:lnTo>
                    <a:pt x="1590" y="2906"/>
                  </a:lnTo>
                  <a:lnTo>
                    <a:pt x="1459" y="2937"/>
                  </a:lnTo>
                  <a:lnTo>
                    <a:pt x="1327" y="2937"/>
                  </a:lnTo>
                  <a:lnTo>
                    <a:pt x="1185" y="2896"/>
                  </a:lnTo>
                  <a:lnTo>
                    <a:pt x="1145" y="2866"/>
                  </a:lnTo>
                  <a:lnTo>
                    <a:pt x="1054" y="2805"/>
                  </a:lnTo>
                  <a:lnTo>
                    <a:pt x="983" y="2734"/>
                  </a:lnTo>
                  <a:lnTo>
                    <a:pt x="922" y="2633"/>
                  </a:lnTo>
                  <a:lnTo>
                    <a:pt x="902" y="2603"/>
                  </a:lnTo>
                  <a:lnTo>
                    <a:pt x="861" y="2461"/>
                  </a:lnTo>
                  <a:lnTo>
                    <a:pt x="841" y="2329"/>
                  </a:lnTo>
                  <a:lnTo>
                    <a:pt x="851" y="2197"/>
                  </a:lnTo>
                  <a:lnTo>
                    <a:pt x="881" y="2056"/>
                  </a:lnTo>
                  <a:lnTo>
                    <a:pt x="922" y="1995"/>
                  </a:lnTo>
                  <a:lnTo>
                    <a:pt x="942" y="1924"/>
                  </a:lnTo>
                  <a:lnTo>
                    <a:pt x="1054" y="1823"/>
                  </a:lnTo>
                  <a:lnTo>
                    <a:pt x="1114" y="1792"/>
                  </a:lnTo>
                  <a:lnTo>
                    <a:pt x="1054" y="1711"/>
                  </a:lnTo>
                  <a:lnTo>
                    <a:pt x="922" y="1691"/>
                  </a:lnTo>
                  <a:lnTo>
                    <a:pt x="780" y="1711"/>
                  </a:lnTo>
                  <a:lnTo>
                    <a:pt x="648" y="1721"/>
                  </a:lnTo>
                  <a:lnTo>
                    <a:pt x="517" y="1721"/>
                  </a:lnTo>
                  <a:lnTo>
                    <a:pt x="375" y="1701"/>
                  </a:lnTo>
                  <a:lnTo>
                    <a:pt x="264" y="1651"/>
                  </a:lnTo>
                  <a:lnTo>
                    <a:pt x="243" y="1640"/>
                  </a:lnTo>
                  <a:lnTo>
                    <a:pt x="112" y="1519"/>
                  </a:lnTo>
                  <a:lnTo>
                    <a:pt x="101" y="1519"/>
                  </a:lnTo>
                  <a:lnTo>
                    <a:pt x="31" y="1387"/>
                  </a:lnTo>
                  <a:lnTo>
                    <a:pt x="0" y="1245"/>
                  </a:lnTo>
                  <a:lnTo>
                    <a:pt x="10" y="1114"/>
                  </a:lnTo>
                  <a:lnTo>
                    <a:pt x="41" y="982"/>
                  </a:lnTo>
                  <a:lnTo>
                    <a:pt x="112" y="840"/>
                  </a:lnTo>
                  <a:lnTo>
                    <a:pt x="193" y="709"/>
                  </a:lnTo>
                  <a:lnTo>
                    <a:pt x="243" y="658"/>
                  </a:lnTo>
                  <a:lnTo>
                    <a:pt x="324" y="577"/>
                  </a:lnTo>
                  <a:lnTo>
                    <a:pt x="375" y="526"/>
                  </a:lnTo>
                  <a:lnTo>
                    <a:pt x="486" y="435"/>
                  </a:lnTo>
                  <a:lnTo>
                    <a:pt x="517" y="425"/>
                  </a:lnTo>
                  <a:lnTo>
                    <a:pt x="648" y="344"/>
                  </a:lnTo>
                  <a:lnTo>
                    <a:pt x="719" y="303"/>
                  </a:lnTo>
                  <a:lnTo>
                    <a:pt x="780" y="273"/>
                  </a:lnTo>
                  <a:lnTo>
                    <a:pt x="922" y="212"/>
                  </a:lnTo>
                  <a:lnTo>
                    <a:pt x="1054" y="172"/>
                  </a:lnTo>
                  <a:lnTo>
                    <a:pt x="1185" y="121"/>
                  </a:lnTo>
                  <a:lnTo>
                    <a:pt x="1327" y="91"/>
                  </a:lnTo>
                  <a:lnTo>
                    <a:pt x="1459" y="60"/>
                  </a:lnTo>
                  <a:lnTo>
                    <a:pt x="1590" y="50"/>
                  </a:lnTo>
                  <a:lnTo>
                    <a:pt x="1732" y="40"/>
                  </a:lnTo>
                  <a:lnTo>
                    <a:pt x="1833" y="30"/>
                  </a:lnTo>
                  <a:lnTo>
                    <a:pt x="1864" y="30"/>
                  </a:lnTo>
                  <a:lnTo>
                    <a:pt x="1995" y="20"/>
                  </a:lnTo>
                  <a:lnTo>
                    <a:pt x="2137" y="10"/>
                  </a:lnTo>
                  <a:lnTo>
                    <a:pt x="2269" y="10"/>
                  </a:lnTo>
                  <a:lnTo>
                    <a:pt x="2401" y="0"/>
                  </a:lnTo>
                  <a:lnTo>
                    <a:pt x="2542" y="0"/>
                  </a:lnTo>
                  <a:lnTo>
                    <a:pt x="2674" y="0"/>
                  </a:lnTo>
                  <a:lnTo>
                    <a:pt x="2806" y="0"/>
                  </a:lnTo>
                  <a:lnTo>
                    <a:pt x="2948" y="0"/>
                  </a:lnTo>
                  <a:lnTo>
                    <a:pt x="3079" y="0"/>
                  </a:lnTo>
                  <a:lnTo>
                    <a:pt x="3211" y="0"/>
                  </a:lnTo>
                </a:path>
              </a:pathLst>
            </a:custGeom>
            <a:noFill/>
            <a:ln w="19050">
              <a:solidFill>
                <a:srgbClr val="F8D93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29" name="Freeform 1109"/>
            <p:cNvSpPr>
              <a:spLocks/>
            </p:cNvSpPr>
            <p:nvPr/>
          </p:nvSpPr>
          <p:spPr bwMode="auto">
            <a:xfrm>
              <a:off x="330" y="1819"/>
              <a:ext cx="141" cy="85"/>
            </a:xfrm>
            <a:custGeom>
              <a:avLst/>
              <a:gdLst/>
              <a:ahLst/>
              <a:cxnLst>
                <a:cxn ang="0">
                  <a:pos x="101" y="10"/>
                </a:cxn>
                <a:cxn ang="0">
                  <a:pos x="101" y="101"/>
                </a:cxn>
                <a:cxn ang="0">
                  <a:pos x="212" y="283"/>
                </a:cxn>
                <a:cxn ang="0">
                  <a:pos x="283" y="101"/>
                </a:cxn>
                <a:cxn ang="0">
                  <a:pos x="324" y="10"/>
                </a:cxn>
                <a:cxn ang="0">
                  <a:pos x="537" y="10"/>
                </a:cxn>
                <a:cxn ang="0">
                  <a:pos x="537" y="91"/>
                </a:cxn>
                <a:cxn ang="0">
                  <a:pos x="516" y="192"/>
                </a:cxn>
                <a:cxn ang="0">
                  <a:pos x="537" y="334"/>
                </a:cxn>
                <a:cxn ang="0">
                  <a:pos x="688" y="283"/>
                </a:cxn>
                <a:cxn ang="0">
                  <a:pos x="749" y="101"/>
                </a:cxn>
                <a:cxn ang="0">
                  <a:pos x="759" y="10"/>
                </a:cxn>
                <a:cxn ang="0">
                  <a:pos x="972" y="10"/>
                </a:cxn>
                <a:cxn ang="0">
                  <a:pos x="1164" y="10"/>
                </a:cxn>
                <a:cxn ang="0">
                  <a:pos x="1083" y="192"/>
                </a:cxn>
                <a:cxn ang="0">
                  <a:pos x="1053" y="283"/>
                </a:cxn>
                <a:cxn ang="0">
                  <a:pos x="1013" y="466"/>
                </a:cxn>
                <a:cxn ang="0">
                  <a:pos x="1083" y="628"/>
                </a:cxn>
                <a:cxn ang="0">
                  <a:pos x="1286" y="557"/>
                </a:cxn>
                <a:cxn ang="0">
                  <a:pos x="1367" y="466"/>
                </a:cxn>
                <a:cxn ang="0">
                  <a:pos x="1428" y="375"/>
                </a:cxn>
                <a:cxn ang="0">
                  <a:pos x="1499" y="192"/>
                </a:cxn>
                <a:cxn ang="0">
                  <a:pos x="1499" y="10"/>
                </a:cxn>
                <a:cxn ang="0">
                  <a:pos x="1630" y="10"/>
                </a:cxn>
                <a:cxn ang="0">
                  <a:pos x="1843" y="0"/>
                </a:cxn>
                <a:cxn ang="0">
                  <a:pos x="2056" y="0"/>
                </a:cxn>
                <a:cxn ang="0">
                  <a:pos x="2279" y="0"/>
                </a:cxn>
                <a:cxn ang="0">
                  <a:pos x="2491" y="10"/>
                </a:cxn>
                <a:cxn ang="0">
                  <a:pos x="2714" y="10"/>
                </a:cxn>
                <a:cxn ang="0">
                  <a:pos x="2714" y="101"/>
                </a:cxn>
                <a:cxn ang="0">
                  <a:pos x="2623" y="192"/>
                </a:cxn>
                <a:cxn ang="0">
                  <a:pos x="2522" y="283"/>
                </a:cxn>
                <a:cxn ang="0">
                  <a:pos x="2431" y="375"/>
                </a:cxn>
                <a:cxn ang="0">
                  <a:pos x="2329" y="466"/>
                </a:cxn>
                <a:cxn ang="0">
                  <a:pos x="2218" y="557"/>
                </a:cxn>
                <a:cxn ang="0">
                  <a:pos x="2106" y="648"/>
                </a:cxn>
                <a:cxn ang="0">
                  <a:pos x="1985" y="739"/>
                </a:cxn>
                <a:cxn ang="0">
                  <a:pos x="1853" y="830"/>
                </a:cxn>
                <a:cxn ang="0">
                  <a:pos x="1732" y="901"/>
                </a:cxn>
                <a:cxn ang="0">
                  <a:pos x="1630" y="972"/>
                </a:cxn>
                <a:cxn ang="0">
                  <a:pos x="1519" y="1043"/>
                </a:cxn>
                <a:cxn ang="0">
                  <a:pos x="1408" y="1134"/>
                </a:cxn>
                <a:cxn ang="0">
                  <a:pos x="1306" y="1286"/>
                </a:cxn>
                <a:cxn ang="0">
                  <a:pos x="1296" y="1377"/>
                </a:cxn>
              </a:cxnLst>
              <a:rect l="0" t="0" r="r" b="b"/>
              <a:pathLst>
                <a:path w="2805" h="1377">
                  <a:moveTo>
                    <a:pt x="0" y="10"/>
                  </a:moveTo>
                  <a:lnTo>
                    <a:pt x="101" y="10"/>
                  </a:lnTo>
                  <a:lnTo>
                    <a:pt x="121" y="10"/>
                  </a:lnTo>
                  <a:lnTo>
                    <a:pt x="101" y="101"/>
                  </a:lnTo>
                  <a:lnTo>
                    <a:pt x="111" y="192"/>
                  </a:lnTo>
                  <a:lnTo>
                    <a:pt x="212" y="283"/>
                  </a:lnTo>
                  <a:lnTo>
                    <a:pt x="263" y="192"/>
                  </a:lnTo>
                  <a:lnTo>
                    <a:pt x="283" y="101"/>
                  </a:lnTo>
                  <a:lnTo>
                    <a:pt x="293" y="10"/>
                  </a:lnTo>
                  <a:lnTo>
                    <a:pt x="324" y="10"/>
                  </a:lnTo>
                  <a:lnTo>
                    <a:pt x="425" y="10"/>
                  </a:lnTo>
                  <a:lnTo>
                    <a:pt x="537" y="10"/>
                  </a:lnTo>
                  <a:lnTo>
                    <a:pt x="547" y="10"/>
                  </a:lnTo>
                  <a:lnTo>
                    <a:pt x="537" y="91"/>
                  </a:lnTo>
                  <a:lnTo>
                    <a:pt x="526" y="101"/>
                  </a:lnTo>
                  <a:lnTo>
                    <a:pt x="516" y="192"/>
                  </a:lnTo>
                  <a:lnTo>
                    <a:pt x="526" y="283"/>
                  </a:lnTo>
                  <a:lnTo>
                    <a:pt x="537" y="334"/>
                  </a:lnTo>
                  <a:lnTo>
                    <a:pt x="648" y="364"/>
                  </a:lnTo>
                  <a:lnTo>
                    <a:pt x="688" y="283"/>
                  </a:lnTo>
                  <a:lnTo>
                    <a:pt x="739" y="192"/>
                  </a:lnTo>
                  <a:lnTo>
                    <a:pt x="749" y="101"/>
                  </a:lnTo>
                  <a:lnTo>
                    <a:pt x="749" y="10"/>
                  </a:lnTo>
                  <a:lnTo>
                    <a:pt x="759" y="10"/>
                  </a:lnTo>
                  <a:lnTo>
                    <a:pt x="861" y="10"/>
                  </a:lnTo>
                  <a:lnTo>
                    <a:pt x="972" y="10"/>
                  </a:lnTo>
                  <a:lnTo>
                    <a:pt x="1083" y="10"/>
                  </a:lnTo>
                  <a:lnTo>
                    <a:pt x="1164" y="10"/>
                  </a:lnTo>
                  <a:lnTo>
                    <a:pt x="1114" y="101"/>
                  </a:lnTo>
                  <a:lnTo>
                    <a:pt x="1083" y="192"/>
                  </a:lnTo>
                  <a:lnTo>
                    <a:pt x="1083" y="233"/>
                  </a:lnTo>
                  <a:lnTo>
                    <a:pt x="1053" y="283"/>
                  </a:lnTo>
                  <a:lnTo>
                    <a:pt x="1023" y="375"/>
                  </a:lnTo>
                  <a:lnTo>
                    <a:pt x="1013" y="466"/>
                  </a:lnTo>
                  <a:lnTo>
                    <a:pt x="1023" y="557"/>
                  </a:lnTo>
                  <a:lnTo>
                    <a:pt x="1083" y="628"/>
                  </a:lnTo>
                  <a:lnTo>
                    <a:pt x="1195" y="628"/>
                  </a:lnTo>
                  <a:lnTo>
                    <a:pt x="1286" y="557"/>
                  </a:lnTo>
                  <a:lnTo>
                    <a:pt x="1296" y="557"/>
                  </a:lnTo>
                  <a:lnTo>
                    <a:pt x="1367" y="466"/>
                  </a:lnTo>
                  <a:lnTo>
                    <a:pt x="1408" y="435"/>
                  </a:lnTo>
                  <a:lnTo>
                    <a:pt x="1428" y="375"/>
                  </a:lnTo>
                  <a:lnTo>
                    <a:pt x="1468" y="283"/>
                  </a:lnTo>
                  <a:lnTo>
                    <a:pt x="1499" y="192"/>
                  </a:lnTo>
                  <a:lnTo>
                    <a:pt x="1509" y="101"/>
                  </a:lnTo>
                  <a:lnTo>
                    <a:pt x="1499" y="10"/>
                  </a:lnTo>
                  <a:lnTo>
                    <a:pt x="1519" y="10"/>
                  </a:lnTo>
                  <a:lnTo>
                    <a:pt x="1630" y="10"/>
                  </a:lnTo>
                  <a:lnTo>
                    <a:pt x="1732" y="0"/>
                  </a:lnTo>
                  <a:lnTo>
                    <a:pt x="1843" y="0"/>
                  </a:lnTo>
                  <a:lnTo>
                    <a:pt x="1954" y="0"/>
                  </a:lnTo>
                  <a:lnTo>
                    <a:pt x="2056" y="0"/>
                  </a:lnTo>
                  <a:lnTo>
                    <a:pt x="2167" y="0"/>
                  </a:lnTo>
                  <a:lnTo>
                    <a:pt x="2279" y="0"/>
                  </a:lnTo>
                  <a:lnTo>
                    <a:pt x="2390" y="0"/>
                  </a:lnTo>
                  <a:lnTo>
                    <a:pt x="2491" y="10"/>
                  </a:lnTo>
                  <a:lnTo>
                    <a:pt x="2603" y="10"/>
                  </a:lnTo>
                  <a:lnTo>
                    <a:pt x="2714" y="10"/>
                  </a:lnTo>
                  <a:lnTo>
                    <a:pt x="2805" y="10"/>
                  </a:lnTo>
                  <a:lnTo>
                    <a:pt x="2714" y="101"/>
                  </a:lnTo>
                  <a:lnTo>
                    <a:pt x="2714" y="111"/>
                  </a:lnTo>
                  <a:lnTo>
                    <a:pt x="2623" y="192"/>
                  </a:lnTo>
                  <a:lnTo>
                    <a:pt x="2603" y="213"/>
                  </a:lnTo>
                  <a:lnTo>
                    <a:pt x="2522" y="283"/>
                  </a:lnTo>
                  <a:lnTo>
                    <a:pt x="2491" y="324"/>
                  </a:lnTo>
                  <a:lnTo>
                    <a:pt x="2431" y="375"/>
                  </a:lnTo>
                  <a:lnTo>
                    <a:pt x="2390" y="415"/>
                  </a:lnTo>
                  <a:lnTo>
                    <a:pt x="2329" y="466"/>
                  </a:lnTo>
                  <a:lnTo>
                    <a:pt x="2279" y="516"/>
                  </a:lnTo>
                  <a:lnTo>
                    <a:pt x="2218" y="557"/>
                  </a:lnTo>
                  <a:lnTo>
                    <a:pt x="2167" y="608"/>
                  </a:lnTo>
                  <a:lnTo>
                    <a:pt x="2106" y="648"/>
                  </a:lnTo>
                  <a:lnTo>
                    <a:pt x="2056" y="689"/>
                  </a:lnTo>
                  <a:lnTo>
                    <a:pt x="1985" y="739"/>
                  </a:lnTo>
                  <a:lnTo>
                    <a:pt x="1954" y="770"/>
                  </a:lnTo>
                  <a:lnTo>
                    <a:pt x="1853" y="830"/>
                  </a:lnTo>
                  <a:lnTo>
                    <a:pt x="1843" y="840"/>
                  </a:lnTo>
                  <a:lnTo>
                    <a:pt x="1732" y="901"/>
                  </a:lnTo>
                  <a:lnTo>
                    <a:pt x="1701" y="921"/>
                  </a:lnTo>
                  <a:lnTo>
                    <a:pt x="1630" y="972"/>
                  </a:lnTo>
                  <a:lnTo>
                    <a:pt x="1549" y="1013"/>
                  </a:lnTo>
                  <a:lnTo>
                    <a:pt x="1519" y="1043"/>
                  </a:lnTo>
                  <a:lnTo>
                    <a:pt x="1428" y="1104"/>
                  </a:lnTo>
                  <a:lnTo>
                    <a:pt x="1408" y="1134"/>
                  </a:lnTo>
                  <a:lnTo>
                    <a:pt x="1347" y="1195"/>
                  </a:lnTo>
                  <a:lnTo>
                    <a:pt x="1306" y="1286"/>
                  </a:lnTo>
                  <a:lnTo>
                    <a:pt x="1296" y="1367"/>
                  </a:lnTo>
                  <a:lnTo>
                    <a:pt x="1296" y="1377"/>
                  </a:lnTo>
                </a:path>
              </a:pathLst>
            </a:custGeom>
            <a:noFill/>
            <a:ln w="19050">
              <a:solidFill>
                <a:srgbClr val="8ABBD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30" name="Freeform 1110"/>
            <p:cNvSpPr>
              <a:spLocks/>
            </p:cNvSpPr>
            <p:nvPr/>
          </p:nvSpPr>
          <p:spPr bwMode="auto">
            <a:xfrm>
              <a:off x="189" y="1904"/>
              <a:ext cx="141" cy="84"/>
            </a:xfrm>
            <a:custGeom>
              <a:avLst/>
              <a:gdLst/>
              <a:ahLst/>
              <a:cxnLst>
                <a:cxn ang="0">
                  <a:pos x="2704" y="1357"/>
                </a:cxn>
                <a:cxn ang="0">
                  <a:pos x="2704" y="1266"/>
                </a:cxn>
                <a:cxn ang="0">
                  <a:pos x="2593" y="1084"/>
                </a:cxn>
                <a:cxn ang="0">
                  <a:pos x="2522" y="1266"/>
                </a:cxn>
                <a:cxn ang="0">
                  <a:pos x="2481" y="1357"/>
                </a:cxn>
                <a:cxn ang="0">
                  <a:pos x="2269" y="1357"/>
                </a:cxn>
                <a:cxn ang="0">
                  <a:pos x="2269" y="1276"/>
                </a:cxn>
                <a:cxn ang="0">
                  <a:pos x="2299" y="1175"/>
                </a:cxn>
                <a:cxn ang="0">
                  <a:pos x="2269" y="1043"/>
                </a:cxn>
                <a:cxn ang="0">
                  <a:pos x="2117" y="1084"/>
                </a:cxn>
                <a:cxn ang="0">
                  <a:pos x="2056" y="1266"/>
                </a:cxn>
                <a:cxn ang="0">
                  <a:pos x="2046" y="1357"/>
                </a:cxn>
                <a:cxn ang="0">
                  <a:pos x="1833" y="1357"/>
                </a:cxn>
                <a:cxn ang="0">
                  <a:pos x="1641" y="1357"/>
                </a:cxn>
                <a:cxn ang="0">
                  <a:pos x="1722" y="1175"/>
                </a:cxn>
                <a:cxn ang="0">
                  <a:pos x="1752" y="1084"/>
                </a:cxn>
                <a:cxn ang="0">
                  <a:pos x="1793" y="902"/>
                </a:cxn>
                <a:cxn ang="0">
                  <a:pos x="1722" y="740"/>
                </a:cxn>
                <a:cxn ang="0">
                  <a:pos x="1519" y="811"/>
                </a:cxn>
                <a:cxn ang="0">
                  <a:pos x="1438" y="902"/>
                </a:cxn>
                <a:cxn ang="0">
                  <a:pos x="1377" y="993"/>
                </a:cxn>
                <a:cxn ang="0">
                  <a:pos x="1307" y="1175"/>
                </a:cxn>
                <a:cxn ang="0">
                  <a:pos x="1307" y="1357"/>
                </a:cxn>
                <a:cxn ang="0">
                  <a:pos x="1185" y="1368"/>
                </a:cxn>
                <a:cxn ang="0">
                  <a:pos x="962" y="1368"/>
                </a:cxn>
                <a:cxn ang="0">
                  <a:pos x="750" y="1368"/>
                </a:cxn>
                <a:cxn ang="0">
                  <a:pos x="527" y="1368"/>
                </a:cxn>
                <a:cxn ang="0">
                  <a:pos x="314" y="1368"/>
                </a:cxn>
                <a:cxn ang="0">
                  <a:pos x="91" y="1357"/>
                </a:cxn>
                <a:cxn ang="0">
                  <a:pos x="91" y="1266"/>
                </a:cxn>
                <a:cxn ang="0">
                  <a:pos x="182" y="1175"/>
                </a:cxn>
                <a:cxn ang="0">
                  <a:pos x="284" y="1084"/>
                </a:cxn>
                <a:cxn ang="0">
                  <a:pos x="375" y="993"/>
                </a:cxn>
                <a:cxn ang="0">
                  <a:pos x="476" y="902"/>
                </a:cxn>
                <a:cxn ang="0">
                  <a:pos x="587" y="811"/>
                </a:cxn>
                <a:cxn ang="0">
                  <a:pos x="699" y="719"/>
                </a:cxn>
                <a:cxn ang="0">
                  <a:pos x="820" y="628"/>
                </a:cxn>
                <a:cxn ang="0">
                  <a:pos x="952" y="537"/>
                </a:cxn>
                <a:cxn ang="0">
                  <a:pos x="1074" y="466"/>
                </a:cxn>
                <a:cxn ang="0">
                  <a:pos x="1185" y="395"/>
                </a:cxn>
                <a:cxn ang="0">
                  <a:pos x="1286" y="324"/>
                </a:cxn>
                <a:cxn ang="0">
                  <a:pos x="1398" y="243"/>
                </a:cxn>
                <a:cxn ang="0">
                  <a:pos x="1499" y="91"/>
                </a:cxn>
                <a:cxn ang="0">
                  <a:pos x="1509" y="0"/>
                </a:cxn>
              </a:cxnLst>
              <a:rect l="0" t="0" r="r" b="b"/>
              <a:pathLst>
                <a:path w="2816" h="1368">
                  <a:moveTo>
                    <a:pt x="2816" y="1357"/>
                  </a:moveTo>
                  <a:lnTo>
                    <a:pt x="2704" y="1357"/>
                  </a:lnTo>
                  <a:lnTo>
                    <a:pt x="2684" y="1357"/>
                  </a:lnTo>
                  <a:lnTo>
                    <a:pt x="2704" y="1266"/>
                  </a:lnTo>
                  <a:lnTo>
                    <a:pt x="2694" y="1175"/>
                  </a:lnTo>
                  <a:lnTo>
                    <a:pt x="2593" y="1084"/>
                  </a:lnTo>
                  <a:lnTo>
                    <a:pt x="2542" y="1175"/>
                  </a:lnTo>
                  <a:lnTo>
                    <a:pt x="2522" y="1266"/>
                  </a:lnTo>
                  <a:lnTo>
                    <a:pt x="2512" y="1357"/>
                  </a:lnTo>
                  <a:lnTo>
                    <a:pt x="2481" y="1357"/>
                  </a:lnTo>
                  <a:lnTo>
                    <a:pt x="2380" y="1357"/>
                  </a:lnTo>
                  <a:lnTo>
                    <a:pt x="2269" y="1357"/>
                  </a:lnTo>
                  <a:lnTo>
                    <a:pt x="2259" y="1357"/>
                  </a:lnTo>
                  <a:lnTo>
                    <a:pt x="2269" y="1276"/>
                  </a:lnTo>
                  <a:lnTo>
                    <a:pt x="2279" y="1266"/>
                  </a:lnTo>
                  <a:lnTo>
                    <a:pt x="2299" y="1175"/>
                  </a:lnTo>
                  <a:lnTo>
                    <a:pt x="2279" y="1084"/>
                  </a:lnTo>
                  <a:lnTo>
                    <a:pt x="2269" y="1043"/>
                  </a:lnTo>
                  <a:lnTo>
                    <a:pt x="2157" y="1013"/>
                  </a:lnTo>
                  <a:lnTo>
                    <a:pt x="2117" y="1084"/>
                  </a:lnTo>
                  <a:lnTo>
                    <a:pt x="2066" y="1175"/>
                  </a:lnTo>
                  <a:lnTo>
                    <a:pt x="2056" y="1266"/>
                  </a:lnTo>
                  <a:lnTo>
                    <a:pt x="2056" y="1357"/>
                  </a:lnTo>
                  <a:lnTo>
                    <a:pt x="2046" y="1357"/>
                  </a:lnTo>
                  <a:lnTo>
                    <a:pt x="1945" y="1357"/>
                  </a:lnTo>
                  <a:lnTo>
                    <a:pt x="1833" y="1357"/>
                  </a:lnTo>
                  <a:lnTo>
                    <a:pt x="1722" y="1357"/>
                  </a:lnTo>
                  <a:lnTo>
                    <a:pt x="1641" y="1357"/>
                  </a:lnTo>
                  <a:lnTo>
                    <a:pt x="1691" y="1266"/>
                  </a:lnTo>
                  <a:lnTo>
                    <a:pt x="1722" y="1175"/>
                  </a:lnTo>
                  <a:lnTo>
                    <a:pt x="1722" y="1135"/>
                  </a:lnTo>
                  <a:lnTo>
                    <a:pt x="1752" y="1084"/>
                  </a:lnTo>
                  <a:lnTo>
                    <a:pt x="1783" y="993"/>
                  </a:lnTo>
                  <a:lnTo>
                    <a:pt x="1793" y="902"/>
                  </a:lnTo>
                  <a:lnTo>
                    <a:pt x="1783" y="811"/>
                  </a:lnTo>
                  <a:lnTo>
                    <a:pt x="1722" y="740"/>
                  </a:lnTo>
                  <a:lnTo>
                    <a:pt x="1610" y="740"/>
                  </a:lnTo>
                  <a:lnTo>
                    <a:pt x="1519" y="811"/>
                  </a:lnTo>
                  <a:lnTo>
                    <a:pt x="1509" y="821"/>
                  </a:lnTo>
                  <a:lnTo>
                    <a:pt x="1438" y="902"/>
                  </a:lnTo>
                  <a:lnTo>
                    <a:pt x="1398" y="942"/>
                  </a:lnTo>
                  <a:lnTo>
                    <a:pt x="1377" y="993"/>
                  </a:lnTo>
                  <a:lnTo>
                    <a:pt x="1337" y="1084"/>
                  </a:lnTo>
                  <a:lnTo>
                    <a:pt x="1307" y="1175"/>
                  </a:lnTo>
                  <a:lnTo>
                    <a:pt x="1296" y="1266"/>
                  </a:lnTo>
                  <a:lnTo>
                    <a:pt x="1307" y="1357"/>
                  </a:lnTo>
                  <a:lnTo>
                    <a:pt x="1286" y="1357"/>
                  </a:lnTo>
                  <a:lnTo>
                    <a:pt x="1185" y="1368"/>
                  </a:lnTo>
                  <a:lnTo>
                    <a:pt x="1074" y="1368"/>
                  </a:lnTo>
                  <a:lnTo>
                    <a:pt x="962" y="1368"/>
                  </a:lnTo>
                  <a:lnTo>
                    <a:pt x="851" y="1368"/>
                  </a:lnTo>
                  <a:lnTo>
                    <a:pt x="750" y="1368"/>
                  </a:lnTo>
                  <a:lnTo>
                    <a:pt x="638" y="1368"/>
                  </a:lnTo>
                  <a:lnTo>
                    <a:pt x="527" y="1368"/>
                  </a:lnTo>
                  <a:lnTo>
                    <a:pt x="415" y="1368"/>
                  </a:lnTo>
                  <a:lnTo>
                    <a:pt x="314" y="1368"/>
                  </a:lnTo>
                  <a:lnTo>
                    <a:pt x="203" y="1357"/>
                  </a:lnTo>
                  <a:lnTo>
                    <a:pt x="91" y="1357"/>
                  </a:lnTo>
                  <a:lnTo>
                    <a:pt x="0" y="1357"/>
                  </a:lnTo>
                  <a:lnTo>
                    <a:pt x="91" y="1266"/>
                  </a:lnTo>
                  <a:lnTo>
                    <a:pt x="91" y="1256"/>
                  </a:lnTo>
                  <a:lnTo>
                    <a:pt x="182" y="1175"/>
                  </a:lnTo>
                  <a:lnTo>
                    <a:pt x="203" y="1155"/>
                  </a:lnTo>
                  <a:lnTo>
                    <a:pt x="284" y="1084"/>
                  </a:lnTo>
                  <a:lnTo>
                    <a:pt x="314" y="1054"/>
                  </a:lnTo>
                  <a:lnTo>
                    <a:pt x="375" y="993"/>
                  </a:lnTo>
                  <a:lnTo>
                    <a:pt x="415" y="952"/>
                  </a:lnTo>
                  <a:lnTo>
                    <a:pt x="476" y="902"/>
                  </a:lnTo>
                  <a:lnTo>
                    <a:pt x="527" y="851"/>
                  </a:lnTo>
                  <a:lnTo>
                    <a:pt x="587" y="811"/>
                  </a:lnTo>
                  <a:lnTo>
                    <a:pt x="638" y="770"/>
                  </a:lnTo>
                  <a:lnTo>
                    <a:pt x="699" y="719"/>
                  </a:lnTo>
                  <a:lnTo>
                    <a:pt x="750" y="679"/>
                  </a:lnTo>
                  <a:lnTo>
                    <a:pt x="820" y="628"/>
                  </a:lnTo>
                  <a:lnTo>
                    <a:pt x="851" y="608"/>
                  </a:lnTo>
                  <a:lnTo>
                    <a:pt x="952" y="537"/>
                  </a:lnTo>
                  <a:lnTo>
                    <a:pt x="962" y="537"/>
                  </a:lnTo>
                  <a:lnTo>
                    <a:pt x="1074" y="466"/>
                  </a:lnTo>
                  <a:lnTo>
                    <a:pt x="1104" y="446"/>
                  </a:lnTo>
                  <a:lnTo>
                    <a:pt x="1185" y="395"/>
                  </a:lnTo>
                  <a:lnTo>
                    <a:pt x="1256" y="355"/>
                  </a:lnTo>
                  <a:lnTo>
                    <a:pt x="1286" y="324"/>
                  </a:lnTo>
                  <a:lnTo>
                    <a:pt x="1377" y="264"/>
                  </a:lnTo>
                  <a:lnTo>
                    <a:pt x="1398" y="243"/>
                  </a:lnTo>
                  <a:lnTo>
                    <a:pt x="1459" y="183"/>
                  </a:lnTo>
                  <a:lnTo>
                    <a:pt x="1499" y="91"/>
                  </a:lnTo>
                  <a:lnTo>
                    <a:pt x="1509" y="10"/>
                  </a:lnTo>
                  <a:lnTo>
                    <a:pt x="1509" y="0"/>
                  </a:lnTo>
                </a:path>
              </a:pathLst>
            </a:custGeom>
            <a:noFill/>
            <a:ln w="19050">
              <a:solidFill>
                <a:srgbClr val="8ABBD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31" name="Freeform 1111"/>
            <p:cNvSpPr>
              <a:spLocks/>
            </p:cNvSpPr>
            <p:nvPr/>
          </p:nvSpPr>
          <p:spPr bwMode="auto">
            <a:xfrm>
              <a:off x="189" y="1819"/>
              <a:ext cx="141" cy="85"/>
            </a:xfrm>
            <a:custGeom>
              <a:avLst/>
              <a:gdLst/>
              <a:ahLst/>
              <a:cxnLst>
                <a:cxn ang="0">
                  <a:pos x="2704" y="10"/>
                </a:cxn>
                <a:cxn ang="0">
                  <a:pos x="2704" y="101"/>
                </a:cxn>
                <a:cxn ang="0">
                  <a:pos x="2593" y="283"/>
                </a:cxn>
                <a:cxn ang="0">
                  <a:pos x="2522" y="101"/>
                </a:cxn>
                <a:cxn ang="0">
                  <a:pos x="2481" y="10"/>
                </a:cxn>
                <a:cxn ang="0">
                  <a:pos x="2269" y="10"/>
                </a:cxn>
                <a:cxn ang="0">
                  <a:pos x="2269" y="91"/>
                </a:cxn>
                <a:cxn ang="0">
                  <a:pos x="2299" y="192"/>
                </a:cxn>
                <a:cxn ang="0">
                  <a:pos x="2269" y="334"/>
                </a:cxn>
                <a:cxn ang="0">
                  <a:pos x="2117" y="283"/>
                </a:cxn>
                <a:cxn ang="0">
                  <a:pos x="2056" y="101"/>
                </a:cxn>
                <a:cxn ang="0">
                  <a:pos x="2046" y="10"/>
                </a:cxn>
                <a:cxn ang="0">
                  <a:pos x="1833" y="10"/>
                </a:cxn>
                <a:cxn ang="0">
                  <a:pos x="1641" y="10"/>
                </a:cxn>
                <a:cxn ang="0">
                  <a:pos x="1722" y="192"/>
                </a:cxn>
                <a:cxn ang="0">
                  <a:pos x="1752" y="283"/>
                </a:cxn>
                <a:cxn ang="0">
                  <a:pos x="1793" y="466"/>
                </a:cxn>
                <a:cxn ang="0">
                  <a:pos x="1722" y="628"/>
                </a:cxn>
                <a:cxn ang="0">
                  <a:pos x="1519" y="557"/>
                </a:cxn>
                <a:cxn ang="0">
                  <a:pos x="1438" y="466"/>
                </a:cxn>
                <a:cxn ang="0">
                  <a:pos x="1377" y="375"/>
                </a:cxn>
                <a:cxn ang="0">
                  <a:pos x="1307" y="192"/>
                </a:cxn>
                <a:cxn ang="0">
                  <a:pos x="1307" y="10"/>
                </a:cxn>
                <a:cxn ang="0">
                  <a:pos x="1185" y="10"/>
                </a:cxn>
                <a:cxn ang="0">
                  <a:pos x="962" y="0"/>
                </a:cxn>
                <a:cxn ang="0">
                  <a:pos x="750" y="0"/>
                </a:cxn>
                <a:cxn ang="0">
                  <a:pos x="527" y="0"/>
                </a:cxn>
                <a:cxn ang="0">
                  <a:pos x="314" y="10"/>
                </a:cxn>
                <a:cxn ang="0">
                  <a:pos x="91" y="10"/>
                </a:cxn>
                <a:cxn ang="0">
                  <a:pos x="91" y="101"/>
                </a:cxn>
                <a:cxn ang="0">
                  <a:pos x="182" y="192"/>
                </a:cxn>
                <a:cxn ang="0">
                  <a:pos x="284" y="283"/>
                </a:cxn>
                <a:cxn ang="0">
                  <a:pos x="375" y="375"/>
                </a:cxn>
                <a:cxn ang="0">
                  <a:pos x="476" y="466"/>
                </a:cxn>
                <a:cxn ang="0">
                  <a:pos x="587" y="557"/>
                </a:cxn>
                <a:cxn ang="0">
                  <a:pos x="699" y="648"/>
                </a:cxn>
                <a:cxn ang="0">
                  <a:pos x="820" y="739"/>
                </a:cxn>
                <a:cxn ang="0">
                  <a:pos x="952" y="830"/>
                </a:cxn>
                <a:cxn ang="0">
                  <a:pos x="1074" y="901"/>
                </a:cxn>
                <a:cxn ang="0">
                  <a:pos x="1185" y="972"/>
                </a:cxn>
                <a:cxn ang="0">
                  <a:pos x="1286" y="1043"/>
                </a:cxn>
                <a:cxn ang="0">
                  <a:pos x="1398" y="1134"/>
                </a:cxn>
                <a:cxn ang="0">
                  <a:pos x="1499" y="1286"/>
                </a:cxn>
                <a:cxn ang="0">
                  <a:pos x="1509" y="1377"/>
                </a:cxn>
              </a:cxnLst>
              <a:rect l="0" t="0" r="r" b="b"/>
              <a:pathLst>
                <a:path w="2816" h="1377">
                  <a:moveTo>
                    <a:pt x="2816" y="10"/>
                  </a:moveTo>
                  <a:lnTo>
                    <a:pt x="2704" y="10"/>
                  </a:lnTo>
                  <a:lnTo>
                    <a:pt x="2684" y="10"/>
                  </a:lnTo>
                  <a:lnTo>
                    <a:pt x="2704" y="101"/>
                  </a:lnTo>
                  <a:lnTo>
                    <a:pt x="2694" y="192"/>
                  </a:lnTo>
                  <a:lnTo>
                    <a:pt x="2593" y="283"/>
                  </a:lnTo>
                  <a:lnTo>
                    <a:pt x="2542" y="192"/>
                  </a:lnTo>
                  <a:lnTo>
                    <a:pt x="2522" y="101"/>
                  </a:lnTo>
                  <a:lnTo>
                    <a:pt x="2512" y="10"/>
                  </a:lnTo>
                  <a:lnTo>
                    <a:pt x="2481" y="10"/>
                  </a:lnTo>
                  <a:lnTo>
                    <a:pt x="2380" y="10"/>
                  </a:lnTo>
                  <a:lnTo>
                    <a:pt x="2269" y="10"/>
                  </a:lnTo>
                  <a:lnTo>
                    <a:pt x="2259" y="10"/>
                  </a:lnTo>
                  <a:lnTo>
                    <a:pt x="2269" y="91"/>
                  </a:lnTo>
                  <a:lnTo>
                    <a:pt x="2279" y="101"/>
                  </a:lnTo>
                  <a:lnTo>
                    <a:pt x="2299" y="192"/>
                  </a:lnTo>
                  <a:lnTo>
                    <a:pt x="2279" y="283"/>
                  </a:lnTo>
                  <a:lnTo>
                    <a:pt x="2269" y="334"/>
                  </a:lnTo>
                  <a:lnTo>
                    <a:pt x="2157" y="364"/>
                  </a:lnTo>
                  <a:lnTo>
                    <a:pt x="2117" y="283"/>
                  </a:lnTo>
                  <a:lnTo>
                    <a:pt x="2066" y="192"/>
                  </a:lnTo>
                  <a:lnTo>
                    <a:pt x="2056" y="101"/>
                  </a:lnTo>
                  <a:lnTo>
                    <a:pt x="2056" y="10"/>
                  </a:lnTo>
                  <a:lnTo>
                    <a:pt x="2046" y="10"/>
                  </a:lnTo>
                  <a:lnTo>
                    <a:pt x="1945" y="10"/>
                  </a:lnTo>
                  <a:lnTo>
                    <a:pt x="1833" y="10"/>
                  </a:lnTo>
                  <a:lnTo>
                    <a:pt x="1722" y="10"/>
                  </a:lnTo>
                  <a:lnTo>
                    <a:pt x="1641" y="10"/>
                  </a:lnTo>
                  <a:lnTo>
                    <a:pt x="1691" y="101"/>
                  </a:lnTo>
                  <a:lnTo>
                    <a:pt x="1722" y="192"/>
                  </a:lnTo>
                  <a:lnTo>
                    <a:pt x="1722" y="233"/>
                  </a:lnTo>
                  <a:lnTo>
                    <a:pt x="1752" y="283"/>
                  </a:lnTo>
                  <a:lnTo>
                    <a:pt x="1783" y="375"/>
                  </a:lnTo>
                  <a:lnTo>
                    <a:pt x="1793" y="466"/>
                  </a:lnTo>
                  <a:lnTo>
                    <a:pt x="1783" y="557"/>
                  </a:lnTo>
                  <a:lnTo>
                    <a:pt x="1722" y="628"/>
                  </a:lnTo>
                  <a:lnTo>
                    <a:pt x="1610" y="628"/>
                  </a:lnTo>
                  <a:lnTo>
                    <a:pt x="1519" y="557"/>
                  </a:lnTo>
                  <a:lnTo>
                    <a:pt x="1509" y="557"/>
                  </a:lnTo>
                  <a:lnTo>
                    <a:pt x="1438" y="466"/>
                  </a:lnTo>
                  <a:lnTo>
                    <a:pt x="1398" y="435"/>
                  </a:lnTo>
                  <a:lnTo>
                    <a:pt x="1377" y="375"/>
                  </a:lnTo>
                  <a:lnTo>
                    <a:pt x="1337" y="283"/>
                  </a:lnTo>
                  <a:lnTo>
                    <a:pt x="1307" y="192"/>
                  </a:lnTo>
                  <a:lnTo>
                    <a:pt x="1296" y="101"/>
                  </a:lnTo>
                  <a:lnTo>
                    <a:pt x="1307" y="10"/>
                  </a:lnTo>
                  <a:lnTo>
                    <a:pt x="1286" y="10"/>
                  </a:lnTo>
                  <a:lnTo>
                    <a:pt x="1185" y="10"/>
                  </a:lnTo>
                  <a:lnTo>
                    <a:pt x="1074" y="0"/>
                  </a:lnTo>
                  <a:lnTo>
                    <a:pt x="962" y="0"/>
                  </a:lnTo>
                  <a:lnTo>
                    <a:pt x="851" y="0"/>
                  </a:lnTo>
                  <a:lnTo>
                    <a:pt x="750" y="0"/>
                  </a:lnTo>
                  <a:lnTo>
                    <a:pt x="638" y="0"/>
                  </a:lnTo>
                  <a:lnTo>
                    <a:pt x="527" y="0"/>
                  </a:lnTo>
                  <a:lnTo>
                    <a:pt x="415" y="0"/>
                  </a:lnTo>
                  <a:lnTo>
                    <a:pt x="314" y="10"/>
                  </a:lnTo>
                  <a:lnTo>
                    <a:pt x="203" y="10"/>
                  </a:lnTo>
                  <a:lnTo>
                    <a:pt x="91" y="10"/>
                  </a:lnTo>
                  <a:lnTo>
                    <a:pt x="0" y="10"/>
                  </a:lnTo>
                  <a:lnTo>
                    <a:pt x="91" y="101"/>
                  </a:lnTo>
                  <a:lnTo>
                    <a:pt x="91" y="111"/>
                  </a:lnTo>
                  <a:lnTo>
                    <a:pt x="182" y="192"/>
                  </a:lnTo>
                  <a:lnTo>
                    <a:pt x="203" y="213"/>
                  </a:lnTo>
                  <a:lnTo>
                    <a:pt x="284" y="283"/>
                  </a:lnTo>
                  <a:lnTo>
                    <a:pt x="314" y="324"/>
                  </a:lnTo>
                  <a:lnTo>
                    <a:pt x="375" y="375"/>
                  </a:lnTo>
                  <a:lnTo>
                    <a:pt x="415" y="415"/>
                  </a:lnTo>
                  <a:lnTo>
                    <a:pt x="476" y="466"/>
                  </a:lnTo>
                  <a:lnTo>
                    <a:pt x="527" y="516"/>
                  </a:lnTo>
                  <a:lnTo>
                    <a:pt x="587" y="557"/>
                  </a:lnTo>
                  <a:lnTo>
                    <a:pt x="638" y="608"/>
                  </a:lnTo>
                  <a:lnTo>
                    <a:pt x="699" y="648"/>
                  </a:lnTo>
                  <a:lnTo>
                    <a:pt x="750" y="689"/>
                  </a:lnTo>
                  <a:lnTo>
                    <a:pt x="820" y="739"/>
                  </a:lnTo>
                  <a:lnTo>
                    <a:pt x="851" y="770"/>
                  </a:lnTo>
                  <a:lnTo>
                    <a:pt x="952" y="830"/>
                  </a:lnTo>
                  <a:lnTo>
                    <a:pt x="962" y="840"/>
                  </a:lnTo>
                  <a:lnTo>
                    <a:pt x="1074" y="901"/>
                  </a:lnTo>
                  <a:lnTo>
                    <a:pt x="1104" y="921"/>
                  </a:lnTo>
                  <a:lnTo>
                    <a:pt x="1185" y="972"/>
                  </a:lnTo>
                  <a:lnTo>
                    <a:pt x="1256" y="1013"/>
                  </a:lnTo>
                  <a:lnTo>
                    <a:pt x="1286" y="1043"/>
                  </a:lnTo>
                  <a:lnTo>
                    <a:pt x="1377" y="1104"/>
                  </a:lnTo>
                  <a:lnTo>
                    <a:pt x="1398" y="1134"/>
                  </a:lnTo>
                  <a:lnTo>
                    <a:pt x="1459" y="1195"/>
                  </a:lnTo>
                  <a:lnTo>
                    <a:pt x="1499" y="1286"/>
                  </a:lnTo>
                  <a:lnTo>
                    <a:pt x="1509" y="1367"/>
                  </a:lnTo>
                  <a:lnTo>
                    <a:pt x="1509" y="1377"/>
                  </a:lnTo>
                </a:path>
              </a:pathLst>
            </a:custGeom>
            <a:noFill/>
            <a:ln w="19050">
              <a:solidFill>
                <a:srgbClr val="8ABBD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32" name="Freeform 1112"/>
            <p:cNvSpPr>
              <a:spLocks/>
            </p:cNvSpPr>
            <p:nvPr/>
          </p:nvSpPr>
          <p:spPr bwMode="auto">
            <a:xfrm>
              <a:off x="330" y="1904"/>
              <a:ext cx="141" cy="84"/>
            </a:xfrm>
            <a:custGeom>
              <a:avLst/>
              <a:gdLst/>
              <a:ahLst/>
              <a:cxnLst>
                <a:cxn ang="0">
                  <a:pos x="101" y="1357"/>
                </a:cxn>
                <a:cxn ang="0">
                  <a:pos x="101" y="1266"/>
                </a:cxn>
                <a:cxn ang="0">
                  <a:pos x="212" y="1084"/>
                </a:cxn>
                <a:cxn ang="0">
                  <a:pos x="283" y="1266"/>
                </a:cxn>
                <a:cxn ang="0">
                  <a:pos x="324" y="1357"/>
                </a:cxn>
                <a:cxn ang="0">
                  <a:pos x="537" y="1357"/>
                </a:cxn>
                <a:cxn ang="0">
                  <a:pos x="537" y="1276"/>
                </a:cxn>
                <a:cxn ang="0">
                  <a:pos x="516" y="1175"/>
                </a:cxn>
                <a:cxn ang="0">
                  <a:pos x="537" y="1043"/>
                </a:cxn>
                <a:cxn ang="0">
                  <a:pos x="688" y="1084"/>
                </a:cxn>
                <a:cxn ang="0">
                  <a:pos x="749" y="1266"/>
                </a:cxn>
                <a:cxn ang="0">
                  <a:pos x="759" y="1357"/>
                </a:cxn>
                <a:cxn ang="0">
                  <a:pos x="972" y="1357"/>
                </a:cxn>
                <a:cxn ang="0">
                  <a:pos x="1164" y="1357"/>
                </a:cxn>
                <a:cxn ang="0">
                  <a:pos x="1083" y="1175"/>
                </a:cxn>
                <a:cxn ang="0">
                  <a:pos x="1053" y="1084"/>
                </a:cxn>
                <a:cxn ang="0">
                  <a:pos x="1013" y="902"/>
                </a:cxn>
                <a:cxn ang="0">
                  <a:pos x="1083" y="740"/>
                </a:cxn>
                <a:cxn ang="0">
                  <a:pos x="1286" y="811"/>
                </a:cxn>
                <a:cxn ang="0">
                  <a:pos x="1367" y="902"/>
                </a:cxn>
                <a:cxn ang="0">
                  <a:pos x="1428" y="993"/>
                </a:cxn>
                <a:cxn ang="0">
                  <a:pos x="1499" y="1175"/>
                </a:cxn>
                <a:cxn ang="0">
                  <a:pos x="1499" y="1357"/>
                </a:cxn>
                <a:cxn ang="0">
                  <a:pos x="1630" y="1368"/>
                </a:cxn>
                <a:cxn ang="0">
                  <a:pos x="1843" y="1368"/>
                </a:cxn>
                <a:cxn ang="0">
                  <a:pos x="2056" y="1368"/>
                </a:cxn>
                <a:cxn ang="0">
                  <a:pos x="2279" y="1368"/>
                </a:cxn>
                <a:cxn ang="0">
                  <a:pos x="2491" y="1368"/>
                </a:cxn>
                <a:cxn ang="0">
                  <a:pos x="2714" y="1357"/>
                </a:cxn>
                <a:cxn ang="0">
                  <a:pos x="2714" y="1266"/>
                </a:cxn>
                <a:cxn ang="0">
                  <a:pos x="2623" y="1175"/>
                </a:cxn>
                <a:cxn ang="0">
                  <a:pos x="2522" y="1084"/>
                </a:cxn>
                <a:cxn ang="0">
                  <a:pos x="2431" y="993"/>
                </a:cxn>
                <a:cxn ang="0">
                  <a:pos x="2329" y="902"/>
                </a:cxn>
                <a:cxn ang="0">
                  <a:pos x="2218" y="811"/>
                </a:cxn>
                <a:cxn ang="0">
                  <a:pos x="2106" y="719"/>
                </a:cxn>
                <a:cxn ang="0">
                  <a:pos x="1985" y="628"/>
                </a:cxn>
                <a:cxn ang="0">
                  <a:pos x="1853" y="537"/>
                </a:cxn>
                <a:cxn ang="0">
                  <a:pos x="1732" y="466"/>
                </a:cxn>
                <a:cxn ang="0">
                  <a:pos x="1630" y="395"/>
                </a:cxn>
                <a:cxn ang="0">
                  <a:pos x="1519" y="324"/>
                </a:cxn>
                <a:cxn ang="0">
                  <a:pos x="1408" y="243"/>
                </a:cxn>
                <a:cxn ang="0">
                  <a:pos x="1306" y="91"/>
                </a:cxn>
                <a:cxn ang="0">
                  <a:pos x="1296" y="0"/>
                </a:cxn>
              </a:cxnLst>
              <a:rect l="0" t="0" r="r" b="b"/>
              <a:pathLst>
                <a:path w="2805" h="1368">
                  <a:moveTo>
                    <a:pt x="0" y="1357"/>
                  </a:moveTo>
                  <a:lnTo>
                    <a:pt x="101" y="1357"/>
                  </a:lnTo>
                  <a:lnTo>
                    <a:pt x="121" y="1357"/>
                  </a:lnTo>
                  <a:lnTo>
                    <a:pt x="101" y="1266"/>
                  </a:lnTo>
                  <a:lnTo>
                    <a:pt x="111" y="1175"/>
                  </a:lnTo>
                  <a:lnTo>
                    <a:pt x="212" y="1084"/>
                  </a:lnTo>
                  <a:lnTo>
                    <a:pt x="263" y="1175"/>
                  </a:lnTo>
                  <a:lnTo>
                    <a:pt x="283" y="1266"/>
                  </a:lnTo>
                  <a:lnTo>
                    <a:pt x="293" y="1357"/>
                  </a:lnTo>
                  <a:lnTo>
                    <a:pt x="324" y="1357"/>
                  </a:lnTo>
                  <a:lnTo>
                    <a:pt x="425" y="1357"/>
                  </a:lnTo>
                  <a:lnTo>
                    <a:pt x="537" y="1357"/>
                  </a:lnTo>
                  <a:lnTo>
                    <a:pt x="547" y="1357"/>
                  </a:lnTo>
                  <a:lnTo>
                    <a:pt x="537" y="1276"/>
                  </a:lnTo>
                  <a:lnTo>
                    <a:pt x="526" y="1266"/>
                  </a:lnTo>
                  <a:lnTo>
                    <a:pt x="516" y="1175"/>
                  </a:lnTo>
                  <a:lnTo>
                    <a:pt x="526" y="1084"/>
                  </a:lnTo>
                  <a:lnTo>
                    <a:pt x="537" y="1043"/>
                  </a:lnTo>
                  <a:lnTo>
                    <a:pt x="648" y="1013"/>
                  </a:lnTo>
                  <a:lnTo>
                    <a:pt x="688" y="1084"/>
                  </a:lnTo>
                  <a:lnTo>
                    <a:pt x="739" y="1175"/>
                  </a:lnTo>
                  <a:lnTo>
                    <a:pt x="749" y="1266"/>
                  </a:lnTo>
                  <a:lnTo>
                    <a:pt x="749" y="1357"/>
                  </a:lnTo>
                  <a:lnTo>
                    <a:pt x="759" y="1357"/>
                  </a:lnTo>
                  <a:lnTo>
                    <a:pt x="861" y="1357"/>
                  </a:lnTo>
                  <a:lnTo>
                    <a:pt x="972" y="1357"/>
                  </a:lnTo>
                  <a:lnTo>
                    <a:pt x="1083" y="1357"/>
                  </a:lnTo>
                  <a:lnTo>
                    <a:pt x="1164" y="1357"/>
                  </a:lnTo>
                  <a:lnTo>
                    <a:pt x="1114" y="1266"/>
                  </a:lnTo>
                  <a:lnTo>
                    <a:pt x="1083" y="1175"/>
                  </a:lnTo>
                  <a:lnTo>
                    <a:pt x="1083" y="1135"/>
                  </a:lnTo>
                  <a:lnTo>
                    <a:pt x="1053" y="1084"/>
                  </a:lnTo>
                  <a:lnTo>
                    <a:pt x="1023" y="993"/>
                  </a:lnTo>
                  <a:lnTo>
                    <a:pt x="1013" y="902"/>
                  </a:lnTo>
                  <a:lnTo>
                    <a:pt x="1023" y="811"/>
                  </a:lnTo>
                  <a:lnTo>
                    <a:pt x="1083" y="740"/>
                  </a:lnTo>
                  <a:lnTo>
                    <a:pt x="1195" y="740"/>
                  </a:lnTo>
                  <a:lnTo>
                    <a:pt x="1286" y="811"/>
                  </a:lnTo>
                  <a:lnTo>
                    <a:pt x="1296" y="821"/>
                  </a:lnTo>
                  <a:lnTo>
                    <a:pt x="1367" y="902"/>
                  </a:lnTo>
                  <a:lnTo>
                    <a:pt x="1408" y="942"/>
                  </a:lnTo>
                  <a:lnTo>
                    <a:pt x="1428" y="993"/>
                  </a:lnTo>
                  <a:lnTo>
                    <a:pt x="1468" y="1084"/>
                  </a:lnTo>
                  <a:lnTo>
                    <a:pt x="1499" y="1175"/>
                  </a:lnTo>
                  <a:lnTo>
                    <a:pt x="1509" y="1266"/>
                  </a:lnTo>
                  <a:lnTo>
                    <a:pt x="1499" y="1357"/>
                  </a:lnTo>
                  <a:lnTo>
                    <a:pt x="1519" y="1357"/>
                  </a:lnTo>
                  <a:lnTo>
                    <a:pt x="1630" y="1368"/>
                  </a:lnTo>
                  <a:lnTo>
                    <a:pt x="1732" y="1368"/>
                  </a:lnTo>
                  <a:lnTo>
                    <a:pt x="1843" y="1368"/>
                  </a:lnTo>
                  <a:lnTo>
                    <a:pt x="1954" y="1368"/>
                  </a:lnTo>
                  <a:lnTo>
                    <a:pt x="2056" y="1368"/>
                  </a:lnTo>
                  <a:lnTo>
                    <a:pt x="2167" y="1368"/>
                  </a:lnTo>
                  <a:lnTo>
                    <a:pt x="2279" y="1368"/>
                  </a:lnTo>
                  <a:lnTo>
                    <a:pt x="2390" y="1368"/>
                  </a:lnTo>
                  <a:lnTo>
                    <a:pt x="2491" y="1368"/>
                  </a:lnTo>
                  <a:lnTo>
                    <a:pt x="2603" y="1357"/>
                  </a:lnTo>
                  <a:lnTo>
                    <a:pt x="2714" y="1357"/>
                  </a:lnTo>
                  <a:lnTo>
                    <a:pt x="2805" y="1357"/>
                  </a:lnTo>
                  <a:lnTo>
                    <a:pt x="2714" y="1266"/>
                  </a:lnTo>
                  <a:lnTo>
                    <a:pt x="2714" y="1256"/>
                  </a:lnTo>
                  <a:lnTo>
                    <a:pt x="2623" y="1175"/>
                  </a:lnTo>
                  <a:lnTo>
                    <a:pt x="2603" y="1155"/>
                  </a:lnTo>
                  <a:lnTo>
                    <a:pt x="2522" y="1084"/>
                  </a:lnTo>
                  <a:lnTo>
                    <a:pt x="2491" y="1054"/>
                  </a:lnTo>
                  <a:lnTo>
                    <a:pt x="2431" y="993"/>
                  </a:lnTo>
                  <a:lnTo>
                    <a:pt x="2390" y="952"/>
                  </a:lnTo>
                  <a:lnTo>
                    <a:pt x="2329" y="902"/>
                  </a:lnTo>
                  <a:lnTo>
                    <a:pt x="2279" y="851"/>
                  </a:lnTo>
                  <a:lnTo>
                    <a:pt x="2218" y="811"/>
                  </a:lnTo>
                  <a:lnTo>
                    <a:pt x="2167" y="770"/>
                  </a:lnTo>
                  <a:lnTo>
                    <a:pt x="2106" y="719"/>
                  </a:lnTo>
                  <a:lnTo>
                    <a:pt x="2056" y="679"/>
                  </a:lnTo>
                  <a:lnTo>
                    <a:pt x="1985" y="628"/>
                  </a:lnTo>
                  <a:lnTo>
                    <a:pt x="1954" y="608"/>
                  </a:lnTo>
                  <a:lnTo>
                    <a:pt x="1853" y="537"/>
                  </a:lnTo>
                  <a:lnTo>
                    <a:pt x="1843" y="537"/>
                  </a:lnTo>
                  <a:lnTo>
                    <a:pt x="1732" y="466"/>
                  </a:lnTo>
                  <a:lnTo>
                    <a:pt x="1701" y="446"/>
                  </a:lnTo>
                  <a:lnTo>
                    <a:pt x="1630" y="395"/>
                  </a:lnTo>
                  <a:lnTo>
                    <a:pt x="1549" y="355"/>
                  </a:lnTo>
                  <a:lnTo>
                    <a:pt x="1519" y="324"/>
                  </a:lnTo>
                  <a:lnTo>
                    <a:pt x="1428" y="264"/>
                  </a:lnTo>
                  <a:lnTo>
                    <a:pt x="1408" y="243"/>
                  </a:lnTo>
                  <a:lnTo>
                    <a:pt x="1347" y="183"/>
                  </a:lnTo>
                  <a:lnTo>
                    <a:pt x="1306" y="91"/>
                  </a:lnTo>
                  <a:lnTo>
                    <a:pt x="1296" y="10"/>
                  </a:lnTo>
                  <a:lnTo>
                    <a:pt x="1296" y="0"/>
                  </a:lnTo>
                </a:path>
              </a:pathLst>
            </a:custGeom>
            <a:noFill/>
            <a:ln w="19050">
              <a:solidFill>
                <a:srgbClr val="8ABBD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33" name="Freeform 1113"/>
            <p:cNvSpPr>
              <a:spLocks/>
            </p:cNvSpPr>
            <p:nvPr/>
          </p:nvSpPr>
          <p:spPr bwMode="auto">
            <a:xfrm>
              <a:off x="330" y="1745"/>
              <a:ext cx="127" cy="153"/>
            </a:xfrm>
            <a:custGeom>
              <a:avLst/>
              <a:gdLst/>
              <a:ahLst/>
              <a:cxnLst>
                <a:cxn ang="0">
                  <a:pos x="81" y="10"/>
                </a:cxn>
                <a:cxn ang="0">
                  <a:pos x="274" y="60"/>
                </a:cxn>
                <a:cxn ang="0">
                  <a:pos x="405" y="152"/>
                </a:cxn>
                <a:cxn ang="0">
                  <a:pos x="547" y="283"/>
                </a:cxn>
                <a:cxn ang="0">
                  <a:pos x="679" y="476"/>
                </a:cxn>
                <a:cxn ang="0">
                  <a:pos x="760" y="688"/>
                </a:cxn>
                <a:cxn ang="0">
                  <a:pos x="811" y="921"/>
                </a:cxn>
                <a:cxn ang="0">
                  <a:pos x="831" y="1094"/>
                </a:cxn>
                <a:cxn ang="0">
                  <a:pos x="831" y="1367"/>
                </a:cxn>
                <a:cxn ang="0">
                  <a:pos x="942" y="1519"/>
                </a:cxn>
                <a:cxn ang="0">
                  <a:pos x="1165" y="1499"/>
                </a:cxn>
                <a:cxn ang="0">
                  <a:pos x="1216" y="1326"/>
                </a:cxn>
                <a:cxn ang="0">
                  <a:pos x="1317" y="1094"/>
                </a:cxn>
                <a:cxn ang="0">
                  <a:pos x="1388" y="962"/>
                </a:cxn>
                <a:cxn ang="0">
                  <a:pos x="1489" y="820"/>
                </a:cxn>
                <a:cxn ang="0">
                  <a:pos x="1621" y="678"/>
                </a:cxn>
                <a:cxn ang="0">
                  <a:pos x="1813" y="557"/>
                </a:cxn>
                <a:cxn ang="0">
                  <a:pos x="2026" y="486"/>
                </a:cxn>
                <a:cxn ang="0">
                  <a:pos x="2299" y="526"/>
                </a:cxn>
                <a:cxn ang="0">
                  <a:pos x="2431" y="617"/>
                </a:cxn>
                <a:cxn ang="0">
                  <a:pos x="2563" y="790"/>
                </a:cxn>
                <a:cxn ang="0">
                  <a:pos x="2624" y="962"/>
                </a:cxn>
                <a:cxn ang="0">
                  <a:pos x="2634" y="1225"/>
                </a:cxn>
                <a:cxn ang="0">
                  <a:pos x="2563" y="1428"/>
                </a:cxn>
                <a:cxn ang="0">
                  <a:pos x="2431" y="1600"/>
                </a:cxn>
                <a:cxn ang="0">
                  <a:pos x="2431" y="1711"/>
                </a:cxn>
                <a:cxn ang="0">
                  <a:pos x="2705" y="1711"/>
                </a:cxn>
                <a:cxn ang="0">
                  <a:pos x="2968" y="1701"/>
                </a:cxn>
                <a:cxn ang="0">
                  <a:pos x="3221" y="1772"/>
                </a:cxn>
                <a:cxn ang="0">
                  <a:pos x="3373" y="1904"/>
                </a:cxn>
                <a:cxn ang="0">
                  <a:pos x="3454" y="2035"/>
                </a:cxn>
                <a:cxn ang="0">
                  <a:pos x="3474" y="2309"/>
                </a:cxn>
                <a:cxn ang="0">
                  <a:pos x="3373" y="2582"/>
                </a:cxn>
                <a:cxn ang="0">
                  <a:pos x="3241" y="2765"/>
                </a:cxn>
                <a:cxn ang="0">
                  <a:pos x="3110" y="2896"/>
                </a:cxn>
                <a:cxn ang="0">
                  <a:pos x="2968" y="2998"/>
                </a:cxn>
                <a:cxn ang="0">
                  <a:pos x="2765" y="3119"/>
                </a:cxn>
                <a:cxn ang="0">
                  <a:pos x="2563" y="3210"/>
                </a:cxn>
                <a:cxn ang="0">
                  <a:pos x="2299" y="3301"/>
                </a:cxn>
                <a:cxn ang="0">
                  <a:pos x="2026" y="3362"/>
                </a:cxn>
                <a:cxn ang="0">
                  <a:pos x="1753" y="3383"/>
                </a:cxn>
                <a:cxn ang="0">
                  <a:pos x="1621" y="3393"/>
                </a:cxn>
                <a:cxn ang="0">
                  <a:pos x="1347" y="3413"/>
                </a:cxn>
                <a:cxn ang="0">
                  <a:pos x="1084" y="3423"/>
                </a:cxn>
                <a:cxn ang="0">
                  <a:pos x="811" y="3423"/>
                </a:cxn>
                <a:cxn ang="0">
                  <a:pos x="537" y="3423"/>
                </a:cxn>
                <a:cxn ang="0">
                  <a:pos x="274" y="3423"/>
                </a:cxn>
              </a:cxnLst>
              <a:rect l="0" t="0" r="r" b="b"/>
              <a:pathLst>
                <a:path w="3484" h="3423">
                  <a:moveTo>
                    <a:pt x="0" y="0"/>
                  </a:moveTo>
                  <a:lnTo>
                    <a:pt x="81" y="10"/>
                  </a:lnTo>
                  <a:lnTo>
                    <a:pt x="132" y="20"/>
                  </a:lnTo>
                  <a:lnTo>
                    <a:pt x="274" y="60"/>
                  </a:lnTo>
                  <a:lnTo>
                    <a:pt x="405" y="141"/>
                  </a:lnTo>
                  <a:lnTo>
                    <a:pt x="405" y="152"/>
                  </a:lnTo>
                  <a:lnTo>
                    <a:pt x="537" y="273"/>
                  </a:lnTo>
                  <a:lnTo>
                    <a:pt x="547" y="283"/>
                  </a:lnTo>
                  <a:lnTo>
                    <a:pt x="638" y="415"/>
                  </a:lnTo>
                  <a:lnTo>
                    <a:pt x="679" y="476"/>
                  </a:lnTo>
                  <a:lnTo>
                    <a:pt x="709" y="557"/>
                  </a:lnTo>
                  <a:lnTo>
                    <a:pt x="760" y="688"/>
                  </a:lnTo>
                  <a:lnTo>
                    <a:pt x="790" y="820"/>
                  </a:lnTo>
                  <a:lnTo>
                    <a:pt x="811" y="921"/>
                  </a:lnTo>
                  <a:lnTo>
                    <a:pt x="821" y="962"/>
                  </a:lnTo>
                  <a:lnTo>
                    <a:pt x="831" y="1094"/>
                  </a:lnTo>
                  <a:lnTo>
                    <a:pt x="831" y="1225"/>
                  </a:lnTo>
                  <a:lnTo>
                    <a:pt x="831" y="1367"/>
                  </a:lnTo>
                  <a:lnTo>
                    <a:pt x="821" y="1499"/>
                  </a:lnTo>
                  <a:lnTo>
                    <a:pt x="942" y="1519"/>
                  </a:lnTo>
                  <a:lnTo>
                    <a:pt x="1084" y="1519"/>
                  </a:lnTo>
                  <a:lnTo>
                    <a:pt x="1165" y="1499"/>
                  </a:lnTo>
                  <a:lnTo>
                    <a:pt x="1206" y="1367"/>
                  </a:lnTo>
                  <a:lnTo>
                    <a:pt x="1216" y="1326"/>
                  </a:lnTo>
                  <a:lnTo>
                    <a:pt x="1256" y="1225"/>
                  </a:lnTo>
                  <a:lnTo>
                    <a:pt x="1317" y="1094"/>
                  </a:lnTo>
                  <a:lnTo>
                    <a:pt x="1347" y="1023"/>
                  </a:lnTo>
                  <a:lnTo>
                    <a:pt x="1388" y="962"/>
                  </a:lnTo>
                  <a:lnTo>
                    <a:pt x="1479" y="820"/>
                  </a:lnTo>
                  <a:lnTo>
                    <a:pt x="1489" y="820"/>
                  </a:lnTo>
                  <a:lnTo>
                    <a:pt x="1611" y="688"/>
                  </a:lnTo>
                  <a:lnTo>
                    <a:pt x="1621" y="678"/>
                  </a:lnTo>
                  <a:lnTo>
                    <a:pt x="1753" y="577"/>
                  </a:lnTo>
                  <a:lnTo>
                    <a:pt x="1813" y="557"/>
                  </a:lnTo>
                  <a:lnTo>
                    <a:pt x="1894" y="516"/>
                  </a:lnTo>
                  <a:lnTo>
                    <a:pt x="2026" y="486"/>
                  </a:lnTo>
                  <a:lnTo>
                    <a:pt x="2158" y="486"/>
                  </a:lnTo>
                  <a:lnTo>
                    <a:pt x="2299" y="526"/>
                  </a:lnTo>
                  <a:lnTo>
                    <a:pt x="2340" y="557"/>
                  </a:lnTo>
                  <a:lnTo>
                    <a:pt x="2431" y="617"/>
                  </a:lnTo>
                  <a:lnTo>
                    <a:pt x="2502" y="688"/>
                  </a:lnTo>
                  <a:lnTo>
                    <a:pt x="2563" y="790"/>
                  </a:lnTo>
                  <a:lnTo>
                    <a:pt x="2583" y="820"/>
                  </a:lnTo>
                  <a:lnTo>
                    <a:pt x="2624" y="962"/>
                  </a:lnTo>
                  <a:lnTo>
                    <a:pt x="2644" y="1094"/>
                  </a:lnTo>
                  <a:lnTo>
                    <a:pt x="2634" y="1225"/>
                  </a:lnTo>
                  <a:lnTo>
                    <a:pt x="2603" y="1367"/>
                  </a:lnTo>
                  <a:lnTo>
                    <a:pt x="2563" y="1428"/>
                  </a:lnTo>
                  <a:lnTo>
                    <a:pt x="2543" y="1499"/>
                  </a:lnTo>
                  <a:lnTo>
                    <a:pt x="2431" y="1600"/>
                  </a:lnTo>
                  <a:lnTo>
                    <a:pt x="2370" y="1630"/>
                  </a:lnTo>
                  <a:lnTo>
                    <a:pt x="2431" y="1711"/>
                  </a:lnTo>
                  <a:lnTo>
                    <a:pt x="2563" y="1732"/>
                  </a:lnTo>
                  <a:lnTo>
                    <a:pt x="2705" y="1711"/>
                  </a:lnTo>
                  <a:lnTo>
                    <a:pt x="2836" y="1701"/>
                  </a:lnTo>
                  <a:lnTo>
                    <a:pt x="2968" y="1701"/>
                  </a:lnTo>
                  <a:lnTo>
                    <a:pt x="3110" y="1721"/>
                  </a:lnTo>
                  <a:lnTo>
                    <a:pt x="3221" y="1772"/>
                  </a:lnTo>
                  <a:lnTo>
                    <a:pt x="3241" y="1782"/>
                  </a:lnTo>
                  <a:lnTo>
                    <a:pt x="3373" y="1904"/>
                  </a:lnTo>
                  <a:lnTo>
                    <a:pt x="3383" y="1904"/>
                  </a:lnTo>
                  <a:lnTo>
                    <a:pt x="3454" y="2035"/>
                  </a:lnTo>
                  <a:lnTo>
                    <a:pt x="3484" y="2177"/>
                  </a:lnTo>
                  <a:lnTo>
                    <a:pt x="3474" y="2309"/>
                  </a:lnTo>
                  <a:lnTo>
                    <a:pt x="3444" y="2441"/>
                  </a:lnTo>
                  <a:lnTo>
                    <a:pt x="3373" y="2582"/>
                  </a:lnTo>
                  <a:lnTo>
                    <a:pt x="3292" y="2714"/>
                  </a:lnTo>
                  <a:lnTo>
                    <a:pt x="3241" y="2765"/>
                  </a:lnTo>
                  <a:lnTo>
                    <a:pt x="3160" y="2846"/>
                  </a:lnTo>
                  <a:lnTo>
                    <a:pt x="3110" y="2896"/>
                  </a:lnTo>
                  <a:lnTo>
                    <a:pt x="2998" y="2988"/>
                  </a:lnTo>
                  <a:lnTo>
                    <a:pt x="2968" y="2998"/>
                  </a:lnTo>
                  <a:lnTo>
                    <a:pt x="2836" y="3079"/>
                  </a:lnTo>
                  <a:lnTo>
                    <a:pt x="2765" y="3119"/>
                  </a:lnTo>
                  <a:lnTo>
                    <a:pt x="2705" y="3150"/>
                  </a:lnTo>
                  <a:lnTo>
                    <a:pt x="2563" y="3210"/>
                  </a:lnTo>
                  <a:lnTo>
                    <a:pt x="2431" y="3251"/>
                  </a:lnTo>
                  <a:lnTo>
                    <a:pt x="2299" y="3301"/>
                  </a:lnTo>
                  <a:lnTo>
                    <a:pt x="2158" y="3332"/>
                  </a:lnTo>
                  <a:lnTo>
                    <a:pt x="2026" y="3362"/>
                  </a:lnTo>
                  <a:lnTo>
                    <a:pt x="1894" y="3372"/>
                  </a:lnTo>
                  <a:lnTo>
                    <a:pt x="1753" y="3383"/>
                  </a:lnTo>
                  <a:lnTo>
                    <a:pt x="1651" y="3393"/>
                  </a:lnTo>
                  <a:lnTo>
                    <a:pt x="1621" y="3393"/>
                  </a:lnTo>
                  <a:lnTo>
                    <a:pt x="1489" y="3403"/>
                  </a:lnTo>
                  <a:lnTo>
                    <a:pt x="1347" y="3413"/>
                  </a:lnTo>
                  <a:lnTo>
                    <a:pt x="1216" y="3413"/>
                  </a:lnTo>
                  <a:lnTo>
                    <a:pt x="1084" y="3423"/>
                  </a:lnTo>
                  <a:lnTo>
                    <a:pt x="942" y="3423"/>
                  </a:lnTo>
                  <a:lnTo>
                    <a:pt x="811" y="3423"/>
                  </a:lnTo>
                  <a:lnTo>
                    <a:pt x="679" y="3423"/>
                  </a:lnTo>
                  <a:lnTo>
                    <a:pt x="537" y="3423"/>
                  </a:lnTo>
                  <a:lnTo>
                    <a:pt x="405" y="3423"/>
                  </a:lnTo>
                  <a:lnTo>
                    <a:pt x="274" y="3423"/>
                  </a:lnTo>
                </a:path>
              </a:pathLst>
            </a:custGeom>
            <a:noFill/>
            <a:ln w="19050">
              <a:solidFill>
                <a:srgbClr val="F8D93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6234" name="Freeform 1114"/>
            <p:cNvSpPr>
              <a:spLocks/>
            </p:cNvSpPr>
            <p:nvPr/>
          </p:nvSpPr>
          <p:spPr bwMode="auto">
            <a:xfrm>
              <a:off x="330" y="1907"/>
              <a:ext cx="127" cy="154"/>
            </a:xfrm>
            <a:custGeom>
              <a:avLst/>
              <a:gdLst/>
              <a:ahLst/>
              <a:cxnLst>
                <a:cxn ang="0">
                  <a:pos x="81" y="3413"/>
                </a:cxn>
                <a:cxn ang="0">
                  <a:pos x="274" y="3362"/>
                </a:cxn>
                <a:cxn ang="0">
                  <a:pos x="405" y="3271"/>
                </a:cxn>
                <a:cxn ang="0">
                  <a:pos x="547" y="3139"/>
                </a:cxn>
                <a:cxn ang="0">
                  <a:pos x="679" y="2947"/>
                </a:cxn>
                <a:cxn ang="0">
                  <a:pos x="760" y="2734"/>
                </a:cxn>
                <a:cxn ang="0">
                  <a:pos x="811" y="2501"/>
                </a:cxn>
                <a:cxn ang="0">
                  <a:pos x="831" y="2329"/>
                </a:cxn>
                <a:cxn ang="0">
                  <a:pos x="831" y="2056"/>
                </a:cxn>
                <a:cxn ang="0">
                  <a:pos x="942" y="1904"/>
                </a:cxn>
                <a:cxn ang="0">
                  <a:pos x="1165" y="1924"/>
                </a:cxn>
                <a:cxn ang="0">
                  <a:pos x="1216" y="2096"/>
                </a:cxn>
                <a:cxn ang="0">
                  <a:pos x="1317" y="2329"/>
                </a:cxn>
                <a:cxn ang="0">
                  <a:pos x="1388" y="2461"/>
                </a:cxn>
                <a:cxn ang="0">
                  <a:pos x="1489" y="2603"/>
                </a:cxn>
                <a:cxn ang="0">
                  <a:pos x="1621" y="2744"/>
                </a:cxn>
                <a:cxn ang="0">
                  <a:pos x="1813" y="2866"/>
                </a:cxn>
                <a:cxn ang="0">
                  <a:pos x="2026" y="2937"/>
                </a:cxn>
                <a:cxn ang="0">
                  <a:pos x="2299" y="2896"/>
                </a:cxn>
                <a:cxn ang="0">
                  <a:pos x="2431" y="2805"/>
                </a:cxn>
                <a:cxn ang="0">
                  <a:pos x="2563" y="2633"/>
                </a:cxn>
                <a:cxn ang="0">
                  <a:pos x="2624" y="2461"/>
                </a:cxn>
                <a:cxn ang="0">
                  <a:pos x="2634" y="2197"/>
                </a:cxn>
                <a:cxn ang="0">
                  <a:pos x="2563" y="1995"/>
                </a:cxn>
                <a:cxn ang="0">
                  <a:pos x="2431" y="1823"/>
                </a:cxn>
                <a:cxn ang="0">
                  <a:pos x="2431" y="1711"/>
                </a:cxn>
                <a:cxn ang="0">
                  <a:pos x="2705" y="1711"/>
                </a:cxn>
                <a:cxn ang="0">
                  <a:pos x="2968" y="1721"/>
                </a:cxn>
                <a:cxn ang="0">
                  <a:pos x="3221" y="1651"/>
                </a:cxn>
                <a:cxn ang="0">
                  <a:pos x="3373" y="1519"/>
                </a:cxn>
                <a:cxn ang="0">
                  <a:pos x="3454" y="1387"/>
                </a:cxn>
                <a:cxn ang="0">
                  <a:pos x="3474" y="1114"/>
                </a:cxn>
                <a:cxn ang="0">
                  <a:pos x="3373" y="840"/>
                </a:cxn>
                <a:cxn ang="0">
                  <a:pos x="3241" y="658"/>
                </a:cxn>
                <a:cxn ang="0">
                  <a:pos x="3110" y="526"/>
                </a:cxn>
                <a:cxn ang="0">
                  <a:pos x="2968" y="425"/>
                </a:cxn>
                <a:cxn ang="0">
                  <a:pos x="2765" y="303"/>
                </a:cxn>
                <a:cxn ang="0">
                  <a:pos x="2563" y="212"/>
                </a:cxn>
                <a:cxn ang="0">
                  <a:pos x="2299" y="121"/>
                </a:cxn>
                <a:cxn ang="0">
                  <a:pos x="2026" y="60"/>
                </a:cxn>
                <a:cxn ang="0">
                  <a:pos x="1753" y="40"/>
                </a:cxn>
                <a:cxn ang="0">
                  <a:pos x="1621" y="30"/>
                </a:cxn>
                <a:cxn ang="0">
                  <a:pos x="1347" y="10"/>
                </a:cxn>
                <a:cxn ang="0">
                  <a:pos x="1084" y="0"/>
                </a:cxn>
                <a:cxn ang="0">
                  <a:pos x="811" y="0"/>
                </a:cxn>
                <a:cxn ang="0">
                  <a:pos x="537" y="0"/>
                </a:cxn>
                <a:cxn ang="0">
                  <a:pos x="274" y="0"/>
                </a:cxn>
              </a:cxnLst>
              <a:rect l="0" t="0" r="r" b="b"/>
              <a:pathLst>
                <a:path w="3484" h="3423">
                  <a:moveTo>
                    <a:pt x="0" y="3423"/>
                  </a:moveTo>
                  <a:lnTo>
                    <a:pt x="81" y="3413"/>
                  </a:lnTo>
                  <a:lnTo>
                    <a:pt x="132" y="3403"/>
                  </a:lnTo>
                  <a:lnTo>
                    <a:pt x="274" y="3362"/>
                  </a:lnTo>
                  <a:lnTo>
                    <a:pt x="405" y="3281"/>
                  </a:lnTo>
                  <a:lnTo>
                    <a:pt x="405" y="3271"/>
                  </a:lnTo>
                  <a:lnTo>
                    <a:pt x="537" y="3150"/>
                  </a:lnTo>
                  <a:lnTo>
                    <a:pt x="547" y="3139"/>
                  </a:lnTo>
                  <a:lnTo>
                    <a:pt x="638" y="3008"/>
                  </a:lnTo>
                  <a:lnTo>
                    <a:pt x="679" y="2947"/>
                  </a:lnTo>
                  <a:lnTo>
                    <a:pt x="709" y="2866"/>
                  </a:lnTo>
                  <a:lnTo>
                    <a:pt x="760" y="2734"/>
                  </a:lnTo>
                  <a:lnTo>
                    <a:pt x="790" y="2603"/>
                  </a:lnTo>
                  <a:lnTo>
                    <a:pt x="811" y="2501"/>
                  </a:lnTo>
                  <a:lnTo>
                    <a:pt x="821" y="2461"/>
                  </a:lnTo>
                  <a:lnTo>
                    <a:pt x="831" y="2329"/>
                  </a:lnTo>
                  <a:lnTo>
                    <a:pt x="831" y="2197"/>
                  </a:lnTo>
                  <a:lnTo>
                    <a:pt x="831" y="2056"/>
                  </a:lnTo>
                  <a:lnTo>
                    <a:pt x="821" y="1924"/>
                  </a:lnTo>
                  <a:lnTo>
                    <a:pt x="942" y="1904"/>
                  </a:lnTo>
                  <a:lnTo>
                    <a:pt x="1084" y="1904"/>
                  </a:lnTo>
                  <a:lnTo>
                    <a:pt x="1165" y="1924"/>
                  </a:lnTo>
                  <a:lnTo>
                    <a:pt x="1206" y="2056"/>
                  </a:lnTo>
                  <a:lnTo>
                    <a:pt x="1216" y="2096"/>
                  </a:lnTo>
                  <a:lnTo>
                    <a:pt x="1256" y="2197"/>
                  </a:lnTo>
                  <a:lnTo>
                    <a:pt x="1317" y="2329"/>
                  </a:lnTo>
                  <a:lnTo>
                    <a:pt x="1347" y="2400"/>
                  </a:lnTo>
                  <a:lnTo>
                    <a:pt x="1388" y="2461"/>
                  </a:lnTo>
                  <a:lnTo>
                    <a:pt x="1479" y="2603"/>
                  </a:lnTo>
                  <a:lnTo>
                    <a:pt x="1489" y="2603"/>
                  </a:lnTo>
                  <a:lnTo>
                    <a:pt x="1611" y="2734"/>
                  </a:lnTo>
                  <a:lnTo>
                    <a:pt x="1621" y="2744"/>
                  </a:lnTo>
                  <a:lnTo>
                    <a:pt x="1753" y="2846"/>
                  </a:lnTo>
                  <a:lnTo>
                    <a:pt x="1813" y="2866"/>
                  </a:lnTo>
                  <a:lnTo>
                    <a:pt x="1894" y="2906"/>
                  </a:lnTo>
                  <a:lnTo>
                    <a:pt x="2026" y="2937"/>
                  </a:lnTo>
                  <a:lnTo>
                    <a:pt x="2158" y="2937"/>
                  </a:lnTo>
                  <a:lnTo>
                    <a:pt x="2299" y="2896"/>
                  </a:lnTo>
                  <a:lnTo>
                    <a:pt x="2340" y="2866"/>
                  </a:lnTo>
                  <a:lnTo>
                    <a:pt x="2431" y="2805"/>
                  </a:lnTo>
                  <a:lnTo>
                    <a:pt x="2502" y="2734"/>
                  </a:lnTo>
                  <a:lnTo>
                    <a:pt x="2563" y="2633"/>
                  </a:lnTo>
                  <a:lnTo>
                    <a:pt x="2583" y="2603"/>
                  </a:lnTo>
                  <a:lnTo>
                    <a:pt x="2624" y="2461"/>
                  </a:lnTo>
                  <a:lnTo>
                    <a:pt x="2644" y="2329"/>
                  </a:lnTo>
                  <a:lnTo>
                    <a:pt x="2634" y="2197"/>
                  </a:lnTo>
                  <a:lnTo>
                    <a:pt x="2603" y="2056"/>
                  </a:lnTo>
                  <a:lnTo>
                    <a:pt x="2563" y="1995"/>
                  </a:lnTo>
                  <a:lnTo>
                    <a:pt x="2543" y="1924"/>
                  </a:lnTo>
                  <a:lnTo>
                    <a:pt x="2431" y="1823"/>
                  </a:lnTo>
                  <a:lnTo>
                    <a:pt x="2370" y="1792"/>
                  </a:lnTo>
                  <a:lnTo>
                    <a:pt x="2431" y="1711"/>
                  </a:lnTo>
                  <a:lnTo>
                    <a:pt x="2563" y="1691"/>
                  </a:lnTo>
                  <a:lnTo>
                    <a:pt x="2705" y="1711"/>
                  </a:lnTo>
                  <a:lnTo>
                    <a:pt x="2836" y="1721"/>
                  </a:lnTo>
                  <a:lnTo>
                    <a:pt x="2968" y="1721"/>
                  </a:lnTo>
                  <a:lnTo>
                    <a:pt x="3110" y="1701"/>
                  </a:lnTo>
                  <a:lnTo>
                    <a:pt x="3221" y="1651"/>
                  </a:lnTo>
                  <a:lnTo>
                    <a:pt x="3241" y="1640"/>
                  </a:lnTo>
                  <a:lnTo>
                    <a:pt x="3373" y="1519"/>
                  </a:lnTo>
                  <a:lnTo>
                    <a:pt x="3383" y="1519"/>
                  </a:lnTo>
                  <a:lnTo>
                    <a:pt x="3454" y="1387"/>
                  </a:lnTo>
                  <a:lnTo>
                    <a:pt x="3484" y="1245"/>
                  </a:lnTo>
                  <a:lnTo>
                    <a:pt x="3474" y="1114"/>
                  </a:lnTo>
                  <a:lnTo>
                    <a:pt x="3444" y="982"/>
                  </a:lnTo>
                  <a:lnTo>
                    <a:pt x="3373" y="840"/>
                  </a:lnTo>
                  <a:lnTo>
                    <a:pt x="3292" y="709"/>
                  </a:lnTo>
                  <a:lnTo>
                    <a:pt x="3241" y="658"/>
                  </a:lnTo>
                  <a:lnTo>
                    <a:pt x="3160" y="577"/>
                  </a:lnTo>
                  <a:lnTo>
                    <a:pt x="3110" y="526"/>
                  </a:lnTo>
                  <a:lnTo>
                    <a:pt x="2998" y="435"/>
                  </a:lnTo>
                  <a:lnTo>
                    <a:pt x="2968" y="425"/>
                  </a:lnTo>
                  <a:lnTo>
                    <a:pt x="2836" y="344"/>
                  </a:lnTo>
                  <a:lnTo>
                    <a:pt x="2765" y="303"/>
                  </a:lnTo>
                  <a:lnTo>
                    <a:pt x="2705" y="273"/>
                  </a:lnTo>
                  <a:lnTo>
                    <a:pt x="2563" y="212"/>
                  </a:lnTo>
                  <a:lnTo>
                    <a:pt x="2431" y="172"/>
                  </a:lnTo>
                  <a:lnTo>
                    <a:pt x="2299" y="121"/>
                  </a:lnTo>
                  <a:lnTo>
                    <a:pt x="2158" y="91"/>
                  </a:lnTo>
                  <a:lnTo>
                    <a:pt x="2026" y="60"/>
                  </a:lnTo>
                  <a:lnTo>
                    <a:pt x="1894" y="50"/>
                  </a:lnTo>
                  <a:lnTo>
                    <a:pt x="1753" y="40"/>
                  </a:lnTo>
                  <a:lnTo>
                    <a:pt x="1651" y="30"/>
                  </a:lnTo>
                  <a:lnTo>
                    <a:pt x="1621" y="30"/>
                  </a:lnTo>
                  <a:lnTo>
                    <a:pt x="1489" y="20"/>
                  </a:lnTo>
                  <a:lnTo>
                    <a:pt x="1347" y="10"/>
                  </a:lnTo>
                  <a:lnTo>
                    <a:pt x="1216" y="10"/>
                  </a:lnTo>
                  <a:lnTo>
                    <a:pt x="1084" y="0"/>
                  </a:lnTo>
                  <a:lnTo>
                    <a:pt x="942" y="0"/>
                  </a:lnTo>
                  <a:lnTo>
                    <a:pt x="811" y="0"/>
                  </a:lnTo>
                  <a:lnTo>
                    <a:pt x="679" y="0"/>
                  </a:lnTo>
                  <a:lnTo>
                    <a:pt x="537" y="0"/>
                  </a:lnTo>
                  <a:lnTo>
                    <a:pt x="405" y="0"/>
                  </a:lnTo>
                  <a:lnTo>
                    <a:pt x="274" y="0"/>
                  </a:lnTo>
                </a:path>
              </a:pathLst>
            </a:custGeom>
            <a:noFill/>
            <a:ln w="19050">
              <a:solidFill>
                <a:srgbClr val="F8D93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495" name="WordArt 1115"/>
            <p:cNvSpPr>
              <a:spLocks noChangeArrowheads="1" noChangeShapeType="1" noTextEdit="1"/>
            </p:cNvSpPr>
            <p:nvPr/>
          </p:nvSpPr>
          <p:spPr bwMode="auto">
            <a:xfrm>
              <a:off x="305" y="1833"/>
              <a:ext cx="53" cy="14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FR" sz="3600" kern="10">
                  <a:ln w="19050">
                    <a:solidFill>
                      <a:srgbClr val="5F5F5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0</a:t>
              </a:r>
            </a:p>
          </p:txBody>
        </p:sp>
        <p:sp>
          <p:nvSpPr>
            <p:cNvPr id="20496" name="WordArt 1116"/>
            <p:cNvSpPr>
              <a:spLocks noChangeArrowheads="1" noChangeShapeType="1" noTextEdit="1"/>
            </p:cNvSpPr>
            <p:nvPr/>
          </p:nvSpPr>
          <p:spPr bwMode="auto">
            <a:xfrm>
              <a:off x="369" y="1833"/>
              <a:ext cx="52" cy="14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fr-FR" sz="3600" kern="10">
                  <a:ln w="19050">
                    <a:solidFill>
                      <a:srgbClr val="5F5F5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0</a:t>
              </a:r>
            </a:p>
          </p:txBody>
        </p:sp>
        <p:grpSp>
          <p:nvGrpSpPr>
            <p:cNvPr id="3" name="Group 1117"/>
            <p:cNvGrpSpPr>
              <a:grpSpLocks/>
            </p:cNvGrpSpPr>
            <p:nvPr/>
          </p:nvGrpSpPr>
          <p:grpSpPr bwMode="auto">
            <a:xfrm>
              <a:off x="229" y="1795"/>
              <a:ext cx="63" cy="216"/>
              <a:chOff x="2280" y="2880"/>
              <a:chExt cx="140" cy="390"/>
            </a:xfrm>
          </p:grpSpPr>
          <p:sp>
            <p:nvSpPr>
              <p:cNvPr id="20498" name="WordArt 1118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80" y="2880"/>
                <a:ext cx="108" cy="25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fr-FR" sz="3600" kern="10">
                    <a:ln w="19050">
                      <a:solidFill>
                        <a:srgbClr val="5F5F5F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Arial Black"/>
                  </a:rPr>
                  <a:t>5</a:t>
                </a:r>
              </a:p>
            </p:txBody>
          </p:sp>
          <p:sp>
            <p:nvSpPr>
              <p:cNvPr id="20499" name="WordArt 1119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98" y="3015"/>
                <a:ext cx="122" cy="25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fr-FR" sz="3600" kern="10">
                    <a:ln w="19050">
                      <a:solidFill>
                        <a:srgbClr val="5F5F5F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Arial Black"/>
                  </a:rPr>
                  <a:t>9</a:t>
                </a:r>
              </a:p>
            </p:txBody>
          </p:sp>
          <p:sp>
            <p:nvSpPr>
              <p:cNvPr id="6240" name="Freeform 1120"/>
              <p:cNvSpPr>
                <a:spLocks/>
              </p:cNvSpPr>
              <p:nvPr/>
            </p:nvSpPr>
            <p:spPr bwMode="auto">
              <a:xfrm rot="-318873">
                <a:off x="2320" y="3059"/>
                <a:ext cx="13" cy="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" y="36"/>
                  </a:cxn>
                </a:cxnLst>
                <a:rect l="0" t="0" r="r" b="b"/>
                <a:pathLst>
                  <a:path w="14" h="36">
                    <a:moveTo>
                      <a:pt x="0" y="0"/>
                    </a:moveTo>
                    <a:cubicBezTo>
                      <a:pt x="1" y="6"/>
                      <a:pt x="0" y="36"/>
                      <a:pt x="14" y="36"/>
                    </a:cubicBezTo>
                  </a:path>
                </a:pathLst>
              </a:custGeom>
              <a:noFill/>
              <a:ln w="19050" cap="flat" cmpd="sng">
                <a:solidFill>
                  <a:srgbClr val="5F5F5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1" name="Freeform 1121"/>
              <p:cNvSpPr>
                <a:spLocks/>
              </p:cNvSpPr>
              <p:nvPr/>
            </p:nvSpPr>
            <p:spPr bwMode="auto">
              <a:xfrm>
                <a:off x="2293" y="3113"/>
                <a:ext cx="53" cy="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" y="22"/>
                  </a:cxn>
                  <a:cxn ang="0">
                    <a:pos x="57" y="21"/>
                  </a:cxn>
                </a:cxnLst>
                <a:rect l="0" t="0" r="r" b="b"/>
                <a:pathLst>
                  <a:path w="57" h="27">
                    <a:moveTo>
                      <a:pt x="0" y="0"/>
                    </a:moveTo>
                    <a:cubicBezTo>
                      <a:pt x="7" y="10"/>
                      <a:pt x="16" y="19"/>
                      <a:pt x="29" y="22"/>
                    </a:cubicBezTo>
                    <a:cubicBezTo>
                      <a:pt x="36" y="25"/>
                      <a:pt x="51" y="27"/>
                      <a:pt x="57" y="21"/>
                    </a:cubicBezTo>
                  </a:path>
                </a:pathLst>
              </a:custGeom>
              <a:noFill/>
              <a:ln w="19050" cap="flat" cmpd="sng">
                <a:solidFill>
                  <a:srgbClr val="5F5F5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2" name="Line 1122"/>
              <p:cNvSpPr>
                <a:spLocks noChangeShapeType="1"/>
              </p:cNvSpPr>
              <p:nvPr/>
            </p:nvSpPr>
            <p:spPr bwMode="auto">
              <a:xfrm rot="-735886">
                <a:off x="2282" y="3061"/>
                <a:ext cx="40" cy="0"/>
              </a:xfrm>
              <a:prstGeom prst="line">
                <a:avLst/>
              </a:prstGeom>
              <a:noFill/>
              <a:ln w="19050">
                <a:solidFill>
                  <a:srgbClr val="5F5F5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3" name="Line 1123"/>
              <p:cNvSpPr>
                <a:spLocks noChangeShapeType="1"/>
              </p:cNvSpPr>
              <p:nvPr/>
            </p:nvSpPr>
            <p:spPr bwMode="auto">
              <a:xfrm rot="-735886">
                <a:off x="2287" y="3071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4" name="Line 1124"/>
              <p:cNvSpPr>
                <a:spLocks noChangeShapeType="1"/>
              </p:cNvSpPr>
              <p:nvPr/>
            </p:nvSpPr>
            <p:spPr bwMode="auto">
              <a:xfrm rot="-735886">
                <a:off x="2287" y="3080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5" name="Line 1125"/>
              <p:cNvSpPr>
                <a:spLocks noChangeShapeType="1"/>
              </p:cNvSpPr>
              <p:nvPr/>
            </p:nvSpPr>
            <p:spPr bwMode="auto">
              <a:xfrm rot="-735886">
                <a:off x="2289" y="3089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6" name="Line 1126"/>
              <p:cNvSpPr>
                <a:spLocks noChangeShapeType="1"/>
              </p:cNvSpPr>
              <p:nvPr/>
            </p:nvSpPr>
            <p:spPr bwMode="auto">
              <a:xfrm rot="-735886">
                <a:off x="2293" y="3098"/>
                <a:ext cx="24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7" name="Line 1127"/>
              <p:cNvSpPr>
                <a:spLocks noChangeShapeType="1"/>
              </p:cNvSpPr>
              <p:nvPr/>
            </p:nvSpPr>
            <p:spPr bwMode="auto">
              <a:xfrm rot="-735886">
                <a:off x="2300" y="3106"/>
                <a:ext cx="22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8" name="Freeform 1128"/>
              <p:cNvSpPr>
                <a:spLocks/>
              </p:cNvSpPr>
              <p:nvPr/>
            </p:nvSpPr>
            <p:spPr bwMode="auto">
              <a:xfrm>
                <a:off x="2293" y="3095"/>
                <a:ext cx="18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16"/>
                  </a:cxn>
                  <a:cxn ang="0">
                    <a:pos x="18" y="22"/>
                  </a:cxn>
                </a:cxnLst>
                <a:rect l="0" t="0" r="r" b="b"/>
                <a:pathLst>
                  <a:path w="18" h="22">
                    <a:moveTo>
                      <a:pt x="0" y="0"/>
                    </a:moveTo>
                    <a:cubicBezTo>
                      <a:pt x="5" y="7"/>
                      <a:pt x="4" y="11"/>
                      <a:pt x="12" y="16"/>
                    </a:cubicBezTo>
                    <a:cubicBezTo>
                      <a:pt x="16" y="22"/>
                      <a:pt x="13" y="20"/>
                      <a:pt x="18" y="22"/>
                    </a:cubicBez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49" name="Line 1129"/>
              <p:cNvSpPr>
                <a:spLocks noChangeShapeType="1"/>
              </p:cNvSpPr>
              <p:nvPr/>
            </p:nvSpPr>
            <p:spPr bwMode="auto">
              <a:xfrm rot="-735886">
                <a:off x="2327" y="3106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50" name="Line 1130"/>
              <p:cNvSpPr>
                <a:spLocks noChangeShapeType="1"/>
              </p:cNvSpPr>
              <p:nvPr/>
            </p:nvSpPr>
            <p:spPr bwMode="auto">
              <a:xfrm rot="-735886">
                <a:off x="2322" y="3117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51" name="Line 1131"/>
              <p:cNvSpPr>
                <a:spLocks noChangeShapeType="1"/>
              </p:cNvSpPr>
              <p:nvPr/>
            </p:nvSpPr>
            <p:spPr bwMode="auto">
              <a:xfrm rot="-735886">
                <a:off x="2324" y="3122"/>
                <a:ext cx="29" cy="0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52" name="Freeform 1132"/>
              <p:cNvSpPr>
                <a:spLocks/>
              </p:cNvSpPr>
              <p:nvPr/>
            </p:nvSpPr>
            <p:spPr bwMode="auto">
              <a:xfrm>
                <a:off x="2324" y="3098"/>
                <a:ext cx="24" cy="5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3" y="0"/>
                  </a:cxn>
                </a:cxnLst>
                <a:rect l="0" t="0" r="r" b="b"/>
                <a:pathLst>
                  <a:path w="23" h="6">
                    <a:moveTo>
                      <a:pt x="0" y="6"/>
                    </a:moveTo>
                    <a:cubicBezTo>
                      <a:pt x="8" y="5"/>
                      <a:pt x="17" y="6"/>
                      <a:pt x="23" y="0"/>
                    </a:cubicBez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53" name="Freeform 1133"/>
              <p:cNvSpPr>
                <a:spLocks/>
              </p:cNvSpPr>
              <p:nvPr/>
            </p:nvSpPr>
            <p:spPr bwMode="auto">
              <a:xfrm>
                <a:off x="2329" y="3122"/>
                <a:ext cx="22" cy="5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3" y="0"/>
                  </a:cxn>
                </a:cxnLst>
                <a:rect l="0" t="0" r="r" b="b"/>
                <a:pathLst>
                  <a:path w="23" h="6">
                    <a:moveTo>
                      <a:pt x="0" y="6"/>
                    </a:moveTo>
                    <a:cubicBezTo>
                      <a:pt x="8" y="5"/>
                      <a:pt x="17" y="6"/>
                      <a:pt x="23" y="0"/>
                    </a:cubicBez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</p:grpSp>
      <p:sp>
        <p:nvSpPr>
          <p:cNvPr id="6254" name="Text Box 1134"/>
          <p:cNvSpPr txBox="1">
            <a:spLocks noChangeArrowheads="1"/>
          </p:cNvSpPr>
          <p:nvPr/>
        </p:nvSpPr>
        <p:spPr bwMode="auto">
          <a:xfrm rot="-937163">
            <a:off x="30163" y="6488113"/>
            <a:ext cx="996950" cy="14446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defRPr/>
            </a:pPr>
            <a:r>
              <a:rPr lang="en-US" sz="800" b="1">
                <a:solidFill>
                  <a:schemeClr val="bg1"/>
                </a:solidFill>
                <a:latin typeface="Verdana" pitchFamily="34" charset="0"/>
              </a:rPr>
              <a:t>CONFIDENTIAL</a:t>
            </a:r>
          </a:p>
        </p:txBody>
      </p:sp>
      <p:sp>
        <p:nvSpPr>
          <p:cNvPr id="6255" name="Text Box 1135"/>
          <p:cNvSpPr txBox="1">
            <a:spLocks noChangeArrowheads="1"/>
          </p:cNvSpPr>
          <p:nvPr/>
        </p:nvSpPr>
        <p:spPr bwMode="auto">
          <a:xfrm>
            <a:off x="7092950" y="6386513"/>
            <a:ext cx="1830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r-FR"/>
          </a:p>
        </p:txBody>
      </p:sp>
      <p:sp>
        <p:nvSpPr>
          <p:cNvPr id="6256" name="Text Box 1136"/>
          <p:cNvSpPr txBox="1">
            <a:spLocks noChangeArrowheads="1"/>
          </p:cNvSpPr>
          <p:nvPr/>
        </p:nvSpPr>
        <p:spPr bwMode="auto">
          <a:xfrm>
            <a:off x="6858000" y="6400800"/>
            <a:ext cx="20939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defRPr/>
            </a:pPr>
            <a:r>
              <a:rPr lang="fr-FR" sz="1400" dirty="0" smtClean="0">
                <a:solidFill>
                  <a:srgbClr val="5E5E5E"/>
                </a:solidFill>
                <a:latin typeface="Arial" charset="0"/>
              </a:rPr>
              <a:t>Loris Scola</a:t>
            </a:r>
            <a:endParaRPr lang="fr-FR" sz="1400" dirty="0">
              <a:solidFill>
                <a:srgbClr val="5E5E5E"/>
              </a:solidFill>
              <a:latin typeface="Arial" charset="0"/>
            </a:endParaRPr>
          </a:p>
        </p:txBody>
      </p:sp>
      <p:pic>
        <p:nvPicPr>
          <p:cNvPr id="20517" name="Picture 1138" descr="Sigle-Irfu_v_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813" y="946150"/>
            <a:ext cx="56515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8" name="Rectangle 38"/>
          <p:cNvSpPr>
            <a:spLocks noGrp="1" noChangeArrowheads="1"/>
          </p:cNvSpPr>
          <p:nvPr>
            <p:ph type="ctrTitle" sz="quarter"/>
          </p:nvPr>
        </p:nvSpPr>
        <p:spPr>
          <a:xfrm>
            <a:off x="1466491" y="1"/>
            <a:ext cx="7677509" cy="534838"/>
          </a:xfrm>
          <a:prstGeom prst="rect">
            <a:avLst/>
          </a:prstGeom>
        </p:spPr>
        <p:txBody>
          <a:bodyPr/>
          <a:lstStyle>
            <a:lvl1pPr algn="l">
              <a:defRPr sz="2800" smtClean="0"/>
            </a:lvl1pPr>
          </a:lstStyle>
          <a:p>
            <a:r>
              <a:rPr lang="fr-FR" dirty="0" smtClean="0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80389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1512000" y="52752"/>
            <a:ext cx="7236464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576000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576000" y="6305192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bg1"/>
                </a:solidFill>
              </a:defRPr>
            </a:lvl1pPr>
          </a:lstStyle>
          <a:p>
            <a:fld id="{8249D172-6271-48C8-8208-863E88620129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051720" y="6305192"/>
            <a:ext cx="593982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025304" y="6303598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224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81" r:id="rId13"/>
    <p:sldLayoutId id="2147483682" r:id="rId14"/>
    <p:sldLayoutId id="2147483683" r:id="rId1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239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18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19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2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microsoft.com/office/2007/relationships/hdphoto" Target="../media/hdphoto3.wdp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0" name="Rectangle 10"/>
          <p:cNvSpPr>
            <a:spLocks noChangeArrowheads="1"/>
          </p:cNvSpPr>
          <p:nvPr/>
        </p:nvSpPr>
        <p:spPr bwMode="auto">
          <a:xfrm>
            <a:off x="3275856" y="585761"/>
            <a:ext cx="586814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fr-FR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Etude de l’homogénéité de champ de l’aimant d’IRM 11,75 T corps entier « Iseult »</a:t>
            </a:r>
            <a:endParaRPr lang="fr-FR" sz="2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4515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204864"/>
            <a:ext cx="4622331" cy="396044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13ABE5-3878-42E6-9157-7A386737FB74}" type="datetime1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21/07/2014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imes New Roman" panose="02020603050405020304" pitchFamily="18" charset="0"/>
              </a:rPr>
              <a:t>Soutenance G. </a:t>
            </a:r>
            <a:r>
              <a:rPr lang="fr-FR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imes New Roman" panose="02020603050405020304" pitchFamily="18" charset="0"/>
              </a:rPr>
              <a:t>Dilasser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imes New Roman" panose="02020603050405020304" pitchFamily="18" charset="0"/>
              </a:rPr>
              <a:t> - CEA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|  PAGE </a:t>
            </a:r>
            <a:fld id="{AEFB9B6D-867A-40B8-ACB0-35CC9F272C9C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/>
              <a:t>1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0600" y="116632"/>
            <a:ext cx="7558088" cy="792088"/>
          </a:xfrm>
        </p:spPr>
        <p:txBody>
          <a:bodyPr/>
          <a:lstStyle/>
          <a:p>
            <a:pPr algn="ctr"/>
            <a:r>
              <a:rPr lang="fr-FR" sz="3200" i="1" dirty="0" smtClean="0"/>
              <a:t>Plan de la présentation</a:t>
            </a:r>
            <a:endParaRPr lang="fr-FR" sz="3200" i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251520" y="1556792"/>
            <a:ext cx="8568952" cy="4464496"/>
          </a:xfrm>
        </p:spPr>
        <p:txBody>
          <a:bodyPr/>
          <a:lstStyle/>
          <a:p>
            <a:pPr marL="1438275" indent="-514350">
              <a:spcBef>
                <a:spcPts val="1200"/>
              </a:spcBef>
              <a:buFont typeface="+mj-lt"/>
              <a:buAutoNum type="romanUcPeriod"/>
            </a:pPr>
            <a:r>
              <a:rPr lang="fr-FR" sz="3600" dirty="0" smtClean="0"/>
              <a:t> </a:t>
            </a:r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Contexte </a:t>
            </a:r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 stage</a:t>
            </a:r>
          </a:p>
          <a:p>
            <a:pPr marL="1438275" indent="-514350">
              <a:spcBef>
                <a:spcPts val="1200"/>
              </a:spcBef>
              <a:buFont typeface="+mj-lt"/>
              <a:buAutoNum type="romanUcPeriod"/>
            </a:pPr>
            <a:r>
              <a:rPr lang="fr-FR" sz="3600" dirty="0" smtClean="0"/>
              <a:t> </a:t>
            </a:r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Éléments de RMN</a:t>
            </a:r>
          </a:p>
          <a:p>
            <a:pPr marL="1438275" indent="-514350">
              <a:spcBef>
                <a:spcPts val="1200"/>
              </a:spcBef>
              <a:buFont typeface="+mj-lt"/>
              <a:buAutoNum type="romanUcPeriod"/>
            </a:pPr>
            <a:r>
              <a:rPr lang="fr-FR" sz="3600" dirty="0" smtClean="0"/>
              <a:t> </a:t>
            </a:r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L’imageur Iseult</a:t>
            </a:r>
          </a:p>
          <a:p>
            <a:pPr marL="1438275" indent="-514350">
              <a:spcBef>
                <a:spcPts val="1200"/>
              </a:spcBef>
              <a:buFont typeface="+mj-lt"/>
              <a:buAutoNum type="romanUcPeriod"/>
            </a:pPr>
            <a:r>
              <a:rPr lang="fr-FR" sz="3600" dirty="0" smtClean="0"/>
              <a:t> </a:t>
            </a:r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 magnétiques</a:t>
            </a:r>
          </a:p>
          <a:p>
            <a:pPr marL="1438275" indent="-514350">
              <a:spcBef>
                <a:spcPts val="1200"/>
              </a:spcBef>
              <a:buFont typeface="+mj-lt"/>
              <a:buAutoNum type="romanUcPeriod"/>
            </a:pPr>
            <a:r>
              <a:rPr lang="fr-FR" sz="3600" dirty="0"/>
              <a:t> </a:t>
            </a:r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Activité </a:t>
            </a:r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expérimentale</a:t>
            </a:r>
          </a:p>
          <a:p>
            <a:pPr marL="1438275" indent="-514350">
              <a:spcBef>
                <a:spcPts val="1200"/>
              </a:spcBef>
              <a:buFont typeface="+mj-lt"/>
              <a:buAutoNum type="romanUcPeriod"/>
            </a:pPr>
            <a:r>
              <a:rPr lang="fr-FR" sz="3600" dirty="0" smtClean="0"/>
              <a:t> </a:t>
            </a:r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</a:t>
            </a:r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06429-0411-4019-9477-810A02552C60}" type="datetime1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21/07/2014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Soutenance G. </a:t>
            </a:r>
            <a:r>
              <a:rPr lang="fr-FR" dirty="0" err="1" smtClean="0"/>
              <a:t>Dilasser</a:t>
            </a:r>
            <a:r>
              <a:rPr lang="fr-FR" dirty="0" smtClean="0"/>
              <a:t> - CEA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1574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558088" cy="756320"/>
          </a:xfrm>
        </p:spPr>
        <p:txBody>
          <a:bodyPr/>
          <a:lstStyle/>
          <a:p>
            <a:pPr algn="ctr"/>
            <a:r>
              <a:rPr lang="fr-FR" sz="3200" i="1" dirty="0"/>
              <a:t>Contexte du </a:t>
            </a:r>
            <a:r>
              <a:rPr lang="fr-FR" sz="3200" i="1" dirty="0" smtClean="0"/>
              <a:t>stage (1)</a:t>
            </a:r>
            <a:endParaRPr lang="fr-FR" sz="3200" i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95536" y="1196752"/>
            <a:ext cx="8568952" cy="720080"/>
          </a:xfrm>
        </p:spPr>
        <p:txBody>
          <a:bodyPr/>
          <a:lstStyle/>
          <a:p>
            <a:pPr marL="540000" indent="-342900">
              <a:buFont typeface="Arial" panose="020B0604020202020204" pitchFamily="34" charset="0"/>
              <a:buChar char="•"/>
            </a:pPr>
            <a:r>
              <a:rPr lang="fr-FR" sz="2000" dirty="0" err="1" smtClean="0"/>
              <a:t>NeuroSpin</a:t>
            </a:r>
            <a:r>
              <a:rPr lang="fr-FR" sz="2000" dirty="0" smtClean="0"/>
              <a:t> : centre de recherche en neurosciences au CEA Saclay</a:t>
            </a:r>
          </a:p>
          <a:p>
            <a:pPr marL="319338" lvl="1" indent="-342900">
              <a:buFont typeface="Arial" panose="020B0604020202020204" pitchFamily="34" charset="0"/>
              <a:buChar char="•"/>
            </a:pPr>
            <a:r>
              <a:rPr lang="en-US" sz="1400" dirty="0" err="1" smtClean="0"/>
              <a:t>Objectif</a:t>
            </a:r>
            <a:r>
              <a:rPr lang="en-US" sz="1400" dirty="0" smtClean="0"/>
              <a:t> </a:t>
            </a:r>
            <a:r>
              <a:rPr lang="fr-FR" sz="1400" dirty="0" smtClean="0"/>
              <a:t>: Développer les connaissance du fonctionnement du cerveau via l’imagerie IRM</a:t>
            </a:r>
          </a:p>
        </p:txBody>
      </p:sp>
      <p:pic>
        <p:nvPicPr>
          <p:cNvPr id="5" name="Picture 7" descr="http://iramis.cea.fr/Comm/200810Lapicque/NeurospinNigh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3068960"/>
            <a:ext cx="6177292" cy="333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Espace réservé du texte 2"/>
          <p:cNvSpPr txBox="1">
            <a:spLocks/>
          </p:cNvSpPr>
          <p:nvPr/>
        </p:nvSpPr>
        <p:spPr bwMode="gray">
          <a:xfrm>
            <a:off x="4572000" y="2564904"/>
            <a:ext cx="1800200" cy="2394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4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7100" fontAlgn="auto"/>
            <a:r>
              <a:rPr lang="fr-FR" sz="1400" dirty="0" smtClean="0"/>
              <a:t>11,75 T, </a:t>
            </a:r>
            <a:r>
              <a:rPr lang="fr-FR" sz="1400" dirty="0"/>
              <a:t>Ø900 mm</a:t>
            </a:r>
          </a:p>
          <a:p>
            <a:pPr marL="197100" fontAlgn="auto"/>
            <a:endParaRPr lang="fr-FR" sz="1400" dirty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 bwMode="gray">
          <a:xfrm>
            <a:off x="2004467" y="2132856"/>
            <a:ext cx="2479476" cy="2796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4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7100" fontAlgn="auto"/>
            <a:r>
              <a:rPr lang="fr-FR" sz="1400" dirty="0" smtClean="0"/>
              <a:t>17 T, Ø260 mm (rongeurs)</a:t>
            </a:r>
            <a:endParaRPr lang="fr-FR" sz="1400" dirty="0"/>
          </a:p>
          <a:p>
            <a:pPr marL="197100" fontAlgn="auto"/>
            <a:r>
              <a:rPr lang="fr-FR" sz="1400" dirty="0" smtClean="0"/>
              <a:t> </a:t>
            </a:r>
            <a:endParaRPr lang="fr-FR" sz="1400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 bwMode="gray">
          <a:xfrm>
            <a:off x="4860032" y="2126010"/>
            <a:ext cx="1512168" cy="2796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4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7100" fontAlgn="auto"/>
            <a:r>
              <a:rPr lang="fr-FR" sz="1400" dirty="0" smtClean="0"/>
              <a:t>7 T, </a:t>
            </a:r>
            <a:r>
              <a:rPr lang="fr-FR" sz="1400" dirty="0"/>
              <a:t>Ø900 mm</a:t>
            </a:r>
          </a:p>
          <a:p>
            <a:pPr marL="197100" fontAlgn="auto"/>
            <a:endParaRPr lang="fr-FR" sz="1400" dirty="0"/>
          </a:p>
        </p:txBody>
      </p:sp>
      <p:sp>
        <p:nvSpPr>
          <p:cNvPr id="9" name="Espace réservé du texte 2"/>
          <p:cNvSpPr txBox="1">
            <a:spLocks/>
          </p:cNvSpPr>
          <p:nvPr/>
        </p:nvSpPr>
        <p:spPr bwMode="gray">
          <a:xfrm>
            <a:off x="2524125" y="2423753"/>
            <a:ext cx="1440160" cy="304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4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7100" fontAlgn="auto"/>
            <a:r>
              <a:rPr lang="fr-FR" sz="1400" dirty="0" smtClean="0"/>
              <a:t>3 T, Ø900 mm</a:t>
            </a:r>
            <a:endParaRPr lang="fr-FR" sz="14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A16EB-E418-4917-8434-02FCDED288D6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1511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0" y="1124744"/>
            <a:ext cx="8892480" cy="1512168"/>
          </a:xfrm>
        </p:spPr>
        <p:txBody>
          <a:bodyPr/>
          <a:lstStyle/>
          <a:p>
            <a:pPr marL="1266825" indent="-342900">
              <a:buFont typeface="Arial" panose="020B0604020202020204" pitchFamily="34" charset="0"/>
              <a:buChar char="•"/>
            </a:pPr>
            <a:r>
              <a:rPr lang="fr-FR" dirty="0" smtClean="0"/>
              <a:t>Projet Iseult / INUMAC</a:t>
            </a:r>
          </a:p>
          <a:p>
            <a:pPr marL="703263" lvl="1" indent="-342900">
              <a:buFont typeface="Arial" panose="020B0604020202020204" pitchFamily="34" charset="0"/>
              <a:buChar char="•"/>
            </a:pPr>
            <a:r>
              <a:rPr lang="fr-FR" dirty="0" smtClean="0"/>
              <a:t>Partenaires : </a:t>
            </a:r>
            <a:r>
              <a:rPr lang="fr-FR" dirty="0" smtClean="0"/>
              <a:t>CEA, Alstom, </a:t>
            </a:r>
            <a:r>
              <a:rPr lang="fr-FR" dirty="0" err="1" smtClean="0"/>
              <a:t>Guerbet</a:t>
            </a:r>
            <a:r>
              <a:rPr lang="fr-FR" dirty="0" smtClean="0"/>
              <a:t> (Fr) ; Siemens </a:t>
            </a:r>
            <a:r>
              <a:rPr lang="fr-FR" dirty="0" err="1" smtClean="0"/>
              <a:t>Healthcare</a:t>
            </a:r>
            <a:r>
              <a:rPr lang="fr-FR" dirty="0" smtClean="0"/>
              <a:t>, Université de Freiburg, </a:t>
            </a:r>
            <a:r>
              <a:rPr lang="fr-FR" dirty="0" err="1" smtClean="0"/>
              <a:t>Bruker</a:t>
            </a:r>
            <a:r>
              <a:rPr lang="fr-FR" dirty="0" smtClean="0"/>
              <a:t> </a:t>
            </a:r>
            <a:r>
              <a:rPr lang="fr-FR" dirty="0" err="1" smtClean="0"/>
              <a:t>Biospin</a:t>
            </a:r>
            <a:r>
              <a:rPr lang="fr-FR" dirty="0" smtClean="0"/>
              <a:t> MRI </a:t>
            </a:r>
            <a:r>
              <a:rPr lang="fr-FR" dirty="0" err="1" smtClean="0"/>
              <a:t>GmbH</a:t>
            </a:r>
            <a:r>
              <a:rPr lang="fr-FR" dirty="0" smtClean="0"/>
              <a:t> (All)</a:t>
            </a:r>
          </a:p>
          <a:p>
            <a:pPr marL="703263" lvl="1" indent="-342900">
              <a:buFont typeface="Arial" panose="020B0604020202020204" pitchFamily="34" charset="0"/>
              <a:buChar char="•"/>
            </a:pPr>
            <a:r>
              <a:rPr lang="fr-FR" dirty="0" smtClean="0"/>
              <a:t>Objectif : développer les technologies de l’IRM à haut champ</a:t>
            </a: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52400"/>
            <a:ext cx="7558088" cy="7563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Contexte du stage (2)</a:t>
            </a:r>
            <a:endParaRPr lang="fr-FR" sz="3200" i="1" dirty="0"/>
          </a:p>
        </p:txBody>
      </p:sp>
      <p:pic>
        <p:nvPicPr>
          <p:cNvPr id="7" name="Picture 22" descr="Trio_sm16328_MR_06_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1431" y="4700003"/>
            <a:ext cx="2024668" cy="1537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483978"/>
            <a:ext cx="1790931" cy="152999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6" y="4483978"/>
            <a:ext cx="2165226" cy="153731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647" y="4844018"/>
            <a:ext cx="2535678" cy="153731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4305" y="2404004"/>
            <a:ext cx="4985322" cy="239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460497" y="5508973"/>
            <a:ext cx="176382" cy="3600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331640" y="4896998"/>
            <a:ext cx="176382" cy="8280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3413765" y="5237220"/>
            <a:ext cx="176382" cy="8280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5666295" y="5329045"/>
            <a:ext cx="176382" cy="8280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5A77-5A54-4805-9C0F-56B9A269034B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971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err="1" smtClean="0"/>
              <a:t>Elements</a:t>
            </a:r>
            <a:r>
              <a:rPr lang="fr-FR" sz="3200" i="1" dirty="0" smtClean="0"/>
              <a:t> de </a:t>
            </a:r>
            <a:r>
              <a:rPr lang="fr-FR" sz="3200" i="1" dirty="0" err="1" smtClean="0"/>
              <a:t>Rmn</a:t>
            </a:r>
            <a:r>
              <a:rPr lang="fr-FR" sz="3200" i="1" dirty="0" smtClean="0"/>
              <a:t> </a:t>
            </a:r>
            <a:r>
              <a:rPr lang="fr-FR" sz="3200" i="1" dirty="0" smtClean="0"/>
              <a:t>(1)</a:t>
            </a:r>
            <a:endParaRPr lang="fr-FR" sz="3200" i="1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 bwMode="gray">
          <a:xfrm>
            <a:off x="611560" y="1124744"/>
            <a:ext cx="7937128" cy="4320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342900" fontAlgn="auto">
              <a:buFont typeface="Arial" pitchFamily="34" charset="0"/>
              <a:buChar char="•"/>
            </a:pPr>
            <a:r>
              <a:rPr lang="fr-FR" dirty="0" smtClean="0"/>
              <a:t>Analogie classique :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79512" y="1655287"/>
            <a:ext cx="2808312" cy="4654033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Espace réservé du contenu 6"/>
          <p:cNvPicPr>
            <a:picLocks noGrp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" t="2273" r="77512" b="2640"/>
          <a:stretch/>
        </p:blipFill>
        <p:spPr bwMode="auto">
          <a:xfrm>
            <a:off x="611560" y="4293096"/>
            <a:ext cx="1800200" cy="1891635"/>
          </a:xfrm>
          <a:prstGeom prst="rect">
            <a:avLst/>
          </a:prstGeom>
          <a:ln w="12700"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Espace réservé du contenu 6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1" t="2273" r="50000" b="2640"/>
          <a:stretch/>
        </p:blipFill>
        <p:spPr bwMode="auto">
          <a:xfrm>
            <a:off x="3707904" y="4437112"/>
            <a:ext cx="1593048" cy="1797558"/>
          </a:xfrm>
          <a:prstGeom prst="rect">
            <a:avLst/>
          </a:prstGeom>
          <a:ln w="12700"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Espace réservé du contenu 6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9" t="2273" r="26154" b="2640"/>
          <a:stretch/>
        </p:blipFill>
        <p:spPr bwMode="auto">
          <a:xfrm>
            <a:off x="6891310" y="4221088"/>
            <a:ext cx="1338044" cy="2015056"/>
          </a:xfrm>
          <a:prstGeom prst="rect">
            <a:avLst/>
          </a:prstGeom>
          <a:ln w="12700"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Espace réservé du texte 2"/>
              <p:cNvSpPr txBox="1">
                <a:spLocks/>
              </p:cNvSpPr>
              <p:nvPr/>
            </p:nvSpPr>
            <p:spPr bwMode="gray">
              <a:xfrm>
                <a:off x="323528" y="1844823"/>
                <a:ext cx="2430735" cy="2357229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923925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Font typeface="Arial" pitchFamily="34" charset="0"/>
                  <a:buNone/>
                  <a:defRPr sz="2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360363" indent="-360363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90000"/>
                  <a:buFontTx/>
                  <a:buBlip>
                    <a:blip r:embed="rId2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2pPr>
                <a:lvl3pPr marL="361950" indent="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36000"/>
                  <a:buFont typeface="Arial" pitchFamily="34" charset="0"/>
                  <a:buNone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3pPr>
                <a:lvl4pPr marL="1009650" indent="-238125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SzPct val="36000"/>
                  <a:buFontTx/>
                  <a:buBlip>
                    <a:blip r:embed="rId3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4pPr>
                <a:lvl5pPr marL="1133475" indent="-11430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Font typeface="Arial" pitchFamily="34" charset="0"/>
                  <a:buChar char="-"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000" fontAlgn="auto"/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Dans un champ magnétique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acc>
                  </m:oMath>
                </a14:m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, un spin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fr-FR" b="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</m:e>
                    </m:acc>
                  </m:oMath>
                </a14:m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:</a:t>
                </a:r>
              </a:p>
              <a:p>
                <a:pPr marL="0" lvl="1" indent="-366462" fontAlgn="auto">
                  <a:buFont typeface="Arial" panose="020B0604020202020204" pitchFamily="34" charset="0"/>
                  <a:buChar char="•"/>
                </a:pPr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Tourne à la fréquence de Larmor </a:t>
                </a:r>
              </a:p>
              <a:p>
                <a:pPr marL="0" lvl="1" indent="-366462" fontAlgn="auto">
                  <a:buFont typeface="Arial" panose="020B0604020202020204" pitchFamily="34" charset="0"/>
                  <a:buChar char="•"/>
                </a:pPr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S’aligne sur les lignes de champ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fr-FR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endParaRPr lang="fr-FR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7" name="Espace réservé du 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323528" y="1844823"/>
                <a:ext cx="2430735" cy="2357229"/>
              </a:xfrm>
              <a:prstGeom prst="rect">
                <a:avLst/>
              </a:prstGeom>
              <a:blipFill rotWithShape="1">
                <a:blip r:embed="rId5"/>
                <a:stretch>
                  <a:fillRect l="-5013" t="-3368" r="-977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à coins arrondis 17"/>
          <p:cNvSpPr/>
          <p:nvPr/>
        </p:nvSpPr>
        <p:spPr>
          <a:xfrm>
            <a:off x="6156176" y="1649210"/>
            <a:ext cx="2808312" cy="466011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3203847" y="1655287"/>
            <a:ext cx="2736305" cy="4654033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Espace réservé du texte 2"/>
              <p:cNvSpPr txBox="1">
                <a:spLocks/>
              </p:cNvSpPr>
              <p:nvPr/>
            </p:nvSpPr>
            <p:spPr bwMode="gray">
              <a:xfrm>
                <a:off x="3356631" y="1844824"/>
                <a:ext cx="2430735" cy="257288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923925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Font typeface="Arial" pitchFamily="34" charset="0"/>
                  <a:buNone/>
                  <a:defRPr sz="2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360363" indent="-360363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90000"/>
                  <a:buFontTx/>
                  <a:buBlip>
                    <a:blip r:embed="rId2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2pPr>
                <a:lvl3pPr marL="361950" indent="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36000"/>
                  <a:buFont typeface="Arial" pitchFamily="34" charset="0"/>
                  <a:buNone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3pPr>
                <a:lvl4pPr marL="1009650" indent="-238125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SzPct val="36000"/>
                  <a:buFontTx/>
                  <a:buBlip>
                    <a:blip r:embed="rId3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4pPr>
                <a:lvl5pPr marL="1133475" indent="-11430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Font typeface="Arial" pitchFamily="34" charset="0"/>
                  <a:buChar char="-"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000" fontAlgn="auto"/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Une excitation RF (champ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) stimule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fr-FR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</m:e>
                    </m:acc>
                  </m:oMath>
                </a14:m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:</a:t>
                </a:r>
              </a:p>
              <a:p>
                <a:pPr marL="0" lvl="1" indent="-366462" fontAlgn="auto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fr-FR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</m:e>
                    </m:acc>
                  </m:oMath>
                </a14:m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absorbe l’énergie du rayonnement</a:t>
                </a:r>
              </a:p>
              <a:p>
                <a:pPr marL="0" lvl="1" indent="-366462" fontAlgn="auto">
                  <a:buFont typeface="Arial" panose="020B0604020202020204" pitchFamily="34" charset="0"/>
                  <a:buChar char="•"/>
                </a:pPr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Bascule dans le plan perpendiculaire à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acc>
                  </m:oMath>
                </a14:m>
                <a:endParaRPr lang="fr-FR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0" name="Espace réservé du 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3356631" y="1844824"/>
                <a:ext cx="2430735" cy="2572880"/>
              </a:xfrm>
              <a:prstGeom prst="rect">
                <a:avLst/>
              </a:prstGeom>
              <a:blipFill rotWithShape="1">
                <a:blip r:embed="rId6"/>
                <a:stretch>
                  <a:fillRect l="-5276" t="-3081" r="-62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Espace réservé du texte 2"/>
              <p:cNvSpPr txBox="1">
                <a:spLocks/>
              </p:cNvSpPr>
              <p:nvPr/>
            </p:nvSpPr>
            <p:spPr bwMode="gray">
              <a:xfrm>
                <a:off x="6300192" y="2017415"/>
                <a:ext cx="2547516" cy="2357229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923925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Font typeface="Arial" pitchFamily="34" charset="0"/>
                  <a:buNone/>
                  <a:defRPr sz="2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360363" indent="-360363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90000"/>
                  <a:buFontTx/>
                  <a:buBlip>
                    <a:blip r:embed="rId2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2pPr>
                <a:lvl3pPr marL="361950" indent="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36000"/>
                  <a:buFont typeface="Arial" pitchFamily="34" charset="0"/>
                  <a:buNone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3pPr>
                <a:lvl4pPr marL="1009650" indent="-238125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SzPct val="36000"/>
                  <a:buFontTx/>
                  <a:buBlip>
                    <a:blip r:embed="rId3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4pPr>
                <a:lvl5pPr marL="1133475" indent="-11430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Font typeface="Arial" pitchFamily="34" charset="0"/>
                  <a:buChar char="-"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97100" fontAlgn="auto"/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Lorsque l’excitation cesse :</a:t>
                </a:r>
              </a:p>
              <a:p>
                <a:pPr marL="0" lvl="1" indent="-366462" fontAlgn="auto">
                  <a:buFont typeface="Arial" panose="020B0604020202020204" pitchFamily="34" charset="0"/>
                  <a:buChar char="•"/>
                </a:pPr>
                <a:endParaRPr lang="fr-FR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/>
                </a:endParaRPr>
              </a:p>
              <a:p>
                <a:pPr marL="0" lvl="1" indent="-366462" fontAlgn="auto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fr-FR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</m:e>
                    </m:acc>
                  </m:oMath>
                </a14:m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revient à sa position initiale en </a:t>
                </a:r>
                <a:r>
                  <a:rPr lang="fr-FR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spiralant</a:t>
                </a:r>
                <a:endParaRPr lang="fr-FR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marL="108000" lvl="1" indent="-366462" fontAlgn="auto">
                  <a:buFont typeface="Arial" panose="020B0604020202020204" pitchFamily="34" charset="0"/>
                  <a:buChar char="•"/>
                </a:pPr>
                <a:r>
                  <a:rPr lang="fr-FR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Libère l’énergie absorbée</a:t>
                </a:r>
                <a:endParaRPr lang="fr-FR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1" name="Espace réservé du 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6300192" y="2017415"/>
                <a:ext cx="2547516" cy="2357229"/>
              </a:xfrm>
              <a:prstGeom prst="rect">
                <a:avLst/>
              </a:prstGeom>
              <a:blipFill rotWithShape="1">
                <a:blip r:embed="rId7"/>
                <a:stretch>
                  <a:fillRect l="-4785" t="-3359" r="-35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lèche droite 21"/>
          <p:cNvSpPr/>
          <p:nvPr/>
        </p:nvSpPr>
        <p:spPr>
          <a:xfrm>
            <a:off x="2699792" y="3933056"/>
            <a:ext cx="792088" cy="648072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droite 22"/>
          <p:cNvSpPr/>
          <p:nvPr/>
        </p:nvSpPr>
        <p:spPr>
          <a:xfrm>
            <a:off x="5652120" y="3933056"/>
            <a:ext cx="792088" cy="648072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C16B4-0E07-4F2B-B170-3270A9C69BEC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139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err="1" smtClean="0"/>
              <a:t>Elements</a:t>
            </a:r>
            <a:r>
              <a:rPr lang="fr-FR" sz="3200" i="1" dirty="0" smtClean="0"/>
              <a:t> de </a:t>
            </a:r>
            <a:r>
              <a:rPr lang="fr-FR" sz="3200" i="1" dirty="0" err="1" smtClean="0"/>
              <a:t>Rmn</a:t>
            </a:r>
            <a:r>
              <a:rPr lang="fr-FR" sz="3200" i="1" dirty="0" smtClean="0"/>
              <a:t> </a:t>
            </a:r>
            <a:r>
              <a:rPr lang="fr-FR" sz="3200" i="1" dirty="0" smtClean="0"/>
              <a:t>(2)</a:t>
            </a:r>
            <a:endParaRPr lang="fr-FR" sz="3200" i="1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 bwMode="gray">
          <a:xfrm>
            <a:off x="611560" y="1052736"/>
            <a:ext cx="7937128" cy="720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342900" fontAlgn="auto">
              <a:buFont typeface="Arial" pitchFamily="34" charset="0"/>
              <a:buChar char="•"/>
            </a:pPr>
            <a:r>
              <a:rPr lang="fr-FR" dirty="0" smtClean="0"/>
              <a:t>Exploitation du phénomène pour l’imagerie :</a:t>
            </a:r>
          </a:p>
          <a:p>
            <a:pPr marL="0" lvl="1" indent="-366462" fontAlgn="auto">
              <a:buFont typeface="Arial" pitchFamily="34" charset="0"/>
              <a:buChar char="•"/>
            </a:pPr>
            <a:r>
              <a:rPr lang="fr-FR" dirty="0" smtClean="0"/>
              <a:t>Objectif </a:t>
            </a:r>
            <a:r>
              <a:rPr lang="fr-FR" dirty="0" smtClean="0"/>
              <a:t>: localiser le signal émis dans l’espace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Espace réservé du texte 2"/>
              <p:cNvSpPr txBox="1">
                <a:spLocks/>
              </p:cNvSpPr>
              <p:nvPr/>
            </p:nvSpPr>
            <p:spPr bwMode="gray">
              <a:xfrm>
                <a:off x="251520" y="5877272"/>
                <a:ext cx="8640960" cy="504056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923925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Font typeface="Arial" pitchFamily="34" charset="0"/>
                  <a:buNone/>
                  <a:defRPr sz="2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360363" indent="-360363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90000"/>
                  <a:buFontTx/>
                  <a:buBlip>
                    <a:blip r:embed="rId2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2pPr>
                <a:lvl3pPr marL="361950" indent="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36000"/>
                  <a:buFont typeface="Arial" pitchFamily="34" charset="0"/>
                  <a:buNone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3pPr>
                <a:lvl4pPr marL="1009650" indent="-238125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SzPct val="36000"/>
                  <a:buFontTx/>
                  <a:buBlip>
                    <a:blip r:embed="rId3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4pPr>
                <a:lvl5pPr marL="1133475" indent="-11430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Font typeface="Arial" pitchFamily="34" charset="0"/>
                  <a:buChar char="-"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540000" indent="-342900" fontAlgn="auto">
                  <a:buFont typeface="Arial" pitchFamily="34" charset="0"/>
                  <a:buChar char="•"/>
                </a:pPr>
                <a:r>
                  <a:rPr lang="fr-FR" dirty="0" smtClean="0"/>
                  <a:t>Important: Homogénéité (spatiale) et stabilité (temporelle)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fr-FR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acc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4" name="Espace réservé du 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251520" y="5877272"/>
                <a:ext cx="8640960" cy="504056"/>
              </a:xfrm>
              <a:prstGeom prst="rect">
                <a:avLst/>
              </a:prstGeom>
              <a:blipFill rotWithShape="1">
                <a:blip r:embed="rId4"/>
                <a:stretch>
                  <a:fillRect t="-7229" b="-84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DCDAC-894E-4BE7-A377-CF1D01CB6856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13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err="1" smtClean="0"/>
              <a:t>Elements</a:t>
            </a:r>
            <a:r>
              <a:rPr lang="fr-FR" sz="3200" i="1" dirty="0" smtClean="0"/>
              <a:t> de RMN (3)</a:t>
            </a:r>
            <a:endParaRPr lang="fr-FR" sz="3200" i="1" dirty="0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 bwMode="gray">
          <a:xfrm>
            <a:off x="611560" y="1052736"/>
            <a:ext cx="7937128" cy="11521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342900" fontAlgn="auto">
              <a:buFont typeface="Arial" pitchFamily="34" charset="0"/>
              <a:buChar char="•"/>
            </a:pPr>
            <a:r>
              <a:rPr lang="fr-FR" dirty="0" smtClean="0"/>
              <a:t>Objectif : Valider l’homogénéité du champ magnétique fourni par Iseult</a:t>
            </a:r>
          </a:p>
          <a:p>
            <a:pPr marL="540000" indent="-342900" fontAlgn="auto">
              <a:buFont typeface="Arial" pitchFamily="34" charset="0"/>
              <a:buChar char="•"/>
            </a:pPr>
            <a:r>
              <a:rPr lang="fr-FR" dirty="0" smtClean="0"/>
              <a:t>Outil : Développement en Harmonique Sphériques (DHS)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0" y="2431229"/>
                <a:ext cx="9144000" cy="11417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80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fr-FR" sz="1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1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fr-FR" sz="1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sz="1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  <m:t>𝜃</m:t>
                          </m:r>
                          <m:r>
                            <a:rPr lang="fr-FR" sz="1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sz="1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  <m:t>𝜑</m:t>
                          </m:r>
                        </m:e>
                      </m:d>
                      <m:r>
                        <a:rPr lang="fr-FR" sz="18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1800" b="1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1800" b="1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𝑩</m:t>
                          </m:r>
                        </m:e>
                        <m:sub>
                          <m:r>
                            <a:rPr lang="fr-FR" sz="1800" b="1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𝟎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1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fr-FR" sz="18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fr-FR" sz="1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1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1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1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/>
                                </a:rPr>
                                <m:t>∞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fr-FR" sz="1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18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1800" i="1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800" i="1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  <m:t>𝑟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fr-FR" sz="1800" i="1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800" i="1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800" i="1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fr-FR" sz="1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nary>
                          <m:d>
                            <m:dPr>
                              <m:begChr m:val="["/>
                              <m:endChr m:val="]"/>
                              <m:ctrlPr>
                                <a:rPr lang="fr-FR" sz="1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fr-FR" sz="1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fr-FR" sz="1800" b="1" i="1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800" b="1" i="1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fr-FR" sz="1800" b="1" i="1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  <m:t>𝒏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fr-FR" sz="18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func>
                                      <m:funcPr>
                                        <m:ctrlP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fr-FR" sz="1800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fr-FR" sz="1800" i="1">
                                                <a:solidFill>
                                                  <a:schemeClr val="tx1">
                                                    <a:lumMod val="65000"/>
                                                    <a:lumOff val="35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sz="1800" i="1">
                                                <a:solidFill>
                                                  <a:schemeClr val="tx1">
                                                    <a:lumMod val="65000"/>
                                                    <a:lumOff val="35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  <m:t>𝜃</m:t>
                                            </m:r>
                                          </m:e>
                                        </m:d>
                                      </m:e>
                                    </m:func>
                                    <m:r>
                                      <a:rPr lang="fr-FR" sz="18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fr-FR" sz="18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+</m:t>
                                    </m:r>
                                    <m:nary>
                                      <m:naryPr>
                                        <m:chr m:val="∑"/>
                                        <m:limLoc m:val="undOvr"/>
                                        <m:ctrlP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𝑚</m:t>
                                        </m:r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d>
                                          <m:dPr>
                                            <m:ctrlPr>
                                              <a:rPr lang="fr-FR" sz="1800" i="1">
                                                <a:solidFill>
                                                  <a:schemeClr val="tx1">
                                                    <a:lumMod val="65000"/>
                                                    <a:lumOff val="35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fr-FR" sz="1800" b="1" i="1" smtClean="0">
                                                    <a:solidFill>
                                                      <a:schemeClr val="tx2"/>
                                                    </a:solidFill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fr-FR" sz="1800" b="1" i="1">
                                                    <a:solidFill>
                                                      <a:schemeClr val="tx2"/>
                                                    </a:solidFill>
                                                    <a:latin typeface="Cambria Math"/>
                                                  </a:rPr>
                                                  <m:t>𝑿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800" b="1" i="1">
                                                    <a:solidFill>
                                                      <a:schemeClr val="tx2"/>
                                                    </a:solidFill>
                                                    <a:latin typeface="Cambria Math"/>
                                                  </a:rPr>
                                                  <m:t>𝒏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fr-FR" sz="1800" b="1" i="1">
                                                    <a:solidFill>
                                                      <a:schemeClr val="tx2"/>
                                                    </a:solidFill>
                                                    <a:latin typeface="Cambria Math"/>
                                                  </a:rPr>
                                                  <m:t>𝒎</m:t>
                                                </m:r>
                                              </m:sup>
                                            </m:sSubSup>
                                            <m:func>
                                              <m:funcPr>
                                                <m:ctrlPr>
                                                  <a:rPr lang="fr-FR" sz="1800" i="1">
                                                    <a:solidFill>
                                                      <a:schemeClr val="tx1">
                                                        <a:lumMod val="65000"/>
                                                        <a:lumOff val="35000"/>
                                                      </a:schemeClr>
                                                    </a:solidFill>
                                                    <a:latin typeface="Cambria Math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fr-FR" sz="1800">
                                                    <a:solidFill>
                                                      <a:schemeClr val="tx1">
                                                        <a:lumMod val="65000"/>
                                                        <a:lumOff val="35000"/>
                                                      </a:schemeClr>
                                                    </a:solidFill>
                                                    <a:latin typeface="Cambria Math"/>
                                                  </a:rPr>
                                                  <m:t>cos</m:t>
                                                </m:r>
                                              </m:fName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fr-FR" sz="1800" i="1">
                                                        <a:solidFill>
                                                          <a:schemeClr val="tx1">
                                                            <a:lumMod val="65000"/>
                                                            <a:lumOff val="35000"/>
                                                          </a:schemeClr>
                                                        </a:solidFill>
                                                        <a:latin typeface="Cambria Math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fr-FR" sz="1800" i="1">
                                                        <a:solidFill>
                                                          <a:schemeClr val="tx1">
                                                            <a:lumMod val="65000"/>
                                                            <a:lumOff val="35000"/>
                                                          </a:schemeClr>
                                                        </a:solidFill>
                                                        <a:latin typeface="Cambria Math"/>
                                                      </a:rPr>
                                                      <m:t>𝑚</m:t>
                                                    </m:r>
                                                    <m:r>
                                                      <a:rPr lang="fr-FR" sz="1800" i="1">
                                                        <a:solidFill>
                                                          <a:schemeClr val="tx1">
                                                            <a:lumMod val="65000"/>
                                                            <a:lumOff val="35000"/>
                                                          </a:schemeClr>
                                                        </a:solidFill>
                                                        <a:latin typeface="Cambria Math"/>
                                                      </a:rPr>
                                                      <m:t>𝜑</m:t>
                                                    </m:r>
                                                  </m:e>
                                                </m:d>
                                              </m:e>
                                            </m:func>
                                            <m:r>
                                              <a:rPr lang="fr-FR" sz="1800" i="1">
                                                <a:solidFill>
                                                  <a:schemeClr val="tx1">
                                                    <a:lumMod val="65000"/>
                                                    <a:lumOff val="35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  <m:t>+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fr-FR" sz="1800" b="1" i="1" smtClean="0">
                                                    <a:solidFill>
                                                      <a:schemeClr val="tx2"/>
                                                    </a:solidFill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fr-FR" sz="1800" b="1" i="1">
                                                    <a:solidFill>
                                                      <a:schemeClr val="tx2"/>
                                                    </a:solidFill>
                                                    <a:latin typeface="Cambria Math"/>
                                                  </a:rPr>
                                                  <m:t>𝒀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800" b="1" i="1">
                                                    <a:solidFill>
                                                      <a:schemeClr val="tx2"/>
                                                    </a:solidFill>
                                                    <a:latin typeface="Cambria Math"/>
                                                  </a:rPr>
                                                  <m:t>𝒏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fr-FR" sz="1800" b="1" i="1">
                                                    <a:solidFill>
                                                      <a:schemeClr val="tx2"/>
                                                    </a:solidFill>
                                                    <a:latin typeface="Cambria Math"/>
                                                  </a:rPr>
                                                  <m:t>𝒎</m:t>
                                                </m:r>
                                              </m:sup>
                                            </m:sSubSup>
                                            <m:func>
                                              <m:funcPr>
                                                <m:ctrlPr>
                                                  <a:rPr lang="fr-FR" sz="1800" i="1">
                                                    <a:solidFill>
                                                      <a:schemeClr val="tx1">
                                                        <a:lumMod val="65000"/>
                                                        <a:lumOff val="35000"/>
                                                      </a:schemeClr>
                                                    </a:solidFill>
                                                    <a:latin typeface="Cambria Math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fr-FR" sz="1800">
                                                    <a:solidFill>
                                                      <a:schemeClr val="tx1">
                                                        <a:lumMod val="65000"/>
                                                        <a:lumOff val="35000"/>
                                                      </a:schemeClr>
                                                    </a:solidFill>
                                                    <a:latin typeface="Cambria Math"/>
                                                  </a:rPr>
                                                  <m:t>sin</m:t>
                                                </m:r>
                                              </m:fName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fr-FR" sz="1800" i="1">
                                                        <a:solidFill>
                                                          <a:schemeClr val="tx1">
                                                            <a:lumMod val="65000"/>
                                                            <a:lumOff val="35000"/>
                                                          </a:schemeClr>
                                                        </a:solidFill>
                                                        <a:latin typeface="Cambria Math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fr-FR" sz="1800" i="1">
                                                        <a:solidFill>
                                                          <a:schemeClr val="tx1">
                                                            <a:lumMod val="65000"/>
                                                            <a:lumOff val="35000"/>
                                                          </a:schemeClr>
                                                        </a:solidFill>
                                                        <a:latin typeface="Cambria Math"/>
                                                      </a:rPr>
                                                      <m:t>𝑚</m:t>
                                                    </m:r>
                                                    <m:r>
                                                      <a:rPr lang="fr-FR" sz="1800" i="1">
                                                        <a:solidFill>
                                                          <a:schemeClr val="tx1">
                                                            <a:lumMod val="65000"/>
                                                            <a:lumOff val="35000"/>
                                                          </a:schemeClr>
                                                        </a:solidFill>
                                                        <a:latin typeface="Cambria Math"/>
                                                      </a:rPr>
                                                      <m:t>𝜑</m:t>
                                                    </m:r>
                                                  </m:e>
                                                </m:d>
                                              </m:e>
                                            </m:func>
                                          </m:e>
                                        </m:d>
                                      </m:e>
                                    </m:nary>
                                    <m:sSubSup>
                                      <m:sSubSupPr>
                                        <m:ctrlP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p>
                                    </m:sSubSup>
                                    <m:sSubSup>
                                      <m:sSubSupPr>
                                        <m:ctrlP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p>
                                    </m:sSubSup>
                                    <m:r>
                                      <a:rPr lang="fr-FR" sz="18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func>
                                      <m:funcPr>
                                        <m:ctrlPr>
                                          <a:rPr lang="fr-FR" sz="1800" i="1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fr-FR" sz="1800">
                                            <a:solidFill>
                                              <a:schemeClr val="tx1">
                                                <a:lumMod val="65000"/>
                                                <a:lumOff val="35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fr-FR" sz="1800" i="1">
                                                <a:solidFill>
                                                  <a:schemeClr val="tx1">
                                                    <a:lumMod val="65000"/>
                                                    <a:lumOff val="35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sz="1800" i="1">
                                                <a:solidFill>
                                                  <a:schemeClr val="tx1">
                                                    <a:lumMod val="65000"/>
                                                    <a:lumOff val="35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  <m:t>𝜃</m:t>
                                            </m:r>
                                          </m:e>
                                        </m:d>
                                      </m:e>
                                    </m:func>
                                    <m:r>
                                      <a:rPr lang="fr-FR" sz="18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d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431229"/>
                <a:ext cx="9144000" cy="11417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717B-D4CD-459D-B20F-FF35EC189F16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7521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028102"/>
              </p:ext>
            </p:extLst>
          </p:nvPr>
        </p:nvGraphicFramePr>
        <p:xfrm>
          <a:off x="2627784" y="4725144"/>
          <a:ext cx="3888432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522"/>
                <a:gridCol w="1710910"/>
              </a:tblGrid>
              <a:tr h="324000">
                <a:tc>
                  <a:txBody>
                    <a:bodyPr/>
                    <a:lstStyle/>
                    <a:p>
                      <a:endParaRPr lang="fr-FR" sz="1600" b="0" baseline="-25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</a:t>
                      </a:r>
                      <a:r>
                        <a:rPr lang="fr-FR" sz="1600" b="0" baseline="-25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</a:t>
                      </a:r>
                      <a:endParaRPr lang="fr-FR" sz="1600" b="0" baseline="-25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11,75 T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Ouverture</a:t>
                      </a:r>
                      <a:endParaRPr lang="fr-F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900 mm</a:t>
                      </a:r>
                      <a:endParaRPr lang="fr-F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Stabilité</a:t>
                      </a:r>
                      <a:r>
                        <a:rPr lang="fr-FR" sz="16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B</a:t>
                      </a:r>
                      <a:r>
                        <a:rPr lang="fr-FR" sz="1600" baseline="-25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</a:t>
                      </a:r>
                      <a:endParaRPr lang="fr-FR" sz="1600" baseline="-25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0,05 ppm/h</a:t>
                      </a:r>
                      <a:endParaRPr lang="fr-F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Homogénéité B</a:t>
                      </a:r>
                      <a:r>
                        <a:rPr lang="fr-FR" sz="1600" baseline="-25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</a:t>
                      </a:r>
                      <a:endParaRPr lang="fr-FR" sz="1600" baseline="-25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&lt;0,5 ppm</a:t>
                      </a:r>
                      <a:endParaRPr lang="fr-F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Champ de fuite 5 G</a:t>
                      </a:r>
                      <a:endParaRPr lang="fr-F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13,5 m / 10,5 m</a:t>
                      </a:r>
                      <a:endParaRPr lang="fr-F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</a:tr>
            </a:tbl>
          </a:graphicData>
        </a:graphic>
      </p:graphicFrame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00" y="1412776"/>
            <a:ext cx="4288617" cy="3672408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2807692" y="1052736"/>
            <a:ext cx="3204468" cy="432048"/>
          </a:xfrm>
        </p:spPr>
        <p:txBody>
          <a:bodyPr/>
          <a:lstStyle/>
          <a:p>
            <a:pPr marL="720000" indent="-342900">
              <a:buFont typeface="Arial" panose="020B0604020202020204" pitchFamily="34" charset="0"/>
              <a:buChar char="•"/>
            </a:pPr>
            <a:r>
              <a:rPr lang="fr-FR" dirty="0" smtClean="0"/>
              <a:t>Vue d’ensemble :</a:t>
            </a:r>
            <a:endParaRPr lang="fr-FR" dirty="0"/>
          </a:p>
        </p:txBody>
      </p:sp>
      <p:sp>
        <p:nvSpPr>
          <p:cNvPr id="6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L’imageur Iseult (1)</a:t>
            </a:r>
            <a:endParaRPr lang="fr-FR" sz="3200" i="1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6660232" y="1988840"/>
            <a:ext cx="2304256" cy="2016224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179512" y="1988840"/>
            <a:ext cx="2304256" cy="4560097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 bwMode="gray">
          <a:xfrm>
            <a:off x="6660232" y="1724400"/>
            <a:ext cx="2304255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4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Cryogénie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6652971" y="4532712"/>
            <a:ext cx="2311517" cy="2016224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2"/>
          <p:cNvSpPr txBox="1">
            <a:spLocks/>
          </p:cNvSpPr>
          <p:nvPr/>
        </p:nvSpPr>
        <p:spPr bwMode="gray">
          <a:xfrm>
            <a:off x="6660232" y="4244680"/>
            <a:ext cx="2304256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4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Antennes RF</a:t>
            </a:r>
            <a:endParaRPr lang="fr-FR" dirty="0"/>
          </a:p>
        </p:txBody>
      </p:sp>
      <p:sp>
        <p:nvSpPr>
          <p:cNvPr id="13" name="Espace réservé du texte 2"/>
          <p:cNvSpPr txBox="1">
            <a:spLocks/>
          </p:cNvSpPr>
          <p:nvPr/>
        </p:nvSpPr>
        <p:spPr bwMode="gray">
          <a:xfrm>
            <a:off x="179512" y="1700808"/>
            <a:ext cx="2304256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4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>
                <a:solidFill>
                  <a:schemeClr val="tx2"/>
                </a:solidFill>
              </a:rPr>
              <a:t>Design magnétique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16" name="Picture 2" descr="C:\Users\Philippe\Desktop\Photos Neurospin sous-sol\DSC07018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489"/>
          <a:stretch/>
        </p:blipFill>
        <p:spPr bwMode="auto">
          <a:xfrm>
            <a:off x="6699560" y="2073518"/>
            <a:ext cx="2232248" cy="18497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5C1E-250D-4767-8C61-5DAC0C1E8669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151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079500" y="1124744"/>
            <a:ext cx="3684588" cy="432048"/>
          </a:xfrm>
        </p:spPr>
        <p:txBody>
          <a:bodyPr/>
          <a:lstStyle/>
          <a:p>
            <a:pPr marL="540000" indent="-342900">
              <a:buFont typeface="Arial" panose="020B0604020202020204" pitchFamily="34" charset="0"/>
              <a:buChar char="•"/>
            </a:pPr>
            <a:r>
              <a:rPr lang="fr-FR" dirty="0" smtClean="0"/>
              <a:t>Aimant Principal :</a:t>
            </a: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L’imageur Iseult (2)</a:t>
            </a:r>
            <a:endParaRPr lang="fr-FR" sz="3200" i="1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179512" y="1965248"/>
            <a:ext cx="2304256" cy="4704112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 bwMode="gray">
          <a:xfrm>
            <a:off x="179512" y="1700808"/>
            <a:ext cx="2304256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Conducteur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2853315" y="1965248"/>
            <a:ext cx="6111173" cy="4704112"/>
          </a:xfrm>
          <a:prstGeom prst="roundRect">
            <a:avLst>
              <a:gd name="adj" fmla="val 8306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 bwMode="gray">
          <a:xfrm>
            <a:off x="2853316" y="1700808"/>
            <a:ext cx="6111172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Bobinage en Doubles Galettes (DG)</a:t>
            </a:r>
            <a:endParaRPr lang="fr-FR" dirty="0"/>
          </a:p>
        </p:txBody>
      </p:sp>
      <p:sp>
        <p:nvSpPr>
          <p:cNvPr id="11" name="Flèche droite 10"/>
          <p:cNvSpPr/>
          <p:nvPr/>
        </p:nvSpPr>
        <p:spPr>
          <a:xfrm>
            <a:off x="2339752" y="3933056"/>
            <a:ext cx="792088" cy="648072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" descr="15 decembr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87" b="94037" l="2473" r="98352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47834" y="2708920"/>
            <a:ext cx="2166547" cy="129614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Espace réservé du texte 2"/>
          <p:cNvSpPr txBox="1">
            <a:spLocks/>
          </p:cNvSpPr>
          <p:nvPr/>
        </p:nvSpPr>
        <p:spPr bwMode="gray">
          <a:xfrm>
            <a:off x="178979" y="2132856"/>
            <a:ext cx="2304256" cy="5040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err="1" smtClean="0"/>
              <a:t>NbTi</a:t>
            </a:r>
            <a:r>
              <a:rPr lang="fr-FR" dirty="0" smtClean="0"/>
              <a:t>-Cu Rutherford </a:t>
            </a:r>
            <a:r>
              <a:rPr lang="fr-FR" dirty="0" err="1" smtClean="0"/>
              <a:t>Cable</a:t>
            </a:r>
            <a:r>
              <a:rPr lang="fr-FR" dirty="0" smtClean="0"/>
              <a:t> in Channel :</a:t>
            </a:r>
            <a:endParaRPr lang="fr-FR" dirty="0"/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3285893" y="2348880"/>
            <a:ext cx="2726267" cy="2555129"/>
            <a:chOff x="1924" y="1136"/>
            <a:chExt cx="2055" cy="2007"/>
          </a:xfrm>
        </p:grpSpPr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6000" contrast="-100000"/>
              <a:grayscl/>
            </a:blip>
            <a:srcRect/>
            <a:stretch>
              <a:fillRect/>
            </a:stretch>
          </p:blipFill>
          <p:spPr bwMode="auto">
            <a:xfrm>
              <a:off x="2057" y="1236"/>
              <a:ext cx="1540" cy="1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745" y="3022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66" y="1237"/>
              <a:ext cx="1542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172" y="2152"/>
              <a:ext cx="1704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V="1">
              <a:off x="2884" y="1173"/>
              <a:ext cx="0" cy="18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2715" y="1136"/>
              <a:ext cx="22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fr-FR" sz="1000"/>
                <a:t>x</a:t>
              </a:r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3752" y="1956"/>
              <a:ext cx="22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fr-FR" sz="1000"/>
                <a:t>y</a:t>
              </a:r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924" y="1907"/>
              <a:ext cx="22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fr-FR" sz="1000"/>
                <a:t>z</a:t>
              </a: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928" y="2080"/>
              <a:ext cx="136" cy="1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953" y="2107"/>
              <a:ext cx="86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V="1">
              <a:off x="1947" y="2107"/>
              <a:ext cx="99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2833" y="2021"/>
              <a:ext cx="1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fr-FR" sz="1000"/>
                <a:t>O</a:t>
              </a:r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2920" y="2021"/>
              <a:ext cx="31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fr-FR" sz="1000" dirty="0"/>
                <a:t>O’</a:t>
              </a:r>
            </a:p>
          </p:txBody>
        </p:sp>
        <p:grpSp>
          <p:nvGrpSpPr>
            <p:cNvPr id="28" name="Group 27"/>
            <p:cNvGrpSpPr>
              <a:grpSpLocks/>
            </p:cNvGrpSpPr>
            <p:nvPr/>
          </p:nvGrpSpPr>
          <p:grpSpPr bwMode="auto">
            <a:xfrm>
              <a:off x="2562" y="2114"/>
              <a:ext cx="578" cy="1028"/>
              <a:chOff x="2562" y="2114"/>
              <a:chExt cx="578" cy="1028"/>
            </a:xfrm>
          </p:grpSpPr>
          <p:sp>
            <p:nvSpPr>
              <p:cNvPr id="37" name="Text Box 28"/>
              <p:cNvSpPr txBox="1">
                <a:spLocks noChangeArrowheads="1"/>
              </p:cNvSpPr>
              <p:nvPr/>
            </p:nvSpPr>
            <p:spPr bwMode="auto">
              <a:xfrm>
                <a:off x="2771" y="2988"/>
                <a:ext cx="317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fr-FR" sz="1000">
                    <a:latin typeface="Arial" pitchFamily="34" charset="0"/>
                  </a:rPr>
                  <a:t>2s</a:t>
                </a:r>
              </a:p>
            </p:txBody>
          </p:sp>
          <p:sp>
            <p:nvSpPr>
              <p:cNvPr id="38" name="Line 29"/>
              <p:cNvSpPr>
                <a:spLocks noChangeShapeType="1"/>
              </p:cNvSpPr>
              <p:nvPr/>
            </p:nvSpPr>
            <p:spPr bwMode="auto">
              <a:xfrm flipV="1">
                <a:off x="2964" y="2119"/>
                <a:ext cx="4" cy="9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Line 30"/>
              <p:cNvSpPr>
                <a:spLocks noChangeShapeType="1"/>
              </p:cNvSpPr>
              <p:nvPr/>
            </p:nvSpPr>
            <p:spPr bwMode="auto">
              <a:xfrm>
                <a:off x="2562" y="3022"/>
                <a:ext cx="2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Line 31"/>
              <p:cNvSpPr>
                <a:spLocks noChangeShapeType="1"/>
              </p:cNvSpPr>
              <p:nvPr/>
            </p:nvSpPr>
            <p:spPr bwMode="auto">
              <a:xfrm flipH="1">
                <a:off x="2959" y="3022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Line 32"/>
              <p:cNvSpPr>
                <a:spLocks noChangeShapeType="1"/>
              </p:cNvSpPr>
              <p:nvPr/>
            </p:nvSpPr>
            <p:spPr bwMode="auto">
              <a:xfrm flipV="1">
                <a:off x="2797" y="2114"/>
                <a:ext cx="4" cy="9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2672" y="2021"/>
              <a:ext cx="31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fr-FR" sz="1000"/>
                <a:t>O’’</a:t>
              </a:r>
            </a:p>
          </p:txBody>
        </p:sp>
        <p:grpSp>
          <p:nvGrpSpPr>
            <p:cNvPr id="30" name="Group 34"/>
            <p:cNvGrpSpPr>
              <a:grpSpLocks/>
            </p:cNvGrpSpPr>
            <p:nvPr/>
          </p:nvGrpSpPr>
          <p:grpSpPr bwMode="auto">
            <a:xfrm>
              <a:off x="3283" y="2115"/>
              <a:ext cx="578" cy="1028"/>
              <a:chOff x="2562" y="2114"/>
              <a:chExt cx="578" cy="1028"/>
            </a:xfrm>
          </p:grpSpPr>
          <p:sp>
            <p:nvSpPr>
              <p:cNvPr id="32" name="Text Box 35"/>
              <p:cNvSpPr txBox="1">
                <a:spLocks noChangeArrowheads="1"/>
              </p:cNvSpPr>
              <p:nvPr/>
            </p:nvSpPr>
            <p:spPr bwMode="auto">
              <a:xfrm>
                <a:off x="2771" y="2988"/>
                <a:ext cx="317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fr-FR" sz="1000">
                    <a:latin typeface="Arial" pitchFamily="34" charset="0"/>
                  </a:rPr>
                  <a:t>2s</a:t>
                </a:r>
              </a:p>
            </p:txBody>
          </p:sp>
          <p:sp>
            <p:nvSpPr>
              <p:cNvPr id="33" name="Line 36"/>
              <p:cNvSpPr>
                <a:spLocks noChangeShapeType="1"/>
              </p:cNvSpPr>
              <p:nvPr/>
            </p:nvSpPr>
            <p:spPr bwMode="auto">
              <a:xfrm flipV="1">
                <a:off x="2964" y="2119"/>
                <a:ext cx="4" cy="9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Line 37"/>
              <p:cNvSpPr>
                <a:spLocks noChangeShapeType="1"/>
              </p:cNvSpPr>
              <p:nvPr/>
            </p:nvSpPr>
            <p:spPr bwMode="auto">
              <a:xfrm>
                <a:off x="2562" y="3022"/>
                <a:ext cx="2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38"/>
              <p:cNvSpPr>
                <a:spLocks noChangeShapeType="1"/>
              </p:cNvSpPr>
              <p:nvPr/>
            </p:nvSpPr>
            <p:spPr bwMode="auto">
              <a:xfrm flipH="1">
                <a:off x="2959" y="3022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Line 39"/>
              <p:cNvSpPr>
                <a:spLocks noChangeShapeType="1"/>
              </p:cNvSpPr>
              <p:nvPr/>
            </p:nvSpPr>
            <p:spPr bwMode="auto">
              <a:xfrm flipV="1">
                <a:off x="2797" y="2114"/>
                <a:ext cx="4" cy="9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" name="Line 40"/>
            <p:cNvSpPr>
              <a:spLocks noChangeShapeType="1"/>
            </p:cNvSpPr>
            <p:nvPr/>
          </p:nvSpPr>
          <p:spPr bwMode="auto">
            <a:xfrm>
              <a:off x="3370" y="3023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2" name="Espace réservé du texte 2"/>
          <p:cNvSpPr txBox="1">
            <a:spLocks/>
          </p:cNvSpPr>
          <p:nvPr/>
        </p:nvSpPr>
        <p:spPr bwMode="gray">
          <a:xfrm>
            <a:off x="2853316" y="2123728"/>
            <a:ext cx="6111172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Objectif : un aimant principal intrinsèquement homogène</a:t>
            </a:r>
            <a:endParaRPr lang="fr-FR" dirty="0"/>
          </a:p>
        </p:txBody>
      </p:sp>
      <p:pic>
        <p:nvPicPr>
          <p:cNvPr id="44" name="Picture 5" descr="D:\CSP4\Diaporama\IMG_4146.JPG"/>
          <p:cNvPicPr/>
          <p:nvPr/>
        </p:nvPicPr>
        <p:blipFill rotWithShape="1">
          <a:blip r:embed="rId8" cstate="screen"/>
          <a:srcRect l="8277" r="14508"/>
          <a:stretch/>
        </p:blipFill>
        <p:spPr bwMode="auto">
          <a:xfrm>
            <a:off x="6228184" y="2852936"/>
            <a:ext cx="2408904" cy="2339975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29" b="98339" l="1463" r="975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120000">
            <a:off x="3607630" y="4380682"/>
            <a:ext cx="1872803" cy="2749822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C4626-20A9-454B-9C92-6058D90391CC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8480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L’imageur Iseult (3)</a:t>
            </a:r>
            <a:endParaRPr lang="fr-FR" sz="3200" i="1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2853315" y="1965248"/>
            <a:ext cx="6111173" cy="4704112"/>
          </a:xfrm>
          <a:prstGeom prst="roundRect">
            <a:avLst>
              <a:gd name="adj" fmla="val 8306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 bwMode="gray">
          <a:xfrm>
            <a:off x="2853316" y="1700808"/>
            <a:ext cx="6111172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Empilage des DG</a:t>
            </a:r>
            <a:endParaRPr lang="fr-FR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079500" y="1124744"/>
            <a:ext cx="3684588" cy="432048"/>
          </a:xfrm>
        </p:spPr>
        <p:txBody>
          <a:bodyPr/>
          <a:lstStyle/>
          <a:p>
            <a:pPr marL="540000" indent="-342900">
              <a:buFont typeface="Arial" panose="020B0604020202020204" pitchFamily="34" charset="0"/>
              <a:buChar char="•"/>
            </a:pPr>
            <a:r>
              <a:rPr lang="fr-FR" dirty="0" smtClean="0"/>
              <a:t>Aimant Principal :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5C72-0669-42A2-B640-DF99615DFD77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4653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L’imageur Iseult (4)</a:t>
            </a:r>
            <a:endParaRPr lang="fr-FR" sz="32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texte 2"/>
              <p:cNvSpPr txBox="1">
                <a:spLocks/>
              </p:cNvSpPr>
              <p:nvPr/>
            </p:nvSpPr>
            <p:spPr bwMode="gray">
              <a:xfrm>
                <a:off x="611560" y="1052736"/>
                <a:ext cx="7937128" cy="72008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923925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Font typeface="Arial" pitchFamily="34" charset="0"/>
                  <a:buNone/>
                  <a:defRPr sz="2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360363" indent="-360363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90000"/>
                  <a:buFontTx/>
                  <a:buBlip>
                    <a:blip r:embed="rId2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2pPr>
                <a:lvl3pPr marL="361950" indent="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36000"/>
                  <a:buFont typeface="Arial" pitchFamily="34" charset="0"/>
                  <a:buNone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3pPr>
                <a:lvl4pPr marL="1009650" indent="-238125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SzPct val="36000"/>
                  <a:buFontTx/>
                  <a:buBlip>
                    <a:blip r:embed="rId3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4pPr>
                <a:lvl5pPr marL="1133475" indent="-11430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Font typeface="Arial" pitchFamily="34" charset="0"/>
                  <a:buChar char="-"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540000" indent="-342900" fontAlgn="auto">
                  <a:buFont typeface="Arial" pitchFamily="34" charset="0"/>
                  <a:buChar char="•"/>
                </a:pPr>
                <a:r>
                  <a:rPr lang="fr-FR" dirty="0" smtClean="0"/>
                  <a:t>Auxiliaires de l’aimant principal :</a:t>
                </a:r>
              </a:p>
              <a:p>
                <a:pPr marL="0" lvl="1" indent="-366462" fontAlgn="auto">
                  <a:buFont typeface="Arial" pitchFamily="34" charset="0"/>
                  <a:buChar char="•"/>
                </a:pPr>
                <a:r>
                  <a:rPr lang="fr-FR" dirty="0" smtClean="0"/>
                  <a:t>Objectif : contrôler la forme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fr-FR" b="0" i="1" smtClean="0">
                        <a:latin typeface="Cambria Math"/>
                      </a:rPr>
                      <m:t>= </m:t>
                    </m:r>
                    <m:acc>
                      <m:accPr>
                        <m:chr m:val="⃗"/>
                        <m:ctrlPr>
                          <a:rPr lang="fr-FR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fr-FR" b="0" i="1" smtClean="0">
                            <a:latin typeface="Cambria Math"/>
                          </a:rPr>
                          <m:t>𝑓</m:t>
                        </m:r>
                      </m:e>
                    </m:acc>
                    <m:r>
                      <a:rPr lang="fr-FR" b="0" i="1" smtClean="0">
                        <a:latin typeface="Cambria Math"/>
                      </a:rPr>
                      <m:t>(</m:t>
                    </m:r>
                    <m:r>
                      <a:rPr lang="fr-FR" b="0" i="1" smtClean="0">
                        <a:latin typeface="Cambria Math"/>
                      </a:rPr>
                      <m:t>𝑥</m:t>
                    </m:r>
                    <m:r>
                      <a:rPr lang="fr-FR" b="0" i="1" smtClean="0">
                        <a:latin typeface="Cambria Math"/>
                      </a:rPr>
                      <m:t>,</m:t>
                    </m:r>
                    <m:r>
                      <a:rPr lang="fr-FR" b="0" i="1" smtClean="0">
                        <a:latin typeface="Cambria Math"/>
                      </a:rPr>
                      <m:t>𝑦</m:t>
                    </m:r>
                    <m:r>
                      <a:rPr lang="fr-FR" b="0" i="1" smtClean="0">
                        <a:latin typeface="Cambria Math"/>
                      </a:rPr>
                      <m:t>,</m:t>
                    </m:r>
                    <m:r>
                      <a:rPr lang="fr-FR" b="0" i="1" smtClean="0">
                        <a:latin typeface="Cambria Math"/>
                      </a:rPr>
                      <m:t>𝑧</m:t>
                    </m:r>
                    <m:r>
                      <a:rPr lang="fr-F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dirty="0" smtClean="0"/>
                  <a:t> du champ magnétique</a:t>
                </a:r>
                <a:endParaRPr lang="fr-FR" dirty="0"/>
              </a:p>
            </p:txBody>
          </p:sp>
        </mc:Choice>
        <mc:Fallback xmlns="">
          <p:sp>
            <p:nvSpPr>
              <p:cNvPr id="6" name="Espace réservé du 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611560" y="1052736"/>
                <a:ext cx="7937128" cy="720080"/>
              </a:xfrm>
              <a:prstGeom prst="rect">
                <a:avLst/>
              </a:prstGeom>
              <a:blipFill rotWithShape="1">
                <a:blip r:embed="rId4"/>
                <a:stretch>
                  <a:fillRect l="-1229" t="-11017" b="-593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à coins arrondis 6"/>
          <p:cNvSpPr/>
          <p:nvPr/>
        </p:nvSpPr>
        <p:spPr>
          <a:xfrm>
            <a:off x="4769644" y="2204864"/>
            <a:ext cx="4194844" cy="4464496"/>
          </a:xfrm>
          <a:prstGeom prst="roundRect">
            <a:avLst>
              <a:gd name="adj" fmla="val 8306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 bwMode="gray">
          <a:xfrm>
            <a:off x="4769644" y="1916832"/>
            <a:ext cx="4194843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Bobines de gradient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79512" y="2204864"/>
            <a:ext cx="4176464" cy="4464496"/>
          </a:xfrm>
          <a:prstGeom prst="roundRect">
            <a:avLst>
              <a:gd name="adj" fmla="val 8306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 bwMode="gray">
          <a:xfrm>
            <a:off x="179512" y="1916832"/>
            <a:ext cx="4176463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err="1" smtClean="0"/>
              <a:t>Shims</a:t>
            </a:r>
            <a:endParaRPr lang="fr-FR" dirty="0"/>
          </a:p>
        </p:txBody>
      </p:sp>
      <p:sp>
        <p:nvSpPr>
          <p:cNvPr id="11" name="Croix 10"/>
          <p:cNvSpPr/>
          <p:nvPr/>
        </p:nvSpPr>
        <p:spPr>
          <a:xfrm>
            <a:off x="4130120" y="5157192"/>
            <a:ext cx="864096" cy="864096"/>
          </a:xfrm>
          <a:prstGeom prst="plus">
            <a:avLst>
              <a:gd name="adj" fmla="val 36378"/>
            </a:avLst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2"/>
          <p:cNvSpPr txBox="1">
            <a:spLocks/>
          </p:cNvSpPr>
          <p:nvPr/>
        </p:nvSpPr>
        <p:spPr bwMode="gray">
          <a:xfrm>
            <a:off x="180330" y="2348880"/>
            <a:ext cx="4176463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Corriger les défauts du champ principal</a:t>
            </a:r>
            <a:endParaRPr lang="fr-FR" dirty="0"/>
          </a:p>
        </p:txBody>
      </p:sp>
      <p:sp>
        <p:nvSpPr>
          <p:cNvPr id="13" name="Espace réservé du texte 2"/>
          <p:cNvSpPr txBox="1">
            <a:spLocks/>
          </p:cNvSpPr>
          <p:nvPr/>
        </p:nvSpPr>
        <p:spPr bwMode="gray">
          <a:xfrm>
            <a:off x="4778833" y="2342934"/>
            <a:ext cx="4176463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Créer une variation contrôlée du champ</a:t>
            </a:r>
            <a:endParaRPr lang="fr-FR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39" r="16443"/>
          <a:stretch/>
        </p:blipFill>
        <p:spPr bwMode="auto">
          <a:xfrm>
            <a:off x="275302" y="2637502"/>
            <a:ext cx="4011563" cy="3383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180330" y="5992058"/>
            <a:ext cx="4176463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eaLnBrk="1" fontAlgn="auto" hangingPunct="1">
              <a:lnSpc>
                <a:spcPts val="2000"/>
              </a:lnSpc>
              <a:spcBef>
                <a:spcPts val="0"/>
              </a:spcBef>
              <a:buSzPct val="90000"/>
            </a:pPr>
            <a:r>
              <a:rPr lang="fr-FR" sz="1600" dirty="0" smtClean="0">
                <a:solidFill>
                  <a:srgbClr val="666666"/>
                </a:solidFill>
                <a:latin typeface="+mn-lt"/>
              </a:rPr>
              <a:t>9 canaux supraconducteurs</a:t>
            </a:r>
          </a:p>
          <a:p>
            <a:pPr marL="0" lvl="1" algn="ctr" eaLnBrk="1" fontAlgn="auto" hangingPunct="1">
              <a:lnSpc>
                <a:spcPts val="2000"/>
              </a:lnSpc>
              <a:spcBef>
                <a:spcPts val="0"/>
              </a:spcBef>
              <a:buSzPct val="90000"/>
            </a:pPr>
            <a:r>
              <a:rPr lang="fr-FR" sz="1600" dirty="0" smtClean="0">
                <a:solidFill>
                  <a:srgbClr val="666666"/>
                </a:solidFill>
                <a:latin typeface="+mn-lt"/>
              </a:rPr>
              <a:t>Fabriqué par </a:t>
            </a:r>
            <a:r>
              <a:rPr lang="fr-FR" sz="1600" dirty="0" err="1" smtClean="0">
                <a:solidFill>
                  <a:srgbClr val="666666"/>
                </a:solidFill>
                <a:latin typeface="+mn-lt"/>
              </a:rPr>
              <a:t>Agilent</a:t>
            </a:r>
            <a:r>
              <a:rPr lang="fr-FR" sz="1600" dirty="0" smtClean="0">
                <a:solidFill>
                  <a:srgbClr val="666666"/>
                </a:solidFill>
                <a:latin typeface="+mn-lt"/>
              </a:rPr>
              <a:t> Inc., UK</a:t>
            </a:r>
            <a:endParaRPr lang="fr-FR" sz="1600" dirty="0">
              <a:solidFill>
                <a:srgbClr val="666666"/>
              </a:solidFill>
              <a:latin typeface="+mn-lt"/>
            </a:endParaRPr>
          </a:p>
        </p:txBody>
      </p:sp>
      <p:pic>
        <p:nvPicPr>
          <p:cNvPr id="16" name="Image 1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710430"/>
            <a:ext cx="4023113" cy="2374754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C0B1-8848-4896-8438-FE98208DE67C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158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L’imageur Iseult (5)</a:t>
            </a:r>
            <a:endParaRPr lang="fr-FR" sz="3200" i="1" dirty="0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 bwMode="gray">
          <a:xfrm>
            <a:off x="611560" y="1052736"/>
            <a:ext cx="7937128" cy="720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342900" fontAlgn="auto">
              <a:buFont typeface="Arial" pitchFamily="34" charset="0"/>
              <a:buChar char="•"/>
            </a:pPr>
            <a:r>
              <a:rPr lang="fr-FR" dirty="0" smtClean="0"/>
              <a:t>Bobines de blindage :</a:t>
            </a:r>
          </a:p>
          <a:p>
            <a:pPr marL="0" lvl="1" indent="-366462" fontAlgn="auto">
              <a:buFont typeface="Arial" pitchFamily="34" charset="0"/>
              <a:buChar char="•"/>
            </a:pPr>
            <a:r>
              <a:rPr lang="fr-FR" dirty="0" smtClean="0"/>
              <a:t>Objectif : Confiner le champ de fuite hors de l’appareil</a:t>
            </a:r>
            <a:endParaRPr lang="fr-FR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3906226" y="3685572"/>
            <a:ext cx="1297646" cy="1116255"/>
            <a:chOff x="2424" y="1031"/>
            <a:chExt cx="916" cy="786"/>
          </a:xfrm>
        </p:grpSpPr>
        <p:sp>
          <p:nvSpPr>
            <p:cNvPr id="8" name="Freeform 4"/>
            <p:cNvSpPr>
              <a:spLocks/>
            </p:cNvSpPr>
            <p:nvPr/>
          </p:nvSpPr>
          <p:spPr bwMode="auto">
            <a:xfrm rot="5400000">
              <a:off x="2797" y="1337"/>
              <a:ext cx="170" cy="171"/>
            </a:xfrm>
            <a:custGeom>
              <a:avLst/>
              <a:gdLst>
                <a:gd name="T0" fmla="*/ 84 w 170"/>
                <a:gd name="T1" fmla="*/ 0 h 171"/>
                <a:gd name="T2" fmla="*/ 59 w 170"/>
                <a:gd name="T3" fmla="*/ 5 h 171"/>
                <a:gd name="T4" fmla="*/ 35 w 170"/>
                <a:gd name="T5" fmla="*/ 17 h 171"/>
                <a:gd name="T6" fmla="*/ 17 w 170"/>
                <a:gd name="T7" fmla="*/ 36 h 171"/>
                <a:gd name="T8" fmla="*/ 5 w 170"/>
                <a:gd name="T9" fmla="*/ 59 h 171"/>
                <a:gd name="T10" fmla="*/ 0 w 170"/>
                <a:gd name="T11" fmla="*/ 86 h 171"/>
                <a:gd name="T12" fmla="*/ 5 w 170"/>
                <a:gd name="T13" fmla="*/ 113 h 171"/>
                <a:gd name="T14" fmla="*/ 17 w 170"/>
                <a:gd name="T15" fmla="*/ 137 h 171"/>
                <a:gd name="T16" fmla="*/ 35 w 170"/>
                <a:gd name="T17" fmla="*/ 155 h 171"/>
                <a:gd name="T18" fmla="*/ 59 w 170"/>
                <a:gd name="T19" fmla="*/ 167 h 171"/>
                <a:gd name="T20" fmla="*/ 84 w 170"/>
                <a:gd name="T21" fmla="*/ 171 h 171"/>
                <a:gd name="T22" fmla="*/ 111 w 170"/>
                <a:gd name="T23" fmla="*/ 167 h 171"/>
                <a:gd name="T24" fmla="*/ 135 w 170"/>
                <a:gd name="T25" fmla="*/ 155 h 171"/>
                <a:gd name="T26" fmla="*/ 153 w 170"/>
                <a:gd name="T27" fmla="*/ 137 h 171"/>
                <a:gd name="T28" fmla="*/ 165 w 170"/>
                <a:gd name="T29" fmla="*/ 113 h 171"/>
                <a:gd name="T30" fmla="*/ 170 w 170"/>
                <a:gd name="T31" fmla="*/ 86 h 171"/>
                <a:gd name="T32" fmla="*/ 165 w 170"/>
                <a:gd name="T33" fmla="*/ 59 h 171"/>
                <a:gd name="T34" fmla="*/ 153 w 170"/>
                <a:gd name="T35" fmla="*/ 36 h 171"/>
                <a:gd name="T36" fmla="*/ 135 w 170"/>
                <a:gd name="T37" fmla="*/ 17 h 171"/>
                <a:gd name="T38" fmla="*/ 111 w 170"/>
                <a:gd name="T39" fmla="*/ 5 h 171"/>
                <a:gd name="T40" fmla="*/ 84 w 170"/>
                <a:gd name="T4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0" h="171">
                  <a:moveTo>
                    <a:pt x="84" y="0"/>
                  </a:moveTo>
                  <a:lnTo>
                    <a:pt x="59" y="5"/>
                  </a:lnTo>
                  <a:lnTo>
                    <a:pt x="35" y="17"/>
                  </a:lnTo>
                  <a:lnTo>
                    <a:pt x="17" y="36"/>
                  </a:lnTo>
                  <a:lnTo>
                    <a:pt x="5" y="59"/>
                  </a:lnTo>
                  <a:lnTo>
                    <a:pt x="0" y="86"/>
                  </a:lnTo>
                  <a:lnTo>
                    <a:pt x="5" y="113"/>
                  </a:lnTo>
                  <a:lnTo>
                    <a:pt x="17" y="137"/>
                  </a:lnTo>
                  <a:lnTo>
                    <a:pt x="35" y="155"/>
                  </a:lnTo>
                  <a:lnTo>
                    <a:pt x="59" y="167"/>
                  </a:lnTo>
                  <a:lnTo>
                    <a:pt x="84" y="171"/>
                  </a:lnTo>
                  <a:lnTo>
                    <a:pt x="111" y="167"/>
                  </a:lnTo>
                  <a:lnTo>
                    <a:pt x="135" y="155"/>
                  </a:lnTo>
                  <a:lnTo>
                    <a:pt x="153" y="137"/>
                  </a:lnTo>
                  <a:lnTo>
                    <a:pt x="165" y="113"/>
                  </a:lnTo>
                  <a:lnTo>
                    <a:pt x="170" y="86"/>
                  </a:lnTo>
                  <a:lnTo>
                    <a:pt x="165" y="59"/>
                  </a:lnTo>
                  <a:lnTo>
                    <a:pt x="153" y="36"/>
                  </a:lnTo>
                  <a:lnTo>
                    <a:pt x="135" y="17"/>
                  </a:lnTo>
                  <a:lnTo>
                    <a:pt x="111" y="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00FF00"/>
            </a:solidFill>
            <a:ln w="0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 rot="5400000">
              <a:off x="2797" y="1337"/>
              <a:ext cx="170" cy="171"/>
            </a:xfrm>
            <a:custGeom>
              <a:avLst/>
              <a:gdLst>
                <a:gd name="T0" fmla="*/ 84 w 170"/>
                <a:gd name="T1" fmla="*/ 0 h 171"/>
                <a:gd name="T2" fmla="*/ 59 w 170"/>
                <a:gd name="T3" fmla="*/ 5 h 171"/>
                <a:gd name="T4" fmla="*/ 35 w 170"/>
                <a:gd name="T5" fmla="*/ 17 h 171"/>
                <a:gd name="T6" fmla="*/ 17 w 170"/>
                <a:gd name="T7" fmla="*/ 36 h 171"/>
                <a:gd name="T8" fmla="*/ 5 w 170"/>
                <a:gd name="T9" fmla="*/ 59 h 171"/>
                <a:gd name="T10" fmla="*/ 0 w 170"/>
                <a:gd name="T11" fmla="*/ 86 h 171"/>
                <a:gd name="T12" fmla="*/ 5 w 170"/>
                <a:gd name="T13" fmla="*/ 113 h 171"/>
                <a:gd name="T14" fmla="*/ 17 w 170"/>
                <a:gd name="T15" fmla="*/ 137 h 171"/>
                <a:gd name="T16" fmla="*/ 35 w 170"/>
                <a:gd name="T17" fmla="*/ 155 h 171"/>
                <a:gd name="T18" fmla="*/ 59 w 170"/>
                <a:gd name="T19" fmla="*/ 167 h 171"/>
                <a:gd name="T20" fmla="*/ 84 w 170"/>
                <a:gd name="T21" fmla="*/ 171 h 171"/>
                <a:gd name="T22" fmla="*/ 111 w 170"/>
                <a:gd name="T23" fmla="*/ 167 h 171"/>
                <a:gd name="T24" fmla="*/ 135 w 170"/>
                <a:gd name="T25" fmla="*/ 155 h 171"/>
                <a:gd name="T26" fmla="*/ 153 w 170"/>
                <a:gd name="T27" fmla="*/ 137 h 171"/>
                <a:gd name="T28" fmla="*/ 165 w 170"/>
                <a:gd name="T29" fmla="*/ 113 h 171"/>
                <a:gd name="T30" fmla="*/ 170 w 170"/>
                <a:gd name="T31" fmla="*/ 86 h 171"/>
                <a:gd name="T32" fmla="*/ 165 w 170"/>
                <a:gd name="T33" fmla="*/ 59 h 171"/>
                <a:gd name="T34" fmla="*/ 153 w 170"/>
                <a:gd name="T35" fmla="*/ 36 h 171"/>
                <a:gd name="T36" fmla="*/ 135 w 170"/>
                <a:gd name="T37" fmla="*/ 17 h 171"/>
                <a:gd name="T38" fmla="*/ 111 w 170"/>
                <a:gd name="T39" fmla="*/ 5 h 171"/>
                <a:gd name="T40" fmla="*/ 84 w 170"/>
                <a:gd name="T4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0" h="171">
                  <a:moveTo>
                    <a:pt x="84" y="0"/>
                  </a:moveTo>
                  <a:lnTo>
                    <a:pt x="59" y="5"/>
                  </a:lnTo>
                  <a:lnTo>
                    <a:pt x="35" y="17"/>
                  </a:lnTo>
                  <a:lnTo>
                    <a:pt x="17" y="36"/>
                  </a:lnTo>
                  <a:lnTo>
                    <a:pt x="5" y="59"/>
                  </a:lnTo>
                  <a:lnTo>
                    <a:pt x="0" y="86"/>
                  </a:lnTo>
                  <a:lnTo>
                    <a:pt x="5" y="113"/>
                  </a:lnTo>
                  <a:lnTo>
                    <a:pt x="17" y="137"/>
                  </a:lnTo>
                  <a:lnTo>
                    <a:pt x="35" y="155"/>
                  </a:lnTo>
                  <a:lnTo>
                    <a:pt x="59" y="167"/>
                  </a:lnTo>
                  <a:lnTo>
                    <a:pt x="84" y="171"/>
                  </a:lnTo>
                  <a:lnTo>
                    <a:pt x="111" y="167"/>
                  </a:lnTo>
                  <a:lnTo>
                    <a:pt x="135" y="155"/>
                  </a:lnTo>
                  <a:lnTo>
                    <a:pt x="153" y="137"/>
                  </a:lnTo>
                  <a:lnTo>
                    <a:pt x="165" y="113"/>
                  </a:lnTo>
                  <a:lnTo>
                    <a:pt x="170" y="86"/>
                  </a:lnTo>
                  <a:lnTo>
                    <a:pt x="165" y="59"/>
                  </a:lnTo>
                  <a:lnTo>
                    <a:pt x="153" y="36"/>
                  </a:lnTo>
                  <a:lnTo>
                    <a:pt x="135" y="17"/>
                  </a:lnTo>
                  <a:lnTo>
                    <a:pt x="111" y="5"/>
                  </a:lnTo>
                  <a:lnTo>
                    <a:pt x="84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 rot="5400000">
              <a:off x="2893" y="1343"/>
              <a:ext cx="118" cy="40"/>
            </a:xfrm>
            <a:custGeom>
              <a:avLst/>
              <a:gdLst>
                <a:gd name="T0" fmla="*/ 118 w 118"/>
                <a:gd name="T1" fmla="*/ 40 h 40"/>
                <a:gd name="T2" fmla="*/ 115 w 118"/>
                <a:gd name="T3" fmla="*/ 40 h 40"/>
                <a:gd name="T4" fmla="*/ 112 w 118"/>
                <a:gd name="T5" fmla="*/ 40 h 40"/>
                <a:gd name="T6" fmla="*/ 109 w 118"/>
                <a:gd name="T7" fmla="*/ 40 h 40"/>
                <a:gd name="T8" fmla="*/ 106 w 118"/>
                <a:gd name="T9" fmla="*/ 40 h 40"/>
                <a:gd name="T10" fmla="*/ 105 w 118"/>
                <a:gd name="T11" fmla="*/ 39 h 40"/>
                <a:gd name="T12" fmla="*/ 102 w 118"/>
                <a:gd name="T13" fmla="*/ 39 h 40"/>
                <a:gd name="T14" fmla="*/ 99 w 118"/>
                <a:gd name="T15" fmla="*/ 39 h 40"/>
                <a:gd name="T16" fmla="*/ 96 w 118"/>
                <a:gd name="T17" fmla="*/ 39 h 40"/>
                <a:gd name="T18" fmla="*/ 94 w 118"/>
                <a:gd name="T19" fmla="*/ 37 h 40"/>
                <a:gd name="T20" fmla="*/ 91 w 118"/>
                <a:gd name="T21" fmla="*/ 37 h 40"/>
                <a:gd name="T22" fmla="*/ 90 w 118"/>
                <a:gd name="T23" fmla="*/ 36 h 40"/>
                <a:gd name="T24" fmla="*/ 87 w 118"/>
                <a:gd name="T25" fmla="*/ 36 h 40"/>
                <a:gd name="T26" fmla="*/ 84 w 118"/>
                <a:gd name="T27" fmla="*/ 36 h 40"/>
                <a:gd name="T28" fmla="*/ 82 w 118"/>
                <a:gd name="T29" fmla="*/ 34 h 40"/>
                <a:gd name="T30" fmla="*/ 81 w 118"/>
                <a:gd name="T31" fmla="*/ 34 h 40"/>
                <a:gd name="T32" fmla="*/ 79 w 118"/>
                <a:gd name="T33" fmla="*/ 33 h 40"/>
                <a:gd name="T34" fmla="*/ 76 w 118"/>
                <a:gd name="T35" fmla="*/ 33 h 40"/>
                <a:gd name="T36" fmla="*/ 75 w 118"/>
                <a:gd name="T37" fmla="*/ 31 h 40"/>
                <a:gd name="T38" fmla="*/ 72 w 118"/>
                <a:gd name="T39" fmla="*/ 31 h 40"/>
                <a:gd name="T40" fmla="*/ 70 w 118"/>
                <a:gd name="T41" fmla="*/ 30 h 40"/>
                <a:gd name="T42" fmla="*/ 67 w 118"/>
                <a:gd name="T43" fmla="*/ 30 h 40"/>
                <a:gd name="T44" fmla="*/ 66 w 118"/>
                <a:gd name="T45" fmla="*/ 28 h 40"/>
                <a:gd name="T46" fmla="*/ 64 w 118"/>
                <a:gd name="T47" fmla="*/ 27 h 40"/>
                <a:gd name="T48" fmla="*/ 61 w 118"/>
                <a:gd name="T49" fmla="*/ 27 h 40"/>
                <a:gd name="T50" fmla="*/ 60 w 118"/>
                <a:gd name="T51" fmla="*/ 25 h 40"/>
                <a:gd name="T52" fmla="*/ 57 w 118"/>
                <a:gd name="T53" fmla="*/ 25 h 40"/>
                <a:gd name="T54" fmla="*/ 54 w 118"/>
                <a:gd name="T55" fmla="*/ 24 h 40"/>
                <a:gd name="T56" fmla="*/ 52 w 118"/>
                <a:gd name="T57" fmla="*/ 22 h 40"/>
                <a:gd name="T58" fmla="*/ 49 w 118"/>
                <a:gd name="T59" fmla="*/ 22 h 40"/>
                <a:gd name="T60" fmla="*/ 48 w 118"/>
                <a:gd name="T61" fmla="*/ 21 h 40"/>
                <a:gd name="T62" fmla="*/ 46 w 118"/>
                <a:gd name="T63" fmla="*/ 19 h 40"/>
                <a:gd name="T64" fmla="*/ 43 w 118"/>
                <a:gd name="T65" fmla="*/ 19 h 40"/>
                <a:gd name="T66" fmla="*/ 42 w 118"/>
                <a:gd name="T67" fmla="*/ 18 h 40"/>
                <a:gd name="T68" fmla="*/ 40 w 118"/>
                <a:gd name="T69" fmla="*/ 16 h 40"/>
                <a:gd name="T70" fmla="*/ 37 w 118"/>
                <a:gd name="T71" fmla="*/ 16 h 40"/>
                <a:gd name="T72" fmla="*/ 34 w 118"/>
                <a:gd name="T73" fmla="*/ 15 h 40"/>
                <a:gd name="T74" fmla="*/ 31 w 118"/>
                <a:gd name="T75" fmla="*/ 13 h 40"/>
                <a:gd name="T76" fmla="*/ 28 w 118"/>
                <a:gd name="T77" fmla="*/ 12 h 40"/>
                <a:gd name="T78" fmla="*/ 25 w 118"/>
                <a:gd name="T79" fmla="*/ 10 h 40"/>
                <a:gd name="T80" fmla="*/ 24 w 118"/>
                <a:gd name="T81" fmla="*/ 9 h 40"/>
                <a:gd name="T82" fmla="*/ 21 w 118"/>
                <a:gd name="T83" fmla="*/ 9 h 40"/>
                <a:gd name="T84" fmla="*/ 18 w 118"/>
                <a:gd name="T85" fmla="*/ 7 h 40"/>
                <a:gd name="T86" fmla="*/ 15 w 118"/>
                <a:gd name="T87" fmla="*/ 6 h 40"/>
                <a:gd name="T88" fmla="*/ 12 w 118"/>
                <a:gd name="T89" fmla="*/ 4 h 40"/>
                <a:gd name="T90" fmla="*/ 10 w 118"/>
                <a:gd name="T91" fmla="*/ 4 h 40"/>
                <a:gd name="T92" fmla="*/ 7 w 118"/>
                <a:gd name="T93" fmla="*/ 3 h 40"/>
                <a:gd name="T94" fmla="*/ 4 w 118"/>
                <a:gd name="T95" fmla="*/ 1 h 40"/>
                <a:gd name="T96" fmla="*/ 1 w 118"/>
                <a:gd name="T9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8" h="40">
                  <a:moveTo>
                    <a:pt x="118" y="40"/>
                  </a:moveTo>
                  <a:lnTo>
                    <a:pt x="118" y="40"/>
                  </a:lnTo>
                  <a:lnTo>
                    <a:pt x="117" y="40"/>
                  </a:lnTo>
                  <a:lnTo>
                    <a:pt x="115" y="40"/>
                  </a:lnTo>
                  <a:lnTo>
                    <a:pt x="114" y="40"/>
                  </a:lnTo>
                  <a:lnTo>
                    <a:pt x="112" y="40"/>
                  </a:lnTo>
                  <a:lnTo>
                    <a:pt x="111" y="40"/>
                  </a:lnTo>
                  <a:lnTo>
                    <a:pt x="109" y="40"/>
                  </a:lnTo>
                  <a:lnTo>
                    <a:pt x="108" y="40"/>
                  </a:lnTo>
                  <a:lnTo>
                    <a:pt x="106" y="40"/>
                  </a:lnTo>
                  <a:lnTo>
                    <a:pt x="105" y="40"/>
                  </a:lnTo>
                  <a:lnTo>
                    <a:pt x="105" y="39"/>
                  </a:lnTo>
                  <a:lnTo>
                    <a:pt x="103" y="39"/>
                  </a:lnTo>
                  <a:lnTo>
                    <a:pt x="102" y="39"/>
                  </a:lnTo>
                  <a:lnTo>
                    <a:pt x="100" y="39"/>
                  </a:lnTo>
                  <a:lnTo>
                    <a:pt x="99" y="39"/>
                  </a:lnTo>
                  <a:lnTo>
                    <a:pt x="97" y="39"/>
                  </a:lnTo>
                  <a:lnTo>
                    <a:pt x="96" y="39"/>
                  </a:lnTo>
                  <a:lnTo>
                    <a:pt x="96" y="37"/>
                  </a:lnTo>
                  <a:lnTo>
                    <a:pt x="94" y="37"/>
                  </a:lnTo>
                  <a:lnTo>
                    <a:pt x="93" y="37"/>
                  </a:lnTo>
                  <a:lnTo>
                    <a:pt x="91" y="37"/>
                  </a:lnTo>
                  <a:lnTo>
                    <a:pt x="90" y="37"/>
                  </a:lnTo>
                  <a:lnTo>
                    <a:pt x="90" y="36"/>
                  </a:lnTo>
                  <a:lnTo>
                    <a:pt x="88" y="36"/>
                  </a:lnTo>
                  <a:lnTo>
                    <a:pt x="87" y="36"/>
                  </a:lnTo>
                  <a:lnTo>
                    <a:pt x="85" y="36"/>
                  </a:lnTo>
                  <a:lnTo>
                    <a:pt x="84" y="36"/>
                  </a:lnTo>
                  <a:lnTo>
                    <a:pt x="84" y="34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1" y="34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78" y="33"/>
                  </a:lnTo>
                  <a:lnTo>
                    <a:pt x="76" y="33"/>
                  </a:lnTo>
                  <a:lnTo>
                    <a:pt x="76" y="31"/>
                  </a:lnTo>
                  <a:lnTo>
                    <a:pt x="75" y="31"/>
                  </a:lnTo>
                  <a:lnTo>
                    <a:pt x="73" y="31"/>
                  </a:lnTo>
                  <a:lnTo>
                    <a:pt x="72" y="31"/>
                  </a:lnTo>
                  <a:lnTo>
                    <a:pt x="72" y="30"/>
                  </a:lnTo>
                  <a:lnTo>
                    <a:pt x="70" y="30"/>
                  </a:lnTo>
                  <a:lnTo>
                    <a:pt x="69" y="30"/>
                  </a:lnTo>
                  <a:lnTo>
                    <a:pt x="67" y="30"/>
                  </a:lnTo>
                  <a:lnTo>
                    <a:pt x="67" y="28"/>
                  </a:lnTo>
                  <a:lnTo>
                    <a:pt x="66" y="28"/>
                  </a:lnTo>
                  <a:lnTo>
                    <a:pt x="64" y="28"/>
                  </a:lnTo>
                  <a:lnTo>
                    <a:pt x="64" y="27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0" y="27"/>
                  </a:lnTo>
                  <a:lnTo>
                    <a:pt x="60" y="25"/>
                  </a:lnTo>
                  <a:lnTo>
                    <a:pt x="58" y="25"/>
                  </a:lnTo>
                  <a:lnTo>
                    <a:pt x="57" y="25"/>
                  </a:lnTo>
                  <a:lnTo>
                    <a:pt x="55" y="24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1" y="22"/>
                  </a:lnTo>
                  <a:lnTo>
                    <a:pt x="49" y="22"/>
                  </a:lnTo>
                  <a:lnTo>
                    <a:pt x="49" y="21"/>
                  </a:lnTo>
                  <a:lnTo>
                    <a:pt x="48" y="21"/>
                  </a:lnTo>
                  <a:lnTo>
                    <a:pt x="46" y="21"/>
                  </a:lnTo>
                  <a:lnTo>
                    <a:pt x="46" y="19"/>
                  </a:lnTo>
                  <a:lnTo>
                    <a:pt x="45" y="19"/>
                  </a:lnTo>
                  <a:lnTo>
                    <a:pt x="43" y="19"/>
                  </a:lnTo>
                  <a:lnTo>
                    <a:pt x="43" y="18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40" y="16"/>
                  </a:lnTo>
                  <a:lnTo>
                    <a:pt x="39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4" y="15"/>
                  </a:lnTo>
                  <a:lnTo>
                    <a:pt x="33" y="13"/>
                  </a:lnTo>
                  <a:lnTo>
                    <a:pt x="31" y="13"/>
                  </a:lnTo>
                  <a:lnTo>
                    <a:pt x="30" y="12"/>
                  </a:lnTo>
                  <a:lnTo>
                    <a:pt x="28" y="12"/>
                  </a:lnTo>
                  <a:lnTo>
                    <a:pt x="27" y="10"/>
                  </a:lnTo>
                  <a:lnTo>
                    <a:pt x="25" y="10"/>
                  </a:lnTo>
                  <a:lnTo>
                    <a:pt x="24" y="10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19" y="7"/>
                  </a:lnTo>
                  <a:lnTo>
                    <a:pt x="18" y="7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3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3"/>
                  </a:lnTo>
                  <a:lnTo>
                    <a:pt x="4" y="1"/>
                  </a:lnTo>
                  <a:lnTo>
                    <a:pt x="3" y="1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 rot="5400000">
              <a:off x="2900" y="1244"/>
              <a:ext cx="110" cy="76"/>
            </a:xfrm>
            <a:custGeom>
              <a:avLst/>
              <a:gdLst>
                <a:gd name="T0" fmla="*/ 75 w 110"/>
                <a:gd name="T1" fmla="*/ 21 h 76"/>
                <a:gd name="T2" fmla="*/ 74 w 110"/>
                <a:gd name="T3" fmla="*/ 19 h 76"/>
                <a:gd name="T4" fmla="*/ 71 w 110"/>
                <a:gd name="T5" fmla="*/ 18 h 76"/>
                <a:gd name="T6" fmla="*/ 68 w 110"/>
                <a:gd name="T7" fmla="*/ 16 h 76"/>
                <a:gd name="T8" fmla="*/ 65 w 110"/>
                <a:gd name="T9" fmla="*/ 16 h 76"/>
                <a:gd name="T10" fmla="*/ 62 w 110"/>
                <a:gd name="T11" fmla="*/ 15 h 76"/>
                <a:gd name="T12" fmla="*/ 60 w 110"/>
                <a:gd name="T13" fmla="*/ 13 h 76"/>
                <a:gd name="T14" fmla="*/ 57 w 110"/>
                <a:gd name="T15" fmla="*/ 13 h 76"/>
                <a:gd name="T16" fmla="*/ 56 w 110"/>
                <a:gd name="T17" fmla="*/ 12 h 76"/>
                <a:gd name="T18" fmla="*/ 53 w 110"/>
                <a:gd name="T19" fmla="*/ 12 h 76"/>
                <a:gd name="T20" fmla="*/ 51 w 110"/>
                <a:gd name="T21" fmla="*/ 10 h 76"/>
                <a:gd name="T22" fmla="*/ 48 w 110"/>
                <a:gd name="T23" fmla="*/ 10 h 76"/>
                <a:gd name="T24" fmla="*/ 45 w 110"/>
                <a:gd name="T25" fmla="*/ 9 h 76"/>
                <a:gd name="T26" fmla="*/ 42 w 110"/>
                <a:gd name="T27" fmla="*/ 9 h 76"/>
                <a:gd name="T28" fmla="*/ 39 w 110"/>
                <a:gd name="T29" fmla="*/ 7 h 76"/>
                <a:gd name="T30" fmla="*/ 36 w 110"/>
                <a:gd name="T31" fmla="*/ 7 h 76"/>
                <a:gd name="T32" fmla="*/ 35 w 110"/>
                <a:gd name="T33" fmla="*/ 6 h 76"/>
                <a:gd name="T34" fmla="*/ 32 w 110"/>
                <a:gd name="T35" fmla="*/ 6 h 76"/>
                <a:gd name="T36" fmla="*/ 29 w 110"/>
                <a:gd name="T37" fmla="*/ 6 h 76"/>
                <a:gd name="T38" fmla="*/ 26 w 110"/>
                <a:gd name="T39" fmla="*/ 6 h 76"/>
                <a:gd name="T40" fmla="*/ 23 w 110"/>
                <a:gd name="T41" fmla="*/ 4 h 76"/>
                <a:gd name="T42" fmla="*/ 20 w 110"/>
                <a:gd name="T43" fmla="*/ 4 h 76"/>
                <a:gd name="T44" fmla="*/ 17 w 110"/>
                <a:gd name="T45" fmla="*/ 4 h 76"/>
                <a:gd name="T46" fmla="*/ 15 w 110"/>
                <a:gd name="T47" fmla="*/ 3 h 76"/>
                <a:gd name="T48" fmla="*/ 12 w 110"/>
                <a:gd name="T49" fmla="*/ 3 h 76"/>
                <a:gd name="T50" fmla="*/ 9 w 110"/>
                <a:gd name="T51" fmla="*/ 3 h 76"/>
                <a:gd name="T52" fmla="*/ 8 w 110"/>
                <a:gd name="T53" fmla="*/ 1 h 76"/>
                <a:gd name="T54" fmla="*/ 5 w 110"/>
                <a:gd name="T55" fmla="*/ 1 h 76"/>
                <a:gd name="T56" fmla="*/ 2 w 110"/>
                <a:gd name="T57" fmla="*/ 0 h 76"/>
                <a:gd name="T58" fmla="*/ 42 w 110"/>
                <a:gd name="T59" fmla="*/ 24 h 76"/>
                <a:gd name="T60" fmla="*/ 57 w 110"/>
                <a:gd name="T61" fmla="*/ 33 h 76"/>
                <a:gd name="T62" fmla="*/ 63 w 110"/>
                <a:gd name="T63" fmla="*/ 37 h 76"/>
                <a:gd name="T64" fmla="*/ 68 w 110"/>
                <a:gd name="T65" fmla="*/ 40 h 76"/>
                <a:gd name="T66" fmla="*/ 72 w 110"/>
                <a:gd name="T67" fmla="*/ 43 h 76"/>
                <a:gd name="T68" fmla="*/ 75 w 110"/>
                <a:gd name="T69" fmla="*/ 46 h 76"/>
                <a:gd name="T70" fmla="*/ 78 w 110"/>
                <a:gd name="T71" fmla="*/ 48 h 76"/>
                <a:gd name="T72" fmla="*/ 81 w 110"/>
                <a:gd name="T73" fmla="*/ 49 h 76"/>
                <a:gd name="T74" fmla="*/ 84 w 110"/>
                <a:gd name="T75" fmla="*/ 52 h 76"/>
                <a:gd name="T76" fmla="*/ 87 w 110"/>
                <a:gd name="T77" fmla="*/ 55 h 76"/>
                <a:gd name="T78" fmla="*/ 89 w 110"/>
                <a:gd name="T79" fmla="*/ 57 h 76"/>
                <a:gd name="T80" fmla="*/ 92 w 110"/>
                <a:gd name="T81" fmla="*/ 60 h 76"/>
                <a:gd name="T82" fmla="*/ 93 w 110"/>
                <a:gd name="T83" fmla="*/ 61 h 76"/>
                <a:gd name="T84" fmla="*/ 95 w 110"/>
                <a:gd name="T85" fmla="*/ 61 h 76"/>
                <a:gd name="T86" fmla="*/ 96 w 110"/>
                <a:gd name="T87" fmla="*/ 63 h 76"/>
                <a:gd name="T88" fmla="*/ 99 w 110"/>
                <a:gd name="T89" fmla="*/ 64 h 76"/>
                <a:gd name="T90" fmla="*/ 101 w 110"/>
                <a:gd name="T91" fmla="*/ 66 h 76"/>
                <a:gd name="T92" fmla="*/ 102 w 110"/>
                <a:gd name="T93" fmla="*/ 69 h 76"/>
                <a:gd name="T94" fmla="*/ 105 w 110"/>
                <a:gd name="T95" fmla="*/ 70 h 76"/>
                <a:gd name="T96" fmla="*/ 108 w 110"/>
                <a:gd name="T97" fmla="*/ 73 h 76"/>
                <a:gd name="T98" fmla="*/ 110 w 110"/>
                <a:gd name="T9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0" h="76">
                  <a:moveTo>
                    <a:pt x="77" y="21"/>
                  </a:moveTo>
                  <a:lnTo>
                    <a:pt x="75" y="21"/>
                  </a:lnTo>
                  <a:lnTo>
                    <a:pt x="75" y="19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1" y="18"/>
                  </a:lnTo>
                  <a:lnTo>
                    <a:pt x="69" y="18"/>
                  </a:lnTo>
                  <a:lnTo>
                    <a:pt x="68" y="16"/>
                  </a:lnTo>
                  <a:lnTo>
                    <a:pt x="66" y="16"/>
                  </a:lnTo>
                  <a:lnTo>
                    <a:pt x="65" y="16"/>
                  </a:lnTo>
                  <a:lnTo>
                    <a:pt x="63" y="15"/>
                  </a:lnTo>
                  <a:lnTo>
                    <a:pt x="62" y="15"/>
                  </a:lnTo>
                  <a:lnTo>
                    <a:pt x="60" y="15"/>
                  </a:lnTo>
                  <a:lnTo>
                    <a:pt x="60" y="13"/>
                  </a:lnTo>
                  <a:lnTo>
                    <a:pt x="59" y="13"/>
                  </a:lnTo>
                  <a:lnTo>
                    <a:pt x="57" y="13"/>
                  </a:lnTo>
                  <a:lnTo>
                    <a:pt x="56" y="13"/>
                  </a:lnTo>
                  <a:lnTo>
                    <a:pt x="56" y="12"/>
                  </a:lnTo>
                  <a:lnTo>
                    <a:pt x="54" y="12"/>
                  </a:lnTo>
                  <a:lnTo>
                    <a:pt x="53" y="12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7" y="9"/>
                  </a:lnTo>
                  <a:lnTo>
                    <a:pt x="45" y="9"/>
                  </a:lnTo>
                  <a:lnTo>
                    <a:pt x="44" y="9"/>
                  </a:lnTo>
                  <a:lnTo>
                    <a:pt x="42" y="9"/>
                  </a:lnTo>
                  <a:lnTo>
                    <a:pt x="41" y="7"/>
                  </a:lnTo>
                  <a:lnTo>
                    <a:pt x="39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5" y="7"/>
                  </a:lnTo>
                  <a:lnTo>
                    <a:pt x="35" y="6"/>
                  </a:lnTo>
                  <a:lnTo>
                    <a:pt x="33" y="6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7" y="4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9" y="3"/>
                  </a:lnTo>
                  <a:lnTo>
                    <a:pt x="9" y="1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42" y="24"/>
                  </a:lnTo>
                  <a:lnTo>
                    <a:pt x="51" y="30"/>
                  </a:lnTo>
                  <a:lnTo>
                    <a:pt x="57" y="33"/>
                  </a:lnTo>
                  <a:lnTo>
                    <a:pt x="60" y="36"/>
                  </a:lnTo>
                  <a:lnTo>
                    <a:pt x="63" y="37"/>
                  </a:lnTo>
                  <a:lnTo>
                    <a:pt x="66" y="39"/>
                  </a:lnTo>
                  <a:lnTo>
                    <a:pt x="68" y="40"/>
                  </a:lnTo>
                  <a:lnTo>
                    <a:pt x="71" y="42"/>
                  </a:lnTo>
                  <a:lnTo>
                    <a:pt x="72" y="43"/>
                  </a:lnTo>
                  <a:lnTo>
                    <a:pt x="74" y="45"/>
                  </a:lnTo>
                  <a:lnTo>
                    <a:pt x="75" y="46"/>
                  </a:lnTo>
                  <a:lnTo>
                    <a:pt x="77" y="46"/>
                  </a:lnTo>
                  <a:lnTo>
                    <a:pt x="78" y="48"/>
                  </a:lnTo>
                  <a:lnTo>
                    <a:pt x="80" y="49"/>
                  </a:lnTo>
                  <a:lnTo>
                    <a:pt x="81" y="49"/>
                  </a:lnTo>
                  <a:lnTo>
                    <a:pt x="83" y="51"/>
                  </a:lnTo>
                  <a:lnTo>
                    <a:pt x="84" y="52"/>
                  </a:lnTo>
                  <a:lnTo>
                    <a:pt x="86" y="54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9" y="57"/>
                  </a:lnTo>
                  <a:lnTo>
                    <a:pt x="90" y="58"/>
                  </a:lnTo>
                  <a:lnTo>
                    <a:pt x="92" y="60"/>
                  </a:lnTo>
                  <a:lnTo>
                    <a:pt x="93" y="60"/>
                  </a:lnTo>
                  <a:lnTo>
                    <a:pt x="93" y="61"/>
                  </a:lnTo>
                  <a:lnTo>
                    <a:pt x="95" y="61"/>
                  </a:lnTo>
                  <a:lnTo>
                    <a:pt x="95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8" y="63"/>
                  </a:lnTo>
                  <a:lnTo>
                    <a:pt x="99" y="64"/>
                  </a:lnTo>
                  <a:lnTo>
                    <a:pt x="99" y="66"/>
                  </a:lnTo>
                  <a:lnTo>
                    <a:pt x="101" y="66"/>
                  </a:lnTo>
                  <a:lnTo>
                    <a:pt x="102" y="67"/>
                  </a:lnTo>
                  <a:lnTo>
                    <a:pt x="102" y="69"/>
                  </a:lnTo>
                  <a:lnTo>
                    <a:pt x="104" y="69"/>
                  </a:lnTo>
                  <a:lnTo>
                    <a:pt x="105" y="70"/>
                  </a:lnTo>
                  <a:lnTo>
                    <a:pt x="107" y="72"/>
                  </a:lnTo>
                  <a:lnTo>
                    <a:pt x="108" y="73"/>
                  </a:lnTo>
                  <a:lnTo>
                    <a:pt x="110" y="75"/>
                  </a:lnTo>
                  <a:lnTo>
                    <a:pt x="110" y="7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 rot="5400000">
              <a:off x="2842" y="1279"/>
              <a:ext cx="49" cy="99"/>
            </a:xfrm>
            <a:custGeom>
              <a:avLst/>
              <a:gdLst>
                <a:gd name="T0" fmla="*/ 34 w 49"/>
                <a:gd name="T1" fmla="*/ 0 h 99"/>
                <a:gd name="T2" fmla="*/ 36 w 49"/>
                <a:gd name="T3" fmla="*/ 2 h 99"/>
                <a:gd name="T4" fmla="*/ 37 w 49"/>
                <a:gd name="T5" fmla="*/ 3 h 99"/>
                <a:gd name="T6" fmla="*/ 39 w 49"/>
                <a:gd name="T7" fmla="*/ 5 h 99"/>
                <a:gd name="T8" fmla="*/ 40 w 49"/>
                <a:gd name="T9" fmla="*/ 8 h 99"/>
                <a:gd name="T10" fmla="*/ 42 w 49"/>
                <a:gd name="T11" fmla="*/ 9 h 99"/>
                <a:gd name="T12" fmla="*/ 43 w 49"/>
                <a:gd name="T13" fmla="*/ 11 h 99"/>
                <a:gd name="T14" fmla="*/ 43 w 49"/>
                <a:gd name="T15" fmla="*/ 14 h 99"/>
                <a:gd name="T16" fmla="*/ 45 w 49"/>
                <a:gd name="T17" fmla="*/ 15 h 99"/>
                <a:gd name="T18" fmla="*/ 46 w 49"/>
                <a:gd name="T19" fmla="*/ 17 h 99"/>
                <a:gd name="T20" fmla="*/ 46 w 49"/>
                <a:gd name="T21" fmla="*/ 20 h 99"/>
                <a:gd name="T22" fmla="*/ 46 w 49"/>
                <a:gd name="T23" fmla="*/ 21 h 99"/>
                <a:gd name="T24" fmla="*/ 48 w 49"/>
                <a:gd name="T25" fmla="*/ 21 h 99"/>
                <a:gd name="T26" fmla="*/ 48 w 49"/>
                <a:gd name="T27" fmla="*/ 24 h 99"/>
                <a:gd name="T28" fmla="*/ 49 w 49"/>
                <a:gd name="T29" fmla="*/ 26 h 99"/>
                <a:gd name="T30" fmla="*/ 49 w 49"/>
                <a:gd name="T31" fmla="*/ 29 h 99"/>
                <a:gd name="T32" fmla="*/ 49 w 49"/>
                <a:gd name="T33" fmla="*/ 32 h 99"/>
                <a:gd name="T34" fmla="*/ 49 w 49"/>
                <a:gd name="T35" fmla="*/ 35 h 99"/>
                <a:gd name="T36" fmla="*/ 49 w 49"/>
                <a:gd name="T37" fmla="*/ 38 h 99"/>
                <a:gd name="T38" fmla="*/ 49 w 49"/>
                <a:gd name="T39" fmla="*/ 41 h 99"/>
                <a:gd name="T40" fmla="*/ 49 w 49"/>
                <a:gd name="T41" fmla="*/ 44 h 99"/>
                <a:gd name="T42" fmla="*/ 48 w 49"/>
                <a:gd name="T43" fmla="*/ 45 h 99"/>
                <a:gd name="T44" fmla="*/ 48 w 49"/>
                <a:gd name="T45" fmla="*/ 48 h 99"/>
                <a:gd name="T46" fmla="*/ 46 w 49"/>
                <a:gd name="T47" fmla="*/ 50 h 99"/>
                <a:gd name="T48" fmla="*/ 46 w 49"/>
                <a:gd name="T49" fmla="*/ 51 h 99"/>
                <a:gd name="T50" fmla="*/ 46 w 49"/>
                <a:gd name="T51" fmla="*/ 54 h 99"/>
                <a:gd name="T52" fmla="*/ 45 w 49"/>
                <a:gd name="T53" fmla="*/ 56 h 99"/>
                <a:gd name="T54" fmla="*/ 43 w 49"/>
                <a:gd name="T55" fmla="*/ 57 h 99"/>
                <a:gd name="T56" fmla="*/ 43 w 49"/>
                <a:gd name="T57" fmla="*/ 59 h 99"/>
                <a:gd name="T58" fmla="*/ 42 w 49"/>
                <a:gd name="T59" fmla="*/ 60 h 99"/>
                <a:gd name="T60" fmla="*/ 40 w 49"/>
                <a:gd name="T61" fmla="*/ 62 h 99"/>
                <a:gd name="T62" fmla="*/ 39 w 49"/>
                <a:gd name="T63" fmla="*/ 65 h 99"/>
                <a:gd name="T64" fmla="*/ 37 w 49"/>
                <a:gd name="T65" fmla="*/ 66 h 99"/>
                <a:gd name="T66" fmla="*/ 36 w 49"/>
                <a:gd name="T67" fmla="*/ 68 h 99"/>
                <a:gd name="T68" fmla="*/ 34 w 49"/>
                <a:gd name="T69" fmla="*/ 69 h 99"/>
                <a:gd name="T70" fmla="*/ 33 w 49"/>
                <a:gd name="T71" fmla="*/ 71 h 99"/>
                <a:gd name="T72" fmla="*/ 30 w 49"/>
                <a:gd name="T73" fmla="*/ 74 h 99"/>
                <a:gd name="T74" fmla="*/ 27 w 49"/>
                <a:gd name="T75" fmla="*/ 77 h 99"/>
                <a:gd name="T76" fmla="*/ 25 w 49"/>
                <a:gd name="T77" fmla="*/ 78 h 99"/>
                <a:gd name="T78" fmla="*/ 22 w 49"/>
                <a:gd name="T79" fmla="*/ 80 h 99"/>
                <a:gd name="T80" fmla="*/ 21 w 49"/>
                <a:gd name="T81" fmla="*/ 83 h 99"/>
                <a:gd name="T82" fmla="*/ 19 w 49"/>
                <a:gd name="T83" fmla="*/ 84 h 99"/>
                <a:gd name="T84" fmla="*/ 18 w 49"/>
                <a:gd name="T85" fmla="*/ 86 h 99"/>
                <a:gd name="T86" fmla="*/ 16 w 49"/>
                <a:gd name="T87" fmla="*/ 87 h 99"/>
                <a:gd name="T88" fmla="*/ 13 w 49"/>
                <a:gd name="T89" fmla="*/ 89 h 99"/>
                <a:gd name="T90" fmla="*/ 10 w 49"/>
                <a:gd name="T91" fmla="*/ 92 h 99"/>
                <a:gd name="T92" fmla="*/ 9 w 49"/>
                <a:gd name="T93" fmla="*/ 93 h 99"/>
                <a:gd name="T94" fmla="*/ 6 w 49"/>
                <a:gd name="T95" fmla="*/ 95 h 99"/>
                <a:gd name="T96" fmla="*/ 3 w 49"/>
                <a:gd name="T97" fmla="*/ 96 h 99"/>
                <a:gd name="T98" fmla="*/ 0 w 49"/>
                <a:gd name="T9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" h="99">
                  <a:moveTo>
                    <a:pt x="33" y="0"/>
                  </a:moveTo>
                  <a:lnTo>
                    <a:pt x="34" y="0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7" y="3"/>
                  </a:lnTo>
                  <a:lnTo>
                    <a:pt x="37" y="5"/>
                  </a:lnTo>
                  <a:lnTo>
                    <a:pt x="39" y="5"/>
                  </a:lnTo>
                  <a:lnTo>
                    <a:pt x="39" y="6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42" y="9"/>
                  </a:lnTo>
                  <a:lnTo>
                    <a:pt x="42" y="11"/>
                  </a:lnTo>
                  <a:lnTo>
                    <a:pt x="43" y="11"/>
                  </a:lnTo>
                  <a:lnTo>
                    <a:pt x="43" y="12"/>
                  </a:lnTo>
                  <a:lnTo>
                    <a:pt x="43" y="14"/>
                  </a:lnTo>
                  <a:lnTo>
                    <a:pt x="45" y="14"/>
                  </a:lnTo>
                  <a:lnTo>
                    <a:pt x="45" y="15"/>
                  </a:lnTo>
                  <a:lnTo>
                    <a:pt x="45" y="17"/>
                  </a:lnTo>
                  <a:lnTo>
                    <a:pt x="46" y="17"/>
                  </a:lnTo>
                  <a:lnTo>
                    <a:pt x="46" y="18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46" y="21"/>
                  </a:lnTo>
                  <a:lnTo>
                    <a:pt x="46" y="21"/>
                  </a:lnTo>
                  <a:lnTo>
                    <a:pt x="48" y="21"/>
                  </a:lnTo>
                  <a:lnTo>
                    <a:pt x="48" y="23"/>
                  </a:lnTo>
                  <a:lnTo>
                    <a:pt x="48" y="24"/>
                  </a:lnTo>
                  <a:lnTo>
                    <a:pt x="48" y="26"/>
                  </a:lnTo>
                  <a:lnTo>
                    <a:pt x="49" y="26"/>
                  </a:lnTo>
                  <a:lnTo>
                    <a:pt x="49" y="27"/>
                  </a:lnTo>
                  <a:lnTo>
                    <a:pt x="49" y="29"/>
                  </a:lnTo>
                  <a:lnTo>
                    <a:pt x="49" y="30"/>
                  </a:lnTo>
                  <a:lnTo>
                    <a:pt x="49" y="32"/>
                  </a:lnTo>
                  <a:lnTo>
                    <a:pt x="49" y="33"/>
                  </a:lnTo>
                  <a:lnTo>
                    <a:pt x="49" y="35"/>
                  </a:lnTo>
                  <a:lnTo>
                    <a:pt x="49" y="36"/>
                  </a:lnTo>
                  <a:lnTo>
                    <a:pt x="49" y="38"/>
                  </a:lnTo>
                  <a:lnTo>
                    <a:pt x="49" y="39"/>
                  </a:lnTo>
                  <a:lnTo>
                    <a:pt x="49" y="41"/>
                  </a:lnTo>
                  <a:lnTo>
                    <a:pt x="49" y="42"/>
                  </a:lnTo>
                  <a:lnTo>
                    <a:pt x="49" y="44"/>
                  </a:lnTo>
                  <a:lnTo>
                    <a:pt x="48" y="44"/>
                  </a:lnTo>
                  <a:lnTo>
                    <a:pt x="48" y="45"/>
                  </a:lnTo>
                  <a:lnTo>
                    <a:pt x="48" y="47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6" y="50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3"/>
                  </a:lnTo>
                  <a:lnTo>
                    <a:pt x="46" y="54"/>
                  </a:lnTo>
                  <a:lnTo>
                    <a:pt x="45" y="54"/>
                  </a:lnTo>
                  <a:lnTo>
                    <a:pt x="45" y="56"/>
                  </a:lnTo>
                  <a:lnTo>
                    <a:pt x="45" y="57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3" y="59"/>
                  </a:lnTo>
                  <a:lnTo>
                    <a:pt x="42" y="59"/>
                  </a:lnTo>
                  <a:lnTo>
                    <a:pt x="42" y="60"/>
                  </a:lnTo>
                  <a:lnTo>
                    <a:pt x="40" y="60"/>
                  </a:lnTo>
                  <a:lnTo>
                    <a:pt x="40" y="62"/>
                  </a:lnTo>
                  <a:lnTo>
                    <a:pt x="39" y="63"/>
                  </a:lnTo>
                  <a:lnTo>
                    <a:pt x="39" y="65"/>
                  </a:lnTo>
                  <a:lnTo>
                    <a:pt x="37" y="65"/>
                  </a:lnTo>
                  <a:lnTo>
                    <a:pt x="37" y="66"/>
                  </a:lnTo>
                  <a:lnTo>
                    <a:pt x="36" y="66"/>
                  </a:lnTo>
                  <a:lnTo>
                    <a:pt x="36" y="68"/>
                  </a:lnTo>
                  <a:lnTo>
                    <a:pt x="34" y="68"/>
                  </a:lnTo>
                  <a:lnTo>
                    <a:pt x="34" y="69"/>
                  </a:lnTo>
                  <a:lnTo>
                    <a:pt x="33" y="69"/>
                  </a:lnTo>
                  <a:lnTo>
                    <a:pt x="33" y="71"/>
                  </a:lnTo>
                  <a:lnTo>
                    <a:pt x="31" y="72"/>
                  </a:lnTo>
                  <a:lnTo>
                    <a:pt x="30" y="74"/>
                  </a:lnTo>
                  <a:lnTo>
                    <a:pt x="28" y="75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5" y="78"/>
                  </a:lnTo>
                  <a:lnTo>
                    <a:pt x="24" y="80"/>
                  </a:lnTo>
                  <a:lnTo>
                    <a:pt x="22" y="80"/>
                  </a:lnTo>
                  <a:lnTo>
                    <a:pt x="22" y="81"/>
                  </a:lnTo>
                  <a:lnTo>
                    <a:pt x="21" y="83"/>
                  </a:lnTo>
                  <a:lnTo>
                    <a:pt x="19" y="83"/>
                  </a:lnTo>
                  <a:lnTo>
                    <a:pt x="19" y="84"/>
                  </a:lnTo>
                  <a:lnTo>
                    <a:pt x="18" y="84"/>
                  </a:lnTo>
                  <a:lnTo>
                    <a:pt x="18" y="86"/>
                  </a:lnTo>
                  <a:lnTo>
                    <a:pt x="16" y="86"/>
                  </a:lnTo>
                  <a:lnTo>
                    <a:pt x="16" y="87"/>
                  </a:lnTo>
                  <a:lnTo>
                    <a:pt x="15" y="87"/>
                  </a:lnTo>
                  <a:lnTo>
                    <a:pt x="13" y="89"/>
                  </a:lnTo>
                  <a:lnTo>
                    <a:pt x="12" y="90"/>
                  </a:lnTo>
                  <a:lnTo>
                    <a:pt x="10" y="92"/>
                  </a:lnTo>
                  <a:lnTo>
                    <a:pt x="10" y="92"/>
                  </a:lnTo>
                  <a:lnTo>
                    <a:pt x="9" y="93"/>
                  </a:lnTo>
                  <a:lnTo>
                    <a:pt x="7" y="93"/>
                  </a:lnTo>
                  <a:lnTo>
                    <a:pt x="6" y="95"/>
                  </a:lnTo>
                  <a:lnTo>
                    <a:pt x="4" y="96"/>
                  </a:lnTo>
                  <a:lnTo>
                    <a:pt x="3" y="96"/>
                  </a:lnTo>
                  <a:lnTo>
                    <a:pt x="1" y="98"/>
                  </a:lnTo>
                  <a:lnTo>
                    <a:pt x="0" y="9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 rot="5400000">
              <a:off x="2735" y="1262"/>
              <a:ext cx="117" cy="47"/>
            </a:xfrm>
            <a:custGeom>
              <a:avLst/>
              <a:gdLst>
                <a:gd name="T0" fmla="*/ 75 w 117"/>
                <a:gd name="T1" fmla="*/ 0 h 47"/>
                <a:gd name="T2" fmla="*/ 72 w 117"/>
                <a:gd name="T3" fmla="*/ 3 h 47"/>
                <a:gd name="T4" fmla="*/ 68 w 117"/>
                <a:gd name="T5" fmla="*/ 6 h 47"/>
                <a:gd name="T6" fmla="*/ 63 w 117"/>
                <a:gd name="T7" fmla="*/ 9 h 47"/>
                <a:gd name="T8" fmla="*/ 57 w 117"/>
                <a:gd name="T9" fmla="*/ 14 h 47"/>
                <a:gd name="T10" fmla="*/ 42 w 117"/>
                <a:gd name="T11" fmla="*/ 24 h 47"/>
                <a:gd name="T12" fmla="*/ 2 w 117"/>
                <a:gd name="T13" fmla="*/ 47 h 47"/>
                <a:gd name="T14" fmla="*/ 5 w 117"/>
                <a:gd name="T15" fmla="*/ 45 h 47"/>
                <a:gd name="T16" fmla="*/ 8 w 117"/>
                <a:gd name="T17" fmla="*/ 45 h 47"/>
                <a:gd name="T18" fmla="*/ 9 w 117"/>
                <a:gd name="T19" fmla="*/ 44 h 47"/>
                <a:gd name="T20" fmla="*/ 12 w 117"/>
                <a:gd name="T21" fmla="*/ 44 h 47"/>
                <a:gd name="T22" fmla="*/ 15 w 117"/>
                <a:gd name="T23" fmla="*/ 44 h 47"/>
                <a:gd name="T24" fmla="*/ 17 w 117"/>
                <a:gd name="T25" fmla="*/ 42 h 47"/>
                <a:gd name="T26" fmla="*/ 20 w 117"/>
                <a:gd name="T27" fmla="*/ 42 h 47"/>
                <a:gd name="T28" fmla="*/ 23 w 117"/>
                <a:gd name="T29" fmla="*/ 42 h 47"/>
                <a:gd name="T30" fmla="*/ 26 w 117"/>
                <a:gd name="T31" fmla="*/ 41 h 47"/>
                <a:gd name="T32" fmla="*/ 29 w 117"/>
                <a:gd name="T33" fmla="*/ 41 h 47"/>
                <a:gd name="T34" fmla="*/ 32 w 117"/>
                <a:gd name="T35" fmla="*/ 41 h 47"/>
                <a:gd name="T36" fmla="*/ 35 w 117"/>
                <a:gd name="T37" fmla="*/ 41 h 47"/>
                <a:gd name="T38" fmla="*/ 36 w 117"/>
                <a:gd name="T39" fmla="*/ 39 h 47"/>
                <a:gd name="T40" fmla="*/ 39 w 117"/>
                <a:gd name="T41" fmla="*/ 39 h 47"/>
                <a:gd name="T42" fmla="*/ 42 w 117"/>
                <a:gd name="T43" fmla="*/ 38 h 47"/>
                <a:gd name="T44" fmla="*/ 45 w 117"/>
                <a:gd name="T45" fmla="*/ 38 h 47"/>
                <a:gd name="T46" fmla="*/ 48 w 117"/>
                <a:gd name="T47" fmla="*/ 36 h 47"/>
                <a:gd name="T48" fmla="*/ 51 w 117"/>
                <a:gd name="T49" fmla="*/ 36 h 47"/>
                <a:gd name="T50" fmla="*/ 53 w 117"/>
                <a:gd name="T51" fmla="*/ 35 h 47"/>
                <a:gd name="T52" fmla="*/ 56 w 117"/>
                <a:gd name="T53" fmla="*/ 35 h 47"/>
                <a:gd name="T54" fmla="*/ 57 w 117"/>
                <a:gd name="T55" fmla="*/ 33 h 47"/>
                <a:gd name="T56" fmla="*/ 60 w 117"/>
                <a:gd name="T57" fmla="*/ 33 h 47"/>
                <a:gd name="T58" fmla="*/ 62 w 117"/>
                <a:gd name="T59" fmla="*/ 32 h 47"/>
                <a:gd name="T60" fmla="*/ 65 w 117"/>
                <a:gd name="T61" fmla="*/ 30 h 47"/>
                <a:gd name="T62" fmla="*/ 68 w 117"/>
                <a:gd name="T63" fmla="*/ 30 h 47"/>
                <a:gd name="T64" fmla="*/ 71 w 117"/>
                <a:gd name="T65" fmla="*/ 30 h 47"/>
                <a:gd name="T66" fmla="*/ 74 w 117"/>
                <a:gd name="T67" fmla="*/ 29 h 47"/>
                <a:gd name="T68" fmla="*/ 75 w 117"/>
                <a:gd name="T69" fmla="*/ 27 h 47"/>
                <a:gd name="T70" fmla="*/ 78 w 117"/>
                <a:gd name="T71" fmla="*/ 27 h 47"/>
                <a:gd name="T72" fmla="*/ 81 w 117"/>
                <a:gd name="T73" fmla="*/ 26 h 47"/>
                <a:gd name="T74" fmla="*/ 84 w 117"/>
                <a:gd name="T75" fmla="*/ 24 h 47"/>
                <a:gd name="T76" fmla="*/ 87 w 117"/>
                <a:gd name="T77" fmla="*/ 23 h 47"/>
                <a:gd name="T78" fmla="*/ 89 w 117"/>
                <a:gd name="T79" fmla="*/ 21 h 47"/>
                <a:gd name="T80" fmla="*/ 92 w 117"/>
                <a:gd name="T81" fmla="*/ 20 h 47"/>
                <a:gd name="T82" fmla="*/ 95 w 117"/>
                <a:gd name="T83" fmla="*/ 18 h 47"/>
                <a:gd name="T84" fmla="*/ 98 w 117"/>
                <a:gd name="T85" fmla="*/ 17 h 47"/>
                <a:gd name="T86" fmla="*/ 101 w 117"/>
                <a:gd name="T87" fmla="*/ 17 h 47"/>
                <a:gd name="T88" fmla="*/ 102 w 117"/>
                <a:gd name="T89" fmla="*/ 15 h 47"/>
                <a:gd name="T90" fmla="*/ 105 w 117"/>
                <a:gd name="T91" fmla="*/ 14 h 47"/>
                <a:gd name="T92" fmla="*/ 108 w 117"/>
                <a:gd name="T93" fmla="*/ 12 h 47"/>
                <a:gd name="T94" fmla="*/ 111 w 117"/>
                <a:gd name="T95" fmla="*/ 11 h 47"/>
                <a:gd name="T96" fmla="*/ 114 w 117"/>
                <a:gd name="T97" fmla="*/ 9 h 47"/>
                <a:gd name="T98" fmla="*/ 117 w 117"/>
                <a:gd name="T9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47">
                  <a:moveTo>
                    <a:pt x="77" y="0"/>
                  </a:moveTo>
                  <a:lnTo>
                    <a:pt x="75" y="0"/>
                  </a:lnTo>
                  <a:lnTo>
                    <a:pt x="74" y="2"/>
                  </a:lnTo>
                  <a:lnTo>
                    <a:pt x="72" y="3"/>
                  </a:lnTo>
                  <a:lnTo>
                    <a:pt x="71" y="5"/>
                  </a:lnTo>
                  <a:lnTo>
                    <a:pt x="68" y="6"/>
                  </a:lnTo>
                  <a:lnTo>
                    <a:pt x="66" y="8"/>
                  </a:lnTo>
                  <a:lnTo>
                    <a:pt x="63" y="9"/>
                  </a:lnTo>
                  <a:lnTo>
                    <a:pt x="60" y="11"/>
                  </a:lnTo>
                  <a:lnTo>
                    <a:pt x="57" y="14"/>
                  </a:lnTo>
                  <a:lnTo>
                    <a:pt x="51" y="17"/>
                  </a:lnTo>
                  <a:lnTo>
                    <a:pt x="42" y="24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6" y="45"/>
                  </a:lnTo>
                  <a:lnTo>
                    <a:pt x="8" y="45"/>
                  </a:lnTo>
                  <a:lnTo>
                    <a:pt x="9" y="45"/>
                  </a:lnTo>
                  <a:lnTo>
                    <a:pt x="9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4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7" y="42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1" y="42"/>
                  </a:lnTo>
                  <a:lnTo>
                    <a:pt x="23" y="42"/>
                  </a:lnTo>
                  <a:lnTo>
                    <a:pt x="24" y="42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9" y="41"/>
                  </a:lnTo>
                  <a:lnTo>
                    <a:pt x="30" y="41"/>
                  </a:lnTo>
                  <a:lnTo>
                    <a:pt x="32" y="41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39"/>
                  </a:lnTo>
                  <a:lnTo>
                    <a:pt x="36" y="39"/>
                  </a:lnTo>
                  <a:lnTo>
                    <a:pt x="38" y="39"/>
                  </a:lnTo>
                  <a:lnTo>
                    <a:pt x="39" y="39"/>
                  </a:lnTo>
                  <a:lnTo>
                    <a:pt x="41" y="39"/>
                  </a:lnTo>
                  <a:lnTo>
                    <a:pt x="42" y="38"/>
                  </a:lnTo>
                  <a:lnTo>
                    <a:pt x="44" y="38"/>
                  </a:lnTo>
                  <a:lnTo>
                    <a:pt x="45" y="38"/>
                  </a:lnTo>
                  <a:lnTo>
                    <a:pt x="47" y="38"/>
                  </a:lnTo>
                  <a:lnTo>
                    <a:pt x="48" y="36"/>
                  </a:lnTo>
                  <a:lnTo>
                    <a:pt x="50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3" y="35"/>
                  </a:lnTo>
                  <a:lnTo>
                    <a:pt x="54" y="35"/>
                  </a:lnTo>
                  <a:lnTo>
                    <a:pt x="56" y="35"/>
                  </a:lnTo>
                  <a:lnTo>
                    <a:pt x="56" y="33"/>
                  </a:lnTo>
                  <a:lnTo>
                    <a:pt x="57" y="33"/>
                  </a:lnTo>
                  <a:lnTo>
                    <a:pt x="59" y="33"/>
                  </a:lnTo>
                  <a:lnTo>
                    <a:pt x="60" y="33"/>
                  </a:lnTo>
                  <a:lnTo>
                    <a:pt x="60" y="32"/>
                  </a:lnTo>
                  <a:lnTo>
                    <a:pt x="62" y="32"/>
                  </a:lnTo>
                  <a:lnTo>
                    <a:pt x="63" y="32"/>
                  </a:lnTo>
                  <a:lnTo>
                    <a:pt x="65" y="30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69" y="30"/>
                  </a:lnTo>
                  <a:lnTo>
                    <a:pt x="71" y="30"/>
                  </a:lnTo>
                  <a:lnTo>
                    <a:pt x="72" y="29"/>
                  </a:lnTo>
                  <a:lnTo>
                    <a:pt x="74" y="29"/>
                  </a:lnTo>
                  <a:lnTo>
                    <a:pt x="75" y="29"/>
                  </a:lnTo>
                  <a:lnTo>
                    <a:pt x="75" y="27"/>
                  </a:lnTo>
                  <a:lnTo>
                    <a:pt x="77" y="27"/>
                  </a:lnTo>
                  <a:lnTo>
                    <a:pt x="78" y="27"/>
                  </a:lnTo>
                  <a:lnTo>
                    <a:pt x="80" y="26"/>
                  </a:lnTo>
                  <a:lnTo>
                    <a:pt x="81" y="26"/>
                  </a:lnTo>
                  <a:lnTo>
                    <a:pt x="83" y="24"/>
                  </a:lnTo>
                  <a:lnTo>
                    <a:pt x="84" y="24"/>
                  </a:lnTo>
                  <a:lnTo>
                    <a:pt x="86" y="23"/>
                  </a:lnTo>
                  <a:lnTo>
                    <a:pt x="87" y="23"/>
                  </a:lnTo>
                  <a:lnTo>
                    <a:pt x="87" y="23"/>
                  </a:lnTo>
                  <a:lnTo>
                    <a:pt x="89" y="21"/>
                  </a:lnTo>
                  <a:lnTo>
                    <a:pt x="90" y="21"/>
                  </a:lnTo>
                  <a:lnTo>
                    <a:pt x="92" y="20"/>
                  </a:lnTo>
                  <a:lnTo>
                    <a:pt x="93" y="20"/>
                  </a:lnTo>
                  <a:lnTo>
                    <a:pt x="95" y="18"/>
                  </a:lnTo>
                  <a:lnTo>
                    <a:pt x="96" y="18"/>
                  </a:lnTo>
                  <a:lnTo>
                    <a:pt x="98" y="17"/>
                  </a:lnTo>
                  <a:lnTo>
                    <a:pt x="99" y="17"/>
                  </a:lnTo>
                  <a:lnTo>
                    <a:pt x="101" y="17"/>
                  </a:lnTo>
                  <a:lnTo>
                    <a:pt x="101" y="15"/>
                  </a:lnTo>
                  <a:lnTo>
                    <a:pt x="102" y="15"/>
                  </a:lnTo>
                  <a:lnTo>
                    <a:pt x="104" y="15"/>
                  </a:lnTo>
                  <a:lnTo>
                    <a:pt x="105" y="14"/>
                  </a:lnTo>
                  <a:lnTo>
                    <a:pt x="107" y="14"/>
                  </a:lnTo>
                  <a:lnTo>
                    <a:pt x="108" y="12"/>
                  </a:lnTo>
                  <a:lnTo>
                    <a:pt x="110" y="12"/>
                  </a:lnTo>
                  <a:lnTo>
                    <a:pt x="111" y="11"/>
                  </a:lnTo>
                  <a:lnTo>
                    <a:pt x="113" y="11"/>
                  </a:lnTo>
                  <a:lnTo>
                    <a:pt x="114" y="9"/>
                  </a:lnTo>
                  <a:lnTo>
                    <a:pt x="116" y="9"/>
                  </a:lnTo>
                  <a:lnTo>
                    <a:pt x="117" y="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 rot="5400000">
              <a:off x="2763" y="1390"/>
              <a:ext cx="114" cy="22"/>
            </a:xfrm>
            <a:custGeom>
              <a:avLst/>
              <a:gdLst>
                <a:gd name="T0" fmla="*/ 0 w 114"/>
                <a:gd name="T1" fmla="*/ 21 h 22"/>
                <a:gd name="T2" fmla="*/ 3 w 114"/>
                <a:gd name="T3" fmla="*/ 21 h 22"/>
                <a:gd name="T4" fmla="*/ 5 w 114"/>
                <a:gd name="T5" fmla="*/ 19 h 22"/>
                <a:gd name="T6" fmla="*/ 6 w 114"/>
                <a:gd name="T7" fmla="*/ 18 h 22"/>
                <a:gd name="T8" fmla="*/ 9 w 114"/>
                <a:gd name="T9" fmla="*/ 18 h 22"/>
                <a:gd name="T10" fmla="*/ 11 w 114"/>
                <a:gd name="T11" fmla="*/ 16 h 22"/>
                <a:gd name="T12" fmla="*/ 12 w 114"/>
                <a:gd name="T13" fmla="*/ 15 h 22"/>
                <a:gd name="T14" fmla="*/ 15 w 114"/>
                <a:gd name="T15" fmla="*/ 15 h 22"/>
                <a:gd name="T16" fmla="*/ 17 w 114"/>
                <a:gd name="T17" fmla="*/ 13 h 22"/>
                <a:gd name="T18" fmla="*/ 20 w 114"/>
                <a:gd name="T19" fmla="*/ 13 h 22"/>
                <a:gd name="T20" fmla="*/ 21 w 114"/>
                <a:gd name="T21" fmla="*/ 12 h 22"/>
                <a:gd name="T22" fmla="*/ 24 w 114"/>
                <a:gd name="T23" fmla="*/ 12 h 22"/>
                <a:gd name="T24" fmla="*/ 26 w 114"/>
                <a:gd name="T25" fmla="*/ 10 h 22"/>
                <a:gd name="T26" fmla="*/ 27 w 114"/>
                <a:gd name="T27" fmla="*/ 9 h 22"/>
                <a:gd name="T28" fmla="*/ 30 w 114"/>
                <a:gd name="T29" fmla="*/ 9 h 22"/>
                <a:gd name="T30" fmla="*/ 32 w 114"/>
                <a:gd name="T31" fmla="*/ 7 h 22"/>
                <a:gd name="T32" fmla="*/ 35 w 114"/>
                <a:gd name="T33" fmla="*/ 7 h 22"/>
                <a:gd name="T34" fmla="*/ 36 w 114"/>
                <a:gd name="T35" fmla="*/ 7 h 22"/>
                <a:gd name="T36" fmla="*/ 39 w 114"/>
                <a:gd name="T37" fmla="*/ 7 h 22"/>
                <a:gd name="T38" fmla="*/ 41 w 114"/>
                <a:gd name="T39" fmla="*/ 6 h 22"/>
                <a:gd name="T40" fmla="*/ 42 w 114"/>
                <a:gd name="T41" fmla="*/ 6 h 22"/>
                <a:gd name="T42" fmla="*/ 44 w 114"/>
                <a:gd name="T43" fmla="*/ 4 h 22"/>
                <a:gd name="T44" fmla="*/ 47 w 114"/>
                <a:gd name="T45" fmla="*/ 4 h 22"/>
                <a:gd name="T46" fmla="*/ 50 w 114"/>
                <a:gd name="T47" fmla="*/ 4 h 22"/>
                <a:gd name="T48" fmla="*/ 51 w 114"/>
                <a:gd name="T49" fmla="*/ 3 h 22"/>
                <a:gd name="T50" fmla="*/ 54 w 114"/>
                <a:gd name="T51" fmla="*/ 3 h 22"/>
                <a:gd name="T52" fmla="*/ 56 w 114"/>
                <a:gd name="T53" fmla="*/ 1 h 22"/>
                <a:gd name="T54" fmla="*/ 59 w 114"/>
                <a:gd name="T55" fmla="*/ 1 h 22"/>
                <a:gd name="T56" fmla="*/ 62 w 114"/>
                <a:gd name="T57" fmla="*/ 1 h 22"/>
                <a:gd name="T58" fmla="*/ 65 w 114"/>
                <a:gd name="T59" fmla="*/ 1 h 22"/>
                <a:gd name="T60" fmla="*/ 66 w 114"/>
                <a:gd name="T61" fmla="*/ 0 h 22"/>
                <a:gd name="T62" fmla="*/ 69 w 114"/>
                <a:gd name="T63" fmla="*/ 0 h 22"/>
                <a:gd name="T64" fmla="*/ 72 w 114"/>
                <a:gd name="T65" fmla="*/ 0 h 22"/>
                <a:gd name="T66" fmla="*/ 75 w 114"/>
                <a:gd name="T67" fmla="*/ 0 h 22"/>
                <a:gd name="T68" fmla="*/ 78 w 114"/>
                <a:gd name="T69" fmla="*/ 0 h 22"/>
                <a:gd name="T70" fmla="*/ 80 w 114"/>
                <a:gd name="T71" fmla="*/ 0 h 22"/>
                <a:gd name="T72" fmla="*/ 83 w 114"/>
                <a:gd name="T73" fmla="*/ 0 h 22"/>
                <a:gd name="T74" fmla="*/ 86 w 114"/>
                <a:gd name="T75" fmla="*/ 0 h 22"/>
                <a:gd name="T76" fmla="*/ 89 w 114"/>
                <a:gd name="T77" fmla="*/ 0 h 22"/>
                <a:gd name="T78" fmla="*/ 92 w 114"/>
                <a:gd name="T79" fmla="*/ 0 h 22"/>
                <a:gd name="T80" fmla="*/ 95 w 114"/>
                <a:gd name="T81" fmla="*/ 0 h 22"/>
                <a:gd name="T82" fmla="*/ 96 w 114"/>
                <a:gd name="T83" fmla="*/ 1 h 22"/>
                <a:gd name="T84" fmla="*/ 99 w 114"/>
                <a:gd name="T85" fmla="*/ 1 h 22"/>
                <a:gd name="T86" fmla="*/ 102 w 114"/>
                <a:gd name="T87" fmla="*/ 1 h 22"/>
                <a:gd name="T88" fmla="*/ 104 w 114"/>
                <a:gd name="T89" fmla="*/ 3 h 22"/>
                <a:gd name="T90" fmla="*/ 107 w 114"/>
                <a:gd name="T91" fmla="*/ 3 h 22"/>
                <a:gd name="T92" fmla="*/ 110 w 114"/>
                <a:gd name="T93" fmla="*/ 3 h 22"/>
                <a:gd name="T94" fmla="*/ 111 w 114"/>
                <a:gd name="T95" fmla="*/ 4 h 22"/>
                <a:gd name="T96" fmla="*/ 114 w 114"/>
                <a:gd name="T97" fmla="*/ 4 h 22"/>
                <a:gd name="T98" fmla="*/ 114 w 114"/>
                <a:gd name="T9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22">
                  <a:moveTo>
                    <a:pt x="0" y="22"/>
                  </a:moveTo>
                  <a:lnTo>
                    <a:pt x="0" y="21"/>
                  </a:lnTo>
                  <a:lnTo>
                    <a:pt x="2" y="21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20" y="13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3" y="12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10"/>
                  </a:lnTo>
                  <a:lnTo>
                    <a:pt x="27" y="10"/>
                  </a:lnTo>
                  <a:lnTo>
                    <a:pt x="27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33" y="7"/>
                  </a:lnTo>
                  <a:lnTo>
                    <a:pt x="35" y="7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9" y="7"/>
                  </a:lnTo>
                  <a:lnTo>
                    <a:pt x="41" y="7"/>
                  </a:lnTo>
                  <a:lnTo>
                    <a:pt x="41" y="6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4" y="6"/>
                  </a:lnTo>
                  <a:lnTo>
                    <a:pt x="44" y="4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3"/>
                  </a:lnTo>
                  <a:lnTo>
                    <a:pt x="51" y="3"/>
                  </a:lnTo>
                  <a:lnTo>
                    <a:pt x="53" y="3"/>
                  </a:lnTo>
                  <a:lnTo>
                    <a:pt x="54" y="3"/>
                  </a:lnTo>
                  <a:lnTo>
                    <a:pt x="56" y="3"/>
                  </a:lnTo>
                  <a:lnTo>
                    <a:pt x="56" y="1"/>
                  </a:lnTo>
                  <a:lnTo>
                    <a:pt x="57" y="1"/>
                  </a:lnTo>
                  <a:lnTo>
                    <a:pt x="59" y="1"/>
                  </a:lnTo>
                  <a:lnTo>
                    <a:pt x="60" y="1"/>
                  </a:lnTo>
                  <a:lnTo>
                    <a:pt x="62" y="1"/>
                  </a:lnTo>
                  <a:lnTo>
                    <a:pt x="63" y="1"/>
                  </a:lnTo>
                  <a:lnTo>
                    <a:pt x="65" y="1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95" y="1"/>
                  </a:lnTo>
                  <a:lnTo>
                    <a:pt x="96" y="1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101" y="1"/>
                  </a:lnTo>
                  <a:lnTo>
                    <a:pt x="102" y="1"/>
                  </a:lnTo>
                  <a:lnTo>
                    <a:pt x="104" y="1"/>
                  </a:lnTo>
                  <a:lnTo>
                    <a:pt x="104" y="3"/>
                  </a:lnTo>
                  <a:lnTo>
                    <a:pt x="105" y="3"/>
                  </a:lnTo>
                  <a:lnTo>
                    <a:pt x="107" y="3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1" y="4"/>
                  </a:lnTo>
                  <a:lnTo>
                    <a:pt x="113" y="4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114" y="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 rot="5400000">
              <a:off x="2742" y="1495"/>
              <a:ext cx="120" cy="45"/>
            </a:xfrm>
            <a:custGeom>
              <a:avLst/>
              <a:gdLst>
                <a:gd name="T0" fmla="*/ 2 w 120"/>
                <a:gd name="T1" fmla="*/ 0 h 45"/>
                <a:gd name="T2" fmla="*/ 5 w 120"/>
                <a:gd name="T3" fmla="*/ 0 h 45"/>
                <a:gd name="T4" fmla="*/ 6 w 120"/>
                <a:gd name="T5" fmla="*/ 1 h 45"/>
                <a:gd name="T6" fmla="*/ 9 w 120"/>
                <a:gd name="T7" fmla="*/ 1 h 45"/>
                <a:gd name="T8" fmla="*/ 11 w 120"/>
                <a:gd name="T9" fmla="*/ 1 h 45"/>
                <a:gd name="T10" fmla="*/ 14 w 120"/>
                <a:gd name="T11" fmla="*/ 1 h 45"/>
                <a:gd name="T12" fmla="*/ 15 w 120"/>
                <a:gd name="T13" fmla="*/ 3 h 45"/>
                <a:gd name="T14" fmla="*/ 18 w 120"/>
                <a:gd name="T15" fmla="*/ 3 h 45"/>
                <a:gd name="T16" fmla="*/ 20 w 120"/>
                <a:gd name="T17" fmla="*/ 4 h 45"/>
                <a:gd name="T18" fmla="*/ 21 w 120"/>
                <a:gd name="T19" fmla="*/ 6 h 45"/>
                <a:gd name="T20" fmla="*/ 24 w 120"/>
                <a:gd name="T21" fmla="*/ 6 h 45"/>
                <a:gd name="T22" fmla="*/ 26 w 120"/>
                <a:gd name="T23" fmla="*/ 7 h 45"/>
                <a:gd name="T24" fmla="*/ 29 w 120"/>
                <a:gd name="T25" fmla="*/ 7 h 45"/>
                <a:gd name="T26" fmla="*/ 30 w 120"/>
                <a:gd name="T27" fmla="*/ 9 h 45"/>
                <a:gd name="T28" fmla="*/ 33 w 120"/>
                <a:gd name="T29" fmla="*/ 9 h 45"/>
                <a:gd name="T30" fmla="*/ 35 w 120"/>
                <a:gd name="T31" fmla="*/ 10 h 45"/>
                <a:gd name="T32" fmla="*/ 36 w 120"/>
                <a:gd name="T33" fmla="*/ 12 h 45"/>
                <a:gd name="T34" fmla="*/ 38 w 120"/>
                <a:gd name="T35" fmla="*/ 12 h 45"/>
                <a:gd name="T36" fmla="*/ 41 w 120"/>
                <a:gd name="T37" fmla="*/ 13 h 45"/>
                <a:gd name="T38" fmla="*/ 42 w 120"/>
                <a:gd name="T39" fmla="*/ 15 h 45"/>
                <a:gd name="T40" fmla="*/ 45 w 120"/>
                <a:gd name="T41" fmla="*/ 15 h 45"/>
                <a:gd name="T42" fmla="*/ 47 w 120"/>
                <a:gd name="T43" fmla="*/ 16 h 45"/>
                <a:gd name="T44" fmla="*/ 48 w 120"/>
                <a:gd name="T45" fmla="*/ 18 h 45"/>
                <a:gd name="T46" fmla="*/ 51 w 120"/>
                <a:gd name="T47" fmla="*/ 18 h 45"/>
                <a:gd name="T48" fmla="*/ 54 w 120"/>
                <a:gd name="T49" fmla="*/ 19 h 45"/>
                <a:gd name="T50" fmla="*/ 57 w 120"/>
                <a:gd name="T51" fmla="*/ 21 h 45"/>
                <a:gd name="T52" fmla="*/ 60 w 120"/>
                <a:gd name="T53" fmla="*/ 22 h 45"/>
                <a:gd name="T54" fmla="*/ 62 w 120"/>
                <a:gd name="T55" fmla="*/ 24 h 45"/>
                <a:gd name="T56" fmla="*/ 65 w 120"/>
                <a:gd name="T57" fmla="*/ 24 h 45"/>
                <a:gd name="T58" fmla="*/ 68 w 120"/>
                <a:gd name="T59" fmla="*/ 25 h 45"/>
                <a:gd name="T60" fmla="*/ 71 w 120"/>
                <a:gd name="T61" fmla="*/ 27 h 45"/>
                <a:gd name="T62" fmla="*/ 72 w 120"/>
                <a:gd name="T63" fmla="*/ 28 h 45"/>
                <a:gd name="T64" fmla="*/ 75 w 120"/>
                <a:gd name="T65" fmla="*/ 30 h 45"/>
                <a:gd name="T66" fmla="*/ 78 w 120"/>
                <a:gd name="T67" fmla="*/ 31 h 45"/>
                <a:gd name="T68" fmla="*/ 81 w 120"/>
                <a:gd name="T69" fmla="*/ 33 h 45"/>
                <a:gd name="T70" fmla="*/ 84 w 120"/>
                <a:gd name="T71" fmla="*/ 34 h 45"/>
                <a:gd name="T72" fmla="*/ 87 w 120"/>
                <a:gd name="T73" fmla="*/ 34 h 45"/>
                <a:gd name="T74" fmla="*/ 89 w 120"/>
                <a:gd name="T75" fmla="*/ 36 h 45"/>
                <a:gd name="T76" fmla="*/ 92 w 120"/>
                <a:gd name="T77" fmla="*/ 37 h 45"/>
                <a:gd name="T78" fmla="*/ 95 w 120"/>
                <a:gd name="T79" fmla="*/ 37 h 45"/>
                <a:gd name="T80" fmla="*/ 98 w 120"/>
                <a:gd name="T81" fmla="*/ 37 h 45"/>
                <a:gd name="T82" fmla="*/ 101 w 120"/>
                <a:gd name="T83" fmla="*/ 39 h 45"/>
                <a:gd name="T84" fmla="*/ 102 w 120"/>
                <a:gd name="T85" fmla="*/ 40 h 45"/>
                <a:gd name="T86" fmla="*/ 105 w 120"/>
                <a:gd name="T87" fmla="*/ 40 h 45"/>
                <a:gd name="T88" fmla="*/ 107 w 120"/>
                <a:gd name="T89" fmla="*/ 42 h 45"/>
                <a:gd name="T90" fmla="*/ 108 w 120"/>
                <a:gd name="T91" fmla="*/ 42 h 45"/>
                <a:gd name="T92" fmla="*/ 111 w 120"/>
                <a:gd name="T93" fmla="*/ 43 h 45"/>
                <a:gd name="T94" fmla="*/ 114 w 120"/>
                <a:gd name="T95" fmla="*/ 43 h 45"/>
                <a:gd name="T96" fmla="*/ 117 w 120"/>
                <a:gd name="T97" fmla="*/ 45 h 45"/>
                <a:gd name="T98" fmla="*/ 120 w 120"/>
                <a:gd name="T9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0" h="45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3" y="6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9" y="7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3" y="10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2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2" y="15"/>
                  </a:lnTo>
                  <a:lnTo>
                    <a:pt x="44" y="15"/>
                  </a:lnTo>
                  <a:lnTo>
                    <a:pt x="45" y="15"/>
                  </a:lnTo>
                  <a:lnTo>
                    <a:pt x="45" y="16"/>
                  </a:lnTo>
                  <a:lnTo>
                    <a:pt x="47" y="16"/>
                  </a:lnTo>
                  <a:lnTo>
                    <a:pt x="48" y="16"/>
                  </a:lnTo>
                  <a:lnTo>
                    <a:pt x="48" y="18"/>
                  </a:lnTo>
                  <a:lnTo>
                    <a:pt x="50" y="18"/>
                  </a:lnTo>
                  <a:lnTo>
                    <a:pt x="51" y="18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21"/>
                  </a:lnTo>
                  <a:lnTo>
                    <a:pt x="57" y="21"/>
                  </a:lnTo>
                  <a:lnTo>
                    <a:pt x="59" y="22"/>
                  </a:lnTo>
                  <a:lnTo>
                    <a:pt x="60" y="22"/>
                  </a:lnTo>
                  <a:lnTo>
                    <a:pt x="62" y="22"/>
                  </a:lnTo>
                  <a:lnTo>
                    <a:pt x="62" y="24"/>
                  </a:lnTo>
                  <a:lnTo>
                    <a:pt x="63" y="24"/>
                  </a:lnTo>
                  <a:lnTo>
                    <a:pt x="65" y="24"/>
                  </a:lnTo>
                  <a:lnTo>
                    <a:pt x="66" y="25"/>
                  </a:lnTo>
                  <a:lnTo>
                    <a:pt x="68" y="25"/>
                  </a:lnTo>
                  <a:lnTo>
                    <a:pt x="69" y="27"/>
                  </a:lnTo>
                  <a:lnTo>
                    <a:pt x="71" y="27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4" y="30"/>
                  </a:lnTo>
                  <a:lnTo>
                    <a:pt x="75" y="30"/>
                  </a:lnTo>
                  <a:lnTo>
                    <a:pt x="77" y="30"/>
                  </a:lnTo>
                  <a:lnTo>
                    <a:pt x="78" y="31"/>
                  </a:lnTo>
                  <a:lnTo>
                    <a:pt x="80" y="31"/>
                  </a:lnTo>
                  <a:lnTo>
                    <a:pt x="81" y="33"/>
                  </a:lnTo>
                  <a:lnTo>
                    <a:pt x="83" y="33"/>
                  </a:lnTo>
                  <a:lnTo>
                    <a:pt x="84" y="34"/>
                  </a:lnTo>
                  <a:lnTo>
                    <a:pt x="86" y="34"/>
                  </a:lnTo>
                  <a:lnTo>
                    <a:pt x="87" y="34"/>
                  </a:lnTo>
                  <a:lnTo>
                    <a:pt x="87" y="36"/>
                  </a:lnTo>
                  <a:lnTo>
                    <a:pt x="89" y="36"/>
                  </a:lnTo>
                  <a:lnTo>
                    <a:pt x="90" y="36"/>
                  </a:lnTo>
                  <a:lnTo>
                    <a:pt x="92" y="37"/>
                  </a:lnTo>
                  <a:lnTo>
                    <a:pt x="93" y="37"/>
                  </a:lnTo>
                  <a:lnTo>
                    <a:pt x="95" y="37"/>
                  </a:lnTo>
                  <a:lnTo>
                    <a:pt x="96" y="37"/>
                  </a:lnTo>
                  <a:lnTo>
                    <a:pt x="98" y="37"/>
                  </a:lnTo>
                  <a:lnTo>
                    <a:pt x="99" y="39"/>
                  </a:lnTo>
                  <a:lnTo>
                    <a:pt x="101" y="39"/>
                  </a:lnTo>
                  <a:lnTo>
                    <a:pt x="102" y="39"/>
                  </a:lnTo>
                  <a:lnTo>
                    <a:pt x="102" y="40"/>
                  </a:lnTo>
                  <a:lnTo>
                    <a:pt x="104" y="40"/>
                  </a:lnTo>
                  <a:lnTo>
                    <a:pt x="105" y="40"/>
                  </a:lnTo>
                  <a:lnTo>
                    <a:pt x="107" y="40"/>
                  </a:lnTo>
                  <a:lnTo>
                    <a:pt x="107" y="42"/>
                  </a:lnTo>
                  <a:lnTo>
                    <a:pt x="108" y="42"/>
                  </a:lnTo>
                  <a:lnTo>
                    <a:pt x="108" y="42"/>
                  </a:lnTo>
                  <a:lnTo>
                    <a:pt x="110" y="43"/>
                  </a:lnTo>
                  <a:lnTo>
                    <a:pt x="111" y="43"/>
                  </a:lnTo>
                  <a:lnTo>
                    <a:pt x="113" y="43"/>
                  </a:lnTo>
                  <a:lnTo>
                    <a:pt x="114" y="43"/>
                  </a:lnTo>
                  <a:lnTo>
                    <a:pt x="116" y="45"/>
                  </a:lnTo>
                  <a:lnTo>
                    <a:pt x="117" y="45"/>
                  </a:lnTo>
                  <a:lnTo>
                    <a:pt x="119" y="45"/>
                  </a:lnTo>
                  <a:lnTo>
                    <a:pt x="120" y="4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 rot="5400000">
              <a:off x="2758" y="1506"/>
              <a:ext cx="126" cy="101"/>
            </a:xfrm>
            <a:custGeom>
              <a:avLst/>
              <a:gdLst>
                <a:gd name="T0" fmla="*/ 86 w 126"/>
                <a:gd name="T1" fmla="*/ 93 h 101"/>
                <a:gd name="T2" fmla="*/ 89 w 126"/>
                <a:gd name="T3" fmla="*/ 93 h 101"/>
                <a:gd name="T4" fmla="*/ 92 w 126"/>
                <a:gd name="T5" fmla="*/ 93 h 101"/>
                <a:gd name="T6" fmla="*/ 93 w 126"/>
                <a:gd name="T7" fmla="*/ 95 h 101"/>
                <a:gd name="T8" fmla="*/ 96 w 126"/>
                <a:gd name="T9" fmla="*/ 95 h 101"/>
                <a:gd name="T10" fmla="*/ 99 w 126"/>
                <a:gd name="T11" fmla="*/ 95 h 101"/>
                <a:gd name="T12" fmla="*/ 102 w 126"/>
                <a:gd name="T13" fmla="*/ 96 h 101"/>
                <a:gd name="T14" fmla="*/ 105 w 126"/>
                <a:gd name="T15" fmla="*/ 96 h 101"/>
                <a:gd name="T16" fmla="*/ 108 w 126"/>
                <a:gd name="T17" fmla="*/ 96 h 101"/>
                <a:gd name="T18" fmla="*/ 110 w 126"/>
                <a:gd name="T19" fmla="*/ 98 h 101"/>
                <a:gd name="T20" fmla="*/ 113 w 126"/>
                <a:gd name="T21" fmla="*/ 98 h 101"/>
                <a:gd name="T22" fmla="*/ 116 w 126"/>
                <a:gd name="T23" fmla="*/ 98 h 101"/>
                <a:gd name="T24" fmla="*/ 117 w 126"/>
                <a:gd name="T25" fmla="*/ 99 h 101"/>
                <a:gd name="T26" fmla="*/ 120 w 126"/>
                <a:gd name="T27" fmla="*/ 99 h 101"/>
                <a:gd name="T28" fmla="*/ 123 w 126"/>
                <a:gd name="T29" fmla="*/ 99 h 101"/>
                <a:gd name="T30" fmla="*/ 126 w 126"/>
                <a:gd name="T31" fmla="*/ 101 h 101"/>
                <a:gd name="T32" fmla="*/ 74 w 126"/>
                <a:gd name="T33" fmla="*/ 71 h 101"/>
                <a:gd name="T34" fmla="*/ 66 w 126"/>
                <a:gd name="T35" fmla="*/ 65 h 101"/>
                <a:gd name="T36" fmla="*/ 60 w 126"/>
                <a:gd name="T37" fmla="*/ 62 h 101"/>
                <a:gd name="T38" fmla="*/ 56 w 126"/>
                <a:gd name="T39" fmla="*/ 59 h 101"/>
                <a:gd name="T40" fmla="*/ 53 w 126"/>
                <a:gd name="T41" fmla="*/ 56 h 101"/>
                <a:gd name="T42" fmla="*/ 50 w 126"/>
                <a:gd name="T43" fmla="*/ 54 h 101"/>
                <a:gd name="T44" fmla="*/ 47 w 126"/>
                <a:gd name="T45" fmla="*/ 51 h 101"/>
                <a:gd name="T46" fmla="*/ 44 w 126"/>
                <a:gd name="T47" fmla="*/ 50 h 101"/>
                <a:gd name="T48" fmla="*/ 41 w 126"/>
                <a:gd name="T49" fmla="*/ 48 h 101"/>
                <a:gd name="T50" fmla="*/ 38 w 126"/>
                <a:gd name="T51" fmla="*/ 47 h 101"/>
                <a:gd name="T52" fmla="*/ 36 w 126"/>
                <a:gd name="T53" fmla="*/ 44 h 101"/>
                <a:gd name="T54" fmla="*/ 33 w 126"/>
                <a:gd name="T55" fmla="*/ 42 h 101"/>
                <a:gd name="T56" fmla="*/ 32 w 126"/>
                <a:gd name="T57" fmla="*/ 41 h 101"/>
                <a:gd name="T58" fmla="*/ 30 w 126"/>
                <a:gd name="T59" fmla="*/ 39 h 101"/>
                <a:gd name="T60" fmla="*/ 29 w 126"/>
                <a:gd name="T61" fmla="*/ 38 h 101"/>
                <a:gd name="T62" fmla="*/ 27 w 126"/>
                <a:gd name="T63" fmla="*/ 35 h 101"/>
                <a:gd name="T64" fmla="*/ 24 w 126"/>
                <a:gd name="T65" fmla="*/ 33 h 101"/>
                <a:gd name="T66" fmla="*/ 23 w 126"/>
                <a:gd name="T67" fmla="*/ 32 h 101"/>
                <a:gd name="T68" fmla="*/ 20 w 126"/>
                <a:gd name="T69" fmla="*/ 29 h 101"/>
                <a:gd name="T70" fmla="*/ 17 w 126"/>
                <a:gd name="T71" fmla="*/ 26 h 101"/>
                <a:gd name="T72" fmla="*/ 15 w 126"/>
                <a:gd name="T73" fmla="*/ 24 h 101"/>
                <a:gd name="T74" fmla="*/ 14 w 126"/>
                <a:gd name="T75" fmla="*/ 23 h 101"/>
                <a:gd name="T76" fmla="*/ 12 w 126"/>
                <a:gd name="T77" fmla="*/ 21 h 101"/>
                <a:gd name="T78" fmla="*/ 11 w 126"/>
                <a:gd name="T79" fmla="*/ 20 h 101"/>
                <a:gd name="T80" fmla="*/ 9 w 126"/>
                <a:gd name="T81" fmla="*/ 17 h 101"/>
                <a:gd name="T82" fmla="*/ 8 w 126"/>
                <a:gd name="T83" fmla="*/ 15 h 101"/>
                <a:gd name="T84" fmla="*/ 6 w 126"/>
                <a:gd name="T85" fmla="*/ 14 h 101"/>
                <a:gd name="T86" fmla="*/ 6 w 126"/>
                <a:gd name="T87" fmla="*/ 12 h 101"/>
                <a:gd name="T88" fmla="*/ 5 w 126"/>
                <a:gd name="T89" fmla="*/ 11 h 101"/>
                <a:gd name="T90" fmla="*/ 3 w 126"/>
                <a:gd name="T91" fmla="*/ 9 h 101"/>
                <a:gd name="T92" fmla="*/ 3 w 126"/>
                <a:gd name="T93" fmla="*/ 6 h 101"/>
                <a:gd name="T94" fmla="*/ 2 w 126"/>
                <a:gd name="T95" fmla="*/ 5 h 101"/>
                <a:gd name="T96" fmla="*/ 0 w 126"/>
                <a:gd name="T97" fmla="*/ 3 h 101"/>
                <a:gd name="T98" fmla="*/ 0 w 126"/>
                <a:gd name="T9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6" h="101">
                  <a:moveTo>
                    <a:pt x="84" y="92"/>
                  </a:moveTo>
                  <a:lnTo>
                    <a:pt x="86" y="93"/>
                  </a:lnTo>
                  <a:lnTo>
                    <a:pt x="87" y="93"/>
                  </a:lnTo>
                  <a:lnTo>
                    <a:pt x="89" y="93"/>
                  </a:lnTo>
                  <a:lnTo>
                    <a:pt x="90" y="93"/>
                  </a:lnTo>
                  <a:lnTo>
                    <a:pt x="92" y="93"/>
                  </a:lnTo>
                  <a:lnTo>
                    <a:pt x="92" y="95"/>
                  </a:lnTo>
                  <a:lnTo>
                    <a:pt x="93" y="95"/>
                  </a:lnTo>
                  <a:lnTo>
                    <a:pt x="95" y="95"/>
                  </a:lnTo>
                  <a:lnTo>
                    <a:pt x="96" y="95"/>
                  </a:lnTo>
                  <a:lnTo>
                    <a:pt x="98" y="95"/>
                  </a:lnTo>
                  <a:lnTo>
                    <a:pt x="99" y="95"/>
                  </a:lnTo>
                  <a:lnTo>
                    <a:pt x="101" y="95"/>
                  </a:lnTo>
                  <a:lnTo>
                    <a:pt x="102" y="96"/>
                  </a:lnTo>
                  <a:lnTo>
                    <a:pt x="104" y="96"/>
                  </a:lnTo>
                  <a:lnTo>
                    <a:pt x="105" y="96"/>
                  </a:lnTo>
                  <a:lnTo>
                    <a:pt x="107" y="96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10" y="98"/>
                  </a:lnTo>
                  <a:lnTo>
                    <a:pt x="111" y="98"/>
                  </a:lnTo>
                  <a:lnTo>
                    <a:pt x="113" y="98"/>
                  </a:lnTo>
                  <a:lnTo>
                    <a:pt x="114" y="98"/>
                  </a:lnTo>
                  <a:lnTo>
                    <a:pt x="116" y="98"/>
                  </a:lnTo>
                  <a:lnTo>
                    <a:pt x="117" y="98"/>
                  </a:lnTo>
                  <a:lnTo>
                    <a:pt x="117" y="99"/>
                  </a:lnTo>
                  <a:lnTo>
                    <a:pt x="119" y="99"/>
                  </a:lnTo>
                  <a:lnTo>
                    <a:pt x="120" y="99"/>
                  </a:lnTo>
                  <a:lnTo>
                    <a:pt x="122" y="99"/>
                  </a:lnTo>
                  <a:lnTo>
                    <a:pt x="123" y="99"/>
                  </a:lnTo>
                  <a:lnTo>
                    <a:pt x="125" y="101"/>
                  </a:lnTo>
                  <a:lnTo>
                    <a:pt x="126" y="101"/>
                  </a:lnTo>
                  <a:lnTo>
                    <a:pt x="84" y="78"/>
                  </a:lnTo>
                  <a:lnTo>
                    <a:pt x="74" y="71"/>
                  </a:lnTo>
                  <a:lnTo>
                    <a:pt x="69" y="68"/>
                  </a:lnTo>
                  <a:lnTo>
                    <a:pt x="66" y="65"/>
                  </a:lnTo>
                  <a:lnTo>
                    <a:pt x="63" y="63"/>
                  </a:lnTo>
                  <a:lnTo>
                    <a:pt x="60" y="62"/>
                  </a:lnTo>
                  <a:lnTo>
                    <a:pt x="59" y="60"/>
                  </a:lnTo>
                  <a:lnTo>
                    <a:pt x="56" y="59"/>
                  </a:lnTo>
                  <a:lnTo>
                    <a:pt x="54" y="57"/>
                  </a:lnTo>
                  <a:lnTo>
                    <a:pt x="53" y="56"/>
                  </a:lnTo>
                  <a:lnTo>
                    <a:pt x="51" y="54"/>
                  </a:lnTo>
                  <a:lnTo>
                    <a:pt x="50" y="54"/>
                  </a:lnTo>
                  <a:lnTo>
                    <a:pt x="48" y="53"/>
                  </a:lnTo>
                  <a:lnTo>
                    <a:pt x="47" y="51"/>
                  </a:lnTo>
                  <a:lnTo>
                    <a:pt x="45" y="51"/>
                  </a:lnTo>
                  <a:lnTo>
                    <a:pt x="44" y="50"/>
                  </a:lnTo>
                  <a:lnTo>
                    <a:pt x="42" y="48"/>
                  </a:lnTo>
                  <a:lnTo>
                    <a:pt x="41" y="48"/>
                  </a:lnTo>
                  <a:lnTo>
                    <a:pt x="39" y="47"/>
                  </a:lnTo>
                  <a:lnTo>
                    <a:pt x="38" y="47"/>
                  </a:lnTo>
                  <a:lnTo>
                    <a:pt x="36" y="45"/>
                  </a:lnTo>
                  <a:lnTo>
                    <a:pt x="36" y="44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3" y="41"/>
                  </a:lnTo>
                  <a:lnTo>
                    <a:pt x="32" y="41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29" y="38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4" y="33"/>
                  </a:lnTo>
                  <a:lnTo>
                    <a:pt x="24" y="32"/>
                  </a:lnTo>
                  <a:lnTo>
                    <a:pt x="23" y="32"/>
                  </a:lnTo>
                  <a:lnTo>
                    <a:pt x="21" y="30"/>
                  </a:lnTo>
                  <a:lnTo>
                    <a:pt x="20" y="29"/>
                  </a:lnTo>
                  <a:lnTo>
                    <a:pt x="18" y="27"/>
                  </a:lnTo>
                  <a:lnTo>
                    <a:pt x="17" y="26"/>
                  </a:lnTo>
                  <a:lnTo>
                    <a:pt x="17" y="24"/>
                  </a:lnTo>
                  <a:lnTo>
                    <a:pt x="15" y="24"/>
                  </a:lnTo>
                  <a:lnTo>
                    <a:pt x="15" y="23"/>
                  </a:lnTo>
                  <a:lnTo>
                    <a:pt x="14" y="23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5" y="11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 rot="5400000">
              <a:off x="2869" y="1496"/>
              <a:ext cx="126" cy="121"/>
            </a:xfrm>
            <a:custGeom>
              <a:avLst/>
              <a:gdLst>
                <a:gd name="T0" fmla="*/ 0 w 126"/>
                <a:gd name="T1" fmla="*/ 120 h 121"/>
                <a:gd name="T2" fmla="*/ 0 w 126"/>
                <a:gd name="T3" fmla="*/ 118 h 121"/>
                <a:gd name="T4" fmla="*/ 0 w 126"/>
                <a:gd name="T5" fmla="*/ 115 h 121"/>
                <a:gd name="T6" fmla="*/ 0 w 126"/>
                <a:gd name="T7" fmla="*/ 112 h 121"/>
                <a:gd name="T8" fmla="*/ 0 w 126"/>
                <a:gd name="T9" fmla="*/ 109 h 121"/>
                <a:gd name="T10" fmla="*/ 0 w 126"/>
                <a:gd name="T11" fmla="*/ 106 h 121"/>
                <a:gd name="T12" fmla="*/ 0 w 126"/>
                <a:gd name="T13" fmla="*/ 103 h 121"/>
                <a:gd name="T14" fmla="*/ 0 w 126"/>
                <a:gd name="T15" fmla="*/ 102 h 121"/>
                <a:gd name="T16" fmla="*/ 0 w 126"/>
                <a:gd name="T17" fmla="*/ 99 h 121"/>
                <a:gd name="T18" fmla="*/ 2 w 126"/>
                <a:gd name="T19" fmla="*/ 97 h 121"/>
                <a:gd name="T20" fmla="*/ 2 w 126"/>
                <a:gd name="T21" fmla="*/ 96 h 121"/>
                <a:gd name="T22" fmla="*/ 3 w 126"/>
                <a:gd name="T23" fmla="*/ 94 h 121"/>
                <a:gd name="T24" fmla="*/ 5 w 126"/>
                <a:gd name="T25" fmla="*/ 93 h 121"/>
                <a:gd name="T26" fmla="*/ 5 w 126"/>
                <a:gd name="T27" fmla="*/ 90 h 121"/>
                <a:gd name="T28" fmla="*/ 6 w 126"/>
                <a:gd name="T29" fmla="*/ 88 h 121"/>
                <a:gd name="T30" fmla="*/ 8 w 126"/>
                <a:gd name="T31" fmla="*/ 87 h 121"/>
                <a:gd name="T32" fmla="*/ 9 w 126"/>
                <a:gd name="T33" fmla="*/ 85 h 121"/>
                <a:gd name="T34" fmla="*/ 11 w 126"/>
                <a:gd name="T35" fmla="*/ 82 h 121"/>
                <a:gd name="T36" fmla="*/ 12 w 126"/>
                <a:gd name="T37" fmla="*/ 81 h 121"/>
                <a:gd name="T38" fmla="*/ 14 w 126"/>
                <a:gd name="T39" fmla="*/ 79 h 121"/>
                <a:gd name="T40" fmla="*/ 15 w 126"/>
                <a:gd name="T41" fmla="*/ 78 h 121"/>
                <a:gd name="T42" fmla="*/ 17 w 126"/>
                <a:gd name="T43" fmla="*/ 76 h 121"/>
                <a:gd name="T44" fmla="*/ 18 w 126"/>
                <a:gd name="T45" fmla="*/ 73 h 121"/>
                <a:gd name="T46" fmla="*/ 21 w 126"/>
                <a:gd name="T47" fmla="*/ 70 h 121"/>
                <a:gd name="T48" fmla="*/ 24 w 126"/>
                <a:gd name="T49" fmla="*/ 69 h 121"/>
                <a:gd name="T50" fmla="*/ 26 w 126"/>
                <a:gd name="T51" fmla="*/ 66 h 121"/>
                <a:gd name="T52" fmla="*/ 27 w 126"/>
                <a:gd name="T53" fmla="*/ 64 h 121"/>
                <a:gd name="T54" fmla="*/ 30 w 126"/>
                <a:gd name="T55" fmla="*/ 63 h 121"/>
                <a:gd name="T56" fmla="*/ 32 w 126"/>
                <a:gd name="T57" fmla="*/ 61 h 121"/>
                <a:gd name="T58" fmla="*/ 33 w 126"/>
                <a:gd name="T59" fmla="*/ 61 h 121"/>
                <a:gd name="T60" fmla="*/ 35 w 126"/>
                <a:gd name="T61" fmla="*/ 60 h 121"/>
                <a:gd name="T62" fmla="*/ 36 w 126"/>
                <a:gd name="T63" fmla="*/ 57 h 121"/>
                <a:gd name="T64" fmla="*/ 39 w 126"/>
                <a:gd name="T65" fmla="*/ 55 h 121"/>
                <a:gd name="T66" fmla="*/ 42 w 126"/>
                <a:gd name="T67" fmla="*/ 52 h 121"/>
                <a:gd name="T68" fmla="*/ 45 w 126"/>
                <a:gd name="T69" fmla="*/ 49 h 121"/>
                <a:gd name="T70" fmla="*/ 48 w 126"/>
                <a:gd name="T71" fmla="*/ 48 h 121"/>
                <a:gd name="T72" fmla="*/ 51 w 126"/>
                <a:gd name="T73" fmla="*/ 46 h 121"/>
                <a:gd name="T74" fmla="*/ 54 w 126"/>
                <a:gd name="T75" fmla="*/ 43 h 121"/>
                <a:gd name="T76" fmla="*/ 59 w 126"/>
                <a:gd name="T77" fmla="*/ 40 h 121"/>
                <a:gd name="T78" fmla="*/ 63 w 126"/>
                <a:gd name="T79" fmla="*/ 37 h 121"/>
                <a:gd name="T80" fmla="*/ 69 w 126"/>
                <a:gd name="T81" fmla="*/ 33 h 121"/>
                <a:gd name="T82" fmla="*/ 84 w 126"/>
                <a:gd name="T83" fmla="*/ 24 h 121"/>
                <a:gd name="T84" fmla="*/ 125 w 126"/>
                <a:gd name="T85" fmla="*/ 0 h 121"/>
                <a:gd name="T86" fmla="*/ 122 w 126"/>
                <a:gd name="T87" fmla="*/ 1 h 121"/>
                <a:gd name="T88" fmla="*/ 119 w 126"/>
                <a:gd name="T89" fmla="*/ 1 h 121"/>
                <a:gd name="T90" fmla="*/ 117 w 126"/>
                <a:gd name="T91" fmla="*/ 3 h 121"/>
                <a:gd name="T92" fmla="*/ 114 w 126"/>
                <a:gd name="T93" fmla="*/ 3 h 121"/>
                <a:gd name="T94" fmla="*/ 111 w 126"/>
                <a:gd name="T95" fmla="*/ 3 h 121"/>
                <a:gd name="T96" fmla="*/ 108 w 126"/>
                <a:gd name="T97" fmla="*/ 4 h 121"/>
                <a:gd name="T98" fmla="*/ 107 w 126"/>
                <a:gd name="T99" fmla="*/ 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6" h="121">
                  <a:moveTo>
                    <a:pt x="0" y="121"/>
                  </a:moveTo>
                  <a:lnTo>
                    <a:pt x="0" y="120"/>
                  </a:lnTo>
                  <a:lnTo>
                    <a:pt x="0" y="120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0" y="112"/>
                  </a:lnTo>
                  <a:lnTo>
                    <a:pt x="0" y="111"/>
                  </a:lnTo>
                  <a:lnTo>
                    <a:pt x="0" y="109"/>
                  </a:lnTo>
                  <a:lnTo>
                    <a:pt x="0" y="108"/>
                  </a:lnTo>
                  <a:lnTo>
                    <a:pt x="0" y="106"/>
                  </a:lnTo>
                  <a:lnTo>
                    <a:pt x="0" y="105"/>
                  </a:lnTo>
                  <a:lnTo>
                    <a:pt x="0" y="103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0" y="100"/>
                  </a:lnTo>
                  <a:lnTo>
                    <a:pt x="0" y="99"/>
                  </a:lnTo>
                  <a:lnTo>
                    <a:pt x="0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6"/>
                  </a:lnTo>
                  <a:lnTo>
                    <a:pt x="3" y="96"/>
                  </a:lnTo>
                  <a:lnTo>
                    <a:pt x="3" y="94"/>
                  </a:lnTo>
                  <a:lnTo>
                    <a:pt x="3" y="93"/>
                  </a:lnTo>
                  <a:lnTo>
                    <a:pt x="5" y="93"/>
                  </a:lnTo>
                  <a:lnTo>
                    <a:pt x="5" y="91"/>
                  </a:lnTo>
                  <a:lnTo>
                    <a:pt x="5" y="90"/>
                  </a:lnTo>
                  <a:lnTo>
                    <a:pt x="6" y="90"/>
                  </a:lnTo>
                  <a:lnTo>
                    <a:pt x="6" y="88"/>
                  </a:lnTo>
                  <a:lnTo>
                    <a:pt x="6" y="87"/>
                  </a:lnTo>
                  <a:lnTo>
                    <a:pt x="8" y="87"/>
                  </a:lnTo>
                  <a:lnTo>
                    <a:pt x="8" y="85"/>
                  </a:lnTo>
                  <a:lnTo>
                    <a:pt x="9" y="85"/>
                  </a:lnTo>
                  <a:lnTo>
                    <a:pt x="9" y="84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12" y="81"/>
                  </a:lnTo>
                  <a:lnTo>
                    <a:pt x="12" y="79"/>
                  </a:lnTo>
                  <a:lnTo>
                    <a:pt x="14" y="79"/>
                  </a:lnTo>
                  <a:lnTo>
                    <a:pt x="14" y="78"/>
                  </a:lnTo>
                  <a:lnTo>
                    <a:pt x="15" y="78"/>
                  </a:lnTo>
                  <a:lnTo>
                    <a:pt x="15" y="76"/>
                  </a:lnTo>
                  <a:lnTo>
                    <a:pt x="17" y="76"/>
                  </a:lnTo>
                  <a:lnTo>
                    <a:pt x="17" y="75"/>
                  </a:lnTo>
                  <a:lnTo>
                    <a:pt x="18" y="73"/>
                  </a:lnTo>
                  <a:lnTo>
                    <a:pt x="20" y="72"/>
                  </a:lnTo>
                  <a:lnTo>
                    <a:pt x="21" y="70"/>
                  </a:lnTo>
                  <a:lnTo>
                    <a:pt x="23" y="69"/>
                  </a:lnTo>
                  <a:lnTo>
                    <a:pt x="24" y="69"/>
                  </a:lnTo>
                  <a:lnTo>
                    <a:pt x="24" y="67"/>
                  </a:lnTo>
                  <a:lnTo>
                    <a:pt x="26" y="66"/>
                  </a:lnTo>
                  <a:lnTo>
                    <a:pt x="27" y="66"/>
                  </a:lnTo>
                  <a:lnTo>
                    <a:pt x="27" y="64"/>
                  </a:lnTo>
                  <a:lnTo>
                    <a:pt x="29" y="63"/>
                  </a:lnTo>
                  <a:lnTo>
                    <a:pt x="30" y="63"/>
                  </a:lnTo>
                  <a:lnTo>
                    <a:pt x="30" y="61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3" y="61"/>
                  </a:lnTo>
                  <a:lnTo>
                    <a:pt x="33" y="60"/>
                  </a:lnTo>
                  <a:lnTo>
                    <a:pt x="35" y="60"/>
                  </a:lnTo>
                  <a:lnTo>
                    <a:pt x="36" y="58"/>
                  </a:lnTo>
                  <a:lnTo>
                    <a:pt x="36" y="57"/>
                  </a:lnTo>
                  <a:lnTo>
                    <a:pt x="38" y="55"/>
                  </a:lnTo>
                  <a:lnTo>
                    <a:pt x="39" y="55"/>
                  </a:lnTo>
                  <a:lnTo>
                    <a:pt x="41" y="54"/>
                  </a:lnTo>
                  <a:lnTo>
                    <a:pt x="42" y="52"/>
                  </a:lnTo>
                  <a:lnTo>
                    <a:pt x="44" y="51"/>
                  </a:lnTo>
                  <a:lnTo>
                    <a:pt x="45" y="49"/>
                  </a:lnTo>
                  <a:lnTo>
                    <a:pt x="47" y="49"/>
                  </a:lnTo>
                  <a:lnTo>
                    <a:pt x="48" y="48"/>
                  </a:lnTo>
                  <a:lnTo>
                    <a:pt x="50" y="46"/>
                  </a:lnTo>
                  <a:lnTo>
                    <a:pt x="51" y="46"/>
                  </a:lnTo>
                  <a:lnTo>
                    <a:pt x="53" y="45"/>
                  </a:lnTo>
                  <a:lnTo>
                    <a:pt x="54" y="43"/>
                  </a:lnTo>
                  <a:lnTo>
                    <a:pt x="56" y="42"/>
                  </a:lnTo>
                  <a:lnTo>
                    <a:pt x="59" y="40"/>
                  </a:lnTo>
                  <a:lnTo>
                    <a:pt x="60" y="39"/>
                  </a:lnTo>
                  <a:lnTo>
                    <a:pt x="63" y="37"/>
                  </a:lnTo>
                  <a:lnTo>
                    <a:pt x="66" y="36"/>
                  </a:lnTo>
                  <a:lnTo>
                    <a:pt x="69" y="33"/>
                  </a:lnTo>
                  <a:lnTo>
                    <a:pt x="74" y="30"/>
                  </a:lnTo>
                  <a:lnTo>
                    <a:pt x="84" y="24"/>
                  </a:lnTo>
                  <a:lnTo>
                    <a:pt x="126" y="0"/>
                  </a:lnTo>
                  <a:lnTo>
                    <a:pt x="125" y="0"/>
                  </a:lnTo>
                  <a:lnTo>
                    <a:pt x="123" y="1"/>
                  </a:lnTo>
                  <a:lnTo>
                    <a:pt x="122" y="1"/>
                  </a:lnTo>
                  <a:lnTo>
                    <a:pt x="120" y="1"/>
                  </a:lnTo>
                  <a:lnTo>
                    <a:pt x="119" y="1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116" y="3"/>
                  </a:lnTo>
                  <a:lnTo>
                    <a:pt x="114" y="3"/>
                  </a:lnTo>
                  <a:lnTo>
                    <a:pt x="113" y="3"/>
                  </a:lnTo>
                  <a:lnTo>
                    <a:pt x="111" y="3"/>
                  </a:lnTo>
                  <a:lnTo>
                    <a:pt x="110" y="3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07" y="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 rot="5400000">
              <a:off x="2902" y="1515"/>
              <a:ext cx="125" cy="47"/>
            </a:xfrm>
            <a:custGeom>
              <a:avLst/>
              <a:gdLst>
                <a:gd name="T0" fmla="*/ 123 w 125"/>
                <a:gd name="T1" fmla="*/ 0 h 47"/>
                <a:gd name="T2" fmla="*/ 120 w 125"/>
                <a:gd name="T3" fmla="*/ 0 h 47"/>
                <a:gd name="T4" fmla="*/ 117 w 125"/>
                <a:gd name="T5" fmla="*/ 2 h 47"/>
                <a:gd name="T6" fmla="*/ 114 w 125"/>
                <a:gd name="T7" fmla="*/ 2 h 47"/>
                <a:gd name="T8" fmla="*/ 111 w 125"/>
                <a:gd name="T9" fmla="*/ 2 h 47"/>
                <a:gd name="T10" fmla="*/ 110 w 125"/>
                <a:gd name="T11" fmla="*/ 3 h 47"/>
                <a:gd name="T12" fmla="*/ 107 w 125"/>
                <a:gd name="T13" fmla="*/ 3 h 47"/>
                <a:gd name="T14" fmla="*/ 104 w 125"/>
                <a:gd name="T15" fmla="*/ 3 h 47"/>
                <a:gd name="T16" fmla="*/ 101 w 125"/>
                <a:gd name="T17" fmla="*/ 5 h 47"/>
                <a:gd name="T18" fmla="*/ 98 w 125"/>
                <a:gd name="T19" fmla="*/ 5 h 47"/>
                <a:gd name="T20" fmla="*/ 95 w 125"/>
                <a:gd name="T21" fmla="*/ 6 h 47"/>
                <a:gd name="T22" fmla="*/ 92 w 125"/>
                <a:gd name="T23" fmla="*/ 6 h 47"/>
                <a:gd name="T24" fmla="*/ 90 w 125"/>
                <a:gd name="T25" fmla="*/ 8 h 47"/>
                <a:gd name="T26" fmla="*/ 89 w 125"/>
                <a:gd name="T27" fmla="*/ 9 h 47"/>
                <a:gd name="T28" fmla="*/ 86 w 125"/>
                <a:gd name="T29" fmla="*/ 9 h 47"/>
                <a:gd name="T30" fmla="*/ 84 w 125"/>
                <a:gd name="T31" fmla="*/ 11 h 47"/>
                <a:gd name="T32" fmla="*/ 81 w 125"/>
                <a:gd name="T33" fmla="*/ 11 h 47"/>
                <a:gd name="T34" fmla="*/ 78 w 125"/>
                <a:gd name="T35" fmla="*/ 12 h 47"/>
                <a:gd name="T36" fmla="*/ 75 w 125"/>
                <a:gd name="T37" fmla="*/ 14 h 47"/>
                <a:gd name="T38" fmla="*/ 72 w 125"/>
                <a:gd name="T39" fmla="*/ 15 h 47"/>
                <a:gd name="T40" fmla="*/ 69 w 125"/>
                <a:gd name="T41" fmla="*/ 15 h 47"/>
                <a:gd name="T42" fmla="*/ 68 w 125"/>
                <a:gd name="T43" fmla="*/ 17 h 47"/>
                <a:gd name="T44" fmla="*/ 65 w 125"/>
                <a:gd name="T45" fmla="*/ 18 h 47"/>
                <a:gd name="T46" fmla="*/ 62 w 125"/>
                <a:gd name="T47" fmla="*/ 20 h 47"/>
                <a:gd name="T48" fmla="*/ 59 w 125"/>
                <a:gd name="T49" fmla="*/ 21 h 47"/>
                <a:gd name="T50" fmla="*/ 56 w 125"/>
                <a:gd name="T51" fmla="*/ 21 h 47"/>
                <a:gd name="T52" fmla="*/ 54 w 125"/>
                <a:gd name="T53" fmla="*/ 21 h 47"/>
                <a:gd name="T54" fmla="*/ 51 w 125"/>
                <a:gd name="T55" fmla="*/ 23 h 47"/>
                <a:gd name="T56" fmla="*/ 48 w 125"/>
                <a:gd name="T57" fmla="*/ 24 h 47"/>
                <a:gd name="T58" fmla="*/ 45 w 125"/>
                <a:gd name="T59" fmla="*/ 26 h 47"/>
                <a:gd name="T60" fmla="*/ 44 w 125"/>
                <a:gd name="T61" fmla="*/ 27 h 47"/>
                <a:gd name="T62" fmla="*/ 41 w 125"/>
                <a:gd name="T63" fmla="*/ 27 h 47"/>
                <a:gd name="T64" fmla="*/ 38 w 125"/>
                <a:gd name="T65" fmla="*/ 29 h 47"/>
                <a:gd name="T66" fmla="*/ 35 w 125"/>
                <a:gd name="T67" fmla="*/ 30 h 47"/>
                <a:gd name="T68" fmla="*/ 32 w 125"/>
                <a:gd name="T69" fmla="*/ 32 h 47"/>
                <a:gd name="T70" fmla="*/ 30 w 125"/>
                <a:gd name="T71" fmla="*/ 33 h 47"/>
                <a:gd name="T72" fmla="*/ 27 w 125"/>
                <a:gd name="T73" fmla="*/ 33 h 47"/>
                <a:gd name="T74" fmla="*/ 26 w 125"/>
                <a:gd name="T75" fmla="*/ 35 h 47"/>
                <a:gd name="T76" fmla="*/ 24 w 125"/>
                <a:gd name="T77" fmla="*/ 36 h 47"/>
                <a:gd name="T78" fmla="*/ 21 w 125"/>
                <a:gd name="T79" fmla="*/ 36 h 47"/>
                <a:gd name="T80" fmla="*/ 18 w 125"/>
                <a:gd name="T81" fmla="*/ 38 h 47"/>
                <a:gd name="T82" fmla="*/ 18 w 125"/>
                <a:gd name="T83" fmla="*/ 39 h 47"/>
                <a:gd name="T84" fmla="*/ 15 w 125"/>
                <a:gd name="T85" fmla="*/ 39 h 47"/>
                <a:gd name="T86" fmla="*/ 14 w 125"/>
                <a:gd name="T87" fmla="*/ 41 h 47"/>
                <a:gd name="T88" fmla="*/ 11 w 125"/>
                <a:gd name="T89" fmla="*/ 42 h 47"/>
                <a:gd name="T90" fmla="*/ 8 w 125"/>
                <a:gd name="T91" fmla="*/ 42 h 47"/>
                <a:gd name="T92" fmla="*/ 6 w 125"/>
                <a:gd name="T93" fmla="*/ 44 h 47"/>
                <a:gd name="T94" fmla="*/ 3 w 125"/>
                <a:gd name="T95" fmla="*/ 44 h 47"/>
                <a:gd name="T96" fmla="*/ 2 w 125"/>
                <a:gd name="T97" fmla="*/ 45 h 47"/>
                <a:gd name="T98" fmla="*/ 0 w 125"/>
                <a:gd name="T9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5" h="47">
                  <a:moveTo>
                    <a:pt x="125" y="0"/>
                  </a:moveTo>
                  <a:lnTo>
                    <a:pt x="123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2"/>
                  </a:lnTo>
                  <a:lnTo>
                    <a:pt x="117" y="2"/>
                  </a:lnTo>
                  <a:lnTo>
                    <a:pt x="116" y="2"/>
                  </a:lnTo>
                  <a:lnTo>
                    <a:pt x="114" y="2"/>
                  </a:lnTo>
                  <a:lnTo>
                    <a:pt x="113" y="2"/>
                  </a:lnTo>
                  <a:lnTo>
                    <a:pt x="111" y="2"/>
                  </a:lnTo>
                  <a:lnTo>
                    <a:pt x="110" y="2"/>
                  </a:lnTo>
                  <a:lnTo>
                    <a:pt x="110" y="3"/>
                  </a:lnTo>
                  <a:lnTo>
                    <a:pt x="108" y="3"/>
                  </a:lnTo>
                  <a:lnTo>
                    <a:pt x="107" y="3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2" y="5"/>
                  </a:lnTo>
                  <a:lnTo>
                    <a:pt x="101" y="5"/>
                  </a:lnTo>
                  <a:lnTo>
                    <a:pt x="99" y="5"/>
                  </a:lnTo>
                  <a:lnTo>
                    <a:pt x="98" y="5"/>
                  </a:lnTo>
                  <a:lnTo>
                    <a:pt x="96" y="6"/>
                  </a:lnTo>
                  <a:lnTo>
                    <a:pt x="95" y="6"/>
                  </a:lnTo>
                  <a:lnTo>
                    <a:pt x="93" y="6"/>
                  </a:lnTo>
                  <a:lnTo>
                    <a:pt x="92" y="6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89" y="8"/>
                  </a:lnTo>
                  <a:lnTo>
                    <a:pt x="89" y="9"/>
                  </a:lnTo>
                  <a:lnTo>
                    <a:pt x="87" y="9"/>
                  </a:lnTo>
                  <a:lnTo>
                    <a:pt x="86" y="9"/>
                  </a:lnTo>
                  <a:lnTo>
                    <a:pt x="84" y="9"/>
                  </a:lnTo>
                  <a:lnTo>
                    <a:pt x="84" y="11"/>
                  </a:lnTo>
                  <a:lnTo>
                    <a:pt x="83" y="11"/>
                  </a:lnTo>
                  <a:lnTo>
                    <a:pt x="81" y="11"/>
                  </a:lnTo>
                  <a:lnTo>
                    <a:pt x="80" y="12"/>
                  </a:lnTo>
                  <a:lnTo>
                    <a:pt x="78" y="12"/>
                  </a:lnTo>
                  <a:lnTo>
                    <a:pt x="77" y="12"/>
                  </a:lnTo>
                  <a:lnTo>
                    <a:pt x="75" y="14"/>
                  </a:lnTo>
                  <a:lnTo>
                    <a:pt x="74" y="14"/>
                  </a:lnTo>
                  <a:lnTo>
                    <a:pt x="72" y="15"/>
                  </a:lnTo>
                  <a:lnTo>
                    <a:pt x="71" y="15"/>
                  </a:lnTo>
                  <a:lnTo>
                    <a:pt x="69" y="15"/>
                  </a:lnTo>
                  <a:lnTo>
                    <a:pt x="69" y="17"/>
                  </a:lnTo>
                  <a:lnTo>
                    <a:pt x="68" y="17"/>
                  </a:lnTo>
                  <a:lnTo>
                    <a:pt x="66" y="17"/>
                  </a:lnTo>
                  <a:lnTo>
                    <a:pt x="65" y="18"/>
                  </a:lnTo>
                  <a:lnTo>
                    <a:pt x="63" y="18"/>
                  </a:lnTo>
                  <a:lnTo>
                    <a:pt x="62" y="20"/>
                  </a:lnTo>
                  <a:lnTo>
                    <a:pt x="60" y="20"/>
                  </a:lnTo>
                  <a:lnTo>
                    <a:pt x="59" y="21"/>
                  </a:lnTo>
                  <a:lnTo>
                    <a:pt x="57" y="21"/>
                  </a:lnTo>
                  <a:lnTo>
                    <a:pt x="56" y="21"/>
                  </a:lnTo>
                  <a:lnTo>
                    <a:pt x="54" y="21"/>
                  </a:lnTo>
                  <a:lnTo>
                    <a:pt x="54" y="21"/>
                  </a:lnTo>
                  <a:lnTo>
                    <a:pt x="53" y="23"/>
                  </a:lnTo>
                  <a:lnTo>
                    <a:pt x="51" y="23"/>
                  </a:lnTo>
                  <a:lnTo>
                    <a:pt x="50" y="24"/>
                  </a:lnTo>
                  <a:lnTo>
                    <a:pt x="48" y="24"/>
                  </a:lnTo>
                  <a:lnTo>
                    <a:pt x="47" y="26"/>
                  </a:lnTo>
                  <a:lnTo>
                    <a:pt x="45" y="26"/>
                  </a:lnTo>
                  <a:lnTo>
                    <a:pt x="44" y="26"/>
                  </a:lnTo>
                  <a:lnTo>
                    <a:pt x="44" y="27"/>
                  </a:lnTo>
                  <a:lnTo>
                    <a:pt x="42" y="27"/>
                  </a:lnTo>
                  <a:lnTo>
                    <a:pt x="41" y="27"/>
                  </a:lnTo>
                  <a:lnTo>
                    <a:pt x="39" y="29"/>
                  </a:lnTo>
                  <a:lnTo>
                    <a:pt x="38" y="29"/>
                  </a:lnTo>
                  <a:lnTo>
                    <a:pt x="36" y="30"/>
                  </a:lnTo>
                  <a:lnTo>
                    <a:pt x="35" y="30"/>
                  </a:lnTo>
                  <a:lnTo>
                    <a:pt x="33" y="32"/>
                  </a:lnTo>
                  <a:lnTo>
                    <a:pt x="32" y="32"/>
                  </a:lnTo>
                  <a:lnTo>
                    <a:pt x="30" y="32"/>
                  </a:lnTo>
                  <a:lnTo>
                    <a:pt x="30" y="33"/>
                  </a:lnTo>
                  <a:lnTo>
                    <a:pt x="29" y="33"/>
                  </a:lnTo>
                  <a:lnTo>
                    <a:pt x="27" y="33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4" y="35"/>
                  </a:lnTo>
                  <a:lnTo>
                    <a:pt x="24" y="36"/>
                  </a:lnTo>
                  <a:lnTo>
                    <a:pt x="23" y="36"/>
                  </a:lnTo>
                  <a:lnTo>
                    <a:pt x="21" y="36"/>
                  </a:lnTo>
                  <a:lnTo>
                    <a:pt x="20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7" y="39"/>
                  </a:lnTo>
                  <a:lnTo>
                    <a:pt x="15" y="39"/>
                  </a:lnTo>
                  <a:lnTo>
                    <a:pt x="15" y="41"/>
                  </a:lnTo>
                  <a:lnTo>
                    <a:pt x="14" y="41"/>
                  </a:lnTo>
                  <a:lnTo>
                    <a:pt x="12" y="41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8" y="42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5" y="44"/>
                  </a:lnTo>
                  <a:lnTo>
                    <a:pt x="3" y="44"/>
                  </a:lnTo>
                  <a:lnTo>
                    <a:pt x="3" y="45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 rot="5400000">
              <a:off x="2910" y="1444"/>
              <a:ext cx="54" cy="10"/>
            </a:xfrm>
            <a:custGeom>
              <a:avLst/>
              <a:gdLst>
                <a:gd name="T0" fmla="*/ 54 w 54"/>
                <a:gd name="T1" fmla="*/ 0 h 10"/>
                <a:gd name="T2" fmla="*/ 53 w 54"/>
                <a:gd name="T3" fmla="*/ 0 h 10"/>
                <a:gd name="T4" fmla="*/ 51 w 54"/>
                <a:gd name="T5" fmla="*/ 0 h 10"/>
                <a:gd name="T6" fmla="*/ 50 w 54"/>
                <a:gd name="T7" fmla="*/ 0 h 10"/>
                <a:gd name="T8" fmla="*/ 50 w 54"/>
                <a:gd name="T9" fmla="*/ 1 h 10"/>
                <a:gd name="T10" fmla="*/ 48 w 54"/>
                <a:gd name="T11" fmla="*/ 1 h 10"/>
                <a:gd name="T12" fmla="*/ 47 w 54"/>
                <a:gd name="T13" fmla="*/ 1 h 10"/>
                <a:gd name="T14" fmla="*/ 45 w 54"/>
                <a:gd name="T15" fmla="*/ 1 h 10"/>
                <a:gd name="T16" fmla="*/ 45 w 54"/>
                <a:gd name="T17" fmla="*/ 3 h 10"/>
                <a:gd name="T18" fmla="*/ 44 w 54"/>
                <a:gd name="T19" fmla="*/ 3 h 10"/>
                <a:gd name="T20" fmla="*/ 42 w 54"/>
                <a:gd name="T21" fmla="*/ 3 h 10"/>
                <a:gd name="T22" fmla="*/ 41 w 54"/>
                <a:gd name="T23" fmla="*/ 3 h 10"/>
                <a:gd name="T24" fmla="*/ 41 w 54"/>
                <a:gd name="T25" fmla="*/ 4 h 10"/>
                <a:gd name="T26" fmla="*/ 39 w 54"/>
                <a:gd name="T27" fmla="*/ 4 h 10"/>
                <a:gd name="T28" fmla="*/ 38 w 54"/>
                <a:gd name="T29" fmla="*/ 4 h 10"/>
                <a:gd name="T30" fmla="*/ 36 w 54"/>
                <a:gd name="T31" fmla="*/ 4 h 10"/>
                <a:gd name="T32" fmla="*/ 36 w 54"/>
                <a:gd name="T33" fmla="*/ 6 h 10"/>
                <a:gd name="T34" fmla="*/ 36 w 54"/>
                <a:gd name="T35" fmla="*/ 6 h 10"/>
                <a:gd name="T36" fmla="*/ 35 w 54"/>
                <a:gd name="T37" fmla="*/ 6 h 10"/>
                <a:gd name="T38" fmla="*/ 33 w 54"/>
                <a:gd name="T39" fmla="*/ 6 h 10"/>
                <a:gd name="T40" fmla="*/ 32 w 54"/>
                <a:gd name="T41" fmla="*/ 6 h 10"/>
                <a:gd name="T42" fmla="*/ 32 w 54"/>
                <a:gd name="T43" fmla="*/ 7 h 10"/>
                <a:gd name="T44" fmla="*/ 30 w 54"/>
                <a:gd name="T45" fmla="*/ 7 h 10"/>
                <a:gd name="T46" fmla="*/ 29 w 54"/>
                <a:gd name="T47" fmla="*/ 7 h 10"/>
                <a:gd name="T48" fmla="*/ 27 w 54"/>
                <a:gd name="T49" fmla="*/ 7 h 10"/>
                <a:gd name="T50" fmla="*/ 26 w 54"/>
                <a:gd name="T51" fmla="*/ 7 h 10"/>
                <a:gd name="T52" fmla="*/ 26 w 54"/>
                <a:gd name="T53" fmla="*/ 9 h 10"/>
                <a:gd name="T54" fmla="*/ 24 w 54"/>
                <a:gd name="T55" fmla="*/ 9 h 10"/>
                <a:gd name="T56" fmla="*/ 23 w 54"/>
                <a:gd name="T57" fmla="*/ 9 h 10"/>
                <a:gd name="T58" fmla="*/ 21 w 54"/>
                <a:gd name="T59" fmla="*/ 9 h 10"/>
                <a:gd name="T60" fmla="*/ 20 w 54"/>
                <a:gd name="T61" fmla="*/ 9 h 10"/>
                <a:gd name="T62" fmla="*/ 18 w 54"/>
                <a:gd name="T63" fmla="*/ 9 h 10"/>
                <a:gd name="T64" fmla="*/ 17 w 54"/>
                <a:gd name="T65" fmla="*/ 9 h 10"/>
                <a:gd name="T66" fmla="*/ 17 w 54"/>
                <a:gd name="T67" fmla="*/ 10 h 10"/>
                <a:gd name="T68" fmla="*/ 15 w 54"/>
                <a:gd name="T69" fmla="*/ 10 h 10"/>
                <a:gd name="T70" fmla="*/ 14 w 54"/>
                <a:gd name="T71" fmla="*/ 10 h 10"/>
                <a:gd name="T72" fmla="*/ 12 w 54"/>
                <a:gd name="T73" fmla="*/ 10 h 10"/>
                <a:gd name="T74" fmla="*/ 11 w 54"/>
                <a:gd name="T75" fmla="*/ 10 h 10"/>
                <a:gd name="T76" fmla="*/ 9 w 54"/>
                <a:gd name="T77" fmla="*/ 10 h 10"/>
                <a:gd name="T78" fmla="*/ 8 w 54"/>
                <a:gd name="T79" fmla="*/ 10 h 10"/>
                <a:gd name="T80" fmla="*/ 6 w 54"/>
                <a:gd name="T81" fmla="*/ 10 h 10"/>
                <a:gd name="T82" fmla="*/ 5 w 54"/>
                <a:gd name="T83" fmla="*/ 10 h 10"/>
                <a:gd name="T84" fmla="*/ 3 w 54"/>
                <a:gd name="T85" fmla="*/ 10 h 10"/>
                <a:gd name="T86" fmla="*/ 2 w 54"/>
                <a:gd name="T87" fmla="*/ 10 h 10"/>
                <a:gd name="T88" fmla="*/ 0 w 54"/>
                <a:gd name="T8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" h="10">
                  <a:moveTo>
                    <a:pt x="54" y="0"/>
                  </a:moveTo>
                  <a:lnTo>
                    <a:pt x="53" y="0"/>
                  </a:lnTo>
                  <a:lnTo>
                    <a:pt x="51" y="0"/>
                  </a:lnTo>
                  <a:lnTo>
                    <a:pt x="50" y="0"/>
                  </a:lnTo>
                  <a:lnTo>
                    <a:pt x="50" y="1"/>
                  </a:lnTo>
                  <a:lnTo>
                    <a:pt x="48" y="1"/>
                  </a:lnTo>
                  <a:lnTo>
                    <a:pt x="47" y="1"/>
                  </a:lnTo>
                  <a:lnTo>
                    <a:pt x="45" y="1"/>
                  </a:lnTo>
                  <a:lnTo>
                    <a:pt x="45" y="3"/>
                  </a:lnTo>
                  <a:lnTo>
                    <a:pt x="44" y="3"/>
                  </a:lnTo>
                  <a:lnTo>
                    <a:pt x="42" y="3"/>
                  </a:lnTo>
                  <a:lnTo>
                    <a:pt x="41" y="3"/>
                  </a:lnTo>
                  <a:lnTo>
                    <a:pt x="41" y="4"/>
                  </a:lnTo>
                  <a:lnTo>
                    <a:pt x="39" y="4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5" y="6"/>
                  </a:lnTo>
                  <a:lnTo>
                    <a:pt x="33" y="6"/>
                  </a:lnTo>
                  <a:lnTo>
                    <a:pt x="32" y="6"/>
                  </a:lnTo>
                  <a:lnTo>
                    <a:pt x="32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7" y="7"/>
                  </a:lnTo>
                  <a:lnTo>
                    <a:pt x="26" y="7"/>
                  </a:lnTo>
                  <a:lnTo>
                    <a:pt x="26" y="9"/>
                  </a:lnTo>
                  <a:lnTo>
                    <a:pt x="24" y="9"/>
                  </a:lnTo>
                  <a:lnTo>
                    <a:pt x="23" y="9"/>
                  </a:lnTo>
                  <a:lnTo>
                    <a:pt x="21" y="9"/>
                  </a:lnTo>
                  <a:lnTo>
                    <a:pt x="20" y="9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9" y="10"/>
                  </a:lnTo>
                  <a:lnTo>
                    <a:pt x="8" y="10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0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 rot="5400000">
              <a:off x="2988" y="1351"/>
              <a:ext cx="132" cy="9"/>
            </a:xfrm>
            <a:custGeom>
              <a:avLst/>
              <a:gdLst>
                <a:gd name="T0" fmla="*/ 132 w 132"/>
                <a:gd name="T1" fmla="*/ 7 h 9"/>
                <a:gd name="T2" fmla="*/ 129 w 132"/>
                <a:gd name="T3" fmla="*/ 7 h 9"/>
                <a:gd name="T4" fmla="*/ 126 w 132"/>
                <a:gd name="T5" fmla="*/ 7 h 9"/>
                <a:gd name="T6" fmla="*/ 123 w 132"/>
                <a:gd name="T7" fmla="*/ 7 h 9"/>
                <a:gd name="T8" fmla="*/ 120 w 132"/>
                <a:gd name="T9" fmla="*/ 7 h 9"/>
                <a:gd name="T10" fmla="*/ 117 w 132"/>
                <a:gd name="T11" fmla="*/ 7 h 9"/>
                <a:gd name="T12" fmla="*/ 114 w 132"/>
                <a:gd name="T13" fmla="*/ 6 h 9"/>
                <a:gd name="T14" fmla="*/ 111 w 132"/>
                <a:gd name="T15" fmla="*/ 6 h 9"/>
                <a:gd name="T16" fmla="*/ 108 w 132"/>
                <a:gd name="T17" fmla="*/ 6 h 9"/>
                <a:gd name="T18" fmla="*/ 105 w 132"/>
                <a:gd name="T19" fmla="*/ 6 h 9"/>
                <a:gd name="T20" fmla="*/ 104 w 132"/>
                <a:gd name="T21" fmla="*/ 4 h 9"/>
                <a:gd name="T22" fmla="*/ 101 w 132"/>
                <a:gd name="T23" fmla="*/ 4 h 9"/>
                <a:gd name="T24" fmla="*/ 98 w 132"/>
                <a:gd name="T25" fmla="*/ 4 h 9"/>
                <a:gd name="T26" fmla="*/ 96 w 132"/>
                <a:gd name="T27" fmla="*/ 3 h 9"/>
                <a:gd name="T28" fmla="*/ 93 w 132"/>
                <a:gd name="T29" fmla="*/ 3 h 9"/>
                <a:gd name="T30" fmla="*/ 90 w 132"/>
                <a:gd name="T31" fmla="*/ 3 h 9"/>
                <a:gd name="T32" fmla="*/ 89 w 132"/>
                <a:gd name="T33" fmla="*/ 1 h 9"/>
                <a:gd name="T34" fmla="*/ 86 w 132"/>
                <a:gd name="T35" fmla="*/ 1 h 9"/>
                <a:gd name="T36" fmla="*/ 83 w 132"/>
                <a:gd name="T37" fmla="*/ 1 h 9"/>
                <a:gd name="T38" fmla="*/ 80 w 132"/>
                <a:gd name="T39" fmla="*/ 0 h 9"/>
                <a:gd name="T40" fmla="*/ 77 w 132"/>
                <a:gd name="T41" fmla="*/ 0 h 9"/>
                <a:gd name="T42" fmla="*/ 74 w 132"/>
                <a:gd name="T43" fmla="*/ 0 h 9"/>
                <a:gd name="T44" fmla="*/ 71 w 132"/>
                <a:gd name="T45" fmla="*/ 0 h 9"/>
                <a:gd name="T46" fmla="*/ 69 w 132"/>
                <a:gd name="T47" fmla="*/ 1 h 9"/>
                <a:gd name="T48" fmla="*/ 66 w 132"/>
                <a:gd name="T49" fmla="*/ 1 h 9"/>
                <a:gd name="T50" fmla="*/ 63 w 132"/>
                <a:gd name="T51" fmla="*/ 1 h 9"/>
                <a:gd name="T52" fmla="*/ 60 w 132"/>
                <a:gd name="T53" fmla="*/ 3 h 9"/>
                <a:gd name="T54" fmla="*/ 59 w 132"/>
                <a:gd name="T55" fmla="*/ 3 h 9"/>
                <a:gd name="T56" fmla="*/ 56 w 132"/>
                <a:gd name="T57" fmla="*/ 4 h 9"/>
                <a:gd name="T58" fmla="*/ 53 w 132"/>
                <a:gd name="T59" fmla="*/ 4 h 9"/>
                <a:gd name="T60" fmla="*/ 51 w 132"/>
                <a:gd name="T61" fmla="*/ 6 h 9"/>
                <a:gd name="T62" fmla="*/ 48 w 132"/>
                <a:gd name="T63" fmla="*/ 6 h 9"/>
                <a:gd name="T64" fmla="*/ 45 w 132"/>
                <a:gd name="T65" fmla="*/ 7 h 9"/>
                <a:gd name="T66" fmla="*/ 42 w 132"/>
                <a:gd name="T67" fmla="*/ 7 h 9"/>
                <a:gd name="T68" fmla="*/ 39 w 132"/>
                <a:gd name="T69" fmla="*/ 7 h 9"/>
                <a:gd name="T70" fmla="*/ 36 w 132"/>
                <a:gd name="T71" fmla="*/ 7 h 9"/>
                <a:gd name="T72" fmla="*/ 33 w 132"/>
                <a:gd name="T73" fmla="*/ 9 h 9"/>
                <a:gd name="T74" fmla="*/ 30 w 132"/>
                <a:gd name="T75" fmla="*/ 9 h 9"/>
                <a:gd name="T76" fmla="*/ 27 w 132"/>
                <a:gd name="T77" fmla="*/ 9 h 9"/>
                <a:gd name="T78" fmla="*/ 24 w 132"/>
                <a:gd name="T79" fmla="*/ 9 h 9"/>
                <a:gd name="T80" fmla="*/ 23 w 132"/>
                <a:gd name="T81" fmla="*/ 7 h 9"/>
                <a:gd name="T82" fmla="*/ 20 w 132"/>
                <a:gd name="T83" fmla="*/ 7 h 9"/>
                <a:gd name="T84" fmla="*/ 17 w 132"/>
                <a:gd name="T85" fmla="*/ 7 h 9"/>
                <a:gd name="T86" fmla="*/ 14 w 132"/>
                <a:gd name="T87" fmla="*/ 6 h 9"/>
                <a:gd name="T88" fmla="*/ 11 w 132"/>
                <a:gd name="T89" fmla="*/ 4 h 9"/>
                <a:gd name="T90" fmla="*/ 8 w 132"/>
                <a:gd name="T91" fmla="*/ 4 h 9"/>
                <a:gd name="T92" fmla="*/ 6 w 132"/>
                <a:gd name="T93" fmla="*/ 3 h 9"/>
                <a:gd name="T94" fmla="*/ 5 w 132"/>
                <a:gd name="T95" fmla="*/ 1 h 9"/>
                <a:gd name="T96" fmla="*/ 2 w 132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2" h="9">
                  <a:moveTo>
                    <a:pt x="132" y="7"/>
                  </a:moveTo>
                  <a:lnTo>
                    <a:pt x="132" y="7"/>
                  </a:lnTo>
                  <a:lnTo>
                    <a:pt x="131" y="7"/>
                  </a:lnTo>
                  <a:lnTo>
                    <a:pt x="129" y="7"/>
                  </a:lnTo>
                  <a:lnTo>
                    <a:pt x="128" y="7"/>
                  </a:lnTo>
                  <a:lnTo>
                    <a:pt x="126" y="7"/>
                  </a:lnTo>
                  <a:lnTo>
                    <a:pt x="125" y="7"/>
                  </a:lnTo>
                  <a:lnTo>
                    <a:pt x="123" y="7"/>
                  </a:lnTo>
                  <a:lnTo>
                    <a:pt x="122" y="7"/>
                  </a:lnTo>
                  <a:lnTo>
                    <a:pt x="120" y="7"/>
                  </a:lnTo>
                  <a:lnTo>
                    <a:pt x="119" y="7"/>
                  </a:lnTo>
                  <a:lnTo>
                    <a:pt x="117" y="7"/>
                  </a:lnTo>
                  <a:lnTo>
                    <a:pt x="116" y="7"/>
                  </a:lnTo>
                  <a:lnTo>
                    <a:pt x="114" y="6"/>
                  </a:lnTo>
                  <a:lnTo>
                    <a:pt x="113" y="6"/>
                  </a:lnTo>
                  <a:lnTo>
                    <a:pt x="111" y="6"/>
                  </a:lnTo>
                  <a:lnTo>
                    <a:pt x="110" y="6"/>
                  </a:lnTo>
                  <a:lnTo>
                    <a:pt x="108" y="6"/>
                  </a:lnTo>
                  <a:lnTo>
                    <a:pt x="107" y="6"/>
                  </a:lnTo>
                  <a:lnTo>
                    <a:pt x="105" y="6"/>
                  </a:lnTo>
                  <a:lnTo>
                    <a:pt x="105" y="4"/>
                  </a:lnTo>
                  <a:lnTo>
                    <a:pt x="104" y="4"/>
                  </a:lnTo>
                  <a:lnTo>
                    <a:pt x="102" y="4"/>
                  </a:lnTo>
                  <a:lnTo>
                    <a:pt x="101" y="4"/>
                  </a:lnTo>
                  <a:lnTo>
                    <a:pt x="99" y="4"/>
                  </a:lnTo>
                  <a:lnTo>
                    <a:pt x="98" y="4"/>
                  </a:lnTo>
                  <a:lnTo>
                    <a:pt x="96" y="3"/>
                  </a:lnTo>
                  <a:lnTo>
                    <a:pt x="96" y="3"/>
                  </a:lnTo>
                  <a:lnTo>
                    <a:pt x="95" y="3"/>
                  </a:lnTo>
                  <a:lnTo>
                    <a:pt x="93" y="3"/>
                  </a:lnTo>
                  <a:lnTo>
                    <a:pt x="92" y="3"/>
                  </a:lnTo>
                  <a:lnTo>
                    <a:pt x="90" y="3"/>
                  </a:lnTo>
                  <a:lnTo>
                    <a:pt x="90" y="1"/>
                  </a:lnTo>
                  <a:lnTo>
                    <a:pt x="89" y="1"/>
                  </a:lnTo>
                  <a:lnTo>
                    <a:pt x="87" y="1"/>
                  </a:lnTo>
                  <a:lnTo>
                    <a:pt x="86" y="1"/>
                  </a:lnTo>
                  <a:lnTo>
                    <a:pt x="84" y="1"/>
                  </a:lnTo>
                  <a:lnTo>
                    <a:pt x="83" y="1"/>
                  </a:lnTo>
                  <a:lnTo>
                    <a:pt x="81" y="1"/>
                  </a:lnTo>
                  <a:lnTo>
                    <a:pt x="80" y="0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71" y="1"/>
                  </a:lnTo>
                  <a:lnTo>
                    <a:pt x="69" y="1"/>
                  </a:lnTo>
                  <a:lnTo>
                    <a:pt x="68" y="1"/>
                  </a:lnTo>
                  <a:lnTo>
                    <a:pt x="66" y="1"/>
                  </a:lnTo>
                  <a:lnTo>
                    <a:pt x="65" y="1"/>
                  </a:lnTo>
                  <a:lnTo>
                    <a:pt x="63" y="1"/>
                  </a:lnTo>
                  <a:lnTo>
                    <a:pt x="62" y="3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9" y="3"/>
                  </a:lnTo>
                  <a:lnTo>
                    <a:pt x="57" y="4"/>
                  </a:lnTo>
                  <a:lnTo>
                    <a:pt x="56" y="4"/>
                  </a:lnTo>
                  <a:lnTo>
                    <a:pt x="54" y="4"/>
                  </a:lnTo>
                  <a:lnTo>
                    <a:pt x="53" y="4"/>
                  </a:lnTo>
                  <a:lnTo>
                    <a:pt x="53" y="6"/>
                  </a:lnTo>
                  <a:lnTo>
                    <a:pt x="51" y="6"/>
                  </a:lnTo>
                  <a:lnTo>
                    <a:pt x="50" y="6"/>
                  </a:lnTo>
                  <a:lnTo>
                    <a:pt x="48" y="6"/>
                  </a:lnTo>
                  <a:lnTo>
                    <a:pt x="47" y="6"/>
                  </a:lnTo>
                  <a:lnTo>
                    <a:pt x="45" y="7"/>
                  </a:lnTo>
                  <a:lnTo>
                    <a:pt x="44" y="7"/>
                  </a:lnTo>
                  <a:lnTo>
                    <a:pt x="42" y="7"/>
                  </a:lnTo>
                  <a:lnTo>
                    <a:pt x="41" y="7"/>
                  </a:lnTo>
                  <a:lnTo>
                    <a:pt x="39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5" y="9"/>
                  </a:lnTo>
                  <a:lnTo>
                    <a:pt x="33" y="9"/>
                  </a:lnTo>
                  <a:lnTo>
                    <a:pt x="32" y="9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7" y="9"/>
                  </a:lnTo>
                  <a:lnTo>
                    <a:pt x="26" y="9"/>
                  </a:lnTo>
                  <a:lnTo>
                    <a:pt x="24" y="9"/>
                  </a:lnTo>
                  <a:lnTo>
                    <a:pt x="24" y="7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20" y="7"/>
                  </a:lnTo>
                  <a:lnTo>
                    <a:pt x="18" y="7"/>
                  </a:lnTo>
                  <a:lnTo>
                    <a:pt x="17" y="7"/>
                  </a:lnTo>
                  <a:lnTo>
                    <a:pt x="15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1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3"/>
                  </a:lnTo>
                  <a:lnTo>
                    <a:pt x="6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 rot="5400000">
              <a:off x="3031" y="1200"/>
              <a:ext cx="84" cy="96"/>
            </a:xfrm>
            <a:custGeom>
              <a:avLst/>
              <a:gdLst>
                <a:gd name="T0" fmla="*/ 83 w 84"/>
                <a:gd name="T1" fmla="*/ 60 h 96"/>
                <a:gd name="T2" fmla="*/ 81 w 84"/>
                <a:gd name="T3" fmla="*/ 59 h 96"/>
                <a:gd name="T4" fmla="*/ 78 w 84"/>
                <a:gd name="T5" fmla="*/ 56 h 96"/>
                <a:gd name="T6" fmla="*/ 74 w 84"/>
                <a:gd name="T7" fmla="*/ 53 h 96"/>
                <a:gd name="T8" fmla="*/ 71 w 84"/>
                <a:gd name="T9" fmla="*/ 48 h 96"/>
                <a:gd name="T10" fmla="*/ 65 w 84"/>
                <a:gd name="T11" fmla="*/ 44 h 96"/>
                <a:gd name="T12" fmla="*/ 56 w 84"/>
                <a:gd name="T13" fmla="*/ 35 h 96"/>
                <a:gd name="T14" fmla="*/ 48 w 84"/>
                <a:gd name="T15" fmla="*/ 26 h 96"/>
                <a:gd name="T16" fmla="*/ 42 w 84"/>
                <a:gd name="T17" fmla="*/ 18 h 96"/>
                <a:gd name="T18" fmla="*/ 36 w 84"/>
                <a:gd name="T19" fmla="*/ 12 h 96"/>
                <a:gd name="T20" fmla="*/ 30 w 84"/>
                <a:gd name="T21" fmla="*/ 8 h 96"/>
                <a:gd name="T22" fmla="*/ 26 w 84"/>
                <a:gd name="T23" fmla="*/ 3 h 96"/>
                <a:gd name="T24" fmla="*/ 36 w 84"/>
                <a:gd name="T25" fmla="*/ 17 h 96"/>
                <a:gd name="T26" fmla="*/ 41 w 84"/>
                <a:gd name="T27" fmla="*/ 26 h 96"/>
                <a:gd name="T28" fmla="*/ 44 w 84"/>
                <a:gd name="T29" fmla="*/ 30 h 96"/>
                <a:gd name="T30" fmla="*/ 45 w 84"/>
                <a:gd name="T31" fmla="*/ 33 h 96"/>
                <a:gd name="T32" fmla="*/ 45 w 84"/>
                <a:gd name="T33" fmla="*/ 36 h 96"/>
                <a:gd name="T34" fmla="*/ 47 w 84"/>
                <a:gd name="T35" fmla="*/ 39 h 96"/>
                <a:gd name="T36" fmla="*/ 47 w 84"/>
                <a:gd name="T37" fmla="*/ 42 h 96"/>
                <a:gd name="T38" fmla="*/ 48 w 84"/>
                <a:gd name="T39" fmla="*/ 44 h 96"/>
                <a:gd name="T40" fmla="*/ 48 w 84"/>
                <a:gd name="T41" fmla="*/ 45 h 96"/>
                <a:gd name="T42" fmla="*/ 48 w 84"/>
                <a:gd name="T43" fmla="*/ 48 h 96"/>
                <a:gd name="T44" fmla="*/ 48 w 84"/>
                <a:gd name="T45" fmla="*/ 51 h 96"/>
                <a:gd name="T46" fmla="*/ 47 w 84"/>
                <a:gd name="T47" fmla="*/ 54 h 96"/>
                <a:gd name="T48" fmla="*/ 45 w 84"/>
                <a:gd name="T49" fmla="*/ 57 h 96"/>
                <a:gd name="T50" fmla="*/ 44 w 84"/>
                <a:gd name="T51" fmla="*/ 59 h 96"/>
                <a:gd name="T52" fmla="*/ 42 w 84"/>
                <a:gd name="T53" fmla="*/ 60 h 96"/>
                <a:gd name="T54" fmla="*/ 41 w 84"/>
                <a:gd name="T55" fmla="*/ 62 h 96"/>
                <a:gd name="T56" fmla="*/ 39 w 84"/>
                <a:gd name="T57" fmla="*/ 63 h 96"/>
                <a:gd name="T58" fmla="*/ 36 w 84"/>
                <a:gd name="T59" fmla="*/ 65 h 96"/>
                <a:gd name="T60" fmla="*/ 36 w 84"/>
                <a:gd name="T61" fmla="*/ 66 h 96"/>
                <a:gd name="T62" fmla="*/ 33 w 84"/>
                <a:gd name="T63" fmla="*/ 66 h 96"/>
                <a:gd name="T64" fmla="*/ 30 w 84"/>
                <a:gd name="T65" fmla="*/ 66 h 96"/>
                <a:gd name="T66" fmla="*/ 27 w 84"/>
                <a:gd name="T67" fmla="*/ 66 h 96"/>
                <a:gd name="T68" fmla="*/ 24 w 84"/>
                <a:gd name="T69" fmla="*/ 66 h 96"/>
                <a:gd name="T70" fmla="*/ 21 w 84"/>
                <a:gd name="T71" fmla="*/ 66 h 96"/>
                <a:gd name="T72" fmla="*/ 18 w 84"/>
                <a:gd name="T73" fmla="*/ 66 h 96"/>
                <a:gd name="T74" fmla="*/ 17 w 84"/>
                <a:gd name="T75" fmla="*/ 65 h 96"/>
                <a:gd name="T76" fmla="*/ 14 w 84"/>
                <a:gd name="T77" fmla="*/ 65 h 96"/>
                <a:gd name="T78" fmla="*/ 11 w 84"/>
                <a:gd name="T79" fmla="*/ 63 h 96"/>
                <a:gd name="T80" fmla="*/ 9 w 84"/>
                <a:gd name="T81" fmla="*/ 62 h 96"/>
                <a:gd name="T82" fmla="*/ 6 w 84"/>
                <a:gd name="T83" fmla="*/ 62 h 96"/>
                <a:gd name="T84" fmla="*/ 3 w 84"/>
                <a:gd name="T85" fmla="*/ 60 h 96"/>
                <a:gd name="T86" fmla="*/ 0 w 84"/>
                <a:gd name="T87" fmla="*/ 59 h 96"/>
                <a:gd name="T88" fmla="*/ 27 w 84"/>
                <a:gd name="T89" fmla="*/ 81 h 96"/>
                <a:gd name="T90" fmla="*/ 30 w 84"/>
                <a:gd name="T91" fmla="*/ 86 h 96"/>
                <a:gd name="T92" fmla="*/ 33 w 84"/>
                <a:gd name="T93" fmla="*/ 89 h 96"/>
                <a:gd name="T94" fmla="*/ 33 w 84"/>
                <a:gd name="T95" fmla="*/ 92 h 96"/>
                <a:gd name="T96" fmla="*/ 35 w 84"/>
                <a:gd name="T97" fmla="*/ 93 h 96"/>
                <a:gd name="T98" fmla="*/ 35 w 84"/>
                <a:gd name="T9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4" h="96">
                  <a:moveTo>
                    <a:pt x="84" y="62"/>
                  </a:moveTo>
                  <a:lnTo>
                    <a:pt x="83" y="60"/>
                  </a:lnTo>
                  <a:lnTo>
                    <a:pt x="81" y="60"/>
                  </a:lnTo>
                  <a:lnTo>
                    <a:pt x="81" y="59"/>
                  </a:lnTo>
                  <a:lnTo>
                    <a:pt x="80" y="57"/>
                  </a:lnTo>
                  <a:lnTo>
                    <a:pt x="78" y="56"/>
                  </a:lnTo>
                  <a:lnTo>
                    <a:pt x="77" y="56"/>
                  </a:lnTo>
                  <a:lnTo>
                    <a:pt x="74" y="53"/>
                  </a:lnTo>
                  <a:lnTo>
                    <a:pt x="72" y="51"/>
                  </a:lnTo>
                  <a:lnTo>
                    <a:pt x="71" y="48"/>
                  </a:lnTo>
                  <a:lnTo>
                    <a:pt x="68" y="45"/>
                  </a:lnTo>
                  <a:lnTo>
                    <a:pt x="65" y="44"/>
                  </a:lnTo>
                  <a:lnTo>
                    <a:pt x="60" y="39"/>
                  </a:lnTo>
                  <a:lnTo>
                    <a:pt x="56" y="35"/>
                  </a:lnTo>
                  <a:lnTo>
                    <a:pt x="53" y="30"/>
                  </a:lnTo>
                  <a:lnTo>
                    <a:pt x="48" y="26"/>
                  </a:lnTo>
                  <a:lnTo>
                    <a:pt x="45" y="21"/>
                  </a:lnTo>
                  <a:lnTo>
                    <a:pt x="42" y="18"/>
                  </a:lnTo>
                  <a:lnTo>
                    <a:pt x="38" y="15"/>
                  </a:lnTo>
                  <a:lnTo>
                    <a:pt x="36" y="12"/>
                  </a:lnTo>
                  <a:lnTo>
                    <a:pt x="33" y="9"/>
                  </a:lnTo>
                  <a:lnTo>
                    <a:pt x="30" y="8"/>
                  </a:lnTo>
                  <a:lnTo>
                    <a:pt x="27" y="6"/>
                  </a:lnTo>
                  <a:lnTo>
                    <a:pt x="26" y="3"/>
                  </a:lnTo>
                  <a:lnTo>
                    <a:pt x="23" y="0"/>
                  </a:lnTo>
                  <a:lnTo>
                    <a:pt x="36" y="17"/>
                  </a:lnTo>
                  <a:lnTo>
                    <a:pt x="39" y="23"/>
                  </a:lnTo>
                  <a:lnTo>
                    <a:pt x="41" y="26"/>
                  </a:lnTo>
                  <a:lnTo>
                    <a:pt x="42" y="29"/>
                  </a:lnTo>
                  <a:lnTo>
                    <a:pt x="44" y="30"/>
                  </a:lnTo>
                  <a:lnTo>
                    <a:pt x="44" y="32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5" y="36"/>
                  </a:lnTo>
                  <a:lnTo>
                    <a:pt x="47" y="38"/>
                  </a:lnTo>
                  <a:lnTo>
                    <a:pt x="47" y="39"/>
                  </a:lnTo>
                  <a:lnTo>
                    <a:pt x="47" y="41"/>
                  </a:lnTo>
                  <a:lnTo>
                    <a:pt x="47" y="42"/>
                  </a:lnTo>
                  <a:lnTo>
                    <a:pt x="48" y="42"/>
                  </a:lnTo>
                  <a:lnTo>
                    <a:pt x="48" y="44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7"/>
                  </a:lnTo>
                  <a:lnTo>
                    <a:pt x="48" y="48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47" y="53"/>
                  </a:lnTo>
                  <a:lnTo>
                    <a:pt x="47" y="54"/>
                  </a:lnTo>
                  <a:lnTo>
                    <a:pt x="47" y="56"/>
                  </a:lnTo>
                  <a:lnTo>
                    <a:pt x="45" y="57"/>
                  </a:lnTo>
                  <a:lnTo>
                    <a:pt x="45" y="59"/>
                  </a:lnTo>
                  <a:lnTo>
                    <a:pt x="44" y="59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62"/>
                  </a:lnTo>
                  <a:lnTo>
                    <a:pt x="41" y="62"/>
                  </a:lnTo>
                  <a:lnTo>
                    <a:pt x="41" y="63"/>
                  </a:lnTo>
                  <a:lnTo>
                    <a:pt x="39" y="63"/>
                  </a:lnTo>
                  <a:lnTo>
                    <a:pt x="38" y="65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36" y="66"/>
                  </a:lnTo>
                  <a:lnTo>
                    <a:pt x="35" y="66"/>
                  </a:lnTo>
                  <a:lnTo>
                    <a:pt x="33" y="66"/>
                  </a:lnTo>
                  <a:lnTo>
                    <a:pt x="32" y="66"/>
                  </a:lnTo>
                  <a:lnTo>
                    <a:pt x="30" y="66"/>
                  </a:lnTo>
                  <a:lnTo>
                    <a:pt x="29" y="66"/>
                  </a:lnTo>
                  <a:lnTo>
                    <a:pt x="27" y="66"/>
                  </a:lnTo>
                  <a:lnTo>
                    <a:pt x="26" y="66"/>
                  </a:lnTo>
                  <a:lnTo>
                    <a:pt x="24" y="66"/>
                  </a:lnTo>
                  <a:lnTo>
                    <a:pt x="23" y="66"/>
                  </a:lnTo>
                  <a:lnTo>
                    <a:pt x="21" y="66"/>
                  </a:lnTo>
                  <a:lnTo>
                    <a:pt x="20" y="66"/>
                  </a:lnTo>
                  <a:lnTo>
                    <a:pt x="18" y="66"/>
                  </a:lnTo>
                  <a:lnTo>
                    <a:pt x="18" y="65"/>
                  </a:lnTo>
                  <a:lnTo>
                    <a:pt x="17" y="65"/>
                  </a:lnTo>
                  <a:lnTo>
                    <a:pt x="15" y="65"/>
                  </a:lnTo>
                  <a:lnTo>
                    <a:pt x="14" y="65"/>
                  </a:lnTo>
                  <a:lnTo>
                    <a:pt x="12" y="63"/>
                  </a:lnTo>
                  <a:lnTo>
                    <a:pt x="11" y="63"/>
                  </a:lnTo>
                  <a:lnTo>
                    <a:pt x="9" y="63"/>
                  </a:lnTo>
                  <a:lnTo>
                    <a:pt x="9" y="62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5" y="60"/>
                  </a:lnTo>
                  <a:lnTo>
                    <a:pt x="3" y="60"/>
                  </a:lnTo>
                  <a:lnTo>
                    <a:pt x="2" y="60"/>
                  </a:lnTo>
                  <a:lnTo>
                    <a:pt x="0" y="59"/>
                  </a:lnTo>
                  <a:lnTo>
                    <a:pt x="23" y="78"/>
                  </a:lnTo>
                  <a:lnTo>
                    <a:pt x="27" y="81"/>
                  </a:lnTo>
                  <a:lnTo>
                    <a:pt x="29" y="84"/>
                  </a:lnTo>
                  <a:lnTo>
                    <a:pt x="30" y="86"/>
                  </a:lnTo>
                  <a:lnTo>
                    <a:pt x="32" y="87"/>
                  </a:lnTo>
                  <a:lnTo>
                    <a:pt x="33" y="89"/>
                  </a:lnTo>
                  <a:lnTo>
                    <a:pt x="33" y="90"/>
                  </a:lnTo>
                  <a:lnTo>
                    <a:pt x="33" y="92"/>
                  </a:lnTo>
                  <a:lnTo>
                    <a:pt x="35" y="92"/>
                  </a:lnTo>
                  <a:lnTo>
                    <a:pt x="35" y="93"/>
                  </a:lnTo>
                  <a:lnTo>
                    <a:pt x="35" y="95"/>
                  </a:lnTo>
                  <a:lnTo>
                    <a:pt x="35" y="96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 rot="5400000">
              <a:off x="2953" y="1170"/>
              <a:ext cx="71" cy="72"/>
            </a:xfrm>
            <a:custGeom>
              <a:avLst/>
              <a:gdLst>
                <a:gd name="T0" fmla="*/ 71 w 71"/>
                <a:gd name="T1" fmla="*/ 2 h 72"/>
                <a:gd name="T2" fmla="*/ 71 w 71"/>
                <a:gd name="T3" fmla="*/ 5 h 72"/>
                <a:gd name="T4" fmla="*/ 71 w 71"/>
                <a:gd name="T5" fmla="*/ 8 h 72"/>
                <a:gd name="T6" fmla="*/ 69 w 71"/>
                <a:gd name="T7" fmla="*/ 9 h 72"/>
                <a:gd name="T8" fmla="*/ 68 w 71"/>
                <a:gd name="T9" fmla="*/ 11 h 72"/>
                <a:gd name="T10" fmla="*/ 66 w 71"/>
                <a:gd name="T11" fmla="*/ 14 h 72"/>
                <a:gd name="T12" fmla="*/ 63 w 71"/>
                <a:gd name="T13" fmla="*/ 15 h 72"/>
                <a:gd name="T14" fmla="*/ 62 w 71"/>
                <a:gd name="T15" fmla="*/ 17 h 72"/>
                <a:gd name="T16" fmla="*/ 59 w 71"/>
                <a:gd name="T17" fmla="*/ 18 h 72"/>
                <a:gd name="T18" fmla="*/ 57 w 71"/>
                <a:gd name="T19" fmla="*/ 20 h 72"/>
                <a:gd name="T20" fmla="*/ 54 w 71"/>
                <a:gd name="T21" fmla="*/ 20 h 72"/>
                <a:gd name="T22" fmla="*/ 53 w 71"/>
                <a:gd name="T23" fmla="*/ 21 h 72"/>
                <a:gd name="T24" fmla="*/ 50 w 71"/>
                <a:gd name="T25" fmla="*/ 21 h 72"/>
                <a:gd name="T26" fmla="*/ 47 w 71"/>
                <a:gd name="T27" fmla="*/ 21 h 72"/>
                <a:gd name="T28" fmla="*/ 45 w 71"/>
                <a:gd name="T29" fmla="*/ 21 h 72"/>
                <a:gd name="T30" fmla="*/ 42 w 71"/>
                <a:gd name="T31" fmla="*/ 21 h 72"/>
                <a:gd name="T32" fmla="*/ 39 w 71"/>
                <a:gd name="T33" fmla="*/ 21 h 72"/>
                <a:gd name="T34" fmla="*/ 36 w 71"/>
                <a:gd name="T35" fmla="*/ 21 h 72"/>
                <a:gd name="T36" fmla="*/ 35 w 71"/>
                <a:gd name="T37" fmla="*/ 21 h 72"/>
                <a:gd name="T38" fmla="*/ 32 w 71"/>
                <a:gd name="T39" fmla="*/ 21 h 72"/>
                <a:gd name="T40" fmla="*/ 29 w 71"/>
                <a:gd name="T41" fmla="*/ 21 h 72"/>
                <a:gd name="T42" fmla="*/ 26 w 71"/>
                <a:gd name="T43" fmla="*/ 20 h 72"/>
                <a:gd name="T44" fmla="*/ 21 w 71"/>
                <a:gd name="T45" fmla="*/ 20 h 72"/>
                <a:gd name="T46" fmla="*/ 18 w 71"/>
                <a:gd name="T47" fmla="*/ 18 h 72"/>
                <a:gd name="T48" fmla="*/ 14 w 71"/>
                <a:gd name="T49" fmla="*/ 17 h 72"/>
                <a:gd name="T50" fmla="*/ 9 w 71"/>
                <a:gd name="T51" fmla="*/ 15 h 72"/>
                <a:gd name="T52" fmla="*/ 3 w 71"/>
                <a:gd name="T53" fmla="*/ 14 h 72"/>
                <a:gd name="T54" fmla="*/ 0 w 71"/>
                <a:gd name="T55" fmla="*/ 12 h 72"/>
                <a:gd name="T56" fmla="*/ 32 w 71"/>
                <a:gd name="T57" fmla="*/ 30 h 72"/>
                <a:gd name="T58" fmla="*/ 36 w 71"/>
                <a:gd name="T59" fmla="*/ 33 h 72"/>
                <a:gd name="T60" fmla="*/ 38 w 71"/>
                <a:gd name="T61" fmla="*/ 35 h 72"/>
                <a:gd name="T62" fmla="*/ 41 w 71"/>
                <a:gd name="T63" fmla="*/ 38 h 72"/>
                <a:gd name="T64" fmla="*/ 42 w 71"/>
                <a:gd name="T65" fmla="*/ 41 h 72"/>
                <a:gd name="T66" fmla="*/ 44 w 71"/>
                <a:gd name="T67" fmla="*/ 42 h 72"/>
                <a:gd name="T68" fmla="*/ 45 w 71"/>
                <a:gd name="T69" fmla="*/ 44 h 72"/>
                <a:gd name="T70" fmla="*/ 47 w 71"/>
                <a:gd name="T71" fmla="*/ 45 h 72"/>
                <a:gd name="T72" fmla="*/ 47 w 71"/>
                <a:gd name="T73" fmla="*/ 48 h 72"/>
                <a:gd name="T74" fmla="*/ 48 w 71"/>
                <a:gd name="T75" fmla="*/ 50 h 72"/>
                <a:gd name="T76" fmla="*/ 50 w 71"/>
                <a:gd name="T77" fmla="*/ 53 h 72"/>
                <a:gd name="T78" fmla="*/ 50 w 71"/>
                <a:gd name="T79" fmla="*/ 56 h 72"/>
                <a:gd name="T80" fmla="*/ 50 w 71"/>
                <a:gd name="T81" fmla="*/ 57 h 72"/>
                <a:gd name="T82" fmla="*/ 50 w 71"/>
                <a:gd name="T83" fmla="*/ 60 h 72"/>
                <a:gd name="T84" fmla="*/ 50 w 71"/>
                <a:gd name="T85" fmla="*/ 63 h 72"/>
                <a:gd name="T86" fmla="*/ 48 w 71"/>
                <a:gd name="T87" fmla="*/ 65 h 72"/>
                <a:gd name="T88" fmla="*/ 47 w 71"/>
                <a:gd name="T89" fmla="*/ 66 h 72"/>
                <a:gd name="T90" fmla="*/ 45 w 71"/>
                <a:gd name="T91" fmla="*/ 68 h 72"/>
                <a:gd name="T92" fmla="*/ 44 w 71"/>
                <a:gd name="T93" fmla="*/ 69 h 72"/>
                <a:gd name="T94" fmla="*/ 42 w 71"/>
                <a:gd name="T95" fmla="*/ 71 h 72"/>
                <a:gd name="T96" fmla="*/ 41 w 71"/>
                <a:gd name="T97" fmla="*/ 72 h 72"/>
                <a:gd name="T98" fmla="*/ 38 w 71"/>
                <a:gd name="T9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72">
                  <a:moveTo>
                    <a:pt x="71" y="0"/>
                  </a:moveTo>
                  <a:lnTo>
                    <a:pt x="71" y="2"/>
                  </a:lnTo>
                  <a:lnTo>
                    <a:pt x="71" y="3"/>
                  </a:lnTo>
                  <a:lnTo>
                    <a:pt x="71" y="5"/>
                  </a:lnTo>
                  <a:lnTo>
                    <a:pt x="71" y="6"/>
                  </a:lnTo>
                  <a:lnTo>
                    <a:pt x="71" y="8"/>
                  </a:lnTo>
                  <a:lnTo>
                    <a:pt x="69" y="8"/>
                  </a:lnTo>
                  <a:lnTo>
                    <a:pt x="69" y="9"/>
                  </a:lnTo>
                  <a:lnTo>
                    <a:pt x="69" y="11"/>
                  </a:lnTo>
                  <a:lnTo>
                    <a:pt x="68" y="11"/>
                  </a:lnTo>
                  <a:lnTo>
                    <a:pt x="68" y="12"/>
                  </a:lnTo>
                  <a:lnTo>
                    <a:pt x="66" y="14"/>
                  </a:lnTo>
                  <a:lnTo>
                    <a:pt x="65" y="15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2" y="17"/>
                  </a:lnTo>
                  <a:lnTo>
                    <a:pt x="60" y="18"/>
                  </a:lnTo>
                  <a:lnTo>
                    <a:pt x="59" y="18"/>
                  </a:lnTo>
                  <a:lnTo>
                    <a:pt x="59" y="20"/>
                  </a:lnTo>
                  <a:lnTo>
                    <a:pt x="57" y="20"/>
                  </a:lnTo>
                  <a:lnTo>
                    <a:pt x="56" y="20"/>
                  </a:lnTo>
                  <a:lnTo>
                    <a:pt x="54" y="20"/>
                  </a:lnTo>
                  <a:lnTo>
                    <a:pt x="54" y="21"/>
                  </a:lnTo>
                  <a:lnTo>
                    <a:pt x="53" y="21"/>
                  </a:lnTo>
                  <a:lnTo>
                    <a:pt x="51" y="21"/>
                  </a:lnTo>
                  <a:lnTo>
                    <a:pt x="50" y="21"/>
                  </a:lnTo>
                  <a:lnTo>
                    <a:pt x="48" y="21"/>
                  </a:lnTo>
                  <a:lnTo>
                    <a:pt x="47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4" y="21"/>
                  </a:lnTo>
                  <a:lnTo>
                    <a:pt x="42" y="21"/>
                  </a:lnTo>
                  <a:lnTo>
                    <a:pt x="41" y="21"/>
                  </a:lnTo>
                  <a:lnTo>
                    <a:pt x="39" y="21"/>
                  </a:lnTo>
                  <a:lnTo>
                    <a:pt x="38" y="21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5" y="21"/>
                  </a:lnTo>
                  <a:lnTo>
                    <a:pt x="33" y="21"/>
                  </a:lnTo>
                  <a:lnTo>
                    <a:pt x="32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7" y="20"/>
                  </a:lnTo>
                  <a:lnTo>
                    <a:pt x="26" y="20"/>
                  </a:lnTo>
                  <a:lnTo>
                    <a:pt x="24" y="20"/>
                  </a:lnTo>
                  <a:lnTo>
                    <a:pt x="21" y="20"/>
                  </a:lnTo>
                  <a:lnTo>
                    <a:pt x="20" y="18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4" y="17"/>
                  </a:lnTo>
                  <a:lnTo>
                    <a:pt x="11" y="17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29" y="27"/>
                  </a:lnTo>
                  <a:lnTo>
                    <a:pt x="32" y="30"/>
                  </a:lnTo>
                  <a:lnTo>
                    <a:pt x="35" y="32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8" y="35"/>
                  </a:lnTo>
                  <a:lnTo>
                    <a:pt x="39" y="36"/>
                  </a:lnTo>
                  <a:lnTo>
                    <a:pt x="41" y="38"/>
                  </a:lnTo>
                  <a:lnTo>
                    <a:pt x="42" y="39"/>
                  </a:lnTo>
                  <a:lnTo>
                    <a:pt x="42" y="41"/>
                  </a:lnTo>
                  <a:lnTo>
                    <a:pt x="44" y="41"/>
                  </a:lnTo>
                  <a:lnTo>
                    <a:pt x="44" y="42"/>
                  </a:lnTo>
                  <a:lnTo>
                    <a:pt x="45" y="42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7" y="45"/>
                  </a:lnTo>
                  <a:lnTo>
                    <a:pt x="47" y="47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50" y="53"/>
                  </a:lnTo>
                  <a:lnTo>
                    <a:pt x="50" y="54"/>
                  </a:lnTo>
                  <a:lnTo>
                    <a:pt x="50" y="56"/>
                  </a:lnTo>
                  <a:lnTo>
                    <a:pt x="50" y="57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0" y="63"/>
                  </a:lnTo>
                  <a:lnTo>
                    <a:pt x="48" y="63"/>
                  </a:lnTo>
                  <a:lnTo>
                    <a:pt x="48" y="65"/>
                  </a:lnTo>
                  <a:lnTo>
                    <a:pt x="48" y="66"/>
                  </a:lnTo>
                  <a:lnTo>
                    <a:pt x="47" y="66"/>
                  </a:lnTo>
                  <a:lnTo>
                    <a:pt x="47" y="68"/>
                  </a:lnTo>
                  <a:lnTo>
                    <a:pt x="45" y="68"/>
                  </a:lnTo>
                  <a:lnTo>
                    <a:pt x="45" y="69"/>
                  </a:lnTo>
                  <a:lnTo>
                    <a:pt x="44" y="69"/>
                  </a:lnTo>
                  <a:lnTo>
                    <a:pt x="44" y="71"/>
                  </a:lnTo>
                  <a:lnTo>
                    <a:pt x="42" y="71"/>
                  </a:lnTo>
                  <a:lnTo>
                    <a:pt x="42" y="72"/>
                  </a:lnTo>
                  <a:lnTo>
                    <a:pt x="41" y="72"/>
                  </a:lnTo>
                  <a:lnTo>
                    <a:pt x="39" y="72"/>
                  </a:lnTo>
                  <a:lnTo>
                    <a:pt x="38" y="72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 rot="5400000">
              <a:off x="2876" y="1144"/>
              <a:ext cx="93" cy="79"/>
            </a:xfrm>
            <a:custGeom>
              <a:avLst/>
              <a:gdLst>
                <a:gd name="T0" fmla="*/ 71 w 93"/>
                <a:gd name="T1" fmla="*/ 12 h 79"/>
                <a:gd name="T2" fmla="*/ 69 w 93"/>
                <a:gd name="T3" fmla="*/ 12 h 79"/>
                <a:gd name="T4" fmla="*/ 66 w 93"/>
                <a:gd name="T5" fmla="*/ 12 h 79"/>
                <a:gd name="T6" fmla="*/ 63 w 93"/>
                <a:gd name="T7" fmla="*/ 12 h 79"/>
                <a:gd name="T8" fmla="*/ 59 w 93"/>
                <a:gd name="T9" fmla="*/ 12 h 79"/>
                <a:gd name="T10" fmla="*/ 53 w 93"/>
                <a:gd name="T11" fmla="*/ 10 h 79"/>
                <a:gd name="T12" fmla="*/ 45 w 93"/>
                <a:gd name="T13" fmla="*/ 9 h 79"/>
                <a:gd name="T14" fmla="*/ 35 w 93"/>
                <a:gd name="T15" fmla="*/ 7 h 79"/>
                <a:gd name="T16" fmla="*/ 24 w 93"/>
                <a:gd name="T17" fmla="*/ 4 h 79"/>
                <a:gd name="T18" fmla="*/ 12 w 93"/>
                <a:gd name="T19" fmla="*/ 3 h 79"/>
                <a:gd name="T20" fmla="*/ 0 w 93"/>
                <a:gd name="T21" fmla="*/ 0 h 79"/>
                <a:gd name="T22" fmla="*/ 33 w 93"/>
                <a:gd name="T23" fmla="*/ 10 h 79"/>
                <a:gd name="T24" fmla="*/ 36 w 93"/>
                <a:gd name="T25" fmla="*/ 13 h 79"/>
                <a:gd name="T26" fmla="*/ 39 w 93"/>
                <a:gd name="T27" fmla="*/ 15 h 79"/>
                <a:gd name="T28" fmla="*/ 42 w 93"/>
                <a:gd name="T29" fmla="*/ 16 h 79"/>
                <a:gd name="T30" fmla="*/ 45 w 93"/>
                <a:gd name="T31" fmla="*/ 18 h 79"/>
                <a:gd name="T32" fmla="*/ 47 w 93"/>
                <a:gd name="T33" fmla="*/ 19 h 79"/>
                <a:gd name="T34" fmla="*/ 48 w 93"/>
                <a:gd name="T35" fmla="*/ 21 h 79"/>
                <a:gd name="T36" fmla="*/ 50 w 93"/>
                <a:gd name="T37" fmla="*/ 22 h 79"/>
                <a:gd name="T38" fmla="*/ 50 w 93"/>
                <a:gd name="T39" fmla="*/ 25 h 79"/>
                <a:gd name="T40" fmla="*/ 51 w 93"/>
                <a:gd name="T41" fmla="*/ 27 h 79"/>
                <a:gd name="T42" fmla="*/ 51 w 93"/>
                <a:gd name="T43" fmla="*/ 30 h 79"/>
                <a:gd name="T44" fmla="*/ 53 w 93"/>
                <a:gd name="T45" fmla="*/ 31 h 79"/>
                <a:gd name="T46" fmla="*/ 51 w 93"/>
                <a:gd name="T47" fmla="*/ 33 h 79"/>
                <a:gd name="T48" fmla="*/ 51 w 93"/>
                <a:gd name="T49" fmla="*/ 36 h 79"/>
                <a:gd name="T50" fmla="*/ 50 w 93"/>
                <a:gd name="T51" fmla="*/ 37 h 79"/>
                <a:gd name="T52" fmla="*/ 50 w 93"/>
                <a:gd name="T53" fmla="*/ 40 h 79"/>
                <a:gd name="T54" fmla="*/ 48 w 93"/>
                <a:gd name="T55" fmla="*/ 42 h 79"/>
                <a:gd name="T56" fmla="*/ 47 w 93"/>
                <a:gd name="T57" fmla="*/ 43 h 79"/>
                <a:gd name="T58" fmla="*/ 45 w 93"/>
                <a:gd name="T59" fmla="*/ 45 h 79"/>
                <a:gd name="T60" fmla="*/ 42 w 93"/>
                <a:gd name="T61" fmla="*/ 46 h 79"/>
                <a:gd name="T62" fmla="*/ 41 w 93"/>
                <a:gd name="T63" fmla="*/ 48 h 79"/>
                <a:gd name="T64" fmla="*/ 38 w 93"/>
                <a:gd name="T65" fmla="*/ 48 h 79"/>
                <a:gd name="T66" fmla="*/ 36 w 93"/>
                <a:gd name="T67" fmla="*/ 49 h 79"/>
                <a:gd name="T68" fmla="*/ 33 w 93"/>
                <a:gd name="T69" fmla="*/ 49 h 79"/>
                <a:gd name="T70" fmla="*/ 32 w 93"/>
                <a:gd name="T71" fmla="*/ 51 h 79"/>
                <a:gd name="T72" fmla="*/ 74 w 93"/>
                <a:gd name="T73" fmla="*/ 57 h 79"/>
                <a:gd name="T74" fmla="*/ 77 w 93"/>
                <a:gd name="T75" fmla="*/ 58 h 79"/>
                <a:gd name="T76" fmla="*/ 80 w 93"/>
                <a:gd name="T77" fmla="*/ 60 h 79"/>
                <a:gd name="T78" fmla="*/ 81 w 93"/>
                <a:gd name="T79" fmla="*/ 61 h 79"/>
                <a:gd name="T80" fmla="*/ 84 w 93"/>
                <a:gd name="T81" fmla="*/ 61 h 79"/>
                <a:gd name="T82" fmla="*/ 86 w 93"/>
                <a:gd name="T83" fmla="*/ 63 h 79"/>
                <a:gd name="T84" fmla="*/ 87 w 93"/>
                <a:gd name="T85" fmla="*/ 64 h 79"/>
                <a:gd name="T86" fmla="*/ 89 w 93"/>
                <a:gd name="T87" fmla="*/ 66 h 79"/>
                <a:gd name="T88" fmla="*/ 89 w 93"/>
                <a:gd name="T89" fmla="*/ 67 h 79"/>
                <a:gd name="T90" fmla="*/ 90 w 93"/>
                <a:gd name="T91" fmla="*/ 69 h 79"/>
                <a:gd name="T92" fmla="*/ 92 w 93"/>
                <a:gd name="T93" fmla="*/ 72 h 79"/>
                <a:gd name="T94" fmla="*/ 93 w 93"/>
                <a:gd name="T95" fmla="*/ 73 h 79"/>
                <a:gd name="T96" fmla="*/ 93 w 93"/>
                <a:gd name="T97" fmla="*/ 76 h 79"/>
                <a:gd name="T98" fmla="*/ 93 w 93"/>
                <a:gd name="T9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79">
                  <a:moveTo>
                    <a:pt x="71" y="10"/>
                  </a:moveTo>
                  <a:lnTo>
                    <a:pt x="71" y="12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8" y="12"/>
                  </a:lnTo>
                  <a:lnTo>
                    <a:pt x="66" y="12"/>
                  </a:lnTo>
                  <a:lnTo>
                    <a:pt x="65" y="12"/>
                  </a:lnTo>
                  <a:lnTo>
                    <a:pt x="63" y="12"/>
                  </a:lnTo>
                  <a:lnTo>
                    <a:pt x="60" y="12"/>
                  </a:lnTo>
                  <a:lnTo>
                    <a:pt x="59" y="12"/>
                  </a:lnTo>
                  <a:lnTo>
                    <a:pt x="56" y="12"/>
                  </a:lnTo>
                  <a:lnTo>
                    <a:pt x="53" y="10"/>
                  </a:lnTo>
                  <a:lnTo>
                    <a:pt x="50" y="10"/>
                  </a:lnTo>
                  <a:lnTo>
                    <a:pt x="45" y="9"/>
                  </a:lnTo>
                  <a:lnTo>
                    <a:pt x="41" y="9"/>
                  </a:lnTo>
                  <a:lnTo>
                    <a:pt x="35" y="7"/>
                  </a:lnTo>
                  <a:lnTo>
                    <a:pt x="30" y="6"/>
                  </a:lnTo>
                  <a:lnTo>
                    <a:pt x="24" y="4"/>
                  </a:lnTo>
                  <a:lnTo>
                    <a:pt x="18" y="4"/>
                  </a:lnTo>
                  <a:lnTo>
                    <a:pt x="12" y="3"/>
                  </a:lnTo>
                  <a:lnTo>
                    <a:pt x="6" y="1"/>
                  </a:lnTo>
                  <a:lnTo>
                    <a:pt x="0" y="0"/>
                  </a:lnTo>
                  <a:lnTo>
                    <a:pt x="29" y="9"/>
                  </a:lnTo>
                  <a:lnTo>
                    <a:pt x="33" y="10"/>
                  </a:lnTo>
                  <a:lnTo>
                    <a:pt x="35" y="12"/>
                  </a:lnTo>
                  <a:lnTo>
                    <a:pt x="36" y="13"/>
                  </a:lnTo>
                  <a:lnTo>
                    <a:pt x="38" y="13"/>
                  </a:lnTo>
                  <a:lnTo>
                    <a:pt x="39" y="15"/>
                  </a:lnTo>
                  <a:lnTo>
                    <a:pt x="41" y="15"/>
                  </a:lnTo>
                  <a:lnTo>
                    <a:pt x="42" y="16"/>
                  </a:lnTo>
                  <a:lnTo>
                    <a:pt x="44" y="18"/>
                  </a:lnTo>
                  <a:lnTo>
                    <a:pt x="45" y="18"/>
                  </a:lnTo>
                  <a:lnTo>
                    <a:pt x="45" y="19"/>
                  </a:lnTo>
                  <a:lnTo>
                    <a:pt x="47" y="19"/>
                  </a:lnTo>
                  <a:lnTo>
                    <a:pt x="47" y="21"/>
                  </a:lnTo>
                  <a:lnTo>
                    <a:pt x="48" y="21"/>
                  </a:lnTo>
                  <a:lnTo>
                    <a:pt x="48" y="22"/>
                  </a:lnTo>
                  <a:lnTo>
                    <a:pt x="50" y="22"/>
                  </a:lnTo>
                  <a:lnTo>
                    <a:pt x="50" y="24"/>
                  </a:lnTo>
                  <a:lnTo>
                    <a:pt x="50" y="25"/>
                  </a:lnTo>
                  <a:lnTo>
                    <a:pt x="51" y="25"/>
                  </a:lnTo>
                  <a:lnTo>
                    <a:pt x="51" y="27"/>
                  </a:lnTo>
                  <a:lnTo>
                    <a:pt x="51" y="28"/>
                  </a:lnTo>
                  <a:lnTo>
                    <a:pt x="51" y="30"/>
                  </a:lnTo>
                  <a:lnTo>
                    <a:pt x="53" y="31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1" y="33"/>
                  </a:lnTo>
                  <a:lnTo>
                    <a:pt x="51" y="34"/>
                  </a:lnTo>
                  <a:lnTo>
                    <a:pt x="51" y="36"/>
                  </a:lnTo>
                  <a:lnTo>
                    <a:pt x="51" y="37"/>
                  </a:lnTo>
                  <a:lnTo>
                    <a:pt x="50" y="37"/>
                  </a:lnTo>
                  <a:lnTo>
                    <a:pt x="50" y="39"/>
                  </a:lnTo>
                  <a:lnTo>
                    <a:pt x="50" y="40"/>
                  </a:lnTo>
                  <a:lnTo>
                    <a:pt x="48" y="40"/>
                  </a:lnTo>
                  <a:lnTo>
                    <a:pt x="48" y="42"/>
                  </a:lnTo>
                  <a:lnTo>
                    <a:pt x="47" y="42"/>
                  </a:lnTo>
                  <a:lnTo>
                    <a:pt x="47" y="43"/>
                  </a:lnTo>
                  <a:lnTo>
                    <a:pt x="45" y="43"/>
                  </a:lnTo>
                  <a:lnTo>
                    <a:pt x="45" y="45"/>
                  </a:lnTo>
                  <a:lnTo>
                    <a:pt x="44" y="45"/>
                  </a:lnTo>
                  <a:lnTo>
                    <a:pt x="42" y="46"/>
                  </a:lnTo>
                  <a:lnTo>
                    <a:pt x="41" y="46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8"/>
                  </a:lnTo>
                  <a:lnTo>
                    <a:pt x="38" y="49"/>
                  </a:lnTo>
                  <a:lnTo>
                    <a:pt x="36" y="49"/>
                  </a:lnTo>
                  <a:lnTo>
                    <a:pt x="35" y="49"/>
                  </a:lnTo>
                  <a:lnTo>
                    <a:pt x="33" y="49"/>
                  </a:lnTo>
                  <a:lnTo>
                    <a:pt x="33" y="51"/>
                  </a:lnTo>
                  <a:lnTo>
                    <a:pt x="32" y="51"/>
                  </a:lnTo>
                  <a:lnTo>
                    <a:pt x="69" y="55"/>
                  </a:lnTo>
                  <a:lnTo>
                    <a:pt x="74" y="57"/>
                  </a:lnTo>
                  <a:lnTo>
                    <a:pt x="75" y="58"/>
                  </a:lnTo>
                  <a:lnTo>
                    <a:pt x="77" y="58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1" y="60"/>
                  </a:lnTo>
                  <a:lnTo>
                    <a:pt x="81" y="61"/>
                  </a:lnTo>
                  <a:lnTo>
                    <a:pt x="83" y="61"/>
                  </a:lnTo>
                  <a:lnTo>
                    <a:pt x="84" y="61"/>
                  </a:lnTo>
                  <a:lnTo>
                    <a:pt x="84" y="63"/>
                  </a:lnTo>
                  <a:lnTo>
                    <a:pt x="86" y="63"/>
                  </a:lnTo>
                  <a:lnTo>
                    <a:pt x="86" y="64"/>
                  </a:lnTo>
                  <a:lnTo>
                    <a:pt x="87" y="64"/>
                  </a:lnTo>
                  <a:lnTo>
                    <a:pt x="87" y="66"/>
                  </a:lnTo>
                  <a:lnTo>
                    <a:pt x="89" y="66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90" y="67"/>
                  </a:lnTo>
                  <a:lnTo>
                    <a:pt x="90" y="69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2" y="73"/>
                  </a:lnTo>
                  <a:lnTo>
                    <a:pt x="93" y="73"/>
                  </a:lnTo>
                  <a:lnTo>
                    <a:pt x="93" y="75"/>
                  </a:lnTo>
                  <a:lnTo>
                    <a:pt x="93" y="76"/>
                  </a:lnTo>
                  <a:lnTo>
                    <a:pt x="93" y="78"/>
                  </a:lnTo>
                  <a:lnTo>
                    <a:pt x="93" y="79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 rot="5400000">
              <a:off x="2795" y="1142"/>
              <a:ext cx="93" cy="83"/>
            </a:xfrm>
            <a:custGeom>
              <a:avLst/>
              <a:gdLst>
                <a:gd name="T0" fmla="*/ 93 w 93"/>
                <a:gd name="T1" fmla="*/ 2 h 83"/>
                <a:gd name="T2" fmla="*/ 93 w 93"/>
                <a:gd name="T3" fmla="*/ 5 h 83"/>
                <a:gd name="T4" fmla="*/ 93 w 93"/>
                <a:gd name="T5" fmla="*/ 8 h 83"/>
                <a:gd name="T6" fmla="*/ 92 w 93"/>
                <a:gd name="T7" fmla="*/ 9 h 83"/>
                <a:gd name="T8" fmla="*/ 92 w 93"/>
                <a:gd name="T9" fmla="*/ 12 h 83"/>
                <a:gd name="T10" fmla="*/ 90 w 93"/>
                <a:gd name="T11" fmla="*/ 15 h 83"/>
                <a:gd name="T12" fmla="*/ 89 w 93"/>
                <a:gd name="T13" fmla="*/ 17 h 83"/>
                <a:gd name="T14" fmla="*/ 87 w 93"/>
                <a:gd name="T15" fmla="*/ 18 h 83"/>
                <a:gd name="T16" fmla="*/ 86 w 93"/>
                <a:gd name="T17" fmla="*/ 20 h 83"/>
                <a:gd name="T18" fmla="*/ 84 w 93"/>
                <a:gd name="T19" fmla="*/ 21 h 83"/>
                <a:gd name="T20" fmla="*/ 83 w 93"/>
                <a:gd name="T21" fmla="*/ 23 h 83"/>
                <a:gd name="T22" fmla="*/ 81 w 93"/>
                <a:gd name="T23" fmla="*/ 24 h 83"/>
                <a:gd name="T24" fmla="*/ 78 w 93"/>
                <a:gd name="T25" fmla="*/ 24 h 83"/>
                <a:gd name="T26" fmla="*/ 75 w 93"/>
                <a:gd name="T27" fmla="*/ 24 h 83"/>
                <a:gd name="T28" fmla="*/ 69 w 93"/>
                <a:gd name="T29" fmla="*/ 27 h 83"/>
                <a:gd name="T30" fmla="*/ 33 w 93"/>
                <a:gd name="T31" fmla="*/ 32 h 83"/>
                <a:gd name="T32" fmla="*/ 35 w 93"/>
                <a:gd name="T33" fmla="*/ 33 h 83"/>
                <a:gd name="T34" fmla="*/ 38 w 93"/>
                <a:gd name="T35" fmla="*/ 33 h 83"/>
                <a:gd name="T36" fmla="*/ 39 w 93"/>
                <a:gd name="T37" fmla="*/ 35 h 83"/>
                <a:gd name="T38" fmla="*/ 41 w 93"/>
                <a:gd name="T39" fmla="*/ 36 h 83"/>
                <a:gd name="T40" fmla="*/ 44 w 93"/>
                <a:gd name="T41" fmla="*/ 38 h 83"/>
                <a:gd name="T42" fmla="*/ 45 w 93"/>
                <a:gd name="T43" fmla="*/ 39 h 83"/>
                <a:gd name="T44" fmla="*/ 47 w 93"/>
                <a:gd name="T45" fmla="*/ 41 h 83"/>
                <a:gd name="T46" fmla="*/ 48 w 93"/>
                <a:gd name="T47" fmla="*/ 42 h 83"/>
                <a:gd name="T48" fmla="*/ 50 w 93"/>
                <a:gd name="T49" fmla="*/ 44 h 83"/>
                <a:gd name="T50" fmla="*/ 51 w 93"/>
                <a:gd name="T51" fmla="*/ 45 h 83"/>
                <a:gd name="T52" fmla="*/ 51 w 93"/>
                <a:gd name="T53" fmla="*/ 48 h 83"/>
                <a:gd name="T54" fmla="*/ 53 w 93"/>
                <a:gd name="T55" fmla="*/ 50 h 83"/>
                <a:gd name="T56" fmla="*/ 53 w 93"/>
                <a:gd name="T57" fmla="*/ 53 h 83"/>
                <a:gd name="T58" fmla="*/ 51 w 93"/>
                <a:gd name="T59" fmla="*/ 56 h 83"/>
                <a:gd name="T60" fmla="*/ 51 w 93"/>
                <a:gd name="T61" fmla="*/ 59 h 83"/>
                <a:gd name="T62" fmla="*/ 50 w 93"/>
                <a:gd name="T63" fmla="*/ 60 h 83"/>
                <a:gd name="T64" fmla="*/ 48 w 93"/>
                <a:gd name="T65" fmla="*/ 60 h 83"/>
                <a:gd name="T66" fmla="*/ 47 w 93"/>
                <a:gd name="T67" fmla="*/ 62 h 83"/>
                <a:gd name="T68" fmla="*/ 45 w 93"/>
                <a:gd name="T69" fmla="*/ 63 h 83"/>
                <a:gd name="T70" fmla="*/ 44 w 93"/>
                <a:gd name="T71" fmla="*/ 65 h 83"/>
                <a:gd name="T72" fmla="*/ 41 w 93"/>
                <a:gd name="T73" fmla="*/ 68 h 83"/>
                <a:gd name="T74" fmla="*/ 38 w 93"/>
                <a:gd name="T75" fmla="*/ 69 h 83"/>
                <a:gd name="T76" fmla="*/ 35 w 93"/>
                <a:gd name="T77" fmla="*/ 71 h 83"/>
                <a:gd name="T78" fmla="*/ 29 w 93"/>
                <a:gd name="T79" fmla="*/ 74 h 83"/>
                <a:gd name="T80" fmla="*/ 6 w 93"/>
                <a:gd name="T81" fmla="*/ 81 h 83"/>
                <a:gd name="T82" fmla="*/ 18 w 93"/>
                <a:gd name="T83" fmla="*/ 78 h 83"/>
                <a:gd name="T84" fmla="*/ 30 w 93"/>
                <a:gd name="T85" fmla="*/ 77 h 83"/>
                <a:gd name="T86" fmla="*/ 41 w 93"/>
                <a:gd name="T87" fmla="*/ 74 h 83"/>
                <a:gd name="T88" fmla="*/ 50 w 93"/>
                <a:gd name="T89" fmla="*/ 72 h 83"/>
                <a:gd name="T90" fmla="*/ 56 w 93"/>
                <a:gd name="T91" fmla="*/ 71 h 83"/>
                <a:gd name="T92" fmla="*/ 60 w 93"/>
                <a:gd name="T93" fmla="*/ 71 h 83"/>
                <a:gd name="T94" fmla="*/ 65 w 93"/>
                <a:gd name="T95" fmla="*/ 71 h 83"/>
                <a:gd name="T96" fmla="*/ 68 w 93"/>
                <a:gd name="T97" fmla="*/ 71 h 83"/>
                <a:gd name="T98" fmla="*/ 69 w 93"/>
                <a:gd name="T99" fmla="*/ 7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83">
                  <a:moveTo>
                    <a:pt x="93" y="0"/>
                  </a:moveTo>
                  <a:lnTo>
                    <a:pt x="93" y="2"/>
                  </a:lnTo>
                  <a:lnTo>
                    <a:pt x="93" y="3"/>
                  </a:lnTo>
                  <a:lnTo>
                    <a:pt x="93" y="5"/>
                  </a:lnTo>
                  <a:lnTo>
                    <a:pt x="93" y="6"/>
                  </a:lnTo>
                  <a:lnTo>
                    <a:pt x="93" y="8"/>
                  </a:lnTo>
                  <a:lnTo>
                    <a:pt x="93" y="9"/>
                  </a:lnTo>
                  <a:lnTo>
                    <a:pt x="92" y="9"/>
                  </a:lnTo>
                  <a:lnTo>
                    <a:pt x="92" y="11"/>
                  </a:lnTo>
                  <a:lnTo>
                    <a:pt x="92" y="12"/>
                  </a:lnTo>
                  <a:lnTo>
                    <a:pt x="90" y="14"/>
                  </a:lnTo>
                  <a:lnTo>
                    <a:pt x="90" y="15"/>
                  </a:lnTo>
                  <a:lnTo>
                    <a:pt x="89" y="15"/>
                  </a:lnTo>
                  <a:lnTo>
                    <a:pt x="89" y="17"/>
                  </a:lnTo>
                  <a:lnTo>
                    <a:pt x="89" y="18"/>
                  </a:lnTo>
                  <a:lnTo>
                    <a:pt x="87" y="18"/>
                  </a:lnTo>
                  <a:lnTo>
                    <a:pt x="87" y="20"/>
                  </a:lnTo>
                  <a:lnTo>
                    <a:pt x="86" y="20"/>
                  </a:lnTo>
                  <a:lnTo>
                    <a:pt x="86" y="21"/>
                  </a:lnTo>
                  <a:lnTo>
                    <a:pt x="84" y="21"/>
                  </a:lnTo>
                  <a:lnTo>
                    <a:pt x="84" y="23"/>
                  </a:lnTo>
                  <a:lnTo>
                    <a:pt x="83" y="23"/>
                  </a:lnTo>
                  <a:lnTo>
                    <a:pt x="81" y="23"/>
                  </a:lnTo>
                  <a:lnTo>
                    <a:pt x="81" y="24"/>
                  </a:lnTo>
                  <a:lnTo>
                    <a:pt x="80" y="24"/>
                  </a:lnTo>
                  <a:lnTo>
                    <a:pt x="78" y="24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4" y="26"/>
                  </a:lnTo>
                  <a:lnTo>
                    <a:pt x="69" y="27"/>
                  </a:lnTo>
                  <a:lnTo>
                    <a:pt x="32" y="32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5" y="33"/>
                  </a:lnTo>
                  <a:lnTo>
                    <a:pt x="36" y="33"/>
                  </a:lnTo>
                  <a:lnTo>
                    <a:pt x="38" y="33"/>
                  </a:lnTo>
                  <a:lnTo>
                    <a:pt x="38" y="35"/>
                  </a:lnTo>
                  <a:lnTo>
                    <a:pt x="39" y="35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2" y="36"/>
                  </a:lnTo>
                  <a:lnTo>
                    <a:pt x="44" y="38"/>
                  </a:lnTo>
                  <a:lnTo>
                    <a:pt x="45" y="38"/>
                  </a:lnTo>
                  <a:lnTo>
                    <a:pt x="45" y="39"/>
                  </a:lnTo>
                  <a:lnTo>
                    <a:pt x="47" y="39"/>
                  </a:lnTo>
                  <a:lnTo>
                    <a:pt x="47" y="41"/>
                  </a:lnTo>
                  <a:lnTo>
                    <a:pt x="48" y="41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0" y="45"/>
                  </a:lnTo>
                  <a:lnTo>
                    <a:pt x="51" y="45"/>
                  </a:lnTo>
                  <a:lnTo>
                    <a:pt x="51" y="47"/>
                  </a:lnTo>
                  <a:lnTo>
                    <a:pt x="51" y="48"/>
                  </a:lnTo>
                  <a:lnTo>
                    <a:pt x="51" y="50"/>
                  </a:lnTo>
                  <a:lnTo>
                    <a:pt x="53" y="50"/>
                  </a:lnTo>
                  <a:lnTo>
                    <a:pt x="53" y="51"/>
                  </a:lnTo>
                  <a:lnTo>
                    <a:pt x="53" y="53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50" y="59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8" y="60"/>
                  </a:lnTo>
                  <a:lnTo>
                    <a:pt x="48" y="62"/>
                  </a:lnTo>
                  <a:lnTo>
                    <a:pt x="47" y="62"/>
                  </a:lnTo>
                  <a:lnTo>
                    <a:pt x="47" y="63"/>
                  </a:lnTo>
                  <a:lnTo>
                    <a:pt x="45" y="63"/>
                  </a:lnTo>
                  <a:lnTo>
                    <a:pt x="45" y="65"/>
                  </a:lnTo>
                  <a:lnTo>
                    <a:pt x="44" y="65"/>
                  </a:lnTo>
                  <a:lnTo>
                    <a:pt x="42" y="66"/>
                  </a:lnTo>
                  <a:lnTo>
                    <a:pt x="41" y="68"/>
                  </a:lnTo>
                  <a:lnTo>
                    <a:pt x="39" y="68"/>
                  </a:lnTo>
                  <a:lnTo>
                    <a:pt x="38" y="69"/>
                  </a:lnTo>
                  <a:lnTo>
                    <a:pt x="36" y="69"/>
                  </a:lnTo>
                  <a:lnTo>
                    <a:pt x="35" y="71"/>
                  </a:lnTo>
                  <a:lnTo>
                    <a:pt x="33" y="72"/>
                  </a:lnTo>
                  <a:lnTo>
                    <a:pt x="29" y="74"/>
                  </a:lnTo>
                  <a:lnTo>
                    <a:pt x="0" y="83"/>
                  </a:lnTo>
                  <a:lnTo>
                    <a:pt x="6" y="81"/>
                  </a:lnTo>
                  <a:lnTo>
                    <a:pt x="12" y="80"/>
                  </a:lnTo>
                  <a:lnTo>
                    <a:pt x="18" y="78"/>
                  </a:lnTo>
                  <a:lnTo>
                    <a:pt x="24" y="78"/>
                  </a:lnTo>
                  <a:lnTo>
                    <a:pt x="30" y="77"/>
                  </a:lnTo>
                  <a:lnTo>
                    <a:pt x="35" y="75"/>
                  </a:lnTo>
                  <a:lnTo>
                    <a:pt x="41" y="74"/>
                  </a:lnTo>
                  <a:lnTo>
                    <a:pt x="45" y="74"/>
                  </a:lnTo>
                  <a:lnTo>
                    <a:pt x="50" y="72"/>
                  </a:lnTo>
                  <a:lnTo>
                    <a:pt x="53" y="72"/>
                  </a:lnTo>
                  <a:lnTo>
                    <a:pt x="56" y="71"/>
                  </a:lnTo>
                  <a:lnTo>
                    <a:pt x="59" y="71"/>
                  </a:lnTo>
                  <a:lnTo>
                    <a:pt x="60" y="71"/>
                  </a:lnTo>
                  <a:lnTo>
                    <a:pt x="63" y="71"/>
                  </a:lnTo>
                  <a:lnTo>
                    <a:pt x="65" y="71"/>
                  </a:lnTo>
                  <a:lnTo>
                    <a:pt x="66" y="71"/>
                  </a:lnTo>
                  <a:lnTo>
                    <a:pt x="68" y="71"/>
                  </a:lnTo>
                  <a:lnTo>
                    <a:pt x="69" y="71"/>
                  </a:lnTo>
                  <a:lnTo>
                    <a:pt x="69" y="71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 rot="5400000">
              <a:off x="2742" y="1171"/>
              <a:ext cx="71" cy="70"/>
            </a:xfrm>
            <a:custGeom>
              <a:avLst/>
              <a:gdLst>
                <a:gd name="T0" fmla="*/ 38 w 71"/>
                <a:gd name="T1" fmla="*/ 0 h 70"/>
                <a:gd name="T2" fmla="*/ 39 w 71"/>
                <a:gd name="T3" fmla="*/ 1 h 70"/>
                <a:gd name="T4" fmla="*/ 42 w 71"/>
                <a:gd name="T5" fmla="*/ 1 h 70"/>
                <a:gd name="T6" fmla="*/ 44 w 71"/>
                <a:gd name="T7" fmla="*/ 3 h 70"/>
                <a:gd name="T8" fmla="*/ 45 w 71"/>
                <a:gd name="T9" fmla="*/ 4 h 70"/>
                <a:gd name="T10" fmla="*/ 47 w 71"/>
                <a:gd name="T11" fmla="*/ 6 h 70"/>
                <a:gd name="T12" fmla="*/ 48 w 71"/>
                <a:gd name="T13" fmla="*/ 7 h 70"/>
                <a:gd name="T14" fmla="*/ 48 w 71"/>
                <a:gd name="T15" fmla="*/ 10 h 70"/>
                <a:gd name="T16" fmla="*/ 50 w 71"/>
                <a:gd name="T17" fmla="*/ 12 h 70"/>
                <a:gd name="T18" fmla="*/ 50 w 71"/>
                <a:gd name="T19" fmla="*/ 15 h 70"/>
                <a:gd name="T20" fmla="*/ 50 w 71"/>
                <a:gd name="T21" fmla="*/ 18 h 70"/>
                <a:gd name="T22" fmla="*/ 50 w 71"/>
                <a:gd name="T23" fmla="*/ 21 h 70"/>
                <a:gd name="T24" fmla="*/ 48 w 71"/>
                <a:gd name="T25" fmla="*/ 24 h 70"/>
                <a:gd name="T26" fmla="*/ 48 w 71"/>
                <a:gd name="T27" fmla="*/ 25 h 70"/>
                <a:gd name="T28" fmla="*/ 47 w 71"/>
                <a:gd name="T29" fmla="*/ 27 h 70"/>
                <a:gd name="T30" fmla="*/ 45 w 71"/>
                <a:gd name="T31" fmla="*/ 28 h 70"/>
                <a:gd name="T32" fmla="*/ 45 w 71"/>
                <a:gd name="T33" fmla="*/ 31 h 70"/>
                <a:gd name="T34" fmla="*/ 44 w 71"/>
                <a:gd name="T35" fmla="*/ 33 h 70"/>
                <a:gd name="T36" fmla="*/ 42 w 71"/>
                <a:gd name="T37" fmla="*/ 34 h 70"/>
                <a:gd name="T38" fmla="*/ 39 w 71"/>
                <a:gd name="T39" fmla="*/ 37 h 70"/>
                <a:gd name="T40" fmla="*/ 36 w 71"/>
                <a:gd name="T41" fmla="*/ 40 h 70"/>
                <a:gd name="T42" fmla="*/ 35 w 71"/>
                <a:gd name="T43" fmla="*/ 42 h 70"/>
                <a:gd name="T44" fmla="*/ 29 w 71"/>
                <a:gd name="T45" fmla="*/ 46 h 70"/>
                <a:gd name="T46" fmla="*/ 2 w 71"/>
                <a:gd name="T47" fmla="*/ 61 h 70"/>
                <a:gd name="T48" fmla="*/ 6 w 71"/>
                <a:gd name="T49" fmla="*/ 60 h 70"/>
                <a:gd name="T50" fmla="*/ 11 w 71"/>
                <a:gd name="T51" fmla="*/ 58 h 70"/>
                <a:gd name="T52" fmla="*/ 15 w 71"/>
                <a:gd name="T53" fmla="*/ 57 h 70"/>
                <a:gd name="T54" fmla="*/ 20 w 71"/>
                <a:gd name="T55" fmla="*/ 57 h 70"/>
                <a:gd name="T56" fmla="*/ 24 w 71"/>
                <a:gd name="T57" fmla="*/ 55 h 70"/>
                <a:gd name="T58" fmla="*/ 27 w 71"/>
                <a:gd name="T59" fmla="*/ 55 h 70"/>
                <a:gd name="T60" fmla="*/ 30 w 71"/>
                <a:gd name="T61" fmla="*/ 54 h 70"/>
                <a:gd name="T62" fmla="*/ 33 w 71"/>
                <a:gd name="T63" fmla="*/ 54 h 70"/>
                <a:gd name="T64" fmla="*/ 36 w 71"/>
                <a:gd name="T65" fmla="*/ 54 h 70"/>
                <a:gd name="T66" fmla="*/ 38 w 71"/>
                <a:gd name="T67" fmla="*/ 54 h 70"/>
                <a:gd name="T68" fmla="*/ 41 w 71"/>
                <a:gd name="T69" fmla="*/ 52 h 70"/>
                <a:gd name="T70" fmla="*/ 44 w 71"/>
                <a:gd name="T71" fmla="*/ 52 h 70"/>
                <a:gd name="T72" fmla="*/ 45 w 71"/>
                <a:gd name="T73" fmla="*/ 54 h 70"/>
                <a:gd name="T74" fmla="*/ 48 w 71"/>
                <a:gd name="T75" fmla="*/ 54 h 70"/>
                <a:gd name="T76" fmla="*/ 51 w 71"/>
                <a:gd name="T77" fmla="*/ 54 h 70"/>
                <a:gd name="T78" fmla="*/ 54 w 71"/>
                <a:gd name="T79" fmla="*/ 54 h 70"/>
                <a:gd name="T80" fmla="*/ 56 w 71"/>
                <a:gd name="T81" fmla="*/ 55 h 70"/>
                <a:gd name="T82" fmla="*/ 59 w 71"/>
                <a:gd name="T83" fmla="*/ 55 h 70"/>
                <a:gd name="T84" fmla="*/ 60 w 71"/>
                <a:gd name="T85" fmla="*/ 57 h 70"/>
                <a:gd name="T86" fmla="*/ 63 w 71"/>
                <a:gd name="T87" fmla="*/ 58 h 70"/>
                <a:gd name="T88" fmla="*/ 65 w 71"/>
                <a:gd name="T89" fmla="*/ 60 h 70"/>
                <a:gd name="T90" fmla="*/ 68 w 71"/>
                <a:gd name="T91" fmla="*/ 61 h 70"/>
                <a:gd name="T92" fmla="*/ 69 w 71"/>
                <a:gd name="T93" fmla="*/ 63 h 70"/>
                <a:gd name="T94" fmla="*/ 69 w 71"/>
                <a:gd name="T95" fmla="*/ 66 h 70"/>
                <a:gd name="T96" fmla="*/ 71 w 71"/>
                <a:gd name="T97" fmla="*/ 67 h 70"/>
                <a:gd name="T98" fmla="*/ 71 w 71"/>
                <a:gd name="T9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70">
                  <a:moveTo>
                    <a:pt x="36" y="0"/>
                  </a:moveTo>
                  <a:lnTo>
                    <a:pt x="38" y="0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4" y="4"/>
                  </a:lnTo>
                  <a:lnTo>
                    <a:pt x="45" y="4"/>
                  </a:lnTo>
                  <a:lnTo>
                    <a:pt x="45" y="6"/>
                  </a:lnTo>
                  <a:lnTo>
                    <a:pt x="47" y="6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48" y="9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0" y="12"/>
                  </a:lnTo>
                  <a:lnTo>
                    <a:pt x="50" y="13"/>
                  </a:lnTo>
                  <a:lnTo>
                    <a:pt x="50" y="15"/>
                  </a:lnTo>
                  <a:lnTo>
                    <a:pt x="50" y="16"/>
                  </a:lnTo>
                  <a:lnTo>
                    <a:pt x="50" y="18"/>
                  </a:lnTo>
                  <a:lnTo>
                    <a:pt x="50" y="19"/>
                  </a:lnTo>
                  <a:lnTo>
                    <a:pt x="50" y="21"/>
                  </a:lnTo>
                  <a:lnTo>
                    <a:pt x="50" y="22"/>
                  </a:lnTo>
                  <a:lnTo>
                    <a:pt x="48" y="24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7" y="25"/>
                  </a:lnTo>
                  <a:lnTo>
                    <a:pt x="47" y="27"/>
                  </a:lnTo>
                  <a:lnTo>
                    <a:pt x="47" y="28"/>
                  </a:lnTo>
                  <a:lnTo>
                    <a:pt x="45" y="28"/>
                  </a:lnTo>
                  <a:lnTo>
                    <a:pt x="45" y="30"/>
                  </a:lnTo>
                  <a:lnTo>
                    <a:pt x="45" y="31"/>
                  </a:lnTo>
                  <a:lnTo>
                    <a:pt x="44" y="31"/>
                  </a:lnTo>
                  <a:lnTo>
                    <a:pt x="44" y="33"/>
                  </a:lnTo>
                  <a:lnTo>
                    <a:pt x="42" y="33"/>
                  </a:lnTo>
                  <a:lnTo>
                    <a:pt x="42" y="34"/>
                  </a:lnTo>
                  <a:lnTo>
                    <a:pt x="41" y="36"/>
                  </a:lnTo>
                  <a:lnTo>
                    <a:pt x="39" y="37"/>
                  </a:lnTo>
                  <a:lnTo>
                    <a:pt x="38" y="39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5" y="42"/>
                  </a:lnTo>
                  <a:lnTo>
                    <a:pt x="32" y="43"/>
                  </a:lnTo>
                  <a:lnTo>
                    <a:pt x="29" y="46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3" y="61"/>
                  </a:lnTo>
                  <a:lnTo>
                    <a:pt x="6" y="60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4" y="58"/>
                  </a:lnTo>
                  <a:lnTo>
                    <a:pt x="15" y="57"/>
                  </a:lnTo>
                  <a:lnTo>
                    <a:pt x="18" y="57"/>
                  </a:lnTo>
                  <a:lnTo>
                    <a:pt x="20" y="57"/>
                  </a:lnTo>
                  <a:lnTo>
                    <a:pt x="21" y="55"/>
                  </a:lnTo>
                  <a:lnTo>
                    <a:pt x="24" y="55"/>
                  </a:lnTo>
                  <a:lnTo>
                    <a:pt x="26" y="55"/>
                  </a:lnTo>
                  <a:lnTo>
                    <a:pt x="27" y="55"/>
                  </a:lnTo>
                  <a:lnTo>
                    <a:pt x="29" y="54"/>
                  </a:lnTo>
                  <a:lnTo>
                    <a:pt x="30" y="54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5" y="54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9" y="52"/>
                  </a:lnTo>
                  <a:lnTo>
                    <a:pt x="41" y="52"/>
                  </a:lnTo>
                  <a:lnTo>
                    <a:pt x="42" y="52"/>
                  </a:lnTo>
                  <a:lnTo>
                    <a:pt x="44" y="52"/>
                  </a:lnTo>
                  <a:lnTo>
                    <a:pt x="45" y="52"/>
                  </a:lnTo>
                  <a:lnTo>
                    <a:pt x="45" y="54"/>
                  </a:lnTo>
                  <a:lnTo>
                    <a:pt x="47" y="54"/>
                  </a:lnTo>
                  <a:lnTo>
                    <a:pt x="48" y="54"/>
                  </a:lnTo>
                  <a:lnTo>
                    <a:pt x="50" y="54"/>
                  </a:lnTo>
                  <a:lnTo>
                    <a:pt x="51" y="54"/>
                  </a:lnTo>
                  <a:lnTo>
                    <a:pt x="53" y="54"/>
                  </a:lnTo>
                  <a:lnTo>
                    <a:pt x="54" y="54"/>
                  </a:lnTo>
                  <a:lnTo>
                    <a:pt x="54" y="55"/>
                  </a:lnTo>
                  <a:lnTo>
                    <a:pt x="56" y="55"/>
                  </a:lnTo>
                  <a:lnTo>
                    <a:pt x="57" y="55"/>
                  </a:lnTo>
                  <a:lnTo>
                    <a:pt x="59" y="55"/>
                  </a:lnTo>
                  <a:lnTo>
                    <a:pt x="59" y="57"/>
                  </a:lnTo>
                  <a:lnTo>
                    <a:pt x="60" y="57"/>
                  </a:lnTo>
                  <a:lnTo>
                    <a:pt x="62" y="58"/>
                  </a:lnTo>
                  <a:lnTo>
                    <a:pt x="63" y="58"/>
                  </a:lnTo>
                  <a:lnTo>
                    <a:pt x="63" y="60"/>
                  </a:lnTo>
                  <a:lnTo>
                    <a:pt x="65" y="60"/>
                  </a:lnTo>
                  <a:lnTo>
                    <a:pt x="66" y="61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9" y="63"/>
                  </a:lnTo>
                  <a:lnTo>
                    <a:pt x="69" y="64"/>
                  </a:lnTo>
                  <a:lnTo>
                    <a:pt x="69" y="66"/>
                  </a:lnTo>
                  <a:lnTo>
                    <a:pt x="71" y="66"/>
                  </a:lnTo>
                  <a:lnTo>
                    <a:pt x="71" y="67"/>
                  </a:lnTo>
                  <a:lnTo>
                    <a:pt x="71" y="69"/>
                  </a:lnTo>
                  <a:lnTo>
                    <a:pt x="71" y="70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 rot="5400000">
              <a:off x="2652" y="1197"/>
              <a:ext cx="81" cy="99"/>
            </a:xfrm>
            <a:custGeom>
              <a:avLst/>
              <a:gdLst>
                <a:gd name="T0" fmla="*/ 35 w 81"/>
                <a:gd name="T1" fmla="*/ 2 h 99"/>
                <a:gd name="T2" fmla="*/ 35 w 81"/>
                <a:gd name="T3" fmla="*/ 5 h 99"/>
                <a:gd name="T4" fmla="*/ 35 w 81"/>
                <a:gd name="T5" fmla="*/ 8 h 99"/>
                <a:gd name="T6" fmla="*/ 33 w 81"/>
                <a:gd name="T7" fmla="*/ 9 h 99"/>
                <a:gd name="T8" fmla="*/ 32 w 81"/>
                <a:gd name="T9" fmla="*/ 12 h 99"/>
                <a:gd name="T10" fmla="*/ 29 w 81"/>
                <a:gd name="T11" fmla="*/ 15 h 99"/>
                <a:gd name="T12" fmla="*/ 23 w 81"/>
                <a:gd name="T13" fmla="*/ 23 h 99"/>
                <a:gd name="T14" fmla="*/ 2 w 81"/>
                <a:gd name="T15" fmla="*/ 39 h 99"/>
                <a:gd name="T16" fmla="*/ 5 w 81"/>
                <a:gd name="T17" fmla="*/ 39 h 99"/>
                <a:gd name="T18" fmla="*/ 8 w 81"/>
                <a:gd name="T19" fmla="*/ 38 h 99"/>
                <a:gd name="T20" fmla="*/ 9 w 81"/>
                <a:gd name="T21" fmla="*/ 36 h 99"/>
                <a:gd name="T22" fmla="*/ 12 w 81"/>
                <a:gd name="T23" fmla="*/ 36 h 99"/>
                <a:gd name="T24" fmla="*/ 15 w 81"/>
                <a:gd name="T25" fmla="*/ 35 h 99"/>
                <a:gd name="T26" fmla="*/ 18 w 81"/>
                <a:gd name="T27" fmla="*/ 35 h 99"/>
                <a:gd name="T28" fmla="*/ 20 w 81"/>
                <a:gd name="T29" fmla="*/ 33 h 99"/>
                <a:gd name="T30" fmla="*/ 23 w 81"/>
                <a:gd name="T31" fmla="*/ 33 h 99"/>
                <a:gd name="T32" fmla="*/ 26 w 81"/>
                <a:gd name="T33" fmla="*/ 33 h 99"/>
                <a:gd name="T34" fmla="*/ 29 w 81"/>
                <a:gd name="T35" fmla="*/ 33 h 99"/>
                <a:gd name="T36" fmla="*/ 32 w 81"/>
                <a:gd name="T37" fmla="*/ 33 h 99"/>
                <a:gd name="T38" fmla="*/ 35 w 81"/>
                <a:gd name="T39" fmla="*/ 33 h 99"/>
                <a:gd name="T40" fmla="*/ 36 w 81"/>
                <a:gd name="T41" fmla="*/ 35 h 99"/>
                <a:gd name="T42" fmla="*/ 38 w 81"/>
                <a:gd name="T43" fmla="*/ 35 h 99"/>
                <a:gd name="T44" fmla="*/ 41 w 81"/>
                <a:gd name="T45" fmla="*/ 36 h 99"/>
                <a:gd name="T46" fmla="*/ 42 w 81"/>
                <a:gd name="T47" fmla="*/ 38 h 99"/>
                <a:gd name="T48" fmla="*/ 44 w 81"/>
                <a:gd name="T49" fmla="*/ 39 h 99"/>
                <a:gd name="T50" fmla="*/ 45 w 81"/>
                <a:gd name="T51" fmla="*/ 41 h 99"/>
                <a:gd name="T52" fmla="*/ 47 w 81"/>
                <a:gd name="T53" fmla="*/ 44 h 99"/>
                <a:gd name="T54" fmla="*/ 47 w 81"/>
                <a:gd name="T55" fmla="*/ 47 h 99"/>
                <a:gd name="T56" fmla="*/ 48 w 81"/>
                <a:gd name="T57" fmla="*/ 50 h 99"/>
                <a:gd name="T58" fmla="*/ 48 w 81"/>
                <a:gd name="T59" fmla="*/ 53 h 99"/>
                <a:gd name="T60" fmla="*/ 48 w 81"/>
                <a:gd name="T61" fmla="*/ 56 h 99"/>
                <a:gd name="T62" fmla="*/ 48 w 81"/>
                <a:gd name="T63" fmla="*/ 59 h 99"/>
                <a:gd name="T64" fmla="*/ 47 w 81"/>
                <a:gd name="T65" fmla="*/ 60 h 99"/>
                <a:gd name="T66" fmla="*/ 47 w 81"/>
                <a:gd name="T67" fmla="*/ 63 h 99"/>
                <a:gd name="T68" fmla="*/ 45 w 81"/>
                <a:gd name="T69" fmla="*/ 65 h 99"/>
                <a:gd name="T70" fmla="*/ 44 w 81"/>
                <a:gd name="T71" fmla="*/ 68 h 99"/>
                <a:gd name="T72" fmla="*/ 42 w 81"/>
                <a:gd name="T73" fmla="*/ 71 h 99"/>
                <a:gd name="T74" fmla="*/ 39 w 81"/>
                <a:gd name="T75" fmla="*/ 77 h 99"/>
                <a:gd name="T76" fmla="*/ 23 w 81"/>
                <a:gd name="T77" fmla="*/ 99 h 99"/>
                <a:gd name="T78" fmla="*/ 27 w 81"/>
                <a:gd name="T79" fmla="*/ 95 h 99"/>
                <a:gd name="T80" fmla="*/ 33 w 81"/>
                <a:gd name="T81" fmla="*/ 90 h 99"/>
                <a:gd name="T82" fmla="*/ 38 w 81"/>
                <a:gd name="T83" fmla="*/ 84 h 99"/>
                <a:gd name="T84" fmla="*/ 45 w 81"/>
                <a:gd name="T85" fmla="*/ 78 h 99"/>
                <a:gd name="T86" fmla="*/ 53 w 81"/>
                <a:gd name="T87" fmla="*/ 69 h 99"/>
                <a:gd name="T88" fmla="*/ 60 w 81"/>
                <a:gd name="T89" fmla="*/ 62 h 99"/>
                <a:gd name="T90" fmla="*/ 68 w 81"/>
                <a:gd name="T91" fmla="*/ 54 h 99"/>
                <a:gd name="T92" fmla="*/ 72 w 81"/>
                <a:gd name="T93" fmla="*/ 48 h 99"/>
                <a:gd name="T94" fmla="*/ 77 w 81"/>
                <a:gd name="T95" fmla="*/ 44 h 99"/>
                <a:gd name="T96" fmla="*/ 80 w 81"/>
                <a:gd name="T97" fmla="*/ 42 h 99"/>
                <a:gd name="T98" fmla="*/ 81 w 81"/>
                <a:gd name="T99" fmla="*/ 3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1" h="99">
                  <a:moveTo>
                    <a:pt x="35" y="0"/>
                  </a:moveTo>
                  <a:lnTo>
                    <a:pt x="35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3" y="8"/>
                  </a:lnTo>
                  <a:lnTo>
                    <a:pt x="33" y="9"/>
                  </a:lnTo>
                  <a:lnTo>
                    <a:pt x="33" y="11"/>
                  </a:lnTo>
                  <a:lnTo>
                    <a:pt x="32" y="12"/>
                  </a:lnTo>
                  <a:lnTo>
                    <a:pt x="30" y="14"/>
                  </a:lnTo>
                  <a:lnTo>
                    <a:pt x="29" y="15"/>
                  </a:lnTo>
                  <a:lnTo>
                    <a:pt x="27" y="18"/>
                  </a:lnTo>
                  <a:lnTo>
                    <a:pt x="23" y="23"/>
                  </a:lnTo>
                  <a:lnTo>
                    <a:pt x="0" y="41"/>
                  </a:lnTo>
                  <a:lnTo>
                    <a:pt x="2" y="39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2" y="36"/>
                  </a:lnTo>
                  <a:lnTo>
                    <a:pt x="14" y="35"/>
                  </a:lnTo>
                  <a:lnTo>
                    <a:pt x="15" y="35"/>
                  </a:lnTo>
                  <a:lnTo>
                    <a:pt x="17" y="35"/>
                  </a:lnTo>
                  <a:lnTo>
                    <a:pt x="18" y="35"/>
                  </a:lnTo>
                  <a:lnTo>
                    <a:pt x="18" y="33"/>
                  </a:lnTo>
                  <a:lnTo>
                    <a:pt x="20" y="33"/>
                  </a:lnTo>
                  <a:lnTo>
                    <a:pt x="21" y="33"/>
                  </a:lnTo>
                  <a:lnTo>
                    <a:pt x="23" y="33"/>
                  </a:lnTo>
                  <a:lnTo>
                    <a:pt x="24" y="33"/>
                  </a:lnTo>
                  <a:lnTo>
                    <a:pt x="26" y="33"/>
                  </a:lnTo>
                  <a:lnTo>
                    <a:pt x="27" y="33"/>
                  </a:lnTo>
                  <a:lnTo>
                    <a:pt x="29" y="33"/>
                  </a:lnTo>
                  <a:lnTo>
                    <a:pt x="30" y="33"/>
                  </a:lnTo>
                  <a:lnTo>
                    <a:pt x="32" y="33"/>
                  </a:lnTo>
                  <a:lnTo>
                    <a:pt x="33" y="33"/>
                  </a:lnTo>
                  <a:lnTo>
                    <a:pt x="35" y="33"/>
                  </a:lnTo>
                  <a:lnTo>
                    <a:pt x="36" y="33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8" y="35"/>
                  </a:lnTo>
                  <a:lnTo>
                    <a:pt x="39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42" y="38"/>
                  </a:lnTo>
                  <a:lnTo>
                    <a:pt x="42" y="39"/>
                  </a:lnTo>
                  <a:lnTo>
                    <a:pt x="44" y="39"/>
                  </a:lnTo>
                  <a:lnTo>
                    <a:pt x="44" y="41"/>
                  </a:lnTo>
                  <a:lnTo>
                    <a:pt x="45" y="41"/>
                  </a:lnTo>
                  <a:lnTo>
                    <a:pt x="45" y="42"/>
                  </a:lnTo>
                  <a:lnTo>
                    <a:pt x="47" y="44"/>
                  </a:lnTo>
                  <a:lnTo>
                    <a:pt x="47" y="45"/>
                  </a:lnTo>
                  <a:lnTo>
                    <a:pt x="47" y="47"/>
                  </a:lnTo>
                  <a:lnTo>
                    <a:pt x="48" y="48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48" y="53"/>
                  </a:lnTo>
                  <a:lnTo>
                    <a:pt x="48" y="54"/>
                  </a:lnTo>
                  <a:lnTo>
                    <a:pt x="48" y="56"/>
                  </a:lnTo>
                  <a:lnTo>
                    <a:pt x="48" y="57"/>
                  </a:lnTo>
                  <a:lnTo>
                    <a:pt x="48" y="59"/>
                  </a:lnTo>
                  <a:lnTo>
                    <a:pt x="47" y="59"/>
                  </a:lnTo>
                  <a:lnTo>
                    <a:pt x="47" y="60"/>
                  </a:lnTo>
                  <a:lnTo>
                    <a:pt x="47" y="62"/>
                  </a:lnTo>
                  <a:lnTo>
                    <a:pt x="47" y="63"/>
                  </a:lnTo>
                  <a:lnTo>
                    <a:pt x="45" y="63"/>
                  </a:lnTo>
                  <a:lnTo>
                    <a:pt x="45" y="65"/>
                  </a:lnTo>
                  <a:lnTo>
                    <a:pt x="45" y="66"/>
                  </a:lnTo>
                  <a:lnTo>
                    <a:pt x="44" y="68"/>
                  </a:lnTo>
                  <a:lnTo>
                    <a:pt x="44" y="69"/>
                  </a:lnTo>
                  <a:lnTo>
                    <a:pt x="42" y="71"/>
                  </a:lnTo>
                  <a:lnTo>
                    <a:pt x="41" y="74"/>
                  </a:lnTo>
                  <a:lnTo>
                    <a:pt x="39" y="77"/>
                  </a:lnTo>
                  <a:lnTo>
                    <a:pt x="36" y="83"/>
                  </a:lnTo>
                  <a:lnTo>
                    <a:pt x="23" y="99"/>
                  </a:lnTo>
                  <a:lnTo>
                    <a:pt x="26" y="98"/>
                  </a:lnTo>
                  <a:lnTo>
                    <a:pt x="27" y="95"/>
                  </a:lnTo>
                  <a:lnTo>
                    <a:pt x="30" y="93"/>
                  </a:lnTo>
                  <a:lnTo>
                    <a:pt x="33" y="90"/>
                  </a:lnTo>
                  <a:lnTo>
                    <a:pt x="36" y="87"/>
                  </a:lnTo>
                  <a:lnTo>
                    <a:pt x="38" y="84"/>
                  </a:lnTo>
                  <a:lnTo>
                    <a:pt x="42" y="81"/>
                  </a:lnTo>
                  <a:lnTo>
                    <a:pt x="45" y="78"/>
                  </a:lnTo>
                  <a:lnTo>
                    <a:pt x="48" y="74"/>
                  </a:lnTo>
                  <a:lnTo>
                    <a:pt x="53" y="69"/>
                  </a:lnTo>
                  <a:lnTo>
                    <a:pt x="56" y="65"/>
                  </a:lnTo>
                  <a:lnTo>
                    <a:pt x="60" y="62"/>
                  </a:lnTo>
                  <a:lnTo>
                    <a:pt x="65" y="57"/>
                  </a:lnTo>
                  <a:lnTo>
                    <a:pt x="68" y="54"/>
                  </a:lnTo>
                  <a:lnTo>
                    <a:pt x="71" y="51"/>
                  </a:lnTo>
                  <a:lnTo>
                    <a:pt x="72" y="48"/>
                  </a:lnTo>
                  <a:lnTo>
                    <a:pt x="74" y="47"/>
                  </a:lnTo>
                  <a:lnTo>
                    <a:pt x="77" y="44"/>
                  </a:lnTo>
                  <a:lnTo>
                    <a:pt x="78" y="44"/>
                  </a:lnTo>
                  <a:lnTo>
                    <a:pt x="80" y="42"/>
                  </a:lnTo>
                  <a:lnTo>
                    <a:pt x="81" y="41"/>
                  </a:lnTo>
                  <a:lnTo>
                    <a:pt x="81" y="39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 rot="5400000">
              <a:off x="2641" y="1350"/>
              <a:ext cx="135" cy="10"/>
            </a:xfrm>
            <a:custGeom>
              <a:avLst/>
              <a:gdLst>
                <a:gd name="T0" fmla="*/ 2 w 135"/>
                <a:gd name="T1" fmla="*/ 10 h 10"/>
                <a:gd name="T2" fmla="*/ 5 w 135"/>
                <a:gd name="T3" fmla="*/ 9 h 10"/>
                <a:gd name="T4" fmla="*/ 8 w 135"/>
                <a:gd name="T5" fmla="*/ 7 h 10"/>
                <a:gd name="T6" fmla="*/ 9 w 135"/>
                <a:gd name="T7" fmla="*/ 6 h 10"/>
                <a:gd name="T8" fmla="*/ 11 w 135"/>
                <a:gd name="T9" fmla="*/ 4 h 10"/>
                <a:gd name="T10" fmla="*/ 14 w 135"/>
                <a:gd name="T11" fmla="*/ 4 h 10"/>
                <a:gd name="T12" fmla="*/ 17 w 135"/>
                <a:gd name="T13" fmla="*/ 3 h 10"/>
                <a:gd name="T14" fmla="*/ 20 w 135"/>
                <a:gd name="T15" fmla="*/ 1 h 10"/>
                <a:gd name="T16" fmla="*/ 23 w 135"/>
                <a:gd name="T17" fmla="*/ 1 h 10"/>
                <a:gd name="T18" fmla="*/ 26 w 135"/>
                <a:gd name="T19" fmla="*/ 1 h 10"/>
                <a:gd name="T20" fmla="*/ 27 w 135"/>
                <a:gd name="T21" fmla="*/ 0 h 10"/>
                <a:gd name="T22" fmla="*/ 30 w 135"/>
                <a:gd name="T23" fmla="*/ 0 h 10"/>
                <a:gd name="T24" fmla="*/ 33 w 135"/>
                <a:gd name="T25" fmla="*/ 0 h 10"/>
                <a:gd name="T26" fmla="*/ 36 w 135"/>
                <a:gd name="T27" fmla="*/ 0 h 10"/>
                <a:gd name="T28" fmla="*/ 39 w 135"/>
                <a:gd name="T29" fmla="*/ 1 h 10"/>
                <a:gd name="T30" fmla="*/ 42 w 135"/>
                <a:gd name="T31" fmla="*/ 1 h 10"/>
                <a:gd name="T32" fmla="*/ 45 w 135"/>
                <a:gd name="T33" fmla="*/ 1 h 10"/>
                <a:gd name="T34" fmla="*/ 48 w 135"/>
                <a:gd name="T35" fmla="*/ 1 h 10"/>
                <a:gd name="T36" fmla="*/ 51 w 135"/>
                <a:gd name="T37" fmla="*/ 3 h 10"/>
                <a:gd name="T38" fmla="*/ 54 w 135"/>
                <a:gd name="T39" fmla="*/ 3 h 10"/>
                <a:gd name="T40" fmla="*/ 56 w 135"/>
                <a:gd name="T41" fmla="*/ 4 h 10"/>
                <a:gd name="T42" fmla="*/ 59 w 135"/>
                <a:gd name="T43" fmla="*/ 4 h 10"/>
                <a:gd name="T44" fmla="*/ 62 w 135"/>
                <a:gd name="T45" fmla="*/ 6 h 10"/>
                <a:gd name="T46" fmla="*/ 63 w 135"/>
                <a:gd name="T47" fmla="*/ 6 h 10"/>
                <a:gd name="T48" fmla="*/ 66 w 135"/>
                <a:gd name="T49" fmla="*/ 7 h 10"/>
                <a:gd name="T50" fmla="*/ 69 w 135"/>
                <a:gd name="T51" fmla="*/ 7 h 10"/>
                <a:gd name="T52" fmla="*/ 72 w 135"/>
                <a:gd name="T53" fmla="*/ 7 h 10"/>
                <a:gd name="T54" fmla="*/ 74 w 135"/>
                <a:gd name="T55" fmla="*/ 9 h 10"/>
                <a:gd name="T56" fmla="*/ 77 w 135"/>
                <a:gd name="T57" fmla="*/ 9 h 10"/>
                <a:gd name="T58" fmla="*/ 80 w 135"/>
                <a:gd name="T59" fmla="*/ 9 h 10"/>
                <a:gd name="T60" fmla="*/ 83 w 135"/>
                <a:gd name="T61" fmla="*/ 9 h 10"/>
                <a:gd name="T62" fmla="*/ 86 w 135"/>
                <a:gd name="T63" fmla="*/ 7 h 10"/>
                <a:gd name="T64" fmla="*/ 89 w 135"/>
                <a:gd name="T65" fmla="*/ 7 h 10"/>
                <a:gd name="T66" fmla="*/ 92 w 135"/>
                <a:gd name="T67" fmla="*/ 7 h 10"/>
                <a:gd name="T68" fmla="*/ 93 w 135"/>
                <a:gd name="T69" fmla="*/ 6 h 10"/>
                <a:gd name="T70" fmla="*/ 96 w 135"/>
                <a:gd name="T71" fmla="*/ 6 h 10"/>
                <a:gd name="T72" fmla="*/ 99 w 135"/>
                <a:gd name="T73" fmla="*/ 6 h 10"/>
                <a:gd name="T74" fmla="*/ 101 w 135"/>
                <a:gd name="T75" fmla="*/ 4 h 10"/>
                <a:gd name="T76" fmla="*/ 104 w 135"/>
                <a:gd name="T77" fmla="*/ 4 h 10"/>
                <a:gd name="T78" fmla="*/ 107 w 135"/>
                <a:gd name="T79" fmla="*/ 4 h 10"/>
                <a:gd name="T80" fmla="*/ 108 w 135"/>
                <a:gd name="T81" fmla="*/ 3 h 10"/>
                <a:gd name="T82" fmla="*/ 111 w 135"/>
                <a:gd name="T83" fmla="*/ 3 h 10"/>
                <a:gd name="T84" fmla="*/ 114 w 135"/>
                <a:gd name="T85" fmla="*/ 3 h 10"/>
                <a:gd name="T86" fmla="*/ 117 w 135"/>
                <a:gd name="T87" fmla="*/ 3 h 10"/>
                <a:gd name="T88" fmla="*/ 120 w 135"/>
                <a:gd name="T89" fmla="*/ 1 h 10"/>
                <a:gd name="T90" fmla="*/ 123 w 135"/>
                <a:gd name="T91" fmla="*/ 1 h 10"/>
                <a:gd name="T92" fmla="*/ 126 w 135"/>
                <a:gd name="T93" fmla="*/ 1 h 10"/>
                <a:gd name="T94" fmla="*/ 129 w 135"/>
                <a:gd name="T95" fmla="*/ 1 h 10"/>
                <a:gd name="T96" fmla="*/ 132 w 135"/>
                <a:gd name="T97" fmla="*/ 1 h 10"/>
                <a:gd name="T98" fmla="*/ 135 w 135"/>
                <a:gd name="T9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5" h="10">
                  <a:moveTo>
                    <a:pt x="0" y="10"/>
                  </a:moveTo>
                  <a:lnTo>
                    <a:pt x="2" y="10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20" y="1"/>
                  </a:lnTo>
                  <a:lnTo>
                    <a:pt x="21" y="1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7" y="1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1"/>
                  </a:lnTo>
                  <a:lnTo>
                    <a:pt x="48" y="1"/>
                  </a:lnTo>
                  <a:lnTo>
                    <a:pt x="50" y="3"/>
                  </a:lnTo>
                  <a:lnTo>
                    <a:pt x="51" y="3"/>
                  </a:lnTo>
                  <a:lnTo>
                    <a:pt x="53" y="3"/>
                  </a:lnTo>
                  <a:lnTo>
                    <a:pt x="54" y="3"/>
                  </a:lnTo>
                  <a:lnTo>
                    <a:pt x="56" y="3"/>
                  </a:lnTo>
                  <a:lnTo>
                    <a:pt x="56" y="4"/>
                  </a:lnTo>
                  <a:lnTo>
                    <a:pt x="57" y="4"/>
                  </a:lnTo>
                  <a:lnTo>
                    <a:pt x="59" y="4"/>
                  </a:lnTo>
                  <a:lnTo>
                    <a:pt x="60" y="4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9" y="7"/>
                  </a:lnTo>
                  <a:lnTo>
                    <a:pt x="71" y="7"/>
                  </a:lnTo>
                  <a:lnTo>
                    <a:pt x="72" y="7"/>
                  </a:lnTo>
                  <a:lnTo>
                    <a:pt x="74" y="7"/>
                  </a:lnTo>
                  <a:lnTo>
                    <a:pt x="74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8" y="9"/>
                  </a:lnTo>
                  <a:lnTo>
                    <a:pt x="80" y="9"/>
                  </a:lnTo>
                  <a:lnTo>
                    <a:pt x="81" y="9"/>
                  </a:lnTo>
                  <a:lnTo>
                    <a:pt x="83" y="9"/>
                  </a:lnTo>
                  <a:lnTo>
                    <a:pt x="84" y="7"/>
                  </a:lnTo>
                  <a:lnTo>
                    <a:pt x="86" y="7"/>
                  </a:lnTo>
                  <a:lnTo>
                    <a:pt x="87" y="7"/>
                  </a:lnTo>
                  <a:lnTo>
                    <a:pt x="89" y="7"/>
                  </a:lnTo>
                  <a:lnTo>
                    <a:pt x="90" y="7"/>
                  </a:lnTo>
                  <a:lnTo>
                    <a:pt x="92" y="7"/>
                  </a:lnTo>
                  <a:lnTo>
                    <a:pt x="93" y="7"/>
                  </a:lnTo>
                  <a:lnTo>
                    <a:pt x="93" y="6"/>
                  </a:lnTo>
                  <a:lnTo>
                    <a:pt x="95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99" y="6"/>
                  </a:lnTo>
                  <a:lnTo>
                    <a:pt x="99" y="6"/>
                  </a:lnTo>
                  <a:lnTo>
                    <a:pt x="101" y="4"/>
                  </a:lnTo>
                  <a:lnTo>
                    <a:pt x="102" y="4"/>
                  </a:lnTo>
                  <a:lnTo>
                    <a:pt x="104" y="4"/>
                  </a:lnTo>
                  <a:lnTo>
                    <a:pt x="105" y="4"/>
                  </a:lnTo>
                  <a:lnTo>
                    <a:pt x="107" y="4"/>
                  </a:lnTo>
                  <a:lnTo>
                    <a:pt x="108" y="4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1" y="3"/>
                  </a:lnTo>
                  <a:lnTo>
                    <a:pt x="113" y="3"/>
                  </a:lnTo>
                  <a:lnTo>
                    <a:pt x="114" y="3"/>
                  </a:lnTo>
                  <a:lnTo>
                    <a:pt x="116" y="3"/>
                  </a:lnTo>
                  <a:lnTo>
                    <a:pt x="117" y="3"/>
                  </a:lnTo>
                  <a:lnTo>
                    <a:pt x="119" y="1"/>
                  </a:lnTo>
                  <a:lnTo>
                    <a:pt x="120" y="1"/>
                  </a:lnTo>
                  <a:lnTo>
                    <a:pt x="122" y="1"/>
                  </a:lnTo>
                  <a:lnTo>
                    <a:pt x="123" y="1"/>
                  </a:lnTo>
                  <a:lnTo>
                    <a:pt x="125" y="1"/>
                  </a:lnTo>
                  <a:lnTo>
                    <a:pt x="126" y="1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1" y="1"/>
                  </a:lnTo>
                  <a:lnTo>
                    <a:pt x="132" y="1"/>
                  </a:lnTo>
                  <a:lnTo>
                    <a:pt x="134" y="1"/>
                  </a:lnTo>
                  <a:lnTo>
                    <a:pt x="135" y="1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 rot="5400000">
              <a:off x="2642" y="1484"/>
              <a:ext cx="134" cy="9"/>
            </a:xfrm>
            <a:custGeom>
              <a:avLst/>
              <a:gdLst>
                <a:gd name="T0" fmla="*/ 0 w 134"/>
                <a:gd name="T1" fmla="*/ 1 h 9"/>
                <a:gd name="T2" fmla="*/ 3 w 134"/>
                <a:gd name="T3" fmla="*/ 1 h 9"/>
                <a:gd name="T4" fmla="*/ 6 w 134"/>
                <a:gd name="T5" fmla="*/ 1 h 9"/>
                <a:gd name="T6" fmla="*/ 9 w 134"/>
                <a:gd name="T7" fmla="*/ 1 h 9"/>
                <a:gd name="T8" fmla="*/ 12 w 134"/>
                <a:gd name="T9" fmla="*/ 1 h 9"/>
                <a:gd name="T10" fmla="*/ 15 w 134"/>
                <a:gd name="T11" fmla="*/ 1 h 9"/>
                <a:gd name="T12" fmla="*/ 18 w 134"/>
                <a:gd name="T13" fmla="*/ 1 h 9"/>
                <a:gd name="T14" fmla="*/ 21 w 134"/>
                <a:gd name="T15" fmla="*/ 3 h 9"/>
                <a:gd name="T16" fmla="*/ 24 w 134"/>
                <a:gd name="T17" fmla="*/ 3 h 9"/>
                <a:gd name="T18" fmla="*/ 27 w 134"/>
                <a:gd name="T19" fmla="*/ 3 h 9"/>
                <a:gd name="T20" fmla="*/ 30 w 134"/>
                <a:gd name="T21" fmla="*/ 3 h 9"/>
                <a:gd name="T22" fmla="*/ 32 w 134"/>
                <a:gd name="T23" fmla="*/ 4 h 9"/>
                <a:gd name="T24" fmla="*/ 35 w 134"/>
                <a:gd name="T25" fmla="*/ 4 h 9"/>
                <a:gd name="T26" fmla="*/ 36 w 134"/>
                <a:gd name="T27" fmla="*/ 4 h 9"/>
                <a:gd name="T28" fmla="*/ 39 w 134"/>
                <a:gd name="T29" fmla="*/ 6 h 9"/>
                <a:gd name="T30" fmla="*/ 42 w 134"/>
                <a:gd name="T31" fmla="*/ 6 h 9"/>
                <a:gd name="T32" fmla="*/ 45 w 134"/>
                <a:gd name="T33" fmla="*/ 6 h 9"/>
                <a:gd name="T34" fmla="*/ 47 w 134"/>
                <a:gd name="T35" fmla="*/ 7 h 9"/>
                <a:gd name="T36" fmla="*/ 50 w 134"/>
                <a:gd name="T37" fmla="*/ 7 h 9"/>
                <a:gd name="T38" fmla="*/ 53 w 134"/>
                <a:gd name="T39" fmla="*/ 7 h 9"/>
                <a:gd name="T40" fmla="*/ 56 w 134"/>
                <a:gd name="T41" fmla="*/ 9 h 9"/>
                <a:gd name="T42" fmla="*/ 59 w 134"/>
                <a:gd name="T43" fmla="*/ 9 h 9"/>
                <a:gd name="T44" fmla="*/ 62 w 134"/>
                <a:gd name="T45" fmla="*/ 9 h 9"/>
                <a:gd name="T46" fmla="*/ 65 w 134"/>
                <a:gd name="T47" fmla="*/ 9 h 9"/>
                <a:gd name="T48" fmla="*/ 66 w 134"/>
                <a:gd name="T49" fmla="*/ 7 h 9"/>
                <a:gd name="T50" fmla="*/ 69 w 134"/>
                <a:gd name="T51" fmla="*/ 7 h 9"/>
                <a:gd name="T52" fmla="*/ 72 w 134"/>
                <a:gd name="T53" fmla="*/ 7 h 9"/>
                <a:gd name="T54" fmla="*/ 74 w 134"/>
                <a:gd name="T55" fmla="*/ 6 h 9"/>
                <a:gd name="T56" fmla="*/ 77 w 134"/>
                <a:gd name="T57" fmla="*/ 6 h 9"/>
                <a:gd name="T58" fmla="*/ 80 w 134"/>
                <a:gd name="T59" fmla="*/ 4 h 9"/>
                <a:gd name="T60" fmla="*/ 83 w 134"/>
                <a:gd name="T61" fmla="*/ 4 h 9"/>
                <a:gd name="T62" fmla="*/ 84 w 134"/>
                <a:gd name="T63" fmla="*/ 3 h 9"/>
                <a:gd name="T64" fmla="*/ 87 w 134"/>
                <a:gd name="T65" fmla="*/ 3 h 9"/>
                <a:gd name="T66" fmla="*/ 90 w 134"/>
                <a:gd name="T67" fmla="*/ 1 h 9"/>
                <a:gd name="T68" fmla="*/ 93 w 134"/>
                <a:gd name="T69" fmla="*/ 1 h 9"/>
                <a:gd name="T70" fmla="*/ 96 w 134"/>
                <a:gd name="T71" fmla="*/ 1 h 9"/>
                <a:gd name="T72" fmla="*/ 99 w 134"/>
                <a:gd name="T73" fmla="*/ 1 h 9"/>
                <a:gd name="T74" fmla="*/ 102 w 134"/>
                <a:gd name="T75" fmla="*/ 0 h 9"/>
                <a:gd name="T76" fmla="*/ 105 w 134"/>
                <a:gd name="T77" fmla="*/ 0 h 9"/>
                <a:gd name="T78" fmla="*/ 108 w 134"/>
                <a:gd name="T79" fmla="*/ 0 h 9"/>
                <a:gd name="T80" fmla="*/ 110 w 134"/>
                <a:gd name="T81" fmla="*/ 0 h 9"/>
                <a:gd name="T82" fmla="*/ 113 w 134"/>
                <a:gd name="T83" fmla="*/ 1 h 9"/>
                <a:gd name="T84" fmla="*/ 116 w 134"/>
                <a:gd name="T85" fmla="*/ 1 h 9"/>
                <a:gd name="T86" fmla="*/ 119 w 134"/>
                <a:gd name="T87" fmla="*/ 1 h 9"/>
                <a:gd name="T88" fmla="*/ 122 w 134"/>
                <a:gd name="T89" fmla="*/ 3 h 9"/>
                <a:gd name="T90" fmla="*/ 125 w 134"/>
                <a:gd name="T91" fmla="*/ 4 h 9"/>
                <a:gd name="T92" fmla="*/ 128 w 134"/>
                <a:gd name="T93" fmla="*/ 4 h 9"/>
                <a:gd name="T94" fmla="*/ 129 w 134"/>
                <a:gd name="T95" fmla="*/ 6 h 9"/>
                <a:gd name="T96" fmla="*/ 131 w 134"/>
                <a:gd name="T97" fmla="*/ 7 h 9"/>
                <a:gd name="T98" fmla="*/ 134 w 134"/>
                <a:gd name="T9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4" h="9">
                  <a:moveTo>
                    <a:pt x="0" y="1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1"/>
                  </a:lnTo>
                  <a:lnTo>
                    <a:pt x="21" y="3"/>
                  </a:lnTo>
                  <a:lnTo>
                    <a:pt x="23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41" y="6"/>
                  </a:lnTo>
                  <a:lnTo>
                    <a:pt x="42" y="6"/>
                  </a:lnTo>
                  <a:lnTo>
                    <a:pt x="44" y="6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50" y="7"/>
                  </a:lnTo>
                  <a:lnTo>
                    <a:pt x="51" y="7"/>
                  </a:lnTo>
                  <a:lnTo>
                    <a:pt x="53" y="7"/>
                  </a:lnTo>
                  <a:lnTo>
                    <a:pt x="54" y="7"/>
                  </a:lnTo>
                  <a:lnTo>
                    <a:pt x="56" y="9"/>
                  </a:lnTo>
                  <a:lnTo>
                    <a:pt x="57" y="9"/>
                  </a:lnTo>
                  <a:lnTo>
                    <a:pt x="59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3" y="9"/>
                  </a:lnTo>
                  <a:lnTo>
                    <a:pt x="65" y="9"/>
                  </a:lnTo>
                  <a:lnTo>
                    <a:pt x="65" y="7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9" y="7"/>
                  </a:lnTo>
                  <a:lnTo>
                    <a:pt x="71" y="7"/>
                  </a:lnTo>
                  <a:lnTo>
                    <a:pt x="72" y="7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5" y="6"/>
                  </a:lnTo>
                  <a:lnTo>
                    <a:pt x="77" y="6"/>
                  </a:lnTo>
                  <a:lnTo>
                    <a:pt x="78" y="4"/>
                  </a:lnTo>
                  <a:lnTo>
                    <a:pt x="80" y="4"/>
                  </a:lnTo>
                  <a:lnTo>
                    <a:pt x="81" y="4"/>
                  </a:lnTo>
                  <a:lnTo>
                    <a:pt x="83" y="4"/>
                  </a:lnTo>
                  <a:lnTo>
                    <a:pt x="83" y="3"/>
                  </a:lnTo>
                  <a:lnTo>
                    <a:pt x="84" y="3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89" y="3"/>
                  </a:lnTo>
                  <a:lnTo>
                    <a:pt x="90" y="1"/>
                  </a:lnTo>
                  <a:lnTo>
                    <a:pt x="92" y="1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6" y="1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101" y="0"/>
                  </a:lnTo>
                  <a:lnTo>
                    <a:pt x="102" y="0"/>
                  </a:lnTo>
                  <a:lnTo>
                    <a:pt x="104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10" y="0"/>
                  </a:lnTo>
                  <a:lnTo>
                    <a:pt x="111" y="1"/>
                  </a:lnTo>
                  <a:lnTo>
                    <a:pt x="113" y="1"/>
                  </a:lnTo>
                  <a:lnTo>
                    <a:pt x="114" y="1"/>
                  </a:lnTo>
                  <a:lnTo>
                    <a:pt x="116" y="1"/>
                  </a:lnTo>
                  <a:lnTo>
                    <a:pt x="117" y="1"/>
                  </a:lnTo>
                  <a:lnTo>
                    <a:pt x="119" y="1"/>
                  </a:lnTo>
                  <a:lnTo>
                    <a:pt x="120" y="3"/>
                  </a:lnTo>
                  <a:lnTo>
                    <a:pt x="122" y="3"/>
                  </a:lnTo>
                  <a:lnTo>
                    <a:pt x="123" y="3"/>
                  </a:lnTo>
                  <a:lnTo>
                    <a:pt x="125" y="4"/>
                  </a:lnTo>
                  <a:lnTo>
                    <a:pt x="126" y="4"/>
                  </a:lnTo>
                  <a:lnTo>
                    <a:pt x="128" y="4"/>
                  </a:lnTo>
                  <a:lnTo>
                    <a:pt x="128" y="6"/>
                  </a:lnTo>
                  <a:lnTo>
                    <a:pt x="129" y="6"/>
                  </a:lnTo>
                  <a:lnTo>
                    <a:pt x="131" y="6"/>
                  </a:lnTo>
                  <a:lnTo>
                    <a:pt x="131" y="7"/>
                  </a:lnTo>
                  <a:lnTo>
                    <a:pt x="132" y="7"/>
                  </a:lnTo>
                  <a:lnTo>
                    <a:pt x="134" y="9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 rot="5400000">
              <a:off x="2649" y="1551"/>
              <a:ext cx="84" cy="94"/>
            </a:xfrm>
            <a:custGeom>
              <a:avLst/>
              <a:gdLst>
                <a:gd name="T0" fmla="*/ 1 w 84"/>
                <a:gd name="T1" fmla="*/ 33 h 94"/>
                <a:gd name="T2" fmla="*/ 4 w 84"/>
                <a:gd name="T3" fmla="*/ 34 h 94"/>
                <a:gd name="T4" fmla="*/ 6 w 84"/>
                <a:gd name="T5" fmla="*/ 37 h 94"/>
                <a:gd name="T6" fmla="*/ 9 w 84"/>
                <a:gd name="T7" fmla="*/ 39 h 94"/>
                <a:gd name="T8" fmla="*/ 12 w 84"/>
                <a:gd name="T9" fmla="*/ 43 h 94"/>
                <a:gd name="T10" fmla="*/ 18 w 84"/>
                <a:gd name="T11" fmla="*/ 49 h 94"/>
                <a:gd name="T12" fmla="*/ 25 w 84"/>
                <a:gd name="T13" fmla="*/ 57 h 94"/>
                <a:gd name="T14" fmla="*/ 33 w 84"/>
                <a:gd name="T15" fmla="*/ 64 h 94"/>
                <a:gd name="T16" fmla="*/ 40 w 84"/>
                <a:gd name="T17" fmla="*/ 73 h 94"/>
                <a:gd name="T18" fmla="*/ 46 w 84"/>
                <a:gd name="T19" fmla="*/ 79 h 94"/>
                <a:gd name="T20" fmla="*/ 52 w 84"/>
                <a:gd name="T21" fmla="*/ 85 h 94"/>
                <a:gd name="T22" fmla="*/ 58 w 84"/>
                <a:gd name="T23" fmla="*/ 90 h 94"/>
                <a:gd name="T24" fmla="*/ 63 w 84"/>
                <a:gd name="T25" fmla="*/ 94 h 94"/>
                <a:gd name="T26" fmla="*/ 46 w 84"/>
                <a:gd name="T27" fmla="*/ 72 h 94"/>
                <a:gd name="T28" fmla="*/ 43 w 84"/>
                <a:gd name="T29" fmla="*/ 66 h 94"/>
                <a:gd name="T30" fmla="*/ 42 w 84"/>
                <a:gd name="T31" fmla="*/ 63 h 94"/>
                <a:gd name="T32" fmla="*/ 40 w 84"/>
                <a:gd name="T33" fmla="*/ 60 h 94"/>
                <a:gd name="T34" fmla="*/ 39 w 84"/>
                <a:gd name="T35" fmla="*/ 58 h 94"/>
                <a:gd name="T36" fmla="*/ 39 w 84"/>
                <a:gd name="T37" fmla="*/ 55 h 94"/>
                <a:gd name="T38" fmla="*/ 37 w 84"/>
                <a:gd name="T39" fmla="*/ 54 h 94"/>
                <a:gd name="T40" fmla="*/ 37 w 84"/>
                <a:gd name="T41" fmla="*/ 51 h 94"/>
                <a:gd name="T42" fmla="*/ 37 w 84"/>
                <a:gd name="T43" fmla="*/ 48 h 94"/>
                <a:gd name="T44" fmla="*/ 37 w 84"/>
                <a:gd name="T45" fmla="*/ 45 h 94"/>
                <a:gd name="T46" fmla="*/ 39 w 84"/>
                <a:gd name="T47" fmla="*/ 42 h 94"/>
                <a:gd name="T48" fmla="*/ 39 w 84"/>
                <a:gd name="T49" fmla="*/ 39 h 94"/>
                <a:gd name="T50" fmla="*/ 40 w 84"/>
                <a:gd name="T51" fmla="*/ 36 h 94"/>
                <a:gd name="T52" fmla="*/ 42 w 84"/>
                <a:gd name="T53" fmla="*/ 34 h 94"/>
                <a:gd name="T54" fmla="*/ 43 w 84"/>
                <a:gd name="T55" fmla="*/ 33 h 94"/>
                <a:gd name="T56" fmla="*/ 45 w 84"/>
                <a:gd name="T57" fmla="*/ 31 h 94"/>
                <a:gd name="T58" fmla="*/ 46 w 84"/>
                <a:gd name="T59" fmla="*/ 30 h 94"/>
                <a:gd name="T60" fmla="*/ 49 w 84"/>
                <a:gd name="T61" fmla="*/ 30 h 94"/>
                <a:gd name="T62" fmla="*/ 51 w 84"/>
                <a:gd name="T63" fmla="*/ 28 h 94"/>
                <a:gd name="T64" fmla="*/ 54 w 84"/>
                <a:gd name="T65" fmla="*/ 28 h 94"/>
                <a:gd name="T66" fmla="*/ 57 w 84"/>
                <a:gd name="T67" fmla="*/ 28 h 94"/>
                <a:gd name="T68" fmla="*/ 60 w 84"/>
                <a:gd name="T69" fmla="*/ 28 h 94"/>
                <a:gd name="T70" fmla="*/ 63 w 84"/>
                <a:gd name="T71" fmla="*/ 28 h 94"/>
                <a:gd name="T72" fmla="*/ 66 w 84"/>
                <a:gd name="T73" fmla="*/ 28 h 94"/>
                <a:gd name="T74" fmla="*/ 67 w 84"/>
                <a:gd name="T75" fmla="*/ 30 h 94"/>
                <a:gd name="T76" fmla="*/ 70 w 84"/>
                <a:gd name="T77" fmla="*/ 30 h 94"/>
                <a:gd name="T78" fmla="*/ 73 w 84"/>
                <a:gd name="T79" fmla="*/ 31 h 94"/>
                <a:gd name="T80" fmla="*/ 76 w 84"/>
                <a:gd name="T81" fmla="*/ 31 h 94"/>
                <a:gd name="T82" fmla="*/ 78 w 84"/>
                <a:gd name="T83" fmla="*/ 33 h 94"/>
                <a:gd name="T84" fmla="*/ 81 w 84"/>
                <a:gd name="T85" fmla="*/ 34 h 94"/>
                <a:gd name="T86" fmla="*/ 82 w 84"/>
                <a:gd name="T87" fmla="*/ 34 h 94"/>
                <a:gd name="T88" fmla="*/ 63 w 84"/>
                <a:gd name="T89" fmla="*/ 18 h 94"/>
                <a:gd name="T90" fmla="*/ 57 w 84"/>
                <a:gd name="T91" fmla="*/ 10 h 94"/>
                <a:gd name="T92" fmla="*/ 54 w 84"/>
                <a:gd name="T93" fmla="*/ 7 h 94"/>
                <a:gd name="T94" fmla="*/ 52 w 84"/>
                <a:gd name="T95" fmla="*/ 4 h 94"/>
                <a:gd name="T96" fmla="*/ 51 w 84"/>
                <a:gd name="T97" fmla="*/ 3 h 94"/>
                <a:gd name="T98" fmla="*/ 51 w 84"/>
                <a:gd name="T9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4" h="94">
                  <a:moveTo>
                    <a:pt x="0" y="33"/>
                  </a:moveTo>
                  <a:lnTo>
                    <a:pt x="1" y="33"/>
                  </a:lnTo>
                  <a:lnTo>
                    <a:pt x="3" y="34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6" y="37"/>
                  </a:lnTo>
                  <a:lnTo>
                    <a:pt x="7" y="39"/>
                  </a:lnTo>
                  <a:lnTo>
                    <a:pt x="9" y="39"/>
                  </a:lnTo>
                  <a:lnTo>
                    <a:pt x="10" y="42"/>
                  </a:lnTo>
                  <a:lnTo>
                    <a:pt x="12" y="43"/>
                  </a:lnTo>
                  <a:lnTo>
                    <a:pt x="15" y="46"/>
                  </a:lnTo>
                  <a:lnTo>
                    <a:pt x="18" y="49"/>
                  </a:lnTo>
                  <a:lnTo>
                    <a:pt x="21" y="52"/>
                  </a:lnTo>
                  <a:lnTo>
                    <a:pt x="25" y="57"/>
                  </a:lnTo>
                  <a:lnTo>
                    <a:pt x="30" y="60"/>
                  </a:lnTo>
                  <a:lnTo>
                    <a:pt x="33" y="64"/>
                  </a:lnTo>
                  <a:lnTo>
                    <a:pt x="37" y="69"/>
                  </a:lnTo>
                  <a:lnTo>
                    <a:pt x="40" y="73"/>
                  </a:lnTo>
                  <a:lnTo>
                    <a:pt x="43" y="76"/>
                  </a:lnTo>
                  <a:lnTo>
                    <a:pt x="46" y="79"/>
                  </a:lnTo>
                  <a:lnTo>
                    <a:pt x="49" y="82"/>
                  </a:lnTo>
                  <a:lnTo>
                    <a:pt x="52" y="85"/>
                  </a:lnTo>
                  <a:lnTo>
                    <a:pt x="55" y="88"/>
                  </a:lnTo>
                  <a:lnTo>
                    <a:pt x="58" y="90"/>
                  </a:lnTo>
                  <a:lnTo>
                    <a:pt x="60" y="93"/>
                  </a:lnTo>
                  <a:lnTo>
                    <a:pt x="63" y="94"/>
                  </a:lnTo>
                  <a:lnTo>
                    <a:pt x="49" y="78"/>
                  </a:lnTo>
                  <a:lnTo>
                    <a:pt x="46" y="72"/>
                  </a:lnTo>
                  <a:lnTo>
                    <a:pt x="45" y="69"/>
                  </a:lnTo>
                  <a:lnTo>
                    <a:pt x="43" y="66"/>
                  </a:lnTo>
                  <a:lnTo>
                    <a:pt x="42" y="64"/>
                  </a:lnTo>
                  <a:lnTo>
                    <a:pt x="42" y="63"/>
                  </a:lnTo>
                  <a:lnTo>
                    <a:pt x="40" y="61"/>
                  </a:lnTo>
                  <a:lnTo>
                    <a:pt x="40" y="60"/>
                  </a:lnTo>
                  <a:lnTo>
                    <a:pt x="40" y="58"/>
                  </a:lnTo>
                  <a:lnTo>
                    <a:pt x="39" y="58"/>
                  </a:lnTo>
                  <a:lnTo>
                    <a:pt x="39" y="57"/>
                  </a:lnTo>
                  <a:lnTo>
                    <a:pt x="39" y="55"/>
                  </a:lnTo>
                  <a:lnTo>
                    <a:pt x="39" y="54"/>
                  </a:lnTo>
                  <a:lnTo>
                    <a:pt x="37" y="54"/>
                  </a:lnTo>
                  <a:lnTo>
                    <a:pt x="37" y="52"/>
                  </a:lnTo>
                  <a:lnTo>
                    <a:pt x="37" y="51"/>
                  </a:lnTo>
                  <a:lnTo>
                    <a:pt x="37" y="49"/>
                  </a:lnTo>
                  <a:lnTo>
                    <a:pt x="37" y="48"/>
                  </a:lnTo>
                  <a:lnTo>
                    <a:pt x="37" y="46"/>
                  </a:lnTo>
                  <a:lnTo>
                    <a:pt x="37" y="45"/>
                  </a:lnTo>
                  <a:lnTo>
                    <a:pt x="37" y="43"/>
                  </a:lnTo>
                  <a:lnTo>
                    <a:pt x="39" y="42"/>
                  </a:lnTo>
                  <a:lnTo>
                    <a:pt x="39" y="40"/>
                  </a:lnTo>
                  <a:lnTo>
                    <a:pt x="39" y="39"/>
                  </a:lnTo>
                  <a:lnTo>
                    <a:pt x="40" y="37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3" y="34"/>
                  </a:lnTo>
                  <a:lnTo>
                    <a:pt x="43" y="33"/>
                  </a:lnTo>
                  <a:lnTo>
                    <a:pt x="45" y="33"/>
                  </a:lnTo>
                  <a:lnTo>
                    <a:pt x="45" y="31"/>
                  </a:lnTo>
                  <a:lnTo>
                    <a:pt x="46" y="31"/>
                  </a:lnTo>
                  <a:lnTo>
                    <a:pt x="46" y="30"/>
                  </a:lnTo>
                  <a:lnTo>
                    <a:pt x="48" y="30"/>
                  </a:lnTo>
                  <a:lnTo>
                    <a:pt x="49" y="30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5" y="28"/>
                  </a:lnTo>
                  <a:lnTo>
                    <a:pt x="57" y="28"/>
                  </a:lnTo>
                  <a:lnTo>
                    <a:pt x="58" y="28"/>
                  </a:lnTo>
                  <a:lnTo>
                    <a:pt x="60" y="28"/>
                  </a:lnTo>
                  <a:lnTo>
                    <a:pt x="61" y="28"/>
                  </a:lnTo>
                  <a:lnTo>
                    <a:pt x="63" y="28"/>
                  </a:lnTo>
                  <a:lnTo>
                    <a:pt x="64" y="28"/>
                  </a:lnTo>
                  <a:lnTo>
                    <a:pt x="66" y="28"/>
                  </a:lnTo>
                  <a:lnTo>
                    <a:pt x="67" y="28"/>
                  </a:lnTo>
                  <a:lnTo>
                    <a:pt x="67" y="30"/>
                  </a:lnTo>
                  <a:lnTo>
                    <a:pt x="69" y="30"/>
                  </a:lnTo>
                  <a:lnTo>
                    <a:pt x="70" y="30"/>
                  </a:lnTo>
                  <a:lnTo>
                    <a:pt x="72" y="30"/>
                  </a:lnTo>
                  <a:lnTo>
                    <a:pt x="73" y="31"/>
                  </a:lnTo>
                  <a:lnTo>
                    <a:pt x="75" y="31"/>
                  </a:lnTo>
                  <a:lnTo>
                    <a:pt x="76" y="31"/>
                  </a:lnTo>
                  <a:lnTo>
                    <a:pt x="76" y="33"/>
                  </a:lnTo>
                  <a:lnTo>
                    <a:pt x="78" y="33"/>
                  </a:lnTo>
                  <a:lnTo>
                    <a:pt x="79" y="33"/>
                  </a:lnTo>
                  <a:lnTo>
                    <a:pt x="81" y="34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4" y="36"/>
                  </a:lnTo>
                  <a:lnTo>
                    <a:pt x="63" y="18"/>
                  </a:lnTo>
                  <a:lnTo>
                    <a:pt x="58" y="13"/>
                  </a:lnTo>
                  <a:lnTo>
                    <a:pt x="57" y="10"/>
                  </a:lnTo>
                  <a:lnTo>
                    <a:pt x="55" y="9"/>
                  </a:lnTo>
                  <a:lnTo>
                    <a:pt x="54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2" y="3"/>
                  </a:lnTo>
                  <a:lnTo>
                    <a:pt x="51" y="3"/>
                  </a:lnTo>
                  <a:lnTo>
                    <a:pt x="51" y="1"/>
                  </a:lnTo>
                  <a:lnTo>
                    <a:pt x="51" y="0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 rot="5400000">
              <a:off x="2740" y="1605"/>
              <a:ext cx="70" cy="74"/>
            </a:xfrm>
            <a:custGeom>
              <a:avLst/>
              <a:gdLst>
                <a:gd name="T0" fmla="*/ 0 w 70"/>
                <a:gd name="T1" fmla="*/ 72 h 74"/>
                <a:gd name="T2" fmla="*/ 0 w 70"/>
                <a:gd name="T3" fmla="*/ 69 h 74"/>
                <a:gd name="T4" fmla="*/ 0 w 70"/>
                <a:gd name="T5" fmla="*/ 66 h 74"/>
                <a:gd name="T6" fmla="*/ 1 w 70"/>
                <a:gd name="T7" fmla="*/ 65 h 74"/>
                <a:gd name="T8" fmla="*/ 1 w 70"/>
                <a:gd name="T9" fmla="*/ 62 h 74"/>
                <a:gd name="T10" fmla="*/ 3 w 70"/>
                <a:gd name="T11" fmla="*/ 60 h 74"/>
                <a:gd name="T12" fmla="*/ 6 w 70"/>
                <a:gd name="T13" fmla="*/ 59 h 74"/>
                <a:gd name="T14" fmla="*/ 7 w 70"/>
                <a:gd name="T15" fmla="*/ 57 h 74"/>
                <a:gd name="T16" fmla="*/ 10 w 70"/>
                <a:gd name="T17" fmla="*/ 56 h 74"/>
                <a:gd name="T18" fmla="*/ 12 w 70"/>
                <a:gd name="T19" fmla="*/ 54 h 74"/>
                <a:gd name="T20" fmla="*/ 15 w 70"/>
                <a:gd name="T21" fmla="*/ 54 h 74"/>
                <a:gd name="T22" fmla="*/ 16 w 70"/>
                <a:gd name="T23" fmla="*/ 53 h 74"/>
                <a:gd name="T24" fmla="*/ 19 w 70"/>
                <a:gd name="T25" fmla="*/ 53 h 74"/>
                <a:gd name="T26" fmla="*/ 22 w 70"/>
                <a:gd name="T27" fmla="*/ 53 h 74"/>
                <a:gd name="T28" fmla="*/ 25 w 70"/>
                <a:gd name="T29" fmla="*/ 53 h 74"/>
                <a:gd name="T30" fmla="*/ 27 w 70"/>
                <a:gd name="T31" fmla="*/ 51 h 74"/>
                <a:gd name="T32" fmla="*/ 30 w 70"/>
                <a:gd name="T33" fmla="*/ 51 h 74"/>
                <a:gd name="T34" fmla="*/ 31 w 70"/>
                <a:gd name="T35" fmla="*/ 53 h 74"/>
                <a:gd name="T36" fmla="*/ 34 w 70"/>
                <a:gd name="T37" fmla="*/ 53 h 74"/>
                <a:gd name="T38" fmla="*/ 37 w 70"/>
                <a:gd name="T39" fmla="*/ 53 h 74"/>
                <a:gd name="T40" fmla="*/ 40 w 70"/>
                <a:gd name="T41" fmla="*/ 53 h 74"/>
                <a:gd name="T42" fmla="*/ 43 w 70"/>
                <a:gd name="T43" fmla="*/ 54 h 74"/>
                <a:gd name="T44" fmla="*/ 46 w 70"/>
                <a:gd name="T45" fmla="*/ 54 h 74"/>
                <a:gd name="T46" fmla="*/ 51 w 70"/>
                <a:gd name="T47" fmla="*/ 56 h 74"/>
                <a:gd name="T48" fmla="*/ 55 w 70"/>
                <a:gd name="T49" fmla="*/ 56 h 74"/>
                <a:gd name="T50" fmla="*/ 60 w 70"/>
                <a:gd name="T51" fmla="*/ 57 h 74"/>
                <a:gd name="T52" fmla="*/ 64 w 70"/>
                <a:gd name="T53" fmla="*/ 59 h 74"/>
                <a:gd name="T54" fmla="*/ 67 w 70"/>
                <a:gd name="T55" fmla="*/ 60 h 74"/>
                <a:gd name="T56" fmla="*/ 42 w 70"/>
                <a:gd name="T57" fmla="*/ 45 h 74"/>
                <a:gd name="T58" fmla="*/ 36 w 70"/>
                <a:gd name="T59" fmla="*/ 41 h 74"/>
                <a:gd name="T60" fmla="*/ 33 w 70"/>
                <a:gd name="T61" fmla="*/ 39 h 74"/>
                <a:gd name="T62" fmla="*/ 31 w 70"/>
                <a:gd name="T63" fmla="*/ 36 h 74"/>
                <a:gd name="T64" fmla="*/ 28 w 70"/>
                <a:gd name="T65" fmla="*/ 33 h 74"/>
                <a:gd name="T66" fmla="*/ 27 w 70"/>
                <a:gd name="T67" fmla="*/ 32 h 74"/>
                <a:gd name="T68" fmla="*/ 25 w 70"/>
                <a:gd name="T69" fmla="*/ 30 h 74"/>
                <a:gd name="T70" fmla="*/ 25 w 70"/>
                <a:gd name="T71" fmla="*/ 27 h 74"/>
                <a:gd name="T72" fmla="*/ 24 w 70"/>
                <a:gd name="T73" fmla="*/ 26 h 74"/>
                <a:gd name="T74" fmla="*/ 22 w 70"/>
                <a:gd name="T75" fmla="*/ 24 h 74"/>
                <a:gd name="T76" fmla="*/ 22 w 70"/>
                <a:gd name="T77" fmla="*/ 23 h 74"/>
                <a:gd name="T78" fmla="*/ 21 w 70"/>
                <a:gd name="T79" fmla="*/ 20 h 74"/>
                <a:gd name="T80" fmla="*/ 21 w 70"/>
                <a:gd name="T81" fmla="*/ 17 h 74"/>
                <a:gd name="T82" fmla="*/ 21 w 70"/>
                <a:gd name="T83" fmla="*/ 14 h 74"/>
                <a:gd name="T84" fmla="*/ 21 w 70"/>
                <a:gd name="T85" fmla="*/ 11 h 74"/>
                <a:gd name="T86" fmla="*/ 22 w 70"/>
                <a:gd name="T87" fmla="*/ 9 h 74"/>
                <a:gd name="T88" fmla="*/ 22 w 70"/>
                <a:gd name="T89" fmla="*/ 6 h 74"/>
                <a:gd name="T90" fmla="*/ 24 w 70"/>
                <a:gd name="T91" fmla="*/ 5 h 74"/>
                <a:gd name="T92" fmla="*/ 25 w 70"/>
                <a:gd name="T93" fmla="*/ 3 h 74"/>
                <a:gd name="T94" fmla="*/ 27 w 70"/>
                <a:gd name="T95" fmla="*/ 2 h 74"/>
                <a:gd name="T96" fmla="*/ 28 w 70"/>
                <a:gd name="T97" fmla="*/ 0 h 74"/>
                <a:gd name="T98" fmla="*/ 31 w 70"/>
                <a:gd name="T9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74">
                  <a:moveTo>
                    <a:pt x="0" y="74"/>
                  </a:moveTo>
                  <a:lnTo>
                    <a:pt x="0" y="72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1" y="65"/>
                  </a:lnTo>
                  <a:lnTo>
                    <a:pt x="1" y="63"/>
                  </a:lnTo>
                  <a:lnTo>
                    <a:pt x="1" y="62"/>
                  </a:lnTo>
                  <a:lnTo>
                    <a:pt x="3" y="62"/>
                  </a:lnTo>
                  <a:lnTo>
                    <a:pt x="3" y="60"/>
                  </a:lnTo>
                  <a:lnTo>
                    <a:pt x="4" y="60"/>
                  </a:lnTo>
                  <a:lnTo>
                    <a:pt x="6" y="59"/>
                  </a:lnTo>
                  <a:lnTo>
                    <a:pt x="7" y="59"/>
                  </a:lnTo>
                  <a:lnTo>
                    <a:pt x="7" y="57"/>
                  </a:lnTo>
                  <a:lnTo>
                    <a:pt x="9" y="57"/>
                  </a:lnTo>
                  <a:lnTo>
                    <a:pt x="10" y="56"/>
                  </a:lnTo>
                  <a:lnTo>
                    <a:pt x="12" y="56"/>
                  </a:lnTo>
                  <a:lnTo>
                    <a:pt x="12" y="54"/>
                  </a:lnTo>
                  <a:lnTo>
                    <a:pt x="13" y="54"/>
                  </a:lnTo>
                  <a:lnTo>
                    <a:pt x="15" y="54"/>
                  </a:lnTo>
                  <a:lnTo>
                    <a:pt x="16" y="54"/>
                  </a:lnTo>
                  <a:lnTo>
                    <a:pt x="16" y="53"/>
                  </a:lnTo>
                  <a:lnTo>
                    <a:pt x="18" y="53"/>
                  </a:lnTo>
                  <a:lnTo>
                    <a:pt x="19" y="53"/>
                  </a:lnTo>
                  <a:lnTo>
                    <a:pt x="21" y="53"/>
                  </a:lnTo>
                  <a:lnTo>
                    <a:pt x="22" y="53"/>
                  </a:lnTo>
                  <a:lnTo>
                    <a:pt x="24" y="53"/>
                  </a:lnTo>
                  <a:lnTo>
                    <a:pt x="25" y="53"/>
                  </a:lnTo>
                  <a:lnTo>
                    <a:pt x="25" y="51"/>
                  </a:lnTo>
                  <a:lnTo>
                    <a:pt x="27" y="51"/>
                  </a:lnTo>
                  <a:lnTo>
                    <a:pt x="28" y="51"/>
                  </a:lnTo>
                  <a:lnTo>
                    <a:pt x="30" y="51"/>
                  </a:lnTo>
                  <a:lnTo>
                    <a:pt x="31" y="51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4" y="53"/>
                  </a:lnTo>
                  <a:lnTo>
                    <a:pt x="36" y="53"/>
                  </a:lnTo>
                  <a:lnTo>
                    <a:pt x="37" y="53"/>
                  </a:lnTo>
                  <a:lnTo>
                    <a:pt x="39" y="53"/>
                  </a:lnTo>
                  <a:lnTo>
                    <a:pt x="40" y="53"/>
                  </a:lnTo>
                  <a:lnTo>
                    <a:pt x="42" y="53"/>
                  </a:lnTo>
                  <a:lnTo>
                    <a:pt x="43" y="54"/>
                  </a:lnTo>
                  <a:lnTo>
                    <a:pt x="45" y="54"/>
                  </a:lnTo>
                  <a:lnTo>
                    <a:pt x="46" y="54"/>
                  </a:lnTo>
                  <a:lnTo>
                    <a:pt x="49" y="54"/>
                  </a:lnTo>
                  <a:lnTo>
                    <a:pt x="51" y="56"/>
                  </a:lnTo>
                  <a:lnTo>
                    <a:pt x="52" y="56"/>
                  </a:lnTo>
                  <a:lnTo>
                    <a:pt x="55" y="56"/>
                  </a:lnTo>
                  <a:lnTo>
                    <a:pt x="57" y="57"/>
                  </a:lnTo>
                  <a:lnTo>
                    <a:pt x="60" y="57"/>
                  </a:lnTo>
                  <a:lnTo>
                    <a:pt x="61" y="59"/>
                  </a:lnTo>
                  <a:lnTo>
                    <a:pt x="64" y="59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70" y="60"/>
                  </a:lnTo>
                  <a:lnTo>
                    <a:pt x="42" y="45"/>
                  </a:lnTo>
                  <a:lnTo>
                    <a:pt x="39" y="42"/>
                  </a:lnTo>
                  <a:lnTo>
                    <a:pt x="36" y="41"/>
                  </a:lnTo>
                  <a:lnTo>
                    <a:pt x="34" y="39"/>
                  </a:lnTo>
                  <a:lnTo>
                    <a:pt x="33" y="39"/>
                  </a:lnTo>
                  <a:lnTo>
                    <a:pt x="31" y="38"/>
                  </a:lnTo>
                  <a:lnTo>
                    <a:pt x="31" y="36"/>
                  </a:lnTo>
                  <a:lnTo>
                    <a:pt x="30" y="35"/>
                  </a:lnTo>
                  <a:lnTo>
                    <a:pt x="28" y="33"/>
                  </a:lnTo>
                  <a:lnTo>
                    <a:pt x="28" y="32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5" y="30"/>
                  </a:lnTo>
                  <a:lnTo>
                    <a:pt x="25" y="29"/>
                  </a:lnTo>
                  <a:lnTo>
                    <a:pt x="25" y="27"/>
                  </a:lnTo>
                  <a:lnTo>
                    <a:pt x="24" y="27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2" y="23"/>
                  </a:lnTo>
                  <a:lnTo>
                    <a:pt x="21" y="21"/>
                  </a:lnTo>
                  <a:lnTo>
                    <a:pt x="21" y="20"/>
                  </a:lnTo>
                  <a:lnTo>
                    <a:pt x="21" y="18"/>
                  </a:lnTo>
                  <a:lnTo>
                    <a:pt x="21" y="17"/>
                  </a:lnTo>
                  <a:lnTo>
                    <a:pt x="21" y="15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21" y="11"/>
                  </a:lnTo>
                  <a:lnTo>
                    <a:pt x="21" y="9"/>
                  </a:lnTo>
                  <a:lnTo>
                    <a:pt x="22" y="9"/>
                  </a:lnTo>
                  <a:lnTo>
                    <a:pt x="22" y="8"/>
                  </a:lnTo>
                  <a:lnTo>
                    <a:pt x="22" y="6"/>
                  </a:lnTo>
                  <a:lnTo>
                    <a:pt x="24" y="6"/>
                  </a:lnTo>
                  <a:lnTo>
                    <a:pt x="24" y="5"/>
                  </a:lnTo>
                  <a:lnTo>
                    <a:pt x="25" y="5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1" y="0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 rot="5400000">
              <a:off x="2793" y="1625"/>
              <a:ext cx="93" cy="78"/>
            </a:xfrm>
            <a:custGeom>
              <a:avLst/>
              <a:gdLst>
                <a:gd name="T0" fmla="*/ 21 w 93"/>
                <a:gd name="T1" fmla="*/ 67 h 78"/>
                <a:gd name="T2" fmla="*/ 23 w 93"/>
                <a:gd name="T3" fmla="*/ 66 h 78"/>
                <a:gd name="T4" fmla="*/ 26 w 93"/>
                <a:gd name="T5" fmla="*/ 66 h 78"/>
                <a:gd name="T6" fmla="*/ 29 w 93"/>
                <a:gd name="T7" fmla="*/ 66 h 78"/>
                <a:gd name="T8" fmla="*/ 33 w 93"/>
                <a:gd name="T9" fmla="*/ 66 h 78"/>
                <a:gd name="T10" fmla="*/ 38 w 93"/>
                <a:gd name="T11" fmla="*/ 66 h 78"/>
                <a:gd name="T12" fmla="*/ 44 w 93"/>
                <a:gd name="T13" fmla="*/ 67 h 78"/>
                <a:gd name="T14" fmla="*/ 53 w 93"/>
                <a:gd name="T15" fmla="*/ 69 h 78"/>
                <a:gd name="T16" fmla="*/ 63 w 93"/>
                <a:gd name="T17" fmla="*/ 72 h 78"/>
                <a:gd name="T18" fmla="*/ 75 w 93"/>
                <a:gd name="T19" fmla="*/ 73 h 78"/>
                <a:gd name="T20" fmla="*/ 87 w 93"/>
                <a:gd name="T21" fmla="*/ 76 h 78"/>
                <a:gd name="T22" fmla="*/ 65 w 93"/>
                <a:gd name="T23" fmla="*/ 69 h 78"/>
                <a:gd name="T24" fmla="*/ 57 w 93"/>
                <a:gd name="T25" fmla="*/ 66 h 78"/>
                <a:gd name="T26" fmla="*/ 56 w 93"/>
                <a:gd name="T27" fmla="*/ 64 h 78"/>
                <a:gd name="T28" fmla="*/ 53 w 93"/>
                <a:gd name="T29" fmla="*/ 63 h 78"/>
                <a:gd name="T30" fmla="*/ 50 w 93"/>
                <a:gd name="T31" fmla="*/ 60 h 78"/>
                <a:gd name="T32" fmla="*/ 48 w 93"/>
                <a:gd name="T33" fmla="*/ 58 h 78"/>
                <a:gd name="T34" fmla="*/ 47 w 93"/>
                <a:gd name="T35" fmla="*/ 57 h 78"/>
                <a:gd name="T36" fmla="*/ 45 w 93"/>
                <a:gd name="T37" fmla="*/ 55 h 78"/>
                <a:gd name="T38" fmla="*/ 44 w 93"/>
                <a:gd name="T39" fmla="*/ 55 h 78"/>
                <a:gd name="T40" fmla="*/ 42 w 93"/>
                <a:gd name="T41" fmla="*/ 54 h 78"/>
                <a:gd name="T42" fmla="*/ 42 w 93"/>
                <a:gd name="T43" fmla="*/ 51 h 78"/>
                <a:gd name="T44" fmla="*/ 41 w 93"/>
                <a:gd name="T45" fmla="*/ 48 h 78"/>
                <a:gd name="T46" fmla="*/ 41 w 93"/>
                <a:gd name="T47" fmla="*/ 45 h 78"/>
                <a:gd name="T48" fmla="*/ 42 w 93"/>
                <a:gd name="T49" fmla="*/ 43 h 78"/>
                <a:gd name="T50" fmla="*/ 42 w 93"/>
                <a:gd name="T51" fmla="*/ 40 h 78"/>
                <a:gd name="T52" fmla="*/ 44 w 93"/>
                <a:gd name="T53" fmla="*/ 39 h 78"/>
                <a:gd name="T54" fmla="*/ 45 w 93"/>
                <a:gd name="T55" fmla="*/ 37 h 78"/>
                <a:gd name="T56" fmla="*/ 47 w 93"/>
                <a:gd name="T57" fmla="*/ 36 h 78"/>
                <a:gd name="T58" fmla="*/ 48 w 93"/>
                <a:gd name="T59" fmla="*/ 34 h 78"/>
                <a:gd name="T60" fmla="*/ 50 w 93"/>
                <a:gd name="T61" fmla="*/ 33 h 78"/>
                <a:gd name="T62" fmla="*/ 53 w 93"/>
                <a:gd name="T63" fmla="*/ 31 h 78"/>
                <a:gd name="T64" fmla="*/ 54 w 93"/>
                <a:gd name="T65" fmla="*/ 30 h 78"/>
                <a:gd name="T66" fmla="*/ 56 w 93"/>
                <a:gd name="T67" fmla="*/ 28 h 78"/>
                <a:gd name="T68" fmla="*/ 57 w 93"/>
                <a:gd name="T69" fmla="*/ 28 h 78"/>
                <a:gd name="T70" fmla="*/ 60 w 93"/>
                <a:gd name="T71" fmla="*/ 27 h 78"/>
                <a:gd name="T72" fmla="*/ 24 w 93"/>
                <a:gd name="T73" fmla="*/ 22 h 78"/>
                <a:gd name="T74" fmla="*/ 18 w 93"/>
                <a:gd name="T75" fmla="*/ 19 h 78"/>
                <a:gd name="T76" fmla="*/ 15 w 93"/>
                <a:gd name="T77" fmla="*/ 19 h 78"/>
                <a:gd name="T78" fmla="*/ 12 w 93"/>
                <a:gd name="T79" fmla="*/ 19 h 78"/>
                <a:gd name="T80" fmla="*/ 11 w 93"/>
                <a:gd name="T81" fmla="*/ 18 h 78"/>
                <a:gd name="T82" fmla="*/ 9 w 93"/>
                <a:gd name="T83" fmla="*/ 16 h 78"/>
                <a:gd name="T84" fmla="*/ 8 w 93"/>
                <a:gd name="T85" fmla="*/ 15 h 78"/>
                <a:gd name="T86" fmla="*/ 6 w 93"/>
                <a:gd name="T87" fmla="*/ 13 h 78"/>
                <a:gd name="T88" fmla="*/ 5 w 93"/>
                <a:gd name="T89" fmla="*/ 12 h 78"/>
                <a:gd name="T90" fmla="*/ 3 w 93"/>
                <a:gd name="T91" fmla="*/ 10 h 78"/>
                <a:gd name="T92" fmla="*/ 2 w 93"/>
                <a:gd name="T93" fmla="*/ 7 h 78"/>
                <a:gd name="T94" fmla="*/ 2 w 93"/>
                <a:gd name="T95" fmla="*/ 4 h 78"/>
                <a:gd name="T96" fmla="*/ 0 w 93"/>
                <a:gd name="T97" fmla="*/ 3 h 78"/>
                <a:gd name="T98" fmla="*/ 0 w 93"/>
                <a:gd name="T9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78">
                  <a:moveTo>
                    <a:pt x="21" y="67"/>
                  </a:moveTo>
                  <a:lnTo>
                    <a:pt x="21" y="67"/>
                  </a:lnTo>
                  <a:lnTo>
                    <a:pt x="21" y="66"/>
                  </a:lnTo>
                  <a:lnTo>
                    <a:pt x="23" y="66"/>
                  </a:lnTo>
                  <a:lnTo>
                    <a:pt x="24" y="66"/>
                  </a:lnTo>
                  <a:lnTo>
                    <a:pt x="26" y="66"/>
                  </a:lnTo>
                  <a:lnTo>
                    <a:pt x="27" y="66"/>
                  </a:lnTo>
                  <a:lnTo>
                    <a:pt x="29" y="66"/>
                  </a:lnTo>
                  <a:lnTo>
                    <a:pt x="30" y="66"/>
                  </a:lnTo>
                  <a:lnTo>
                    <a:pt x="33" y="66"/>
                  </a:lnTo>
                  <a:lnTo>
                    <a:pt x="35" y="66"/>
                  </a:lnTo>
                  <a:lnTo>
                    <a:pt x="38" y="66"/>
                  </a:lnTo>
                  <a:lnTo>
                    <a:pt x="41" y="67"/>
                  </a:lnTo>
                  <a:lnTo>
                    <a:pt x="44" y="67"/>
                  </a:lnTo>
                  <a:lnTo>
                    <a:pt x="48" y="69"/>
                  </a:lnTo>
                  <a:lnTo>
                    <a:pt x="53" y="69"/>
                  </a:lnTo>
                  <a:lnTo>
                    <a:pt x="57" y="70"/>
                  </a:lnTo>
                  <a:lnTo>
                    <a:pt x="63" y="72"/>
                  </a:lnTo>
                  <a:lnTo>
                    <a:pt x="69" y="73"/>
                  </a:lnTo>
                  <a:lnTo>
                    <a:pt x="75" y="73"/>
                  </a:lnTo>
                  <a:lnTo>
                    <a:pt x="81" y="75"/>
                  </a:lnTo>
                  <a:lnTo>
                    <a:pt x="87" y="76"/>
                  </a:lnTo>
                  <a:lnTo>
                    <a:pt x="93" y="78"/>
                  </a:lnTo>
                  <a:lnTo>
                    <a:pt x="65" y="69"/>
                  </a:lnTo>
                  <a:lnTo>
                    <a:pt x="60" y="67"/>
                  </a:lnTo>
                  <a:lnTo>
                    <a:pt x="57" y="66"/>
                  </a:lnTo>
                  <a:lnTo>
                    <a:pt x="57" y="64"/>
                  </a:lnTo>
                  <a:lnTo>
                    <a:pt x="56" y="64"/>
                  </a:lnTo>
                  <a:lnTo>
                    <a:pt x="54" y="63"/>
                  </a:lnTo>
                  <a:lnTo>
                    <a:pt x="53" y="63"/>
                  </a:lnTo>
                  <a:lnTo>
                    <a:pt x="51" y="61"/>
                  </a:lnTo>
                  <a:lnTo>
                    <a:pt x="50" y="60"/>
                  </a:lnTo>
                  <a:lnTo>
                    <a:pt x="48" y="60"/>
                  </a:lnTo>
                  <a:lnTo>
                    <a:pt x="48" y="58"/>
                  </a:lnTo>
                  <a:lnTo>
                    <a:pt x="47" y="58"/>
                  </a:lnTo>
                  <a:lnTo>
                    <a:pt x="47" y="57"/>
                  </a:lnTo>
                  <a:lnTo>
                    <a:pt x="45" y="57"/>
                  </a:lnTo>
                  <a:lnTo>
                    <a:pt x="45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4"/>
                  </a:lnTo>
                  <a:lnTo>
                    <a:pt x="42" y="54"/>
                  </a:lnTo>
                  <a:lnTo>
                    <a:pt x="42" y="52"/>
                  </a:lnTo>
                  <a:lnTo>
                    <a:pt x="42" y="51"/>
                  </a:lnTo>
                  <a:lnTo>
                    <a:pt x="42" y="49"/>
                  </a:lnTo>
                  <a:lnTo>
                    <a:pt x="41" y="48"/>
                  </a:lnTo>
                  <a:lnTo>
                    <a:pt x="41" y="46"/>
                  </a:lnTo>
                  <a:lnTo>
                    <a:pt x="41" y="45"/>
                  </a:lnTo>
                  <a:lnTo>
                    <a:pt x="42" y="45"/>
                  </a:lnTo>
                  <a:lnTo>
                    <a:pt x="42" y="43"/>
                  </a:lnTo>
                  <a:lnTo>
                    <a:pt x="42" y="42"/>
                  </a:lnTo>
                  <a:lnTo>
                    <a:pt x="42" y="40"/>
                  </a:lnTo>
                  <a:lnTo>
                    <a:pt x="44" y="40"/>
                  </a:lnTo>
                  <a:lnTo>
                    <a:pt x="44" y="39"/>
                  </a:lnTo>
                  <a:lnTo>
                    <a:pt x="44" y="37"/>
                  </a:lnTo>
                  <a:lnTo>
                    <a:pt x="45" y="37"/>
                  </a:lnTo>
                  <a:lnTo>
                    <a:pt x="45" y="36"/>
                  </a:lnTo>
                  <a:lnTo>
                    <a:pt x="47" y="36"/>
                  </a:lnTo>
                  <a:lnTo>
                    <a:pt x="47" y="34"/>
                  </a:lnTo>
                  <a:lnTo>
                    <a:pt x="48" y="34"/>
                  </a:lnTo>
                  <a:lnTo>
                    <a:pt x="48" y="33"/>
                  </a:lnTo>
                  <a:lnTo>
                    <a:pt x="50" y="33"/>
                  </a:lnTo>
                  <a:lnTo>
                    <a:pt x="51" y="31"/>
                  </a:lnTo>
                  <a:lnTo>
                    <a:pt x="53" y="31"/>
                  </a:lnTo>
                  <a:lnTo>
                    <a:pt x="53" y="30"/>
                  </a:lnTo>
                  <a:lnTo>
                    <a:pt x="54" y="30"/>
                  </a:lnTo>
                  <a:lnTo>
                    <a:pt x="56" y="30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9" y="28"/>
                  </a:lnTo>
                  <a:lnTo>
                    <a:pt x="60" y="27"/>
                  </a:lnTo>
                  <a:lnTo>
                    <a:pt x="62" y="27"/>
                  </a:lnTo>
                  <a:lnTo>
                    <a:pt x="24" y="22"/>
                  </a:lnTo>
                  <a:lnTo>
                    <a:pt x="20" y="21"/>
                  </a:lnTo>
                  <a:lnTo>
                    <a:pt x="18" y="19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5" y="10"/>
                  </a:lnTo>
                  <a:lnTo>
                    <a:pt x="3" y="10"/>
                  </a:lnTo>
                  <a:lnTo>
                    <a:pt x="3" y="9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 rot="5400000">
              <a:off x="2874" y="1622"/>
              <a:ext cx="93" cy="84"/>
            </a:xfrm>
            <a:custGeom>
              <a:avLst/>
              <a:gdLst>
                <a:gd name="T0" fmla="*/ 0 w 93"/>
                <a:gd name="T1" fmla="*/ 82 h 84"/>
                <a:gd name="T2" fmla="*/ 0 w 93"/>
                <a:gd name="T3" fmla="*/ 79 h 84"/>
                <a:gd name="T4" fmla="*/ 0 w 93"/>
                <a:gd name="T5" fmla="*/ 76 h 84"/>
                <a:gd name="T6" fmla="*/ 0 w 93"/>
                <a:gd name="T7" fmla="*/ 73 h 84"/>
                <a:gd name="T8" fmla="*/ 2 w 93"/>
                <a:gd name="T9" fmla="*/ 72 h 84"/>
                <a:gd name="T10" fmla="*/ 3 w 93"/>
                <a:gd name="T11" fmla="*/ 69 h 84"/>
                <a:gd name="T12" fmla="*/ 5 w 93"/>
                <a:gd name="T13" fmla="*/ 67 h 84"/>
                <a:gd name="T14" fmla="*/ 5 w 93"/>
                <a:gd name="T15" fmla="*/ 66 h 84"/>
                <a:gd name="T16" fmla="*/ 6 w 93"/>
                <a:gd name="T17" fmla="*/ 64 h 84"/>
                <a:gd name="T18" fmla="*/ 8 w 93"/>
                <a:gd name="T19" fmla="*/ 63 h 84"/>
                <a:gd name="T20" fmla="*/ 9 w 93"/>
                <a:gd name="T21" fmla="*/ 61 h 84"/>
                <a:gd name="T22" fmla="*/ 12 w 93"/>
                <a:gd name="T23" fmla="*/ 61 h 84"/>
                <a:gd name="T24" fmla="*/ 14 w 93"/>
                <a:gd name="T25" fmla="*/ 60 h 84"/>
                <a:gd name="T26" fmla="*/ 17 w 93"/>
                <a:gd name="T27" fmla="*/ 58 h 84"/>
                <a:gd name="T28" fmla="*/ 20 w 93"/>
                <a:gd name="T29" fmla="*/ 57 h 84"/>
                <a:gd name="T30" fmla="*/ 62 w 93"/>
                <a:gd name="T31" fmla="*/ 51 h 84"/>
                <a:gd name="T32" fmla="*/ 59 w 93"/>
                <a:gd name="T33" fmla="*/ 49 h 84"/>
                <a:gd name="T34" fmla="*/ 57 w 93"/>
                <a:gd name="T35" fmla="*/ 49 h 84"/>
                <a:gd name="T36" fmla="*/ 56 w 93"/>
                <a:gd name="T37" fmla="*/ 48 h 84"/>
                <a:gd name="T38" fmla="*/ 53 w 93"/>
                <a:gd name="T39" fmla="*/ 48 h 84"/>
                <a:gd name="T40" fmla="*/ 51 w 93"/>
                <a:gd name="T41" fmla="*/ 46 h 84"/>
                <a:gd name="T42" fmla="*/ 48 w 93"/>
                <a:gd name="T43" fmla="*/ 45 h 84"/>
                <a:gd name="T44" fmla="*/ 47 w 93"/>
                <a:gd name="T45" fmla="*/ 43 h 84"/>
                <a:gd name="T46" fmla="*/ 45 w 93"/>
                <a:gd name="T47" fmla="*/ 42 h 84"/>
                <a:gd name="T48" fmla="*/ 44 w 93"/>
                <a:gd name="T49" fmla="*/ 40 h 84"/>
                <a:gd name="T50" fmla="*/ 44 w 93"/>
                <a:gd name="T51" fmla="*/ 37 h 84"/>
                <a:gd name="T52" fmla="*/ 42 w 93"/>
                <a:gd name="T53" fmla="*/ 36 h 84"/>
                <a:gd name="T54" fmla="*/ 42 w 93"/>
                <a:gd name="T55" fmla="*/ 33 h 84"/>
                <a:gd name="T56" fmla="*/ 41 w 93"/>
                <a:gd name="T57" fmla="*/ 31 h 84"/>
                <a:gd name="T58" fmla="*/ 42 w 93"/>
                <a:gd name="T59" fmla="*/ 30 h 84"/>
                <a:gd name="T60" fmla="*/ 42 w 93"/>
                <a:gd name="T61" fmla="*/ 27 h 84"/>
                <a:gd name="T62" fmla="*/ 44 w 93"/>
                <a:gd name="T63" fmla="*/ 25 h 84"/>
                <a:gd name="T64" fmla="*/ 44 w 93"/>
                <a:gd name="T65" fmla="*/ 22 h 84"/>
                <a:gd name="T66" fmla="*/ 45 w 93"/>
                <a:gd name="T67" fmla="*/ 21 h 84"/>
                <a:gd name="T68" fmla="*/ 47 w 93"/>
                <a:gd name="T69" fmla="*/ 19 h 84"/>
                <a:gd name="T70" fmla="*/ 48 w 93"/>
                <a:gd name="T71" fmla="*/ 18 h 84"/>
                <a:gd name="T72" fmla="*/ 51 w 93"/>
                <a:gd name="T73" fmla="*/ 16 h 84"/>
                <a:gd name="T74" fmla="*/ 54 w 93"/>
                <a:gd name="T75" fmla="*/ 15 h 84"/>
                <a:gd name="T76" fmla="*/ 57 w 93"/>
                <a:gd name="T77" fmla="*/ 13 h 84"/>
                <a:gd name="T78" fmla="*/ 60 w 93"/>
                <a:gd name="T79" fmla="*/ 10 h 84"/>
                <a:gd name="T80" fmla="*/ 93 w 93"/>
                <a:gd name="T81" fmla="*/ 0 h 84"/>
                <a:gd name="T82" fmla="*/ 81 w 93"/>
                <a:gd name="T83" fmla="*/ 3 h 84"/>
                <a:gd name="T84" fmla="*/ 69 w 93"/>
                <a:gd name="T85" fmla="*/ 4 h 84"/>
                <a:gd name="T86" fmla="*/ 57 w 93"/>
                <a:gd name="T87" fmla="*/ 7 h 84"/>
                <a:gd name="T88" fmla="*/ 48 w 93"/>
                <a:gd name="T89" fmla="*/ 9 h 84"/>
                <a:gd name="T90" fmla="*/ 41 w 93"/>
                <a:gd name="T91" fmla="*/ 10 h 84"/>
                <a:gd name="T92" fmla="*/ 35 w 93"/>
                <a:gd name="T93" fmla="*/ 12 h 84"/>
                <a:gd name="T94" fmla="*/ 30 w 93"/>
                <a:gd name="T95" fmla="*/ 12 h 84"/>
                <a:gd name="T96" fmla="*/ 27 w 93"/>
                <a:gd name="T97" fmla="*/ 12 h 84"/>
                <a:gd name="T98" fmla="*/ 24 w 93"/>
                <a:gd name="T9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84">
                  <a:moveTo>
                    <a:pt x="0" y="84"/>
                  </a:moveTo>
                  <a:lnTo>
                    <a:pt x="0" y="82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2" y="73"/>
                  </a:lnTo>
                  <a:lnTo>
                    <a:pt x="2" y="72"/>
                  </a:lnTo>
                  <a:lnTo>
                    <a:pt x="2" y="70"/>
                  </a:lnTo>
                  <a:lnTo>
                    <a:pt x="3" y="69"/>
                  </a:lnTo>
                  <a:lnTo>
                    <a:pt x="3" y="67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9" y="63"/>
                  </a:lnTo>
                  <a:lnTo>
                    <a:pt x="9" y="61"/>
                  </a:lnTo>
                  <a:lnTo>
                    <a:pt x="11" y="61"/>
                  </a:lnTo>
                  <a:lnTo>
                    <a:pt x="12" y="61"/>
                  </a:lnTo>
                  <a:lnTo>
                    <a:pt x="12" y="60"/>
                  </a:lnTo>
                  <a:lnTo>
                    <a:pt x="14" y="60"/>
                  </a:lnTo>
                  <a:lnTo>
                    <a:pt x="15" y="58"/>
                  </a:lnTo>
                  <a:lnTo>
                    <a:pt x="17" y="58"/>
                  </a:lnTo>
                  <a:lnTo>
                    <a:pt x="18" y="58"/>
                  </a:lnTo>
                  <a:lnTo>
                    <a:pt x="20" y="57"/>
                  </a:lnTo>
                  <a:lnTo>
                    <a:pt x="24" y="55"/>
                  </a:lnTo>
                  <a:lnTo>
                    <a:pt x="62" y="51"/>
                  </a:lnTo>
                  <a:lnTo>
                    <a:pt x="60" y="51"/>
                  </a:lnTo>
                  <a:lnTo>
                    <a:pt x="59" y="49"/>
                  </a:lnTo>
                  <a:lnTo>
                    <a:pt x="57" y="49"/>
                  </a:lnTo>
                  <a:lnTo>
                    <a:pt x="57" y="49"/>
                  </a:lnTo>
                  <a:lnTo>
                    <a:pt x="56" y="49"/>
                  </a:lnTo>
                  <a:lnTo>
                    <a:pt x="56" y="48"/>
                  </a:lnTo>
                  <a:lnTo>
                    <a:pt x="54" y="48"/>
                  </a:lnTo>
                  <a:lnTo>
                    <a:pt x="53" y="48"/>
                  </a:lnTo>
                  <a:lnTo>
                    <a:pt x="53" y="46"/>
                  </a:lnTo>
                  <a:lnTo>
                    <a:pt x="51" y="46"/>
                  </a:lnTo>
                  <a:lnTo>
                    <a:pt x="50" y="45"/>
                  </a:lnTo>
                  <a:lnTo>
                    <a:pt x="48" y="45"/>
                  </a:lnTo>
                  <a:lnTo>
                    <a:pt x="48" y="43"/>
                  </a:lnTo>
                  <a:lnTo>
                    <a:pt x="47" y="43"/>
                  </a:lnTo>
                  <a:lnTo>
                    <a:pt x="47" y="42"/>
                  </a:lnTo>
                  <a:lnTo>
                    <a:pt x="45" y="42"/>
                  </a:lnTo>
                  <a:lnTo>
                    <a:pt x="45" y="40"/>
                  </a:lnTo>
                  <a:lnTo>
                    <a:pt x="44" y="40"/>
                  </a:lnTo>
                  <a:lnTo>
                    <a:pt x="44" y="39"/>
                  </a:lnTo>
                  <a:lnTo>
                    <a:pt x="44" y="37"/>
                  </a:lnTo>
                  <a:lnTo>
                    <a:pt x="42" y="37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3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2" y="27"/>
                  </a:lnTo>
                  <a:lnTo>
                    <a:pt x="42" y="25"/>
                  </a:lnTo>
                  <a:lnTo>
                    <a:pt x="44" y="25"/>
                  </a:lnTo>
                  <a:lnTo>
                    <a:pt x="44" y="24"/>
                  </a:lnTo>
                  <a:lnTo>
                    <a:pt x="44" y="22"/>
                  </a:lnTo>
                  <a:lnTo>
                    <a:pt x="45" y="22"/>
                  </a:lnTo>
                  <a:lnTo>
                    <a:pt x="45" y="21"/>
                  </a:lnTo>
                  <a:lnTo>
                    <a:pt x="47" y="21"/>
                  </a:lnTo>
                  <a:lnTo>
                    <a:pt x="47" y="19"/>
                  </a:lnTo>
                  <a:lnTo>
                    <a:pt x="48" y="19"/>
                  </a:lnTo>
                  <a:lnTo>
                    <a:pt x="48" y="18"/>
                  </a:lnTo>
                  <a:lnTo>
                    <a:pt x="50" y="18"/>
                  </a:lnTo>
                  <a:lnTo>
                    <a:pt x="51" y="16"/>
                  </a:lnTo>
                  <a:lnTo>
                    <a:pt x="53" y="15"/>
                  </a:lnTo>
                  <a:lnTo>
                    <a:pt x="54" y="15"/>
                  </a:lnTo>
                  <a:lnTo>
                    <a:pt x="56" y="13"/>
                  </a:lnTo>
                  <a:lnTo>
                    <a:pt x="57" y="13"/>
                  </a:lnTo>
                  <a:lnTo>
                    <a:pt x="57" y="12"/>
                  </a:lnTo>
                  <a:lnTo>
                    <a:pt x="60" y="10"/>
                  </a:lnTo>
                  <a:lnTo>
                    <a:pt x="65" y="9"/>
                  </a:lnTo>
                  <a:lnTo>
                    <a:pt x="93" y="0"/>
                  </a:lnTo>
                  <a:lnTo>
                    <a:pt x="87" y="1"/>
                  </a:lnTo>
                  <a:lnTo>
                    <a:pt x="81" y="3"/>
                  </a:lnTo>
                  <a:lnTo>
                    <a:pt x="75" y="4"/>
                  </a:lnTo>
                  <a:lnTo>
                    <a:pt x="69" y="4"/>
                  </a:lnTo>
                  <a:lnTo>
                    <a:pt x="63" y="6"/>
                  </a:lnTo>
                  <a:lnTo>
                    <a:pt x="57" y="7"/>
                  </a:lnTo>
                  <a:lnTo>
                    <a:pt x="53" y="9"/>
                  </a:lnTo>
                  <a:lnTo>
                    <a:pt x="48" y="9"/>
                  </a:lnTo>
                  <a:lnTo>
                    <a:pt x="44" y="10"/>
                  </a:lnTo>
                  <a:lnTo>
                    <a:pt x="41" y="10"/>
                  </a:lnTo>
                  <a:lnTo>
                    <a:pt x="38" y="12"/>
                  </a:lnTo>
                  <a:lnTo>
                    <a:pt x="35" y="12"/>
                  </a:lnTo>
                  <a:lnTo>
                    <a:pt x="33" y="12"/>
                  </a:lnTo>
                  <a:lnTo>
                    <a:pt x="30" y="12"/>
                  </a:lnTo>
                  <a:lnTo>
                    <a:pt x="29" y="12"/>
                  </a:lnTo>
                  <a:lnTo>
                    <a:pt x="27" y="12"/>
                  </a:lnTo>
                  <a:lnTo>
                    <a:pt x="26" y="12"/>
                  </a:lnTo>
                  <a:lnTo>
                    <a:pt x="24" y="12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 rot="5400000">
              <a:off x="2950" y="1607"/>
              <a:ext cx="70" cy="69"/>
            </a:xfrm>
            <a:custGeom>
              <a:avLst/>
              <a:gdLst>
                <a:gd name="T0" fmla="*/ 33 w 70"/>
                <a:gd name="T1" fmla="*/ 69 h 69"/>
                <a:gd name="T2" fmla="*/ 31 w 70"/>
                <a:gd name="T3" fmla="*/ 67 h 69"/>
                <a:gd name="T4" fmla="*/ 30 w 70"/>
                <a:gd name="T5" fmla="*/ 67 h 69"/>
                <a:gd name="T6" fmla="*/ 28 w 70"/>
                <a:gd name="T7" fmla="*/ 66 h 69"/>
                <a:gd name="T8" fmla="*/ 27 w 70"/>
                <a:gd name="T9" fmla="*/ 64 h 69"/>
                <a:gd name="T10" fmla="*/ 25 w 70"/>
                <a:gd name="T11" fmla="*/ 63 h 69"/>
                <a:gd name="T12" fmla="*/ 24 w 70"/>
                <a:gd name="T13" fmla="*/ 61 h 69"/>
                <a:gd name="T14" fmla="*/ 22 w 70"/>
                <a:gd name="T15" fmla="*/ 60 h 69"/>
                <a:gd name="T16" fmla="*/ 21 w 70"/>
                <a:gd name="T17" fmla="*/ 58 h 69"/>
                <a:gd name="T18" fmla="*/ 21 w 70"/>
                <a:gd name="T19" fmla="*/ 55 h 69"/>
                <a:gd name="T20" fmla="*/ 21 w 70"/>
                <a:gd name="T21" fmla="*/ 52 h 69"/>
                <a:gd name="T22" fmla="*/ 21 w 70"/>
                <a:gd name="T23" fmla="*/ 51 h 69"/>
                <a:gd name="T24" fmla="*/ 21 w 70"/>
                <a:gd name="T25" fmla="*/ 48 h 69"/>
                <a:gd name="T26" fmla="*/ 22 w 70"/>
                <a:gd name="T27" fmla="*/ 45 h 69"/>
                <a:gd name="T28" fmla="*/ 24 w 70"/>
                <a:gd name="T29" fmla="*/ 43 h 69"/>
                <a:gd name="T30" fmla="*/ 24 w 70"/>
                <a:gd name="T31" fmla="*/ 40 h 69"/>
                <a:gd name="T32" fmla="*/ 25 w 70"/>
                <a:gd name="T33" fmla="*/ 39 h 69"/>
                <a:gd name="T34" fmla="*/ 27 w 70"/>
                <a:gd name="T35" fmla="*/ 37 h 69"/>
                <a:gd name="T36" fmla="*/ 28 w 70"/>
                <a:gd name="T37" fmla="*/ 36 h 69"/>
                <a:gd name="T38" fmla="*/ 30 w 70"/>
                <a:gd name="T39" fmla="*/ 33 h 69"/>
                <a:gd name="T40" fmla="*/ 31 w 70"/>
                <a:gd name="T41" fmla="*/ 30 h 69"/>
                <a:gd name="T42" fmla="*/ 34 w 70"/>
                <a:gd name="T43" fmla="*/ 28 h 69"/>
                <a:gd name="T44" fmla="*/ 39 w 70"/>
                <a:gd name="T45" fmla="*/ 25 h 69"/>
                <a:gd name="T46" fmla="*/ 70 w 70"/>
                <a:gd name="T47" fmla="*/ 7 h 69"/>
                <a:gd name="T48" fmla="*/ 67 w 70"/>
                <a:gd name="T49" fmla="*/ 9 h 69"/>
                <a:gd name="T50" fmla="*/ 61 w 70"/>
                <a:gd name="T51" fmla="*/ 10 h 69"/>
                <a:gd name="T52" fmla="*/ 57 w 70"/>
                <a:gd name="T53" fmla="*/ 12 h 69"/>
                <a:gd name="T54" fmla="*/ 52 w 70"/>
                <a:gd name="T55" fmla="*/ 13 h 69"/>
                <a:gd name="T56" fmla="*/ 49 w 70"/>
                <a:gd name="T57" fmla="*/ 15 h 69"/>
                <a:gd name="T58" fmla="*/ 45 w 70"/>
                <a:gd name="T59" fmla="*/ 15 h 69"/>
                <a:gd name="T60" fmla="*/ 42 w 70"/>
                <a:gd name="T61" fmla="*/ 16 h 69"/>
                <a:gd name="T62" fmla="*/ 39 w 70"/>
                <a:gd name="T63" fmla="*/ 16 h 69"/>
                <a:gd name="T64" fmla="*/ 36 w 70"/>
                <a:gd name="T65" fmla="*/ 16 h 69"/>
                <a:gd name="T66" fmla="*/ 33 w 70"/>
                <a:gd name="T67" fmla="*/ 16 h 69"/>
                <a:gd name="T68" fmla="*/ 31 w 70"/>
                <a:gd name="T69" fmla="*/ 16 h 69"/>
                <a:gd name="T70" fmla="*/ 28 w 70"/>
                <a:gd name="T71" fmla="*/ 16 h 69"/>
                <a:gd name="T72" fmla="*/ 25 w 70"/>
                <a:gd name="T73" fmla="*/ 16 h 69"/>
                <a:gd name="T74" fmla="*/ 24 w 70"/>
                <a:gd name="T75" fmla="*/ 16 h 69"/>
                <a:gd name="T76" fmla="*/ 21 w 70"/>
                <a:gd name="T77" fmla="*/ 16 h 69"/>
                <a:gd name="T78" fmla="*/ 18 w 70"/>
                <a:gd name="T79" fmla="*/ 16 h 69"/>
                <a:gd name="T80" fmla="*/ 16 w 70"/>
                <a:gd name="T81" fmla="*/ 15 h 69"/>
                <a:gd name="T82" fmla="*/ 13 w 70"/>
                <a:gd name="T83" fmla="*/ 15 h 69"/>
                <a:gd name="T84" fmla="*/ 12 w 70"/>
                <a:gd name="T85" fmla="*/ 13 h 69"/>
                <a:gd name="T86" fmla="*/ 9 w 70"/>
                <a:gd name="T87" fmla="*/ 12 h 69"/>
                <a:gd name="T88" fmla="*/ 7 w 70"/>
                <a:gd name="T89" fmla="*/ 10 h 69"/>
                <a:gd name="T90" fmla="*/ 4 w 70"/>
                <a:gd name="T91" fmla="*/ 9 h 69"/>
                <a:gd name="T92" fmla="*/ 3 w 70"/>
                <a:gd name="T93" fmla="*/ 6 h 69"/>
                <a:gd name="T94" fmla="*/ 1 w 70"/>
                <a:gd name="T95" fmla="*/ 4 h 69"/>
                <a:gd name="T96" fmla="*/ 0 w 70"/>
                <a:gd name="T97" fmla="*/ 3 h 69"/>
                <a:gd name="T98" fmla="*/ 0 w 70"/>
                <a:gd name="T9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69">
                  <a:moveTo>
                    <a:pt x="34" y="69"/>
                  </a:moveTo>
                  <a:lnTo>
                    <a:pt x="33" y="69"/>
                  </a:lnTo>
                  <a:lnTo>
                    <a:pt x="31" y="69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28" y="67"/>
                  </a:lnTo>
                  <a:lnTo>
                    <a:pt x="28" y="66"/>
                  </a:lnTo>
                  <a:lnTo>
                    <a:pt x="27" y="66"/>
                  </a:lnTo>
                  <a:lnTo>
                    <a:pt x="27" y="64"/>
                  </a:lnTo>
                  <a:lnTo>
                    <a:pt x="25" y="64"/>
                  </a:lnTo>
                  <a:lnTo>
                    <a:pt x="25" y="63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2" y="61"/>
                  </a:lnTo>
                  <a:lnTo>
                    <a:pt x="22" y="60"/>
                  </a:lnTo>
                  <a:lnTo>
                    <a:pt x="22" y="58"/>
                  </a:lnTo>
                  <a:lnTo>
                    <a:pt x="21" y="58"/>
                  </a:lnTo>
                  <a:lnTo>
                    <a:pt x="21" y="57"/>
                  </a:lnTo>
                  <a:lnTo>
                    <a:pt x="21" y="55"/>
                  </a:lnTo>
                  <a:lnTo>
                    <a:pt x="21" y="54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21" y="49"/>
                  </a:lnTo>
                  <a:lnTo>
                    <a:pt x="21" y="48"/>
                  </a:lnTo>
                  <a:lnTo>
                    <a:pt x="22" y="46"/>
                  </a:lnTo>
                  <a:lnTo>
                    <a:pt x="22" y="45"/>
                  </a:lnTo>
                  <a:lnTo>
                    <a:pt x="22" y="43"/>
                  </a:lnTo>
                  <a:lnTo>
                    <a:pt x="24" y="43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5" y="40"/>
                  </a:lnTo>
                  <a:lnTo>
                    <a:pt x="25" y="39"/>
                  </a:lnTo>
                  <a:lnTo>
                    <a:pt x="25" y="37"/>
                  </a:lnTo>
                  <a:lnTo>
                    <a:pt x="27" y="37"/>
                  </a:lnTo>
                  <a:lnTo>
                    <a:pt x="27" y="36"/>
                  </a:lnTo>
                  <a:lnTo>
                    <a:pt x="28" y="36"/>
                  </a:lnTo>
                  <a:lnTo>
                    <a:pt x="28" y="34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1" y="30"/>
                  </a:lnTo>
                  <a:lnTo>
                    <a:pt x="33" y="28"/>
                  </a:lnTo>
                  <a:lnTo>
                    <a:pt x="34" y="28"/>
                  </a:lnTo>
                  <a:lnTo>
                    <a:pt x="36" y="27"/>
                  </a:lnTo>
                  <a:lnTo>
                    <a:pt x="39" y="25"/>
                  </a:lnTo>
                  <a:lnTo>
                    <a:pt x="42" y="22"/>
                  </a:lnTo>
                  <a:lnTo>
                    <a:pt x="70" y="7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64" y="10"/>
                  </a:lnTo>
                  <a:lnTo>
                    <a:pt x="61" y="10"/>
                  </a:lnTo>
                  <a:lnTo>
                    <a:pt x="60" y="12"/>
                  </a:lnTo>
                  <a:lnTo>
                    <a:pt x="57" y="12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51" y="13"/>
                  </a:lnTo>
                  <a:lnTo>
                    <a:pt x="49" y="15"/>
                  </a:lnTo>
                  <a:lnTo>
                    <a:pt x="46" y="15"/>
                  </a:lnTo>
                  <a:lnTo>
                    <a:pt x="45" y="15"/>
                  </a:lnTo>
                  <a:lnTo>
                    <a:pt x="43" y="15"/>
                  </a:lnTo>
                  <a:lnTo>
                    <a:pt x="42" y="16"/>
                  </a:lnTo>
                  <a:lnTo>
                    <a:pt x="40" y="16"/>
                  </a:lnTo>
                  <a:lnTo>
                    <a:pt x="39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4" y="16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8" y="16"/>
                  </a:lnTo>
                  <a:lnTo>
                    <a:pt x="27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4" y="16"/>
                  </a:lnTo>
                  <a:lnTo>
                    <a:pt x="22" y="16"/>
                  </a:lnTo>
                  <a:lnTo>
                    <a:pt x="21" y="16"/>
                  </a:lnTo>
                  <a:lnTo>
                    <a:pt x="19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3"/>
                  </a:lnTo>
                  <a:lnTo>
                    <a:pt x="10" y="13"/>
                  </a:lnTo>
                  <a:lnTo>
                    <a:pt x="9" y="12"/>
                  </a:lnTo>
                  <a:lnTo>
                    <a:pt x="7" y="12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 rot="5400000">
              <a:off x="3030" y="1549"/>
              <a:ext cx="80" cy="101"/>
            </a:xfrm>
            <a:custGeom>
              <a:avLst/>
              <a:gdLst>
                <a:gd name="T0" fmla="*/ 47 w 80"/>
                <a:gd name="T1" fmla="*/ 99 h 101"/>
                <a:gd name="T2" fmla="*/ 47 w 80"/>
                <a:gd name="T3" fmla="*/ 96 h 101"/>
                <a:gd name="T4" fmla="*/ 47 w 80"/>
                <a:gd name="T5" fmla="*/ 93 h 101"/>
                <a:gd name="T6" fmla="*/ 48 w 80"/>
                <a:gd name="T7" fmla="*/ 92 h 101"/>
                <a:gd name="T8" fmla="*/ 48 w 80"/>
                <a:gd name="T9" fmla="*/ 89 h 101"/>
                <a:gd name="T10" fmla="*/ 51 w 80"/>
                <a:gd name="T11" fmla="*/ 86 h 101"/>
                <a:gd name="T12" fmla="*/ 54 w 80"/>
                <a:gd name="T13" fmla="*/ 81 h 101"/>
                <a:gd name="T14" fmla="*/ 80 w 80"/>
                <a:gd name="T15" fmla="*/ 59 h 101"/>
                <a:gd name="T16" fmla="*/ 78 w 80"/>
                <a:gd name="T17" fmla="*/ 60 h 101"/>
                <a:gd name="T18" fmla="*/ 75 w 80"/>
                <a:gd name="T19" fmla="*/ 62 h 101"/>
                <a:gd name="T20" fmla="*/ 72 w 80"/>
                <a:gd name="T21" fmla="*/ 62 h 101"/>
                <a:gd name="T22" fmla="*/ 71 w 80"/>
                <a:gd name="T23" fmla="*/ 63 h 101"/>
                <a:gd name="T24" fmla="*/ 68 w 80"/>
                <a:gd name="T25" fmla="*/ 65 h 101"/>
                <a:gd name="T26" fmla="*/ 65 w 80"/>
                <a:gd name="T27" fmla="*/ 65 h 101"/>
                <a:gd name="T28" fmla="*/ 63 w 80"/>
                <a:gd name="T29" fmla="*/ 66 h 101"/>
                <a:gd name="T30" fmla="*/ 60 w 80"/>
                <a:gd name="T31" fmla="*/ 66 h 101"/>
                <a:gd name="T32" fmla="*/ 57 w 80"/>
                <a:gd name="T33" fmla="*/ 66 h 101"/>
                <a:gd name="T34" fmla="*/ 54 w 80"/>
                <a:gd name="T35" fmla="*/ 66 h 101"/>
                <a:gd name="T36" fmla="*/ 51 w 80"/>
                <a:gd name="T37" fmla="*/ 66 h 101"/>
                <a:gd name="T38" fmla="*/ 48 w 80"/>
                <a:gd name="T39" fmla="*/ 66 h 101"/>
                <a:gd name="T40" fmla="*/ 45 w 80"/>
                <a:gd name="T41" fmla="*/ 66 h 101"/>
                <a:gd name="T42" fmla="*/ 44 w 80"/>
                <a:gd name="T43" fmla="*/ 65 h 101"/>
                <a:gd name="T44" fmla="*/ 42 w 80"/>
                <a:gd name="T45" fmla="*/ 63 h 101"/>
                <a:gd name="T46" fmla="*/ 41 w 80"/>
                <a:gd name="T47" fmla="*/ 62 h 101"/>
                <a:gd name="T48" fmla="*/ 39 w 80"/>
                <a:gd name="T49" fmla="*/ 60 h 101"/>
                <a:gd name="T50" fmla="*/ 38 w 80"/>
                <a:gd name="T51" fmla="*/ 59 h 101"/>
                <a:gd name="T52" fmla="*/ 36 w 80"/>
                <a:gd name="T53" fmla="*/ 57 h 101"/>
                <a:gd name="T54" fmla="*/ 35 w 80"/>
                <a:gd name="T55" fmla="*/ 54 h 101"/>
                <a:gd name="T56" fmla="*/ 33 w 80"/>
                <a:gd name="T57" fmla="*/ 51 h 101"/>
                <a:gd name="T58" fmla="*/ 33 w 80"/>
                <a:gd name="T59" fmla="*/ 48 h 101"/>
                <a:gd name="T60" fmla="*/ 33 w 80"/>
                <a:gd name="T61" fmla="*/ 45 h 101"/>
                <a:gd name="T62" fmla="*/ 33 w 80"/>
                <a:gd name="T63" fmla="*/ 44 h 101"/>
                <a:gd name="T64" fmla="*/ 35 w 80"/>
                <a:gd name="T65" fmla="*/ 42 h 101"/>
                <a:gd name="T66" fmla="*/ 35 w 80"/>
                <a:gd name="T67" fmla="*/ 39 h 101"/>
                <a:gd name="T68" fmla="*/ 36 w 80"/>
                <a:gd name="T69" fmla="*/ 36 h 101"/>
                <a:gd name="T70" fmla="*/ 36 w 80"/>
                <a:gd name="T71" fmla="*/ 33 h 101"/>
                <a:gd name="T72" fmla="*/ 38 w 80"/>
                <a:gd name="T73" fmla="*/ 30 h 101"/>
                <a:gd name="T74" fmla="*/ 41 w 80"/>
                <a:gd name="T75" fmla="*/ 26 h 101"/>
                <a:gd name="T76" fmla="*/ 45 w 80"/>
                <a:gd name="T77" fmla="*/ 17 h 101"/>
                <a:gd name="T78" fmla="*/ 56 w 80"/>
                <a:gd name="T79" fmla="*/ 3 h 101"/>
                <a:gd name="T80" fmla="*/ 51 w 80"/>
                <a:gd name="T81" fmla="*/ 8 h 101"/>
                <a:gd name="T82" fmla="*/ 45 w 80"/>
                <a:gd name="T83" fmla="*/ 12 h 101"/>
                <a:gd name="T84" fmla="*/ 39 w 80"/>
                <a:gd name="T85" fmla="*/ 18 h 101"/>
                <a:gd name="T86" fmla="*/ 33 w 80"/>
                <a:gd name="T87" fmla="*/ 26 h 101"/>
                <a:gd name="T88" fmla="*/ 26 w 80"/>
                <a:gd name="T89" fmla="*/ 35 h 101"/>
                <a:gd name="T90" fmla="*/ 17 w 80"/>
                <a:gd name="T91" fmla="*/ 44 h 101"/>
                <a:gd name="T92" fmla="*/ 11 w 80"/>
                <a:gd name="T93" fmla="*/ 48 h 101"/>
                <a:gd name="T94" fmla="*/ 6 w 80"/>
                <a:gd name="T95" fmla="*/ 53 h 101"/>
                <a:gd name="T96" fmla="*/ 3 w 80"/>
                <a:gd name="T97" fmla="*/ 56 h 101"/>
                <a:gd name="T98" fmla="*/ 0 w 80"/>
                <a:gd name="T9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01">
                  <a:moveTo>
                    <a:pt x="47" y="101"/>
                  </a:moveTo>
                  <a:lnTo>
                    <a:pt x="47" y="99"/>
                  </a:lnTo>
                  <a:lnTo>
                    <a:pt x="47" y="98"/>
                  </a:lnTo>
                  <a:lnTo>
                    <a:pt x="47" y="96"/>
                  </a:lnTo>
                  <a:lnTo>
                    <a:pt x="47" y="95"/>
                  </a:lnTo>
                  <a:lnTo>
                    <a:pt x="47" y="93"/>
                  </a:lnTo>
                  <a:lnTo>
                    <a:pt x="47" y="92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8" y="89"/>
                  </a:lnTo>
                  <a:lnTo>
                    <a:pt x="50" y="87"/>
                  </a:lnTo>
                  <a:lnTo>
                    <a:pt x="51" y="86"/>
                  </a:lnTo>
                  <a:lnTo>
                    <a:pt x="53" y="84"/>
                  </a:lnTo>
                  <a:lnTo>
                    <a:pt x="54" y="81"/>
                  </a:lnTo>
                  <a:lnTo>
                    <a:pt x="59" y="78"/>
                  </a:lnTo>
                  <a:lnTo>
                    <a:pt x="80" y="59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7" y="60"/>
                  </a:lnTo>
                  <a:lnTo>
                    <a:pt x="75" y="62"/>
                  </a:lnTo>
                  <a:lnTo>
                    <a:pt x="74" y="62"/>
                  </a:lnTo>
                  <a:lnTo>
                    <a:pt x="72" y="62"/>
                  </a:lnTo>
                  <a:lnTo>
                    <a:pt x="72" y="63"/>
                  </a:lnTo>
                  <a:lnTo>
                    <a:pt x="71" y="63"/>
                  </a:lnTo>
                  <a:lnTo>
                    <a:pt x="69" y="63"/>
                  </a:lnTo>
                  <a:lnTo>
                    <a:pt x="68" y="65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3" y="65"/>
                  </a:lnTo>
                  <a:lnTo>
                    <a:pt x="63" y="66"/>
                  </a:lnTo>
                  <a:lnTo>
                    <a:pt x="62" y="66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57" y="66"/>
                  </a:lnTo>
                  <a:lnTo>
                    <a:pt x="56" y="66"/>
                  </a:lnTo>
                  <a:lnTo>
                    <a:pt x="54" y="66"/>
                  </a:lnTo>
                  <a:lnTo>
                    <a:pt x="53" y="66"/>
                  </a:lnTo>
                  <a:lnTo>
                    <a:pt x="51" y="66"/>
                  </a:lnTo>
                  <a:lnTo>
                    <a:pt x="50" y="66"/>
                  </a:lnTo>
                  <a:lnTo>
                    <a:pt x="48" y="66"/>
                  </a:lnTo>
                  <a:lnTo>
                    <a:pt x="47" y="66"/>
                  </a:lnTo>
                  <a:lnTo>
                    <a:pt x="45" y="66"/>
                  </a:lnTo>
                  <a:lnTo>
                    <a:pt x="45" y="65"/>
                  </a:lnTo>
                  <a:lnTo>
                    <a:pt x="44" y="65"/>
                  </a:lnTo>
                  <a:lnTo>
                    <a:pt x="42" y="65"/>
                  </a:lnTo>
                  <a:lnTo>
                    <a:pt x="42" y="63"/>
                  </a:lnTo>
                  <a:lnTo>
                    <a:pt x="41" y="63"/>
                  </a:lnTo>
                  <a:lnTo>
                    <a:pt x="41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38" y="60"/>
                  </a:lnTo>
                  <a:lnTo>
                    <a:pt x="38" y="59"/>
                  </a:lnTo>
                  <a:lnTo>
                    <a:pt x="36" y="59"/>
                  </a:lnTo>
                  <a:lnTo>
                    <a:pt x="36" y="57"/>
                  </a:lnTo>
                  <a:lnTo>
                    <a:pt x="35" y="56"/>
                  </a:lnTo>
                  <a:lnTo>
                    <a:pt x="35" y="54"/>
                  </a:lnTo>
                  <a:lnTo>
                    <a:pt x="35" y="53"/>
                  </a:lnTo>
                  <a:lnTo>
                    <a:pt x="33" y="51"/>
                  </a:lnTo>
                  <a:lnTo>
                    <a:pt x="33" y="50"/>
                  </a:lnTo>
                  <a:lnTo>
                    <a:pt x="33" y="48"/>
                  </a:lnTo>
                  <a:lnTo>
                    <a:pt x="33" y="47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3" y="44"/>
                  </a:lnTo>
                  <a:lnTo>
                    <a:pt x="33" y="42"/>
                  </a:lnTo>
                  <a:lnTo>
                    <a:pt x="35" y="42"/>
                  </a:lnTo>
                  <a:lnTo>
                    <a:pt x="35" y="41"/>
                  </a:lnTo>
                  <a:lnTo>
                    <a:pt x="35" y="39"/>
                  </a:lnTo>
                  <a:lnTo>
                    <a:pt x="35" y="38"/>
                  </a:lnTo>
                  <a:lnTo>
                    <a:pt x="36" y="36"/>
                  </a:lnTo>
                  <a:lnTo>
                    <a:pt x="36" y="35"/>
                  </a:lnTo>
                  <a:lnTo>
                    <a:pt x="36" y="33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39" y="29"/>
                  </a:lnTo>
                  <a:lnTo>
                    <a:pt x="41" y="26"/>
                  </a:lnTo>
                  <a:lnTo>
                    <a:pt x="42" y="23"/>
                  </a:lnTo>
                  <a:lnTo>
                    <a:pt x="45" y="17"/>
                  </a:lnTo>
                  <a:lnTo>
                    <a:pt x="59" y="0"/>
                  </a:lnTo>
                  <a:lnTo>
                    <a:pt x="56" y="3"/>
                  </a:lnTo>
                  <a:lnTo>
                    <a:pt x="54" y="6"/>
                  </a:lnTo>
                  <a:lnTo>
                    <a:pt x="51" y="8"/>
                  </a:lnTo>
                  <a:lnTo>
                    <a:pt x="48" y="9"/>
                  </a:lnTo>
                  <a:lnTo>
                    <a:pt x="45" y="12"/>
                  </a:lnTo>
                  <a:lnTo>
                    <a:pt x="42" y="15"/>
                  </a:lnTo>
                  <a:lnTo>
                    <a:pt x="39" y="18"/>
                  </a:lnTo>
                  <a:lnTo>
                    <a:pt x="36" y="21"/>
                  </a:lnTo>
                  <a:lnTo>
                    <a:pt x="33" y="26"/>
                  </a:lnTo>
                  <a:lnTo>
                    <a:pt x="29" y="30"/>
                  </a:lnTo>
                  <a:lnTo>
                    <a:pt x="26" y="35"/>
                  </a:lnTo>
                  <a:lnTo>
                    <a:pt x="21" y="39"/>
                  </a:lnTo>
                  <a:lnTo>
                    <a:pt x="17" y="44"/>
                  </a:lnTo>
                  <a:lnTo>
                    <a:pt x="14" y="45"/>
                  </a:lnTo>
                  <a:lnTo>
                    <a:pt x="11" y="48"/>
                  </a:lnTo>
                  <a:lnTo>
                    <a:pt x="8" y="51"/>
                  </a:lnTo>
                  <a:lnTo>
                    <a:pt x="6" y="53"/>
                  </a:lnTo>
                  <a:lnTo>
                    <a:pt x="5" y="56"/>
                  </a:lnTo>
                  <a:lnTo>
                    <a:pt x="3" y="56"/>
                  </a:lnTo>
                  <a:lnTo>
                    <a:pt x="2" y="57"/>
                  </a:lnTo>
                  <a:lnTo>
                    <a:pt x="0" y="59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 rot="5400000">
              <a:off x="2989" y="1488"/>
              <a:ext cx="133" cy="12"/>
            </a:xfrm>
            <a:custGeom>
              <a:avLst/>
              <a:gdLst>
                <a:gd name="T0" fmla="*/ 133 w 133"/>
                <a:gd name="T1" fmla="*/ 1 h 12"/>
                <a:gd name="T2" fmla="*/ 130 w 133"/>
                <a:gd name="T3" fmla="*/ 3 h 12"/>
                <a:gd name="T4" fmla="*/ 127 w 133"/>
                <a:gd name="T5" fmla="*/ 4 h 12"/>
                <a:gd name="T6" fmla="*/ 126 w 133"/>
                <a:gd name="T7" fmla="*/ 6 h 12"/>
                <a:gd name="T8" fmla="*/ 123 w 133"/>
                <a:gd name="T9" fmla="*/ 6 h 12"/>
                <a:gd name="T10" fmla="*/ 121 w 133"/>
                <a:gd name="T11" fmla="*/ 7 h 12"/>
                <a:gd name="T12" fmla="*/ 118 w 133"/>
                <a:gd name="T13" fmla="*/ 9 h 12"/>
                <a:gd name="T14" fmla="*/ 115 w 133"/>
                <a:gd name="T15" fmla="*/ 9 h 12"/>
                <a:gd name="T16" fmla="*/ 112 w 133"/>
                <a:gd name="T17" fmla="*/ 10 h 12"/>
                <a:gd name="T18" fmla="*/ 109 w 133"/>
                <a:gd name="T19" fmla="*/ 10 h 12"/>
                <a:gd name="T20" fmla="*/ 106 w 133"/>
                <a:gd name="T21" fmla="*/ 10 h 12"/>
                <a:gd name="T22" fmla="*/ 103 w 133"/>
                <a:gd name="T23" fmla="*/ 12 h 12"/>
                <a:gd name="T24" fmla="*/ 102 w 133"/>
                <a:gd name="T25" fmla="*/ 12 h 12"/>
                <a:gd name="T26" fmla="*/ 99 w 133"/>
                <a:gd name="T27" fmla="*/ 12 h 12"/>
                <a:gd name="T28" fmla="*/ 96 w 133"/>
                <a:gd name="T29" fmla="*/ 12 h 12"/>
                <a:gd name="T30" fmla="*/ 93 w 133"/>
                <a:gd name="T31" fmla="*/ 10 h 12"/>
                <a:gd name="T32" fmla="*/ 90 w 133"/>
                <a:gd name="T33" fmla="*/ 10 h 12"/>
                <a:gd name="T34" fmla="*/ 87 w 133"/>
                <a:gd name="T35" fmla="*/ 10 h 12"/>
                <a:gd name="T36" fmla="*/ 84 w 133"/>
                <a:gd name="T37" fmla="*/ 9 h 12"/>
                <a:gd name="T38" fmla="*/ 81 w 133"/>
                <a:gd name="T39" fmla="*/ 9 h 12"/>
                <a:gd name="T40" fmla="*/ 78 w 133"/>
                <a:gd name="T41" fmla="*/ 9 h 12"/>
                <a:gd name="T42" fmla="*/ 76 w 133"/>
                <a:gd name="T43" fmla="*/ 7 h 12"/>
                <a:gd name="T44" fmla="*/ 73 w 133"/>
                <a:gd name="T45" fmla="*/ 7 h 12"/>
                <a:gd name="T46" fmla="*/ 70 w 133"/>
                <a:gd name="T47" fmla="*/ 6 h 12"/>
                <a:gd name="T48" fmla="*/ 67 w 133"/>
                <a:gd name="T49" fmla="*/ 6 h 12"/>
                <a:gd name="T50" fmla="*/ 66 w 133"/>
                <a:gd name="T51" fmla="*/ 4 h 12"/>
                <a:gd name="T52" fmla="*/ 63 w 133"/>
                <a:gd name="T53" fmla="*/ 4 h 12"/>
                <a:gd name="T54" fmla="*/ 60 w 133"/>
                <a:gd name="T55" fmla="*/ 4 h 12"/>
                <a:gd name="T56" fmla="*/ 58 w 133"/>
                <a:gd name="T57" fmla="*/ 3 h 12"/>
                <a:gd name="T58" fmla="*/ 55 w 133"/>
                <a:gd name="T59" fmla="*/ 3 h 12"/>
                <a:gd name="T60" fmla="*/ 52 w 133"/>
                <a:gd name="T61" fmla="*/ 3 h 12"/>
                <a:gd name="T62" fmla="*/ 49 w 133"/>
                <a:gd name="T63" fmla="*/ 4 h 12"/>
                <a:gd name="T64" fmla="*/ 46 w 133"/>
                <a:gd name="T65" fmla="*/ 4 h 12"/>
                <a:gd name="T66" fmla="*/ 43 w 133"/>
                <a:gd name="T67" fmla="*/ 4 h 12"/>
                <a:gd name="T68" fmla="*/ 40 w 133"/>
                <a:gd name="T69" fmla="*/ 4 h 12"/>
                <a:gd name="T70" fmla="*/ 39 w 133"/>
                <a:gd name="T71" fmla="*/ 6 h 12"/>
                <a:gd name="T72" fmla="*/ 36 w 133"/>
                <a:gd name="T73" fmla="*/ 6 h 12"/>
                <a:gd name="T74" fmla="*/ 33 w 133"/>
                <a:gd name="T75" fmla="*/ 6 h 12"/>
                <a:gd name="T76" fmla="*/ 31 w 133"/>
                <a:gd name="T77" fmla="*/ 7 h 12"/>
                <a:gd name="T78" fmla="*/ 28 w 133"/>
                <a:gd name="T79" fmla="*/ 7 h 12"/>
                <a:gd name="T80" fmla="*/ 25 w 133"/>
                <a:gd name="T81" fmla="*/ 7 h 12"/>
                <a:gd name="T82" fmla="*/ 24 w 133"/>
                <a:gd name="T83" fmla="*/ 9 h 12"/>
                <a:gd name="T84" fmla="*/ 21 w 133"/>
                <a:gd name="T85" fmla="*/ 9 h 12"/>
                <a:gd name="T86" fmla="*/ 18 w 133"/>
                <a:gd name="T87" fmla="*/ 9 h 12"/>
                <a:gd name="T88" fmla="*/ 15 w 133"/>
                <a:gd name="T89" fmla="*/ 10 h 12"/>
                <a:gd name="T90" fmla="*/ 12 w 133"/>
                <a:gd name="T91" fmla="*/ 10 h 12"/>
                <a:gd name="T92" fmla="*/ 9 w 133"/>
                <a:gd name="T93" fmla="*/ 10 h 12"/>
                <a:gd name="T94" fmla="*/ 6 w 133"/>
                <a:gd name="T95" fmla="*/ 10 h 12"/>
                <a:gd name="T96" fmla="*/ 3 w 133"/>
                <a:gd name="T97" fmla="*/ 10 h 12"/>
                <a:gd name="T98" fmla="*/ 0 w 133"/>
                <a:gd name="T9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3" h="12">
                  <a:moveTo>
                    <a:pt x="133" y="0"/>
                  </a:moveTo>
                  <a:lnTo>
                    <a:pt x="133" y="1"/>
                  </a:lnTo>
                  <a:lnTo>
                    <a:pt x="132" y="1"/>
                  </a:lnTo>
                  <a:lnTo>
                    <a:pt x="130" y="3"/>
                  </a:lnTo>
                  <a:lnTo>
                    <a:pt x="129" y="3"/>
                  </a:lnTo>
                  <a:lnTo>
                    <a:pt x="127" y="4"/>
                  </a:lnTo>
                  <a:lnTo>
                    <a:pt x="126" y="4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3" y="6"/>
                  </a:lnTo>
                  <a:lnTo>
                    <a:pt x="123" y="7"/>
                  </a:lnTo>
                  <a:lnTo>
                    <a:pt x="121" y="7"/>
                  </a:lnTo>
                  <a:lnTo>
                    <a:pt x="120" y="7"/>
                  </a:lnTo>
                  <a:lnTo>
                    <a:pt x="118" y="9"/>
                  </a:lnTo>
                  <a:lnTo>
                    <a:pt x="117" y="9"/>
                  </a:lnTo>
                  <a:lnTo>
                    <a:pt x="115" y="9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11" y="10"/>
                  </a:lnTo>
                  <a:lnTo>
                    <a:pt x="109" y="10"/>
                  </a:lnTo>
                  <a:lnTo>
                    <a:pt x="108" y="10"/>
                  </a:lnTo>
                  <a:lnTo>
                    <a:pt x="106" y="10"/>
                  </a:lnTo>
                  <a:lnTo>
                    <a:pt x="105" y="12"/>
                  </a:lnTo>
                  <a:lnTo>
                    <a:pt x="103" y="12"/>
                  </a:lnTo>
                  <a:lnTo>
                    <a:pt x="103" y="12"/>
                  </a:lnTo>
                  <a:lnTo>
                    <a:pt x="102" y="12"/>
                  </a:lnTo>
                  <a:lnTo>
                    <a:pt x="100" y="12"/>
                  </a:lnTo>
                  <a:lnTo>
                    <a:pt x="99" y="12"/>
                  </a:lnTo>
                  <a:lnTo>
                    <a:pt x="97" y="12"/>
                  </a:lnTo>
                  <a:lnTo>
                    <a:pt x="96" y="12"/>
                  </a:lnTo>
                  <a:lnTo>
                    <a:pt x="94" y="10"/>
                  </a:lnTo>
                  <a:lnTo>
                    <a:pt x="93" y="10"/>
                  </a:lnTo>
                  <a:lnTo>
                    <a:pt x="91" y="10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7" y="10"/>
                  </a:lnTo>
                  <a:lnTo>
                    <a:pt x="85" y="10"/>
                  </a:lnTo>
                  <a:lnTo>
                    <a:pt x="84" y="9"/>
                  </a:lnTo>
                  <a:lnTo>
                    <a:pt x="82" y="9"/>
                  </a:lnTo>
                  <a:lnTo>
                    <a:pt x="81" y="9"/>
                  </a:lnTo>
                  <a:lnTo>
                    <a:pt x="79" y="9"/>
                  </a:lnTo>
                  <a:lnTo>
                    <a:pt x="78" y="9"/>
                  </a:lnTo>
                  <a:lnTo>
                    <a:pt x="78" y="7"/>
                  </a:lnTo>
                  <a:lnTo>
                    <a:pt x="76" y="7"/>
                  </a:lnTo>
                  <a:lnTo>
                    <a:pt x="75" y="7"/>
                  </a:lnTo>
                  <a:lnTo>
                    <a:pt x="73" y="7"/>
                  </a:lnTo>
                  <a:lnTo>
                    <a:pt x="72" y="6"/>
                  </a:lnTo>
                  <a:lnTo>
                    <a:pt x="70" y="6"/>
                  </a:lnTo>
                  <a:lnTo>
                    <a:pt x="69" y="6"/>
                  </a:lnTo>
                  <a:lnTo>
                    <a:pt x="67" y="6"/>
                  </a:lnTo>
                  <a:lnTo>
                    <a:pt x="67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3" y="4"/>
                  </a:lnTo>
                  <a:lnTo>
                    <a:pt x="61" y="4"/>
                  </a:lnTo>
                  <a:lnTo>
                    <a:pt x="60" y="4"/>
                  </a:lnTo>
                  <a:lnTo>
                    <a:pt x="60" y="3"/>
                  </a:lnTo>
                  <a:lnTo>
                    <a:pt x="58" y="3"/>
                  </a:lnTo>
                  <a:lnTo>
                    <a:pt x="57" y="3"/>
                  </a:lnTo>
                  <a:lnTo>
                    <a:pt x="55" y="3"/>
                  </a:lnTo>
                  <a:lnTo>
                    <a:pt x="54" y="3"/>
                  </a:lnTo>
                  <a:lnTo>
                    <a:pt x="52" y="3"/>
                  </a:lnTo>
                  <a:lnTo>
                    <a:pt x="51" y="3"/>
                  </a:lnTo>
                  <a:lnTo>
                    <a:pt x="49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5" y="4"/>
                  </a:lnTo>
                  <a:lnTo>
                    <a:pt x="43" y="4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39" y="6"/>
                  </a:lnTo>
                  <a:lnTo>
                    <a:pt x="37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0" y="7"/>
                  </a:lnTo>
                  <a:lnTo>
                    <a:pt x="28" y="7"/>
                  </a:lnTo>
                  <a:lnTo>
                    <a:pt x="27" y="7"/>
                  </a:lnTo>
                  <a:lnTo>
                    <a:pt x="25" y="7"/>
                  </a:lnTo>
                  <a:lnTo>
                    <a:pt x="25" y="9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19" y="9"/>
                  </a:lnTo>
                  <a:lnTo>
                    <a:pt x="18" y="9"/>
                  </a:lnTo>
                  <a:lnTo>
                    <a:pt x="16" y="9"/>
                  </a:lnTo>
                  <a:lnTo>
                    <a:pt x="15" y="10"/>
                  </a:lnTo>
                  <a:lnTo>
                    <a:pt x="13" y="10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1" y="10"/>
                  </a:lnTo>
                  <a:lnTo>
                    <a:pt x="0" y="10"/>
                  </a:lnTo>
                </a:path>
              </a:pathLst>
            </a:custGeom>
            <a:noFill/>
            <a:ln w="793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 rot="5400000">
              <a:off x="3164" y="1324"/>
              <a:ext cx="81" cy="115"/>
            </a:xfrm>
            <a:custGeom>
              <a:avLst/>
              <a:gdLst>
                <a:gd name="T0" fmla="*/ 81 w 81"/>
                <a:gd name="T1" fmla="*/ 115 h 115"/>
                <a:gd name="T2" fmla="*/ 78 w 81"/>
                <a:gd name="T3" fmla="*/ 115 h 115"/>
                <a:gd name="T4" fmla="*/ 77 w 81"/>
                <a:gd name="T5" fmla="*/ 114 h 115"/>
                <a:gd name="T6" fmla="*/ 74 w 81"/>
                <a:gd name="T7" fmla="*/ 114 h 115"/>
                <a:gd name="T8" fmla="*/ 71 w 81"/>
                <a:gd name="T9" fmla="*/ 114 h 115"/>
                <a:gd name="T10" fmla="*/ 68 w 81"/>
                <a:gd name="T11" fmla="*/ 112 h 115"/>
                <a:gd name="T12" fmla="*/ 65 w 81"/>
                <a:gd name="T13" fmla="*/ 112 h 115"/>
                <a:gd name="T14" fmla="*/ 63 w 81"/>
                <a:gd name="T15" fmla="*/ 111 h 115"/>
                <a:gd name="T16" fmla="*/ 62 w 81"/>
                <a:gd name="T17" fmla="*/ 109 h 115"/>
                <a:gd name="T18" fmla="*/ 59 w 81"/>
                <a:gd name="T19" fmla="*/ 109 h 115"/>
                <a:gd name="T20" fmla="*/ 57 w 81"/>
                <a:gd name="T21" fmla="*/ 108 h 115"/>
                <a:gd name="T22" fmla="*/ 56 w 81"/>
                <a:gd name="T23" fmla="*/ 106 h 115"/>
                <a:gd name="T24" fmla="*/ 53 w 81"/>
                <a:gd name="T25" fmla="*/ 105 h 115"/>
                <a:gd name="T26" fmla="*/ 51 w 81"/>
                <a:gd name="T27" fmla="*/ 103 h 115"/>
                <a:gd name="T28" fmla="*/ 48 w 81"/>
                <a:gd name="T29" fmla="*/ 102 h 115"/>
                <a:gd name="T30" fmla="*/ 45 w 81"/>
                <a:gd name="T31" fmla="*/ 100 h 115"/>
                <a:gd name="T32" fmla="*/ 45 w 81"/>
                <a:gd name="T33" fmla="*/ 97 h 115"/>
                <a:gd name="T34" fmla="*/ 44 w 81"/>
                <a:gd name="T35" fmla="*/ 96 h 115"/>
                <a:gd name="T36" fmla="*/ 41 w 81"/>
                <a:gd name="T37" fmla="*/ 93 h 115"/>
                <a:gd name="T38" fmla="*/ 39 w 81"/>
                <a:gd name="T39" fmla="*/ 91 h 115"/>
                <a:gd name="T40" fmla="*/ 38 w 81"/>
                <a:gd name="T41" fmla="*/ 90 h 115"/>
                <a:gd name="T42" fmla="*/ 36 w 81"/>
                <a:gd name="T43" fmla="*/ 87 h 115"/>
                <a:gd name="T44" fmla="*/ 35 w 81"/>
                <a:gd name="T45" fmla="*/ 84 h 115"/>
                <a:gd name="T46" fmla="*/ 32 w 81"/>
                <a:gd name="T47" fmla="*/ 81 h 115"/>
                <a:gd name="T48" fmla="*/ 30 w 81"/>
                <a:gd name="T49" fmla="*/ 79 h 115"/>
                <a:gd name="T50" fmla="*/ 29 w 81"/>
                <a:gd name="T51" fmla="*/ 76 h 115"/>
                <a:gd name="T52" fmla="*/ 27 w 81"/>
                <a:gd name="T53" fmla="*/ 73 h 115"/>
                <a:gd name="T54" fmla="*/ 26 w 81"/>
                <a:gd name="T55" fmla="*/ 69 h 115"/>
                <a:gd name="T56" fmla="*/ 23 w 81"/>
                <a:gd name="T57" fmla="*/ 64 h 115"/>
                <a:gd name="T58" fmla="*/ 21 w 81"/>
                <a:gd name="T59" fmla="*/ 60 h 115"/>
                <a:gd name="T60" fmla="*/ 18 w 81"/>
                <a:gd name="T61" fmla="*/ 54 h 115"/>
                <a:gd name="T62" fmla="*/ 17 w 81"/>
                <a:gd name="T63" fmla="*/ 48 h 115"/>
                <a:gd name="T64" fmla="*/ 14 w 81"/>
                <a:gd name="T65" fmla="*/ 42 h 115"/>
                <a:gd name="T66" fmla="*/ 11 w 81"/>
                <a:gd name="T67" fmla="*/ 33 h 115"/>
                <a:gd name="T68" fmla="*/ 9 w 81"/>
                <a:gd name="T69" fmla="*/ 24 h 115"/>
                <a:gd name="T70" fmla="*/ 5 w 81"/>
                <a:gd name="T71" fmla="*/ 15 h 115"/>
                <a:gd name="T72" fmla="*/ 2 w 81"/>
                <a:gd name="T73" fmla="*/ 6 h 115"/>
                <a:gd name="T74" fmla="*/ 9 w 81"/>
                <a:gd name="T75" fmla="*/ 42 h 115"/>
                <a:gd name="T76" fmla="*/ 9 w 81"/>
                <a:gd name="T77" fmla="*/ 57 h 115"/>
                <a:gd name="T78" fmla="*/ 9 w 81"/>
                <a:gd name="T79" fmla="*/ 64 h 115"/>
                <a:gd name="T80" fmla="*/ 9 w 81"/>
                <a:gd name="T81" fmla="*/ 69 h 115"/>
                <a:gd name="T82" fmla="*/ 9 w 81"/>
                <a:gd name="T83" fmla="*/ 73 h 115"/>
                <a:gd name="T84" fmla="*/ 9 w 81"/>
                <a:gd name="T85" fmla="*/ 76 h 115"/>
                <a:gd name="T86" fmla="*/ 9 w 81"/>
                <a:gd name="T87" fmla="*/ 79 h 115"/>
                <a:gd name="T88" fmla="*/ 9 w 81"/>
                <a:gd name="T89" fmla="*/ 81 h 115"/>
                <a:gd name="T90" fmla="*/ 9 w 81"/>
                <a:gd name="T91" fmla="*/ 84 h 115"/>
                <a:gd name="T92" fmla="*/ 8 w 81"/>
                <a:gd name="T93" fmla="*/ 85 h 115"/>
                <a:gd name="T94" fmla="*/ 8 w 81"/>
                <a:gd name="T95" fmla="*/ 88 h 115"/>
                <a:gd name="T96" fmla="*/ 6 w 81"/>
                <a:gd name="T97" fmla="*/ 9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115">
                  <a:moveTo>
                    <a:pt x="81" y="115"/>
                  </a:moveTo>
                  <a:lnTo>
                    <a:pt x="81" y="115"/>
                  </a:lnTo>
                  <a:lnTo>
                    <a:pt x="80" y="115"/>
                  </a:lnTo>
                  <a:lnTo>
                    <a:pt x="78" y="115"/>
                  </a:lnTo>
                  <a:lnTo>
                    <a:pt x="78" y="114"/>
                  </a:lnTo>
                  <a:lnTo>
                    <a:pt x="77" y="114"/>
                  </a:lnTo>
                  <a:lnTo>
                    <a:pt x="75" y="114"/>
                  </a:lnTo>
                  <a:lnTo>
                    <a:pt x="74" y="114"/>
                  </a:lnTo>
                  <a:lnTo>
                    <a:pt x="72" y="114"/>
                  </a:lnTo>
                  <a:lnTo>
                    <a:pt x="71" y="114"/>
                  </a:lnTo>
                  <a:lnTo>
                    <a:pt x="69" y="112"/>
                  </a:lnTo>
                  <a:lnTo>
                    <a:pt x="68" y="112"/>
                  </a:lnTo>
                  <a:lnTo>
                    <a:pt x="66" y="112"/>
                  </a:lnTo>
                  <a:lnTo>
                    <a:pt x="65" y="112"/>
                  </a:lnTo>
                  <a:lnTo>
                    <a:pt x="65" y="111"/>
                  </a:lnTo>
                  <a:lnTo>
                    <a:pt x="63" y="111"/>
                  </a:lnTo>
                  <a:lnTo>
                    <a:pt x="62" y="111"/>
                  </a:lnTo>
                  <a:lnTo>
                    <a:pt x="62" y="109"/>
                  </a:lnTo>
                  <a:lnTo>
                    <a:pt x="60" y="109"/>
                  </a:lnTo>
                  <a:lnTo>
                    <a:pt x="59" y="109"/>
                  </a:lnTo>
                  <a:lnTo>
                    <a:pt x="59" y="108"/>
                  </a:lnTo>
                  <a:lnTo>
                    <a:pt x="57" y="108"/>
                  </a:lnTo>
                  <a:lnTo>
                    <a:pt x="56" y="108"/>
                  </a:lnTo>
                  <a:lnTo>
                    <a:pt x="56" y="106"/>
                  </a:lnTo>
                  <a:lnTo>
                    <a:pt x="54" y="106"/>
                  </a:lnTo>
                  <a:lnTo>
                    <a:pt x="53" y="105"/>
                  </a:lnTo>
                  <a:lnTo>
                    <a:pt x="51" y="105"/>
                  </a:lnTo>
                  <a:lnTo>
                    <a:pt x="51" y="103"/>
                  </a:lnTo>
                  <a:lnTo>
                    <a:pt x="50" y="103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5" y="100"/>
                  </a:lnTo>
                  <a:lnTo>
                    <a:pt x="45" y="99"/>
                  </a:lnTo>
                  <a:lnTo>
                    <a:pt x="45" y="97"/>
                  </a:lnTo>
                  <a:lnTo>
                    <a:pt x="44" y="97"/>
                  </a:lnTo>
                  <a:lnTo>
                    <a:pt x="44" y="96"/>
                  </a:lnTo>
                  <a:lnTo>
                    <a:pt x="42" y="94"/>
                  </a:lnTo>
                  <a:lnTo>
                    <a:pt x="41" y="93"/>
                  </a:lnTo>
                  <a:lnTo>
                    <a:pt x="41" y="91"/>
                  </a:lnTo>
                  <a:lnTo>
                    <a:pt x="39" y="91"/>
                  </a:lnTo>
                  <a:lnTo>
                    <a:pt x="39" y="90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36" y="87"/>
                  </a:lnTo>
                  <a:lnTo>
                    <a:pt x="35" y="85"/>
                  </a:lnTo>
                  <a:lnTo>
                    <a:pt x="35" y="84"/>
                  </a:lnTo>
                  <a:lnTo>
                    <a:pt x="33" y="82"/>
                  </a:lnTo>
                  <a:lnTo>
                    <a:pt x="32" y="81"/>
                  </a:lnTo>
                  <a:lnTo>
                    <a:pt x="32" y="79"/>
                  </a:lnTo>
                  <a:lnTo>
                    <a:pt x="30" y="79"/>
                  </a:lnTo>
                  <a:lnTo>
                    <a:pt x="30" y="78"/>
                  </a:lnTo>
                  <a:lnTo>
                    <a:pt x="29" y="76"/>
                  </a:lnTo>
                  <a:lnTo>
                    <a:pt x="29" y="75"/>
                  </a:lnTo>
                  <a:lnTo>
                    <a:pt x="27" y="73"/>
                  </a:lnTo>
                  <a:lnTo>
                    <a:pt x="26" y="70"/>
                  </a:lnTo>
                  <a:lnTo>
                    <a:pt x="26" y="69"/>
                  </a:lnTo>
                  <a:lnTo>
                    <a:pt x="24" y="67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21" y="60"/>
                  </a:lnTo>
                  <a:lnTo>
                    <a:pt x="20" y="57"/>
                  </a:lnTo>
                  <a:lnTo>
                    <a:pt x="18" y="54"/>
                  </a:lnTo>
                  <a:lnTo>
                    <a:pt x="18" y="51"/>
                  </a:lnTo>
                  <a:lnTo>
                    <a:pt x="17" y="48"/>
                  </a:lnTo>
                  <a:lnTo>
                    <a:pt x="15" y="43"/>
                  </a:lnTo>
                  <a:lnTo>
                    <a:pt x="14" y="42"/>
                  </a:lnTo>
                  <a:lnTo>
                    <a:pt x="12" y="37"/>
                  </a:lnTo>
                  <a:lnTo>
                    <a:pt x="11" y="33"/>
                  </a:lnTo>
                  <a:lnTo>
                    <a:pt x="9" y="28"/>
                  </a:lnTo>
                  <a:lnTo>
                    <a:pt x="9" y="24"/>
                  </a:lnTo>
                  <a:lnTo>
                    <a:pt x="8" y="19"/>
                  </a:lnTo>
                  <a:lnTo>
                    <a:pt x="5" y="15"/>
                  </a:lnTo>
                  <a:lnTo>
                    <a:pt x="3" y="9"/>
                  </a:lnTo>
                  <a:lnTo>
                    <a:pt x="2" y="6"/>
                  </a:lnTo>
                  <a:lnTo>
                    <a:pt x="0" y="0"/>
                  </a:lnTo>
                  <a:lnTo>
                    <a:pt x="9" y="42"/>
                  </a:lnTo>
                  <a:lnTo>
                    <a:pt x="9" y="51"/>
                  </a:lnTo>
                  <a:lnTo>
                    <a:pt x="9" y="57"/>
                  </a:lnTo>
                  <a:lnTo>
                    <a:pt x="9" y="61"/>
                  </a:lnTo>
                  <a:lnTo>
                    <a:pt x="9" y="64"/>
                  </a:lnTo>
                  <a:lnTo>
                    <a:pt x="11" y="67"/>
                  </a:lnTo>
                  <a:lnTo>
                    <a:pt x="9" y="69"/>
                  </a:lnTo>
                  <a:lnTo>
                    <a:pt x="9" y="72"/>
                  </a:lnTo>
                  <a:lnTo>
                    <a:pt x="9" y="73"/>
                  </a:lnTo>
                  <a:lnTo>
                    <a:pt x="9" y="75"/>
                  </a:lnTo>
                  <a:lnTo>
                    <a:pt x="9" y="76"/>
                  </a:lnTo>
                  <a:lnTo>
                    <a:pt x="9" y="78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9" y="81"/>
                  </a:lnTo>
                  <a:lnTo>
                    <a:pt x="9" y="82"/>
                  </a:lnTo>
                  <a:lnTo>
                    <a:pt x="9" y="84"/>
                  </a:lnTo>
                  <a:lnTo>
                    <a:pt x="9" y="85"/>
                  </a:lnTo>
                  <a:lnTo>
                    <a:pt x="8" y="85"/>
                  </a:lnTo>
                  <a:lnTo>
                    <a:pt x="8" y="87"/>
                  </a:lnTo>
                  <a:lnTo>
                    <a:pt x="8" y="88"/>
                  </a:lnTo>
                  <a:lnTo>
                    <a:pt x="6" y="90"/>
                  </a:lnTo>
                  <a:lnTo>
                    <a:pt x="6" y="91"/>
                  </a:lnTo>
                  <a:lnTo>
                    <a:pt x="5" y="9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 rot="5400000">
              <a:off x="3123" y="1263"/>
              <a:ext cx="86" cy="79"/>
            </a:xfrm>
            <a:custGeom>
              <a:avLst/>
              <a:gdLst>
                <a:gd name="T0" fmla="*/ 86 w 86"/>
                <a:gd name="T1" fmla="*/ 36 h 79"/>
                <a:gd name="T2" fmla="*/ 84 w 86"/>
                <a:gd name="T3" fmla="*/ 37 h 79"/>
                <a:gd name="T4" fmla="*/ 83 w 86"/>
                <a:gd name="T5" fmla="*/ 39 h 79"/>
                <a:gd name="T6" fmla="*/ 81 w 86"/>
                <a:gd name="T7" fmla="*/ 40 h 79"/>
                <a:gd name="T8" fmla="*/ 80 w 86"/>
                <a:gd name="T9" fmla="*/ 42 h 79"/>
                <a:gd name="T10" fmla="*/ 78 w 86"/>
                <a:gd name="T11" fmla="*/ 43 h 79"/>
                <a:gd name="T12" fmla="*/ 77 w 86"/>
                <a:gd name="T13" fmla="*/ 45 h 79"/>
                <a:gd name="T14" fmla="*/ 74 w 86"/>
                <a:gd name="T15" fmla="*/ 45 h 79"/>
                <a:gd name="T16" fmla="*/ 71 w 86"/>
                <a:gd name="T17" fmla="*/ 46 h 79"/>
                <a:gd name="T18" fmla="*/ 68 w 86"/>
                <a:gd name="T19" fmla="*/ 46 h 79"/>
                <a:gd name="T20" fmla="*/ 65 w 86"/>
                <a:gd name="T21" fmla="*/ 46 h 79"/>
                <a:gd name="T22" fmla="*/ 62 w 86"/>
                <a:gd name="T23" fmla="*/ 46 h 79"/>
                <a:gd name="T24" fmla="*/ 59 w 86"/>
                <a:gd name="T25" fmla="*/ 46 h 79"/>
                <a:gd name="T26" fmla="*/ 56 w 86"/>
                <a:gd name="T27" fmla="*/ 46 h 79"/>
                <a:gd name="T28" fmla="*/ 54 w 86"/>
                <a:gd name="T29" fmla="*/ 45 h 79"/>
                <a:gd name="T30" fmla="*/ 53 w 86"/>
                <a:gd name="T31" fmla="*/ 45 h 79"/>
                <a:gd name="T32" fmla="*/ 50 w 86"/>
                <a:gd name="T33" fmla="*/ 43 h 79"/>
                <a:gd name="T34" fmla="*/ 48 w 86"/>
                <a:gd name="T35" fmla="*/ 42 h 79"/>
                <a:gd name="T36" fmla="*/ 45 w 86"/>
                <a:gd name="T37" fmla="*/ 42 h 79"/>
                <a:gd name="T38" fmla="*/ 44 w 86"/>
                <a:gd name="T39" fmla="*/ 40 h 79"/>
                <a:gd name="T40" fmla="*/ 41 w 86"/>
                <a:gd name="T41" fmla="*/ 39 h 79"/>
                <a:gd name="T42" fmla="*/ 39 w 86"/>
                <a:gd name="T43" fmla="*/ 37 h 79"/>
                <a:gd name="T44" fmla="*/ 38 w 86"/>
                <a:gd name="T45" fmla="*/ 36 h 79"/>
                <a:gd name="T46" fmla="*/ 36 w 86"/>
                <a:gd name="T47" fmla="*/ 34 h 79"/>
                <a:gd name="T48" fmla="*/ 33 w 86"/>
                <a:gd name="T49" fmla="*/ 33 h 79"/>
                <a:gd name="T50" fmla="*/ 30 w 86"/>
                <a:gd name="T51" fmla="*/ 31 h 79"/>
                <a:gd name="T52" fmla="*/ 29 w 86"/>
                <a:gd name="T53" fmla="*/ 28 h 79"/>
                <a:gd name="T54" fmla="*/ 26 w 86"/>
                <a:gd name="T55" fmla="*/ 27 h 79"/>
                <a:gd name="T56" fmla="*/ 24 w 86"/>
                <a:gd name="T57" fmla="*/ 24 h 79"/>
                <a:gd name="T58" fmla="*/ 21 w 86"/>
                <a:gd name="T59" fmla="*/ 22 h 79"/>
                <a:gd name="T60" fmla="*/ 18 w 86"/>
                <a:gd name="T61" fmla="*/ 21 h 79"/>
                <a:gd name="T62" fmla="*/ 18 w 86"/>
                <a:gd name="T63" fmla="*/ 18 h 79"/>
                <a:gd name="T64" fmla="*/ 15 w 86"/>
                <a:gd name="T65" fmla="*/ 15 h 79"/>
                <a:gd name="T66" fmla="*/ 12 w 86"/>
                <a:gd name="T67" fmla="*/ 12 h 79"/>
                <a:gd name="T68" fmla="*/ 9 w 86"/>
                <a:gd name="T69" fmla="*/ 9 h 79"/>
                <a:gd name="T70" fmla="*/ 6 w 86"/>
                <a:gd name="T71" fmla="*/ 6 h 79"/>
                <a:gd name="T72" fmla="*/ 2 w 86"/>
                <a:gd name="T73" fmla="*/ 1 h 79"/>
                <a:gd name="T74" fmla="*/ 18 w 86"/>
                <a:gd name="T75" fmla="*/ 39 h 79"/>
                <a:gd name="T76" fmla="*/ 23 w 86"/>
                <a:gd name="T77" fmla="*/ 48 h 79"/>
                <a:gd name="T78" fmla="*/ 24 w 86"/>
                <a:gd name="T79" fmla="*/ 52 h 79"/>
                <a:gd name="T80" fmla="*/ 24 w 86"/>
                <a:gd name="T81" fmla="*/ 57 h 79"/>
                <a:gd name="T82" fmla="*/ 24 w 86"/>
                <a:gd name="T83" fmla="*/ 58 h 79"/>
                <a:gd name="T84" fmla="*/ 24 w 86"/>
                <a:gd name="T85" fmla="*/ 61 h 79"/>
                <a:gd name="T86" fmla="*/ 24 w 86"/>
                <a:gd name="T87" fmla="*/ 64 h 79"/>
                <a:gd name="T88" fmla="*/ 24 w 86"/>
                <a:gd name="T89" fmla="*/ 67 h 79"/>
                <a:gd name="T90" fmla="*/ 24 w 86"/>
                <a:gd name="T91" fmla="*/ 70 h 79"/>
                <a:gd name="T92" fmla="*/ 23 w 86"/>
                <a:gd name="T93" fmla="*/ 73 h 79"/>
                <a:gd name="T94" fmla="*/ 21 w 86"/>
                <a:gd name="T95" fmla="*/ 75 h 79"/>
                <a:gd name="T96" fmla="*/ 21 w 86"/>
                <a:gd name="T97" fmla="*/ 78 h 79"/>
                <a:gd name="T98" fmla="*/ 20 w 86"/>
                <a:gd name="T9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6" h="79">
                  <a:moveTo>
                    <a:pt x="86" y="34"/>
                  </a:moveTo>
                  <a:lnTo>
                    <a:pt x="86" y="36"/>
                  </a:lnTo>
                  <a:lnTo>
                    <a:pt x="86" y="37"/>
                  </a:lnTo>
                  <a:lnTo>
                    <a:pt x="84" y="37"/>
                  </a:lnTo>
                  <a:lnTo>
                    <a:pt x="84" y="39"/>
                  </a:lnTo>
                  <a:lnTo>
                    <a:pt x="83" y="39"/>
                  </a:lnTo>
                  <a:lnTo>
                    <a:pt x="83" y="40"/>
                  </a:lnTo>
                  <a:lnTo>
                    <a:pt x="81" y="40"/>
                  </a:lnTo>
                  <a:lnTo>
                    <a:pt x="81" y="42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8" y="43"/>
                  </a:lnTo>
                  <a:lnTo>
                    <a:pt x="77" y="43"/>
                  </a:lnTo>
                  <a:lnTo>
                    <a:pt x="77" y="45"/>
                  </a:lnTo>
                  <a:lnTo>
                    <a:pt x="75" y="45"/>
                  </a:lnTo>
                  <a:lnTo>
                    <a:pt x="74" y="45"/>
                  </a:lnTo>
                  <a:lnTo>
                    <a:pt x="72" y="46"/>
                  </a:lnTo>
                  <a:lnTo>
                    <a:pt x="71" y="46"/>
                  </a:lnTo>
                  <a:lnTo>
                    <a:pt x="69" y="46"/>
                  </a:lnTo>
                  <a:lnTo>
                    <a:pt x="68" y="46"/>
                  </a:lnTo>
                  <a:lnTo>
                    <a:pt x="66" y="46"/>
                  </a:lnTo>
                  <a:lnTo>
                    <a:pt x="65" y="46"/>
                  </a:lnTo>
                  <a:lnTo>
                    <a:pt x="63" y="46"/>
                  </a:lnTo>
                  <a:lnTo>
                    <a:pt x="62" y="46"/>
                  </a:lnTo>
                  <a:lnTo>
                    <a:pt x="60" y="46"/>
                  </a:lnTo>
                  <a:lnTo>
                    <a:pt x="59" y="46"/>
                  </a:lnTo>
                  <a:lnTo>
                    <a:pt x="57" y="46"/>
                  </a:lnTo>
                  <a:lnTo>
                    <a:pt x="56" y="46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3" y="45"/>
                  </a:lnTo>
                  <a:lnTo>
                    <a:pt x="51" y="43"/>
                  </a:lnTo>
                  <a:lnTo>
                    <a:pt x="50" y="43"/>
                  </a:lnTo>
                  <a:lnTo>
                    <a:pt x="48" y="43"/>
                  </a:lnTo>
                  <a:lnTo>
                    <a:pt x="48" y="42"/>
                  </a:lnTo>
                  <a:lnTo>
                    <a:pt x="47" y="42"/>
                  </a:lnTo>
                  <a:lnTo>
                    <a:pt x="45" y="42"/>
                  </a:lnTo>
                  <a:lnTo>
                    <a:pt x="45" y="40"/>
                  </a:lnTo>
                  <a:lnTo>
                    <a:pt x="44" y="40"/>
                  </a:lnTo>
                  <a:lnTo>
                    <a:pt x="42" y="39"/>
                  </a:lnTo>
                  <a:lnTo>
                    <a:pt x="41" y="39"/>
                  </a:lnTo>
                  <a:lnTo>
                    <a:pt x="41" y="37"/>
                  </a:lnTo>
                  <a:lnTo>
                    <a:pt x="39" y="37"/>
                  </a:lnTo>
                  <a:lnTo>
                    <a:pt x="38" y="37"/>
                  </a:lnTo>
                  <a:lnTo>
                    <a:pt x="38" y="36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5" y="34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0" y="31"/>
                  </a:lnTo>
                  <a:lnTo>
                    <a:pt x="30" y="30"/>
                  </a:lnTo>
                  <a:lnTo>
                    <a:pt x="29" y="28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6" y="25"/>
                  </a:lnTo>
                  <a:lnTo>
                    <a:pt x="24" y="24"/>
                  </a:lnTo>
                  <a:lnTo>
                    <a:pt x="23" y="24"/>
                  </a:lnTo>
                  <a:lnTo>
                    <a:pt x="21" y="22"/>
                  </a:lnTo>
                  <a:lnTo>
                    <a:pt x="20" y="22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7" y="16"/>
                  </a:lnTo>
                  <a:lnTo>
                    <a:pt x="15" y="15"/>
                  </a:lnTo>
                  <a:lnTo>
                    <a:pt x="14" y="13"/>
                  </a:lnTo>
                  <a:lnTo>
                    <a:pt x="12" y="12"/>
                  </a:lnTo>
                  <a:lnTo>
                    <a:pt x="11" y="10"/>
                  </a:lnTo>
                  <a:lnTo>
                    <a:pt x="9" y="9"/>
                  </a:lnTo>
                  <a:lnTo>
                    <a:pt x="8" y="7"/>
                  </a:lnTo>
                  <a:lnTo>
                    <a:pt x="6" y="6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18" y="39"/>
                  </a:lnTo>
                  <a:lnTo>
                    <a:pt x="21" y="43"/>
                  </a:lnTo>
                  <a:lnTo>
                    <a:pt x="23" y="48"/>
                  </a:lnTo>
                  <a:lnTo>
                    <a:pt x="23" y="51"/>
                  </a:lnTo>
                  <a:lnTo>
                    <a:pt x="24" y="52"/>
                  </a:lnTo>
                  <a:lnTo>
                    <a:pt x="24" y="55"/>
                  </a:lnTo>
                  <a:lnTo>
                    <a:pt x="24" y="57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4"/>
                  </a:lnTo>
                  <a:lnTo>
                    <a:pt x="24" y="66"/>
                  </a:lnTo>
                  <a:lnTo>
                    <a:pt x="24" y="67"/>
                  </a:lnTo>
                  <a:lnTo>
                    <a:pt x="24" y="69"/>
                  </a:lnTo>
                  <a:lnTo>
                    <a:pt x="24" y="70"/>
                  </a:lnTo>
                  <a:lnTo>
                    <a:pt x="23" y="72"/>
                  </a:lnTo>
                  <a:lnTo>
                    <a:pt x="23" y="73"/>
                  </a:lnTo>
                  <a:lnTo>
                    <a:pt x="23" y="75"/>
                  </a:lnTo>
                  <a:lnTo>
                    <a:pt x="21" y="75"/>
                  </a:lnTo>
                  <a:lnTo>
                    <a:pt x="21" y="76"/>
                  </a:lnTo>
                  <a:lnTo>
                    <a:pt x="21" y="78"/>
                  </a:lnTo>
                  <a:lnTo>
                    <a:pt x="20" y="78"/>
                  </a:lnTo>
                  <a:lnTo>
                    <a:pt x="20" y="7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 rot="5400000">
              <a:off x="3070" y="1202"/>
              <a:ext cx="84" cy="72"/>
            </a:xfrm>
            <a:custGeom>
              <a:avLst/>
              <a:gdLst>
                <a:gd name="T0" fmla="*/ 82 w 84"/>
                <a:gd name="T1" fmla="*/ 23 h 72"/>
                <a:gd name="T2" fmla="*/ 81 w 84"/>
                <a:gd name="T3" fmla="*/ 26 h 72"/>
                <a:gd name="T4" fmla="*/ 79 w 84"/>
                <a:gd name="T5" fmla="*/ 27 h 72"/>
                <a:gd name="T6" fmla="*/ 76 w 84"/>
                <a:gd name="T7" fmla="*/ 29 h 72"/>
                <a:gd name="T8" fmla="*/ 73 w 84"/>
                <a:gd name="T9" fmla="*/ 29 h 72"/>
                <a:gd name="T10" fmla="*/ 72 w 84"/>
                <a:gd name="T11" fmla="*/ 30 h 72"/>
                <a:gd name="T12" fmla="*/ 69 w 84"/>
                <a:gd name="T13" fmla="*/ 30 h 72"/>
                <a:gd name="T14" fmla="*/ 66 w 84"/>
                <a:gd name="T15" fmla="*/ 30 h 72"/>
                <a:gd name="T16" fmla="*/ 64 w 84"/>
                <a:gd name="T17" fmla="*/ 32 h 72"/>
                <a:gd name="T18" fmla="*/ 61 w 84"/>
                <a:gd name="T19" fmla="*/ 32 h 72"/>
                <a:gd name="T20" fmla="*/ 60 w 84"/>
                <a:gd name="T21" fmla="*/ 30 h 72"/>
                <a:gd name="T22" fmla="*/ 57 w 84"/>
                <a:gd name="T23" fmla="*/ 30 h 72"/>
                <a:gd name="T24" fmla="*/ 54 w 84"/>
                <a:gd name="T25" fmla="*/ 30 h 72"/>
                <a:gd name="T26" fmla="*/ 52 w 84"/>
                <a:gd name="T27" fmla="*/ 29 h 72"/>
                <a:gd name="T28" fmla="*/ 49 w 84"/>
                <a:gd name="T29" fmla="*/ 29 h 72"/>
                <a:gd name="T30" fmla="*/ 48 w 84"/>
                <a:gd name="T31" fmla="*/ 27 h 72"/>
                <a:gd name="T32" fmla="*/ 46 w 84"/>
                <a:gd name="T33" fmla="*/ 27 h 72"/>
                <a:gd name="T34" fmla="*/ 43 w 84"/>
                <a:gd name="T35" fmla="*/ 26 h 72"/>
                <a:gd name="T36" fmla="*/ 40 w 84"/>
                <a:gd name="T37" fmla="*/ 24 h 72"/>
                <a:gd name="T38" fmla="*/ 37 w 84"/>
                <a:gd name="T39" fmla="*/ 23 h 72"/>
                <a:gd name="T40" fmla="*/ 34 w 84"/>
                <a:gd name="T41" fmla="*/ 21 h 72"/>
                <a:gd name="T42" fmla="*/ 31 w 84"/>
                <a:gd name="T43" fmla="*/ 20 h 72"/>
                <a:gd name="T44" fmla="*/ 28 w 84"/>
                <a:gd name="T45" fmla="*/ 18 h 72"/>
                <a:gd name="T46" fmla="*/ 25 w 84"/>
                <a:gd name="T47" fmla="*/ 15 h 72"/>
                <a:gd name="T48" fmla="*/ 22 w 84"/>
                <a:gd name="T49" fmla="*/ 14 h 72"/>
                <a:gd name="T50" fmla="*/ 19 w 84"/>
                <a:gd name="T51" fmla="*/ 12 h 72"/>
                <a:gd name="T52" fmla="*/ 15 w 84"/>
                <a:gd name="T53" fmla="*/ 9 h 72"/>
                <a:gd name="T54" fmla="*/ 12 w 84"/>
                <a:gd name="T55" fmla="*/ 8 h 72"/>
                <a:gd name="T56" fmla="*/ 10 w 84"/>
                <a:gd name="T57" fmla="*/ 5 h 72"/>
                <a:gd name="T58" fmla="*/ 6 w 84"/>
                <a:gd name="T59" fmla="*/ 2 h 72"/>
                <a:gd name="T60" fmla="*/ 3 w 84"/>
                <a:gd name="T61" fmla="*/ 0 h 72"/>
                <a:gd name="T62" fmla="*/ 24 w 84"/>
                <a:gd name="T63" fmla="*/ 29 h 72"/>
                <a:gd name="T64" fmla="*/ 28 w 84"/>
                <a:gd name="T65" fmla="*/ 35 h 72"/>
                <a:gd name="T66" fmla="*/ 30 w 84"/>
                <a:gd name="T67" fmla="*/ 38 h 72"/>
                <a:gd name="T68" fmla="*/ 31 w 84"/>
                <a:gd name="T69" fmla="*/ 41 h 72"/>
                <a:gd name="T70" fmla="*/ 31 w 84"/>
                <a:gd name="T71" fmla="*/ 44 h 72"/>
                <a:gd name="T72" fmla="*/ 33 w 84"/>
                <a:gd name="T73" fmla="*/ 45 h 72"/>
                <a:gd name="T74" fmla="*/ 33 w 84"/>
                <a:gd name="T75" fmla="*/ 48 h 72"/>
                <a:gd name="T76" fmla="*/ 33 w 84"/>
                <a:gd name="T77" fmla="*/ 51 h 72"/>
                <a:gd name="T78" fmla="*/ 33 w 84"/>
                <a:gd name="T79" fmla="*/ 54 h 72"/>
                <a:gd name="T80" fmla="*/ 33 w 84"/>
                <a:gd name="T81" fmla="*/ 57 h 72"/>
                <a:gd name="T82" fmla="*/ 33 w 84"/>
                <a:gd name="T83" fmla="*/ 60 h 72"/>
                <a:gd name="T84" fmla="*/ 31 w 84"/>
                <a:gd name="T85" fmla="*/ 62 h 72"/>
                <a:gd name="T86" fmla="*/ 30 w 84"/>
                <a:gd name="T87" fmla="*/ 63 h 72"/>
                <a:gd name="T88" fmla="*/ 30 w 84"/>
                <a:gd name="T89" fmla="*/ 66 h 72"/>
                <a:gd name="T90" fmla="*/ 28 w 84"/>
                <a:gd name="T91" fmla="*/ 68 h 72"/>
                <a:gd name="T92" fmla="*/ 27 w 84"/>
                <a:gd name="T93" fmla="*/ 69 h 72"/>
                <a:gd name="T94" fmla="*/ 25 w 84"/>
                <a:gd name="T95" fmla="*/ 71 h 72"/>
                <a:gd name="T96" fmla="*/ 22 w 84"/>
                <a:gd name="T97" fmla="*/ 72 h 72"/>
                <a:gd name="T98" fmla="*/ 19 w 84"/>
                <a:gd name="T9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4" h="72">
                  <a:moveTo>
                    <a:pt x="84" y="21"/>
                  </a:moveTo>
                  <a:lnTo>
                    <a:pt x="82" y="23"/>
                  </a:lnTo>
                  <a:lnTo>
                    <a:pt x="82" y="24"/>
                  </a:lnTo>
                  <a:lnTo>
                    <a:pt x="81" y="26"/>
                  </a:lnTo>
                  <a:lnTo>
                    <a:pt x="79" y="26"/>
                  </a:lnTo>
                  <a:lnTo>
                    <a:pt x="79" y="27"/>
                  </a:lnTo>
                  <a:lnTo>
                    <a:pt x="78" y="27"/>
                  </a:lnTo>
                  <a:lnTo>
                    <a:pt x="76" y="29"/>
                  </a:lnTo>
                  <a:lnTo>
                    <a:pt x="75" y="29"/>
                  </a:lnTo>
                  <a:lnTo>
                    <a:pt x="73" y="29"/>
                  </a:lnTo>
                  <a:lnTo>
                    <a:pt x="73" y="30"/>
                  </a:lnTo>
                  <a:lnTo>
                    <a:pt x="72" y="30"/>
                  </a:lnTo>
                  <a:lnTo>
                    <a:pt x="70" y="30"/>
                  </a:lnTo>
                  <a:lnTo>
                    <a:pt x="69" y="30"/>
                  </a:lnTo>
                  <a:lnTo>
                    <a:pt x="67" y="30"/>
                  </a:lnTo>
                  <a:lnTo>
                    <a:pt x="66" y="30"/>
                  </a:lnTo>
                  <a:lnTo>
                    <a:pt x="66" y="32"/>
                  </a:lnTo>
                  <a:lnTo>
                    <a:pt x="64" y="32"/>
                  </a:lnTo>
                  <a:lnTo>
                    <a:pt x="63" y="32"/>
                  </a:lnTo>
                  <a:lnTo>
                    <a:pt x="61" y="32"/>
                  </a:lnTo>
                  <a:lnTo>
                    <a:pt x="61" y="30"/>
                  </a:lnTo>
                  <a:lnTo>
                    <a:pt x="60" y="30"/>
                  </a:lnTo>
                  <a:lnTo>
                    <a:pt x="58" y="30"/>
                  </a:lnTo>
                  <a:lnTo>
                    <a:pt x="57" y="30"/>
                  </a:lnTo>
                  <a:lnTo>
                    <a:pt x="55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2" y="29"/>
                  </a:lnTo>
                  <a:lnTo>
                    <a:pt x="51" y="29"/>
                  </a:lnTo>
                  <a:lnTo>
                    <a:pt x="49" y="29"/>
                  </a:lnTo>
                  <a:lnTo>
                    <a:pt x="48" y="29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7"/>
                  </a:lnTo>
                  <a:lnTo>
                    <a:pt x="45" y="26"/>
                  </a:lnTo>
                  <a:lnTo>
                    <a:pt x="43" y="26"/>
                  </a:lnTo>
                  <a:lnTo>
                    <a:pt x="42" y="26"/>
                  </a:lnTo>
                  <a:lnTo>
                    <a:pt x="40" y="24"/>
                  </a:lnTo>
                  <a:lnTo>
                    <a:pt x="39" y="23"/>
                  </a:lnTo>
                  <a:lnTo>
                    <a:pt x="37" y="23"/>
                  </a:lnTo>
                  <a:lnTo>
                    <a:pt x="36" y="23"/>
                  </a:lnTo>
                  <a:lnTo>
                    <a:pt x="34" y="21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7" y="17"/>
                  </a:lnTo>
                  <a:lnTo>
                    <a:pt x="25" y="15"/>
                  </a:lnTo>
                  <a:lnTo>
                    <a:pt x="24" y="15"/>
                  </a:lnTo>
                  <a:lnTo>
                    <a:pt x="22" y="14"/>
                  </a:lnTo>
                  <a:lnTo>
                    <a:pt x="21" y="12"/>
                  </a:lnTo>
                  <a:lnTo>
                    <a:pt x="19" y="12"/>
                  </a:lnTo>
                  <a:lnTo>
                    <a:pt x="18" y="11"/>
                  </a:lnTo>
                  <a:lnTo>
                    <a:pt x="15" y="9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7" y="3"/>
                  </a:lnTo>
                  <a:lnTo>
                    <a:pt x="6" y="2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24" y="29"/>
                  </a:lnTo>
                  <a:lnTo>
                    <a:pt x="27" y="32"/>
                  </a:lnTo>
                  <a:lnTo>
                    <a:pt x="28" y="35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31" y="41"/>
                  </a:lnTo>
                  <a:lnTo>
                    <a:pt x="31" y="42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3" y="45"/>
                  </a:lnTo>
                  <a:lnTo>
                    <a:pt x="33" y="47"/>
                  </a:lnTo>
                  <a:lnTo>
                    <a:pt x="33" y="48"/>
                  </a:lnTo>
                  <a:lnTo>
                    <a:pt x="33" y="50"/>
                  </a:lnTo>
                  <a:lnTo>
                    <a:pt x="33" y="51"/>
                  </a:lnTo>
                  <a:lnTo>
                    <a:pt x="33" y="53"/>
                  </a:lnTo>
                  <a:lnTo>
                    <a:pt x="33" y="54"/>
                  </a:lnTo>
                  <a:lnTo>
                    <a:pt x="33" y="56"/>
                  </a:lnTo>
                  <a:lnTo>
                    <a:pt x="33" y="57"/>
                  </a:lnTo>
                  <a:lnTo>
                    <a:pt x="33" y="59"/>
                  </a:lnTo>
                  <a:lnTo>
                    <a:pt x="33" y="60"/>
                  </a:lnTo>
                  <a:lnTo>
                    <a:pt x="31" y="60"/>
                  </a:lnTo>
                  <a:lnTo>
                    <a:pt x="31" y="62"/>
                  </a:lnTo>
                  <a:lnTo>
                    <a:pt x="31" y="63"/>
                  </a:lnTo>
                  <a:lnTo>
                    <a:pt x="30" y="63"/>
                  </a:lnTo>
                  <a:lnTo>
                    <a:pt x="30" y="65"/>
                  </a:lnTo>
                  <a:lnTo>
                    <a:pt x="30" y="66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7" y="68"/>
                  </a:lnTo>
                  <a:lnTo>
                    <a:pt x="27" y="69"/>
                  </a:lnTo>
                  <a:lnTo>
                    <a:pt x="25" y="69"/>
                  </a:lnTo>
                  <a:lnTo>
                    <a:pt x="25" y="71"/>
                  </a:lnTo>
                  <a:lnTo>
                    <a:pt x="24" y="71"/>
                  </a:lnTo>
                  <a:lnTo>
                    <a:pt x="22" y="72"/>
                  </a:lnTo>
                  <a:lnTo>
                    <a:pt x="21" y="72"/>
                  </a:lnTo>
                  <a:lnTo>
                    <a:pt x="19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 rot="5400000">
              <a:off x="3020" y="1150"/>
              <a:ext cx="64" cy="66"/>
            </a:xfrm>
            <a:custGeom>
              <a:avLst/>
              <a:gdLst>
                <a:gd name="T0" fmla="*/ 63 w 64"/>
                <a:gd name="T1" fmla="*/ 9 h 66"/>
                <a:gd name="T2" fmla="*/ 60 w 64"/>
                <a:gd name="T3" fmla="*/ 11 h 66"/>
                <a:gd name="T4" fmla="*/ 57 w 64"/>
                <a:gd name="T5" fmla="*/ 11 h 66"/>
                <a:gd name="T6" fmla="*/ 55 w 64"/>
                <a:gd name="T7" fmla="*/ 11 h 66"/>
                <a:gd name="T8" fmla="*/ 52 w 64"/>
                <a:gd name="T9" fmla="*/ 11 h 66"/>
                <a:gd name="T10" fmla="*/ 49 w 64"/>
                <a:gd name="T11" fmla="*/ 11 h 66"/>
                <a:gd name="T12" fmla="*/ 46 w 64"/>
                <a:gd name="T13" fmla="*/ 11 h 66"/>
                <a:gd name="T14" fmla="*/ 43 w 64"/>
                <a:gd name="T15" fmla="*/ 11 h 66"/>
                <a:gd name="T16" fmla="*/ 40 w 64"/>
                <a:gd name="T17" fmla="*/ 9 h 66"/>
                <a:gd name="T18" fmla="*/ 37 w 64"/>
                <a:gd name="T19" fmla="*/ 9 h 66"/>
                <a:gd name="T20" fmla="*/ 34 w 64"/>
                <a:gd name="T21" fmla="*/ 9 h 66"/>
                <a:gd name="T22" fmla="*/ 31 w 64"/>
                <a:gd name="T23" fmla="*/ 9 h 66"/>
                <a:gd name="T24" fmla="*/ 28 w 64"/>
                <a:gd name="T25" fmla="*/ 8 h 66"/>
                <a:gd name="T26" fmla="*/ 25 w 64"/>
                <a:gd name="T27" fmla="*/ 6 h 66"/>
                <a:gd name="T28" fmla="*/ 22 w 64"/>
                <a:gd name="T29" fmla="*/ 6 h 66"/>
                <a:gd name="T30" fmla="*/ 19 w 64"/>
                <a:gd name="T31" fmla="*/ 5 h 66"/>
                <a:gd name="T32" fmla="*/ 16 w 64"/>
                <a:gd name="T33" fmla="*/ 3 h 66"/>
                <a:gd name="T34" fmla="*/ 12 w 64"/>
                <a:gd name="T35" fmla="*/ 2 h 66"/>
                <a:gd name="T36" fmla="*/ 9 w 64"/>
                <a:gd name="T37" fmla="*/ 0 h 66"/>
                <a:gd name="T38" fmla="*/ 37 w 64"/>
                <a:gd name="T39" fmla="*/ 24 h 66"/>
                <a:gd name="T40" fmla="*/ 42 w 64"/>
                <a:gd name="T41" fmla="*/ 27 h 66"/>
                <a:gd name="T42" fmla="*/ 43 w 64"/>
                <a:gd name="T43" fmla="*/ 30 h 66"/>
                <a:gd name="T44" fmla="*/ 45 w 64"/>
                <a:gd name="T45" fmla="*/ 33 h 66"/>
                <a:gd name="T46" fmla="*/ 46 w 64"/>
                <a:gd name="T47" fmla="*/ 35 h 66"/>
                <a:gd name="T48" fmla="*/ 46 w 64"/>
                <a:gd name="T49" fmla="*/ 38 h 66"/>
                <a:gd name="T50" fmla="*/ 48 w 64"/>
                <a:gd name="T51" fmla="*/ 41 h 66"/>
                <a:gd name="T52" fmla="*/ 48 w 64"/>
                <a:gd name="T53" fmla="*/ 44 h 66"/>
                <a:gd name="T54" fmla="*/ 48 w 64"/>
                <a:gd name="T55" fmla="*/ 45 h 66"/>
                <a:gd name="T56" fmla="*/ 48 w 64"/>
                <a:gd name="T57" fmla="*/ 48 h 66"/>
                <a:gd name="T58" fmla="*/ 48 w 64"/>
                <a:gd name="T59" fmla="*/ 51 h 66"/>
                <a:gd name="T60" fmla="*/ 46 w 64"/>
                <a:gd name="T61" fmla="*/ 53 h 66"/>
                <a:gd name="T62" fmla="*/ 45 w 64"/>
                <a:gd name="T63" fmla="*/ 54 h 66"/>
                <a:gd name="T64" fmla="*/ 43 w 64"/>
                <a:gd name="T65" fmla="*/ 57 h 66"/>
                <a:gd name="T66" fmla="*/ 40 w 64"/>
                <a:gd name="T67" fmla="*/ 59 h 66"/>
                <a:gd name="T68" fmla="*/ 39 w 64"/>
                <a:gd name="T69" fmla="*/ 60 h 66"/>
                <a:gd name="T70" fmla="*/ 37 w 64"/>
                <a:gd name="T71" fmla="*/ 62 h 66"/>
                <a:gd name="T72" fmla="*/ 36 w 64"/>
                <a:gd name="T73" fmla="*/ 63 h 66"/>
                <a:gd name="T74" fmla="*/ 33 w 64"/>
                <a:gd name="T75" fmla="*/ 63 h 66"/>
                <a:gd name="T76" fmla="*/ 31 w 64"/>
                <a:gd name="T77" fmla="*/ 65 h 66"/>
                <a:gd name="T78" fmla="*/ 28 w 64"/>
                <a:gd name="T79" fmla="*/ 65 h 66"/>
                <a:gd name="T80" fmla="*/ 27 w 64"/>
                <a:gd name="T81" fmla="*/ 66 h 66"/>
                <a:gd name="T82" fmla="*/ 24 w 64"/>
                <a:gd name="T83" fmla="*/ 66 h 66"/>
                <a:gd name="T84" fmla="*/ 21 w 64"/>
                <a:gd name="T85" fmla="*/ 66 h 66"/>
                <a:gd name="T86" fmla="*/ 19 w 64"/>
                <a:gd name="T87" fmla="*/ 66 h 66"/>
                <a:gd name="T88" fmla="*/ 16 w 64"/>
                <a:gd name="T89" fmla="*/ 66 h 66"/>
                <a:gd name="T90" fmla="*/ 13 w 64"/>
                <a:gd name="T91" fmla="*/ 66 h 66"/>
                <a:gd name="T92" fmla="*/ 10 w 64"/>
                <a:gd name="T93" fmla="*/ 66 h 66"/>
                <a:gd name="T94" fmla="*/ 7 w 64"/>
                <a:gd name="T95" fmla="*/ 65 h 66"/>
                <a:gd name="T96" fmla="*/ 4 w 64"/>
                <a:gd name="T97" fmla="*/ 65 h 66"/>
                <a:gd name="T98" fmla="*/ 0 w 64"/>
                <a:gd name="T99" fmla="*/ 6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66">
                  <a:moveTo>
                    <a:pt x="64" y="9"/>
                  </a:moveTo>
                  <a:lnTo>
                    <a:pt x="63" y="9"/>
                  </a:lnTo>
                  <a:lnTo>
                    <a:pt x="61" y="9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57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11"/>
                  </a:lnTo>
                  <a:lnTo>
                    <a:pt x="52" y="11"/>
                  </a:lnTo>
                  <a:lnTo>
                    <a:pt x="51" y="11"/>
                  </a:lnTo>
                  <a:lnTo>
                    <a:pt x="49" y="11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5" y="11"/>
                  </a:lnTo>
                  <a:lnTo>
                    <a:pt x="43" y="11"/>
                  </a:lnTo>
                  <a:lnTo>
                    <a:pt x="42" y="9"/>
                  </a:lnTo>
                  <a:lnTo>
                    <a:pt x="40" y="9"/>
                  </a:lnTo>
                  <a:lnTo>
                    <a:pt x="39" y="9"/>
                  </a:lnTo>
                  <a:lnTo>
                    <a:pt x="37" y="9"/>
                  </a:lnTo>
                  <a:lnTo>
                    <a:pt x="36" y="9"/>
                  </a:lnTo>
                  <a:lnTo>
                    <a:pt x="34" y="9"/>
                  </a:lnTo>
                  <a:lnTo>
                    <a:pt x="33" y="9"/>
                  </a:lnTo>
                  <a:lnTo>
                    <a:pt x="31" y="9"/>
                  </a:lnTo>
                  <a:lnTo>
                    <a:pt x="30" y="8"/>
                  </a:lnTo>
                  <a:lnTo>
                    <a:pt x="28" y="8"/>
                  </a:lnTo>
                  <a:lnTo>
                    <a:pt x="27" y="8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8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9" y="0"/>
                  </a:lnTo>
                  <a:lnTo>
                    <a:pt x="34" y="21"/>
                  </a:lnTo>
                  <a:lnTo>
                    <a:pt x="37" y="24"/>
                  </a:lnTo>
                  <a:lnTo>
                    <a:pt x="40" y="26"/>
                  </a:lnTo>
                  <a:lnTo>
                    <a:pt x="42" y="27"/>
                  </a:lnTo>
                  <a:lnTo>
                    <a:pt x="42" y="29"/>
                  </a:lnTo>
                  <a:lnTo>
                    <a:pt x="43" y="30"/>
                  </a:lnTo>
                  <a:lnTo>
                    <a:pt x="45" y="32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6" y="35"/>
                  </a:lnTo>
                  <a:lnTo>
                    <a:pt x="46" y="36"/>
                  </a:lnTo>
                  <a:lnTo>
                    <a:pt x="46" y="38"/>
                  </a:lnTo>
                  <a:lnTo>
                    <a:pt x="48" y="39"/>
                  </a:lnTo>
                  <a:lnTo>
                    <a:pt x="48" y="41"/>
                  </a:lnTo>
                  <a:lnTo>
                    <a:pt x="48" y="42"/>
                  </a:lnTo>
                  <a:lnTo>
                    <a:pt x="48" y="44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7"/>
                  </a:lnTo>
                  <a:lnTo>
                    <a:pt x="48" y="48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46" y="51"/>
                  </a:lnTo>
                  <a:lnTo>
                    <a:pt x="46" y="53"/>
                  </a:lnTo>
                  <a:lnTo>
                    <a:pt x="46" y="54"/>
                  </a:lnTo>
                  <a:lnTo>
                    <a:pt x="45" y="54"/>
                  </a:lnTo>
                  <a:lnTo>
                    <a:pt x="45" y="56"/>
                  </a:lnTo>
                  <a:lnTo>
                    <a:pt x="43" y="57"/>
                  </a:lnTo>
                  <a:lnTo>
                    <a:pt x="42" y="59"/>
                  </a:lnTo>
                  <a:lnTo>
                    <a:pt x="40" y="59"/>
                  </a:lnTo>
                  <a:lnTo>
                    <a:pt x="40" y="60"/>
                  </a:lnTo>
                  <a:lnTo>
                    <a:pt x="39" y="60"/>
                  </a:lnTo>
                  <a:lnTo>
                    <a:pt x="39" y="62"/>
                  </a:lnTo>
                  <a:lnTo>
                    <a:pt x="37" y="62"/>
                  </a:lnTo>
                  <a:lnTo>
                    <a:pt x="36" y="62"/>
                  </a:lnTo>
                  <a:lnTo>
                    <a:pt x="36" y="63"/>
                  </a:lnTo>
                  <a:lnTo>
                    <a:pt x="34" y="63"/>
                  </a:lnTo>
                  <a:lnTo>
                    <a:pt x="33" y="63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30" y="65"/>
                  </a:lnTo>
                  <a:lnTo>
                    <a:pt x="28" y="65"/>
                  </a:lnTo>
                  <a:lnTo>
                    <a:pt x="27" y="65"/>
                  </a:lnTo>
                  <a:lnTo>
                    <a:pt x="27" y="66"/>
                  </a:lnTo>
                  <a:lnTo>
                    <a:pt x="25" y="66"/>
                  </a:lnTo>
                  <a:lnTo>
                    <a:pt x="24" y="66"/>
                  </a:lnTo>
                  <a:lnTo>
                    <a:pt x="22" y="66"/>
                  </a:lnTo>
                  <a:lnTo>
                    <a:pt x="21" y="66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18" y="66"/>
                  </a:lnTo>
                  <a:lnTo>
                    <a:pt x="16" y="66"/>
                  </a:lnTo>
                  <a:lnTo>
                    <a:pt x="15" y="66"/>
                  </a:lnTo>
                  <a:lnTo>
                    <a:pt x="13" y="66"/>
                  </a:lnTo>
                  <a:lnTo>
                    <a:pt x="12" y="66"/>
                  </a:lnTo>
                  <a:lnTo>
                    <a:pt x="10" y="66"/>
                  </a:lnTo>
                  <a:lnTo>
                    <a:pt x="9" y="65"/>
                  </a:lnTo>
                  <a:lnTo>
                    <a:pt x="7" y="65"/>
                  </a:lnTo>
                  <a:lnTo>
                    <a:pt x="6" y="65"/>
                  </a:lnTo>
                  <a:lnTo>
                    <a:pt x="4" y="65"/>
                  </a:lnTo>
                  <a:lnTo>
                    <a:pt x="1" y="65"/>
                  </a:lnTo>
                  <a:lnTo>
                    <a:pt x="0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 rot="5400000">
              <a:off x="2944" y="1098"/>
              <a:ext cx="71" cy="90"/>
            </a:xfrm>
            <a:custGeom>
              <a:avLst/>
              <a:gdLst>
                <a:gd name="T0" fmla="*/ 42 w 71"/>
                <a:gd name="T1" fmla="*/ 3 h 90"/>
                <a:gd name="T2" fmla="*/ 38 w 71"/>
                <a:gd name="T3" fmla="*/ 3 h 90"/>
                <a:gd name="T4" fmla="*/ 33 w 71"/>
                <a:gd name="T5" fmla="*/ 2 h 90"/>
                <a:gd name="T6" fmla="*/ 29 w 71"/>
                <a:gd name="T7" fmla="*/ 0 h 90"/>
                <a:gd name="T8" fmla="*/ 26 w 71"/>
                <a:gd name="T9" fmla="*/ 0 h 90"/>
                <a:gd name="T10" fmla="*/ 53 w 71"/>
                <a:gd name="T11" fmla="*/ 15 h 90"/>
                <a:gd name="T12" fmla="*/ 59 w 71"/>
                <a:gd name="T13" fmla="*/ 20 h 90"/>
                <a:gd name="T14" fmla="*/ 62 w 71"/>
                <a:gd name="T15" fmla="*/ 21 h 90"/>
                <a:gd name="T16" fmla="*/ 63 w 71"/>
                <a:gd name="T17" fmla="*/ 23 h 90"/>
                <a:gd name="T18" fmla="*/ 65 w 71"/>
                <a:gd name="T19" fmla="*/ 24 h 90"/>
                <a:gd name="T20" fmla="*/ 66 w 71"/>
                <a:gd name="T21" fmla="*/ 27 h 90"/>
                <a:gd name="T22" fmla="*/ 68 w 71"/>
                <a:gd name="T23" fmla="*/ 29 h 90"/>
                <a:gd name="T24" fmla="*/ 68 w 71"/>
                <a:gd name="T25" fmla="*/ 32 h 90"/>
                <a:gd name="T26" fmla="*/ 69 w 71"/>
                <a:gd name="T27" fmla="*/ 33 h 90"/>
                <a:gd name="T28" fmla="*/ 69 w 71"/>
                <a:gd name="T29" fmla="*/ 36 h 90"/>
                <a:gd name="T30" fmla="*/ 71 w 71"/>
                <a:gd name="T31" fmla="*/ 38 h 90"/>
                <a:gd name="T32" fmla="*/ 71 w 71"/>
                <a:gd name="T33" fmla="*/ 41 h 90"/>
                <a:gd name="T34" fmla="*/ 69 w 71"/>
                <a:gd name="T35" fmla="*/ 42 h 90"/>
                <a:gd name="T36" fmla="*/ 69 w 71"/>
                <a:gd name="T37" fmla="*/ 45 h 90"/>
                <a:gd name="T38" fmla="*/ 68 w 71"/>
                <a:gd name="T39" fmla="*/ 48 h 90"/>
                <a:gd name="T40" fmla="*/ 66 w 71"/>
                <a:gd name="T41" fmla="*/ 50 h 90"/>
                <a:gd name="T42" fmla="*/ 65 w 71"/>
                <a:gd name="T43" fmla="*/ 53 h 90"/>
                <a:gd name="T44" fmla="*/ 63 w 71"/>
                <a:gd name="T45" fmla="*/ 54 h 90"/>
                <a:gd name="T46" fmla="*/ 62 w 71"/>
                <a:gd name="T47" fmla="*/ 56 h 90"/>
                <a:gd name="T48" fmla="*/ 59 w 71"/>
                <a:gd name="T49" fmla="*/ 57 h 90"/>
                <a:gd name="T50" fmla="*/ 57 w 71"/>
                <a:gd name="T51" fmla="*/ 57 h 90"/>
                <a:gd name="T52" fmla="*/ 54 w 71"/>
                <a:gd name="T53" fmla="*/ 57 h 90"/>
                <a:gd name="T54" fmla="*/ 51 w 71"/>
                <a:gd name="T55" fmla="*/ 59 h 90"/>
                <a:gd name="T56" fmla="*/ 48 w 71"/>
                <a:gd name="T57" fmla="*/ 59 h 90"/>
                <a:gd name="T58" fmla="*/ 45 w 71"/>
                <a:gd name="T59" fmla="*/ 59 h 90"/>
                <a:gd name="T60" fmla="*/ 42 w 71"/>
                <a:gd name="T61" fmla="*/ 60 h 90"/>
                <a:gd name="T62" fmla="*/ 39 w 71"/>
                <a:gd name="T63" fmla="*/ 60 h 90"/>
                <a:gd name="T64" fmla="*/ 36 w 71"/>
                <a:gd name="T65" fmla="*/ 60 h 90"/>
                <a:gd name="T66" fmla="*/ 32 w 71"/>
                <a:gd name="T67" fmla="*/ 60 h 90"/>
                <a:gd name="T68" fmla="*/ 27 w 71"/>
                <a:gd name="T69" fmla="*/ 59 h 90"/>
                <a:gd name="T70" fmla="*/ 23 w 71"/>
                <a:gd name="T71" fmla="*/ 59 h 90"/>
                <a:gd name="T72" fmla="*/ 15 w 71"/>
                <a:gd name="T73" fmla="*/ 59 h 90"/>
                <a:gd name="T74" fmla="*/ 9 w 71"/>
                <a:gd name="T75" fmla="*/ 57 h 90"/>
                <a:gd name="T76" fmla="*/ 0 w 71"/>
                <a:gd name="T77" fmla="*/ 57 h 90"/>
                <a:gd name="T78" fmla="*/ 35 w 71"/>
                <a:gd name="T79" fmla="*/ 68 h 90"/>
                <a:gd name="T80" fmla="*/ 39 w 71"/>
                <a:gd name="T81" fmla="*/ 69 h 90"/>
                <a:gd name="T82" fmla="*/ 44 w 71"/>
                <a:gd name="T83" fmla="*/ 72 h 90"/>
                <a:gd name="T84" fmla="*/ 47 w 71"/>
                <a:gd name="T85" fmla="*/ 74 h 90"/>
                <a:gd name="T86" fmla="*/ 50 w 71"/>
                <a:gd name="T87" fmla="*/ 77 h 90"/>
                <a:gd name="T88" fmla="*/ 51 w 71"/>
                <a:gd name="T89" fmla="*/ 78 h 90"/>
                <a:gd name="T90" fmla="*/ 53 w 71"/>
                <a:gd name="T91" fmla="*/ 81 h 90"/>
                <a:gd name="T92" fmla="*/ 54 w 71"/>
                <a:gd name="T93" fmla="*/ 83 h 90"/>
                <a:gd name="T94" fmla="*/ 56 w 71"/>
                <a:gd name="T95" fmla="*/ 84 h 90"/>
                <a:gd name="T96" fmla="*/ 56 w 71"/>
                <a:gd name="T97" fmla="*/ 87 h 90"/>
                <a:gd name="T98" fmla="*/ 56 w 71"/>
                <a:gd name="T9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90">
                  <a:moveTo>
                    <a:pt x="44" y="5"/>
                  </a:moveTo>
                  <a:lnTo>
                    <a:pt x="42" y="3"/>
                  </a:lnTo>
                  <a:lnTo>
                    <a:pt x="41" y="3"/>
                  </a:lnTo>
                  <a:lnTo>
                    <a:pt x="38" y="3"/>
                  </a:lnTo>
                  <a:lnTo>
                    <a:pt x="36" y="2"/>
                  </a:lnTo>
                  <a:lnTo>
                    <a:pt x="33" y="2"/>
                  </a:lnTo>
                  <a:lnTo>
                    <a:pt x="32" y="2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6" y="0"/>
                  </a:lnTo>
                  <a:lnTo>
                    <a:pt x="45" y="11"/>
                  </a:lnTo>
                  <a:lnTo>
                    <a:pt x="53" y="15"/>
                  </a:lnTo>
                  <a:lnTo>
                    <a:pt x="56" y="17"/>
                  </a:lnTo>
                  <a:lnTo>
                    <a:pt x="59" y="20"/>
                  </a:lnTo>
                  <a:lnTo>
                    <a:pt x="60" y="21"/>
                  </a:lnTo>
                  <a:lnTo>
                    <a:pt x="62" y="21"/>
                  </a:lnTo>
                  <a:lnTo>
                    <a:pt x="63" y="21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5" y="24"/>
                  </a:lnTo>
                  <a:lnTo>
                    <a:pt x="65" y="26"/>
                  </a:lnTo>
                  <a:lnTo>
                    <a:pt x="66" y="27"/>
                  </a:lnTo>
                  <a:lnTo>
                    <a:pt x="66" y="29"/>
                  </a:lnTo>
                  <a:lnTo>
                    <a:pt x="68" y="29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9" y="32"/>
                  </a:lnTo>
                  <a:lnTo>
                    <a:pt x="69" y="33"/>
                  </a:lnTo>
                  <a:lnTo>
                    <a:pt x="69" y="35"/>
                  </a:lnTo>
                  <a:lnTo>
                    <a:pt x="69" y="36"/>
                  </a:lnTo>
                  <a:lnTo>
                    <a:pt x="71" y="36"/>
                  </a:lnTo>
                  <a:lnTo>
                    <a:pt x="71" y="38"/>
                  </a:lnTo>
                  <a:lnTo>
                    <a:pt x="71" y="39"/>
                  </a:lnTo>
                  <a:lnTo>
                    <a:pt x="71" y="41"/>
                  </a:lnTo>
                  <a:lnTo>
                    <a:pt x="71" y="42"/>
                  </a:lnTo>
                  <a:lnTo>
                    <a:pt x="69" y="42"/>
                  </a:lnTo>
                  <a:lnTo>
                    <a:pt x="69" y="44"/>
                  </a:lnTo>
                  <a:lnTo>
                    <a:pt x="69" y="45"/>
                  </a:lnTo>
                  <a:lnTo>
                    <a:pt x="69" y="47"/>
                  </a:lnTo>
                  <a:lnTo>
                    <a:pt x="68" y="48"/>
                  </a:lnTo>
                  <a:lnTo>
                    <a:pt x="68" y="50"/>
                  </a:lnTo>
                  <a:lnTo>
                    <a:pt x="66" y="50"/>
                  </a:lnTo>
                  <a:lnTo>
                    <a:pt x="66" y="51"/>
                  </a:lnTo>
                  <a:lnTo>
                    <a:pt x="65" y="53"/>
                  </a:lnTo>
                  <a:lnTo>
                    <a:pt x="63" y="54"/>
                  </a:lnTo>
                  <a:lnTo>
                    <a:pt x="63" y="54"/>
                  </a:lnTo>
                  <a:lnTo>
                    <a:pt x="63" y="56"/>
                  </a:lnTo>
                  <a:lnTo>
                    <a:pt x="62" y="56"/>
                  </a:lnTo>
                  <a:lnTo>
                    <a:pt x="60" y="57"/>
                  </a:lnTo>
                  <a:lnTo>
                    <a:pt x="59" y="57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6" y="57"/>
                  </a:lnTo>
                  <a:lnTo>
                    <a:pt x="54" y="57"/>
                  </a:lnTo>
                  <a:lnTo>
                    <a:pt x="53" y="59"/>
                  </a:lnTo>
                  <a:lnTo>
                    <a:pt x="51" y="59"/>
                  </a:lnTo>
                  <a:lnTo>
                    <a:pt x="50" y="59"/>
                  </a:lnTo>
                  <a:lnTo>
                    <a:pt x="48" y="59"/>
                  </a:lnTo>
                  <a:lnTo>
                    <a:pt x="47" y="59"/>
                  </a:lnTo>
                  <a:lnTo>
                    <a:pt x="45" y="59"/>
                  </a:lnTo>
                  <a:lnTo>
                    <a:pt x="44" y="59"/>
                  </a:lnTo>
                  <a:lnTo>
                    <a:pt x="42" y="60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8" y="60"/>
                  </a:lnTo>
                  <a:lnTo>
                    <a:pt x="36" y="60"/>
                  </a:lnTo>
                  <a:lnTo>
                    <a:pt x="33" y="60"/>
                  </a:lnTo>
                  <a:lnTo>
                    <a:pt x="32" y="60"/>
                  </a:lnTo>
                  <a:lnTo>
                    <a:pt x="29" y="59"/>
                  </a:lnTo>
                  <a:lnTo>
                    <a:pt x="27" y="59"/>
                  </a:lnTo>
                  <a:lnTo>
                    <a:pt x="26" y="59"/>
                  </a:lnTo>
                  <a:lnTo>
                    <a:pt x="23" y="59"/>
                  </a:lnTo>
                  <a:lnTo>
                    <a:pt x="20" y="59"/>
                  </a:lnTo>
                  <a:lnTo>
                    <a:pt x="15" y="59"/>
                  </a:lnTo>
                  <a:lnTo>
                    <a:pt x="12" y="57"/>
                  </a:lnTo>
                  <a:lnTo>
                    <a:pt x="9" y="57"/>
                  </a:lnTo>
                  <a:lnTo>
                    <a:pt x="5" y="57"/>
                  </a:lnTo>
                  <a:lnTo>
                    <a:pt x="0" y="57"/>
                  </a:lnTo>
                  <a:lnTo>
                    <a:pt x="30" y="65"/>
                  </a:lnTo>
                  <a:lnTo>
                    <a:pt x="35" y="68"/>
                  </a:lnTo>
                  <a:lnTo>
                    <a:pt x="38" y="68"/>
                  </a:lnTo>
                  <a:lnTo>
                    <a:pt x="39" y="69"/>
                  </a:lnTo>
                  <a:lnTo>
                    <a:pt x="41" y="71"/>
                  </a:lnTo>
                  <a:lnTo>
                    <a:pt x="44" y="72"/>
                  </a:lnTo>
                  <a:lnTo>
                    <a:pt x="45" y="74"/>
                  </a:lnTo>
                  <a:lnTo>
                    <a:pt x="47" y="74"/>
                  </a:lnTo>
                  <a:lnTo>
                    <a:pt x="48" y="75"/>
                  </a:lnTo>
                  <a:lnTo>
                    <a:pt x="50" y="77"/>
                  </a:lnTo>
                  <a:lnTo>
                    <a:pt x="50" y="78"/>
                  </a:lnTo>
                  <a:lnTo>
                    <a:pt x="51" y="78"/>
                  </a:lnTo>
                  <a:lnTo>
                    <a:pt x="53" y="80"/>
                  </a:lnTo>
                  <a:lnTo>
                    <a:pt x="53" y="81"/>
                  </a:lnTo>
                  <a:lnTo>
                    <a:pt x="54" y="81"/>
                  </a:lnTo>
                  <a:lnTo>
                    <a:pt x="54" y="83"/>
                  </a:lnTo>
                  <a:lnTo>
                    <a:pt x="54" y="84"/>
                  </a:lnTo>
                  <a:lnTo>
                    <a:pt x="56" y="84"/>
                  </a:lnTo>
                  <a:lnTo>
                    <a:pt x="56" y="86"/>
                  </a:lnTo>
                  <a:lnTo>
                    <a:pt x="56" y="87"/>
                  </a:lnTo>
                  <a:lnTo>
                    <a:pt x="56" y="89"/>
                  </a:lnTo>
                  <a:lnTo>
                    <a:pt x="56" y="9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 rot="5400000">
              <a:off x="2856" y="1088"/>
              <a:ext cx="75" cy="81"/>
            </a:xfrm>
            <a:custGeom>
              <a:avLst/>
              <a:gdLst>
                <a:gd name="T0" fmla="*/ 72 w 75"/>
                <a:gd name="T1" fmla="*/ 2 h 81"/>
                <a:gd name="T2" fmla="*/ 72 w 75"/>
                <a:gd name="T3" fmla="*/ 3 h 81"/>
                <a:gd name="T4" fmla="*/ 72 w 75"/>
                <a:gd name="T5" fmla="*/ 6 h 81"/>
                <a:gd name="T6" fmla="*/ 70 w 75"/>
                <a:gd name="T7" fmla="*/ 8 h 81"/>
                <a:gd name="T8" fmla="*/ 69 w 75"/>
                <a:gd name="T9" fmla="*/ 9 h 81"/>
                <a:gd name="T10" fmla="*/ 67 w 75"/>
                <a:gd name="T11" fmla="*/ 11 h 81"/>
                <a:gd name="T12" fmla="*/ 66 w 75"/>
                <a:gd name="T13" fmla="*/ 14 h 81"/>
                <a:gd name="T14" fmla="*/ 64 w 75"/>
                <a:gd name="T15" fmla="*/ 15 h 81"/>
                <a:gd name="T16" fmla="*/ 63 w 75"/>
                <a:gd name="T17" fmla="*/ 17 h 81"/>
                <a:gd name="T18" fmla="*/ 60 w 75"/>
                <a:gd name="T19" fmla="*/ 17 h 81"/>
                <a:gd name="T20" fmla="*/ 58 w 75"/>
                <a:gd name="T21" fmla="*/ 18 h 81"/>
                <a:gd name="T22" fmla="*/ 55 w 75"/>
                <a:gd name="T23" fmla="*/ 20 h 81"/>
                <a:gd name="T24" fmla="*/ 52 w 75"/>
                <a:gd name="T25" fmla="*/ 21 h 81"/>
                <a:gd name="T26" fmla="*/ 49 w 75"/>
                <a:gd name="T27" fmla="*/ 21 h 81"/>
                <a:gd name="T28" fmla="*/ 46 w 75"/>
                <a:gd name="T29" fmla="*/ 21 h 81"/>
                <a:gd name="T30" fmla="*/ 43 w 75"/>
                <a:gd name="T31" fmla="*/ 23 h 81"/>
                <a:gd name="T32" fmla="*/ 40 w 75"/>
                <a:gd name="T33" fmla="*/ 23 h 81"/>
                <a:gd name="T34" fmla="*/ 34 w 75"/>
                <a:gd name="T35" fmla="*/ 24 h 81"/>
                <a:gd name="T36" fmla="*/ 25 w 75"/>
                <a:gd name="T37" fmla="*/ 24 h 81"/>
                <a:gd name="T38" fmla="*/ 15 w 75"/>
                <a:gd name="T39" fmla="*/ 24 h 81"/>
                <a:gd name="T40" fmla="*/ 0 w 75"/>
                <a:gd name="T41" fmla="*/ 24 h 81"/>
                <a:gd name="T42" fmla="*/ 42 w 75"/>
                <a:gd name="T43" fmla="*/ 29 h 81"/>
                <a:gd name="T44" fmla="*/ 48 w 75"/>
                <a:gd name="T45" fmla="*/ 30 h 81"/>
                <a:gd name="T46" fmla="*/ 54 w 75"/>
                <a:gd name="T47" fmla="*/ 32 h 81"/>
                <a:gd name="T48" fmla="*/ 57 w 75"/>
                <a:gd name="T49" fmla="*/ 33 h 81"/>
                <a:gd name="T50" fmla="*/ 60 w 75"/>
                <a:gd name="T51" fmla="*/ 35 h 81"/>
                <a:gd name="T52" fmla="*/ 63 w 75"/>
                <a:gd name="T53" fmla="*/ 36 h 81"/>
                <a:gd name="T54" fmla="*/ 66 w 75"/>
                <a:gd name="T55" fmla="*/ 38 h 81"/>
                <a:gd name="T56" fmla="*/ 67 w 75"/>
                <a:gd name="T57" fmla="*/ 39 h 81"/>
                <a:gd name="T58" fmla="*/ 70 w 75"/>
                <a:gd name="T59" fmla="*/ 41 h 81"/>
                <a:gd name="T60" fmla="*/ 72 w 75"/>
                <a:gd name="T61" fmla="*/ 42 h 81"/>
                <a:gd name="T62" fmla="*/ 73 w 75"/>
                <a:gd name="T63" fmla="*/ 45 h 81"/>
                <a:gd name="T64" fmla="*/ 73 w 75"/>
                <a:gd name="T65" fmla="*/ 48 h 81"/>
                <a:gd name="T66" fmla="*/ 75 w 75"/>
                <a:gd name="T67" fmla="*/ 50 h 81"/>
                <a:gd name="T68" fmla="*/ 75 w 75"/>
                <a:gd name="T69" fmla="*/ 53 h 81"/>
                <a:gd name="T70" fmla="*/ 75 w 75"/>
                <a:gd name="T71" fmla="*/ 56 h 81"/>
                <a:gd name="T72" fmla="*/ 73 w 75"/>
                <a:gd name="T73" fmla="*/ 57 h 81"/>
                <a:gd name="T74" fmla="*/ 73 w 75"/>
                <a:gd name="T75" fmla="*/ 60 h 81"/>
                <a:gd name="T76" fmla="*/ 72 w 75"/>
                <a:gd name="T77" fmla="*/ 63 h 81"/>
                <a:gd name="T78" fmla="*/ 70 w 75"/>
                <a:gd name="T79" fmla="*/ 65 h 81"/>
                <a:gd name="T80" fmla="*/ 67 w 75"/>
                <a:gd name="T81" fmla="*/ 68 h 81"/>
                <a:gd name="T82" fmla="*/ 66 w 75"/>
                <a:gd name="T83" fmla="*/ 69 h 81"/>
                <a:gd name="T84" fmla="*/ 63 w 75"/>
                <a:gd name="T85" fmla="*/ 71 h 81"/>
                <a:gd name="T86" fmla="*/ 60 w 75"/>
                <a:gd name="T87" fmla="*/ 72 h 81"/>
                <a:gd name="T88" fmla="*/ 57 w 75"/>
                <a:gd name="T89" fmla="*/ 74 h 81"/>
                <a:gd name="T90" fmla="*/ 54 w 75"/>
                <a:gd name="T91" fmla="*/ 75 h 81"/>
                <a:gd name="T92" fmla="*/ 48 w 75"/>
                <a:gd name="T93" fmla="*/ 75 h 81"/>
                <a:gd name="T94" fmla="*/ 42 w 75"/>
                <a:gd name="T95" fmla="*/ 77 h 81"/>
                <a:gd name="T96" fmla="*/ 0 w 75"/>
                <a:gd name="T97" fmla="*/ 81 h 81"/>
                <a:gd name="T98" fmla="*/ 15 w 75"/>
                <a:gd name="T9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5" h="81">
                  <a:moveTo>
                    <a:pt x="72" y="0"/>
                  </a:moveTo>
                  <a:lnTo>
                    <a:pt x="72" y="2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2" y="5"/>
                  </a:lnTo>
                  <a:lnTo>
                    <a:pt x="72" y="6"/>
                  </a:lnTo>
                  <a:lnTo>
                    <a:pt x="70" y="6"/>
                  </a:lnTo>
                  <a:lnTo>
                    <a:pt x="70" y="8"/>
                  </a:lnTo>
                  <a:lnTo>
                    <a:pt x="70" y="9"/>
                  </a:lnTo>
                  <a:lnTo>
                    <a:pt x="69" y="9"/>
                  </a:lnTo>
                  <a:lnTo>
                    <a:pt x="69" y="11"/>
                  </a:lnTo>
                  <a:lnTo>
                    <a:pt x="67" y="11"/>
                  </a:lnTo>
                  <a:lnTo>
                    <a:pt x="67" y="12"/>
                  </a:lnTo>
                  <a:lnTo>
                    <a:pt x="66" y="14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1" y="17"/>
                  </a:lnTo>
                  <a:lnTo>
                    <a:pt x="60" y="17"/>
                  </a:lnTo>
                  <a:lnTo>
                    <a:pt x="60" y="18"/>
                  </a:lnTo>
                  <a:lnTo>
                    <a:pt x="58" y="18"/>
                  </a:lnTo>
                  <a:lnTo>
                    <a:pt x="57" y="18"/>
                  </a:lnTo>
                  <a:lnTo>
                    <a:pt x="55" y="20"/>
                  </a:lnTo>
                  <a:lnTo>
                    <a:pt x="54" y="20"/>
                  </a:lnTo>
                  <a:lnTo>
                    <a:pt x="52" y="21"/>
                  </a:lnTo>
                  <a:lnTo>
                    <a:pt x="51" y="21"/>
                  </a:lnTo>
                  <a:lnTo>
                    <a:pt x="49" y="21"/>
                  </a:lnTo>
                  <a:lnTo>
                    <a:pt x="48" y="21"/>
                  </a:lnTo>
                  <a:lnTo>
                    <a:pt x="46" y="21"/>
                  </a:lnTo>
                  <a:lnTo>
                    <a:pt x="45" y="23"/>
                  </a:lnTo>
                  <a:lnTo>
                    <a:pt x="43" y="23"/>
                  </a:lnTo>
                  <a:lnTo>
                    <a:pt x="42" y="23"/>
                  </a:lnTo>
                  <a:lnTo>
                    <a:pt x="40" y="23"/>
                  </a:lnTo>
                  <a:lnTo>
                    <a:pt x="37" y="23"/>
                  </a:lnTo>
                  <a:lnTo>
                    <a:pt x="34" y="24"/>
                  </a:lnTo>
                  <a:lnTo>
                    <a:pt x="30" y="24"/>
                  </a:lnTo>
                  <a:lnTo>
                    <a:pt x="25" y="24"/>
                  </a:lnTo>
                  <a:lnTo>
                    <a:pt x="21" y="24"/>
                  </a:lnTo>
                  <a:lnTo>
                    <a:pt x="15" y="24"/>
                  </a:lnTo>
                  <a:lnTo>
                    <a:pt x="7" y="24"/>
                  </a:lnTo>
                  <a:lnTo>
                    <a:pt x="0" y="24"/>
                  </a:lnTo>
                  <a:lnTo>
                    <a:pt x="34" y="27"/>
                  </a:lnTo>
                  <a:lnTo>
                    <a:pt x="42" y="29"/>
                  </a:lnTo>
                  <a:lnTo>
                    <a:pt x="45" y="30"/>
                  </a:lnTo>
                  <a:lnTo>
                    <a:pt x="48" y="30"/>
                  </a:lnTo>
                  <a:lnTo>
                    <a:pt x="51" y="32"/>
                  </a:lnTo>
                  <a:lnTo>
                    <a:pt x="54" y="32"/>
                  </a:lnTo>
                  <a:lnTo>
                    <a:pt x="55" y="33"/>
                  </a:lnTo>
                  <a:lnTo>
                    <a:pt x="57" y="33"/>
                  </a:lnTo>
                  <a:lnTo>
                    <a:pt x="58" y="33"/>
                  </a:lnTo>
                  <a:lnTo>
                    <a:pt x="60" y="35"/>
                  </a:lnTo>
                  <a:lnTo>
                    <a:pt x="61" y="35"/>
                  </a:lnTo>
                  <a:lnTo>
                    <a:pt x="63" y="36"/>
                  </a:lnTo>
                  <a:lnTo>
                    <a:pt x="64" y="38"/>
                  </a:lnTo>
                  <a:lnTo>
                    <a:pt x="66" y="38"/>
                  </a:lnTo>
                  <a:lnTo>
                    <a:pt x="66" y="39"/>
                  </a:lnTo>
                  <a:lnTo>
                    <a:pt x="67" y="39"/>
                  </a:lnTo>
                  <a:lnTo>
                    <a:pt x="69" y="39"/>
                  </a:lnTo>
                  <a:lnTo>
                    <a:pt x="70" y="41"/>
                  </a:lnTo>
                  <a:lnTo>
                    <a:pt x="70" y="42"/>
                  </a:lnTo>
                  <a:lnTo>
                    <a:pt x="72" y="42"/>
                  </a:lnTo>
                  <a:lnTo>
                    <a:pt x="72" y="44"/>
                  </a:lnTo>
                  <a:lnTo>
                    <a:pt x="73" y="45"/>
                  </a:lnTo>
                  <a:lnTo>
                    <a:pt x="73" y="47"/>
                  </a:lnTo>
                  <a:lnTo>
                    <a:pt x="73" y="48"/>
                  </a:lnTo>
                  <a:lnTo>
                    <a:pt x="75" y="48"/>
                  </a:lnTo>
                  <a:lnTo>
                    <a:pt x="75" y="50"/>
                  </a:lnTo>
                  <a:lnTo>
                    <a:pt x="75" y="51"/>
                  </a:lnTo>
                  <a:lnTo>
                    <a:pt x="75" y="53"/>
                  </a:lnTo>
                  <a:lnTo>
                    <a:pt x="75" y="54"/>
                  </a:lnTo>
                  <a:lnTo>
                    <a:pt x="75" y="56"/>
                  </a:lnTo>
                  <a:lnTo>
                    <a:pt x="75" y="57"/>
                  </a:lnTo>
                  <a:lnTo>
                    <a:pt x="73" y="57"/>
                  </a:lnTo>
                  <a:lnTo>
                    <a:pt x="73" y="59"/>
                  </a:lnTo>
                  <a:lnTo>
                    <a:pt x="73" y="60"/>
                  </a:lnTo>
                  <a:lnTo>
                    <a:pt x="72" y="62"/>
                  </a:lnTo>
                  <a:lnTo>
                    <a:pt x="72" y="63"/>
                  </a:lnTo>
                  <a:lnTo>
                    <a:pt x="70" y="63"/>
                  </a:lnTo>
                  <a:lnTo>
                    <a:pt x="70" y="65"/>
                  </a:lnTo>
                  <a:lnTo>
                    <a:pt x="69" y="66"/>
                  </a:lnTo>
                  <a:lnTo>
                    <a:pt x="67" y="68"/>
                  </a:lnTo>
                  <a:lnTo>
                    <a:pt x="66" y="68"/>
                  </a:lnTo>
                  <a:lnTo>
                    <a:pt x="66" y="69"/>
                  </a:lnTo>
                  <a:lnTo>
                    <a:pt x="64" y="69"/>
                  </a:lnTo>
                  <a:lnTo>
                    <a:pt x="63" y="71"/>
                  </a:lnTo>
                  <a:lnTo>
                    <a:pt x="61" y="72"/>
                  </a:lnTo>
                  <a:lnTo>
                    <a:pt x="60" y="72"/>
                  </a:lnTo>
                  <a:lnTo>
                    <a:pt x="58" y="74"/>
                  </a:lnTo>
                  <a:lnTo>
                    <a:pt x="57" y="74"/>
                  </a:lnTo>
                  <a:lnTo>
                    <a:pt x="55" y="74"/>
                  </a:lnTo>
                  <a:lnTo>
                    <a:pt x="54" y="75"/>
                  </a:lnTo>
                  <a:lnTo>
                    <a:pt x="51" y="75"/>
                  </a:lnTo>
                  <a:lnTo>
                    <a:pt x="48" y="75"/>
                  </a:lnTo>
                  <a:lnTo>
                    <a:pt x="45" y="75"/>
                  </a:lnTo>
                  <a:lnTo>
                    <a:pt x="42" y="77"/>
                  </a:lnTo>
                  <a:lnTo>
                    <a:pt x="34" y="78"/>
                  </a:lnTo>
                  <a:lnTo>
                    <a:pt x="0" y="81"/>
                  </a:lnTo>
                  <a:lnTo>
                    <a:pt x="7" y="81"/>
                  </a:lnTo>
                  <a:lnTo>
                    <a:pt x="15" y="8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 rot="5400000">
              <a:off x="2786" y="1108"/>
              <a:ext cx="69" cy="66"/>
            </a:xfrm>
            <a:custGeom>
              <a:avLst/>
              <a:gdLst>
                <a:gd name="T0" fmla="*/ 6 w 69"/>
                <a:gd name="T1" fmla="*/ 0 h 66"/>
                <a:gd name="T2" fmla="*/ 15 w 69"/>
                <a:gd name="T3" fmla="*/ 0 h 66"/>
                <a:gd name="T4" fmla="*/ 22 w 69"/>
                <a:gd name="T5" fmla="*/ 2 h 66"/>
                <a:gd name="T6" fmla="*/ 27 w 69"/>
                <a:gd name="T7" fmla="*/ 2 h 66"/>
                <a:gd name="T8" fmla="*/ 30 w 69"/>
                <a:gd name="T9" fmla="*/ 2 h 66"/>
                <a:gd name="T10" fmla="*/ 33 w 69"/>
                <a:gd name="T11" fmla="*/ 3 h 66"/>
                <a:gd name="T12" fmla="*/ 36 w 69"/>
                <a:gd name="T13" fmla="*/ 3 h 66"/>
                <a:gd name="T14" fmla="*/ 39 w 69"/>
                <a:gd name="T15" fmla="*/ 5 h 66"/>
                <a:gd name="T16" fmla="*/ 42 w 69"/>
                <a:gd name="T17" fmla="*/ 6 h 66"/>
                <a:gd name="T18" fmla="*/ 45 w 69"/>
                <a:gd name="T19" fmla="*/ 6 h 66"/>
                <a:gd name="T20" fmla="*/ 46 w 69"/>
                <a:gd name="T21" fmla="*/ 8 h 66"/>
                <a:gd name="T22" fmla="*/ 48 w 69"/>
                <a:gd name="T23" fmla="*/ 9 h 66"/>
                <a:gd name="T24" fmla="*/ 49 w 69"/>
                <a:gd name="T25" fmla="*/ 11 h 66"/>
                <a:gd name="T26" fmla="*/ 52 w 69"/>
                <a:gd name="T27" fmla="*/ 12 h 66"/>
                <a:gd name="T28" fmla="*/ 54 w 69"/>
                <a:gd name="T29" fmla="*/ 14 h 66"/>
                <a:gd name="T30" fmla="*/ 55 w 69"/>
                <a:gd name="T31" fmla="*/ 15 h 66"/>
                <a:gd name="T32" fmla="*/ 55 w 69"/>
                <a:gd name="T33" fmla="*/ 18 h 66"/>
                <a:gd name="T34" fmla="*/ 57 w 69"/>
                <a:gd name="T35" fmla="*/ 20 h 66"/>
                <a:gd name="T36" fmla="*/ 57 w 69"/>
                <a:gd name="T37" fmla="*/ 23 h 66"/>
                <a:gd name="T38" fmla="*/ 57 w 69"/>
                <a:gd name="T39" fmla="*/ 26 h 66"/>
                <a:gd name="T40" fmla="*/ 57 w 69"/>
                <a:gd name="T41" fmla="*/ 29 h 66"/>
                <a:gd name="T42" fmla="*/ 57 w 69"/>
                <a:gd name="T43" fmla="*/ 30 h 66"/>
                <a:gd name="T44" fmla="*/ 55 w 69"/>
                <a:gd name="T45" fmla="*/ 32 h 66"/>
                <a:gd name="T46" fmla="*/ 54 w 69"/>
                <a:gd name="T47" fmla="*/ 33 h 66"/>
                <a:gd name="T48" fmla="*/ 52 w 69"/>
                <a:gd name="T49" fmla="*/ 36 h 66"/>
                <a:gd name="T50" fmla="*/ 51 w 69"/>
                <a:gd name="T51" fmla="*/ 38 h 66"/>
                <a:gd name="T52" fmla="*/ 48 w 69"/>
                <a:gd name="T53" fmla="*/ 41 h 66"/>
                <a:gd name="T54" fmla="*/ 45 w 69"/>
                <a:gd name="T55" fmla="*/ 42 h 66"/>
                <a:gd name="T56" fmla="*/ 40 w 69"/>
                <a:gd name="T57" fmla="*/ 45 h 66"/>
                <a:gd name="T58" fmla="*/ 36 w 69"/>
                <a:gd name="T59" fmla="*/ 47 h 66"/>
                <a:gd name="T60" fmla="*/ 1 w 69"/>
                <a:gd name="T61" fmla="*/ 59 h 66"/>
                <a:gd name="T62" fmla="*/ 10 w 69"/>
                <a:gd name="T63" fmla="*/ 57 h 66"/>
                <a:gd name="T64" fmla="*/ 16 w 69"/>
                <a:gd name="T65" fmla="*/ 56 h 66"/>
                <a:gd name="T66" fmla="*/ 24 w 69"/>
                <a:gd name="T67" fmla="*/ 56 h 66"/>
                <a:gd name="T68" fmla="*/ 28 w 69"/>
                <a:gd name="T69" fmla="*/ 56 h 66"/>
                <a:gd name="T70" fmla="*/ 33 w 69"/>
                <a:gd name="T71" fmla="*/ 54 h 66"/>
                <a:gd name="T72" fmla="*/ 37 w 69"/>
                <a:gd name="T73" fmla="*/ 54 h 66"/>
                <a:gd name="T74" fmla="*/ 40 w 69"/>
                <a:gd name="T75" fmla="*/ 54 h 66"/>
                <a:gd name="T76" fmla="*/ 43 w 69"/>
                <a:gd name="T77" fmla="*/ 54 h 66"/>
                <a:gd name="T78" fmla="*/ 46 w 69"/>
                <a:gd name="T79" fmla="*/ 56 h 66"/>
                <a:gd name="T80" fmla="*/ 49 w 69"/>
                <a:gd name="T81" fmla="*/ 56 h 66"/>
                <a:gd name="T82" fmla="*/ 52 w 69"/>
                <a:gd name="T83" fmla="*/ 56 h 66"/>
                <a:gd name="T84" fmla="*/ 55 w 69"/>
                <a:gd name="T85" fmla="*/ 57 h 66"/>
                <a:gd name="T86" fmla="*/ 58 w 69"/>
                <a:gd name="T87" fmla="*/ 57 h 66"/>
                <a:gd name="T88" fmla="*/ 60 w 69"/>
                <a:gd name="T89" fmla="*/ 59 h 66"/>
                <a:gd name="T90" fmla="*/ 63 w 69"/>
                <a:gd name="T91" fmla="*/ 60 h 66"/>
                <a:gd name="T92" fmla="*/ 64 w 69"/>
                <a:gd name="T93" fmla="*/ 62 h 66"/>
                <a:gd name="T94" fmla="*/ 66 w 69"/>
                <a:gd name="T95" fmla="*/ 63 h 66"/>
                <a:gd name="T96" fmla="*/ 67 w 69"/>
                <a:gd name="T97" fmla="*/ 66 h 66"/>
                <a:gd name="T98" fmla="*/ 69 w 69"/>
                <a:gd name="T9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66">
                  <a:moveTo>
                    <a:pt x="0" y="0"/>
                  </a:moveTo>
                  <a:lnTo>
                    <a:pt x="6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7" y="5"/>
                  </a:lnTo>
                  <a:lnTo>
                    <a:pt x="39" y="5"/>
                  </a:lnTo>
                  <a:lnTo>
                    <a:pt x="40" y="5"/>
                  </a:lnTo>
                  <a:lnTo>
                    <a:pt x="42" y="6"/>
                  </a:lnTo>
                  <a:lnTo>
                    <a:pt x="43" y="6"/>
                  </a:lnTo>
                  <a:lnTo>
                    <a:pt x="45" y="6"/>
                  </a:lnTo>
                  <a:lnTo>
                    <a:pt x="45" y="8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48" y="9"/>
                  </a:lnTo>
                  <a:lnTo>
                    <a:pt x="49" y="9"/>
                  </a:lnTo>
                  <a:lnTo>
                    <a:pt x="49" y="11"/>
                  </a:lnTo>
                  <a:lnTo>
                    <a:pt x="51" y="11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4" y="15"/>
                  </a:lnTo>
                  <a:lnTo>
                    <a:pt x="55" y="15"/>
                  </a:lnTo>
                  <a:lnTo>
                    <a:pt x="55" y="17"/>
                  </a:lnTo>
                  <a:lnTo>
                    <a:pt x="55" y="18"/>
                  </a:lnTo>
                  <a:lnTo>
                    <a:pt x="57" y="18"/>
                  </a:lnTo>
                  <a:lnTo>
                    <a:pt x="57" y="20"/>
                  </a:lnTo>
                  <a:lnTo>
                    <a:pt x="57" y="21"/>
                  </a:lnTo>
                  <a:lnTo>
                    <a:pt x="57" y="23"/>
                  </a:lnTo>
                  <a:lnTo>
                    <a:pt x="57" y="24"/>
                  </a:lnTo>
                  <a:lnTo>
                    <a:pt x="57" y="26"/>
                  </a:lnTo>
                  <a:lnTo>
                    <a:pt x="57" y="27"/>
                  </a:lnTo>
                  <a:lnTo>
                    <a:pt x="57" y="29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5" y="30"/>
                  </a:lnTo>
                  <a:lnTo>
                    <a:pt x="55" y="32"/>
                  </a:lnTo>
                  <a:lnTo>
                    <a:pt x="55" y="33"/>
                  </a:lnTo>
                  <a:lnTo>
                    <a:pt x="54" y="33"/>
                  </a:lnTo>
                  <a:lnTo>
                    <a:pt x="54" y="35"/>
                  </a:lnTo>
                  <a:lnTo>
                    <a:pt x="52" y="36"/>
                  </a:lnTo>
                  <a:lnTo>
                    <a:pt x="51" y="36"/>
                  </a:lnTo>
                  <a:lnTo>
                    <a:pt x="51" y="38"/>
                  </a:lnTo>
                  <a:lnTo>
                    <a:pt x="49" y="39"/>
                  </a:lnTo>
                  <a:lnTo>
                    <a:pt x="48" y="41"/>
                  </a:lnTo>
                  <a:lnTo>
                    <a:pt x="46" y="41"/>
                  </a:lnTo>
                  <a:lnTo>
                    <a:pt x="45" y="42"/>
                  </a:lnTo>
                  <a:lnTo>
                    <a:pt x="42" y="44"/>
                  </a:lnTo>
                  <a:lnTo>
                    <a:pt x="40" y="45"/>
                  </a:lnTo>
                  <a:lnTo>
                    <a:pt x="39" y="47"/>
                  </a:lnTo>
                  <a:lnTo>
                    <a:pt x="36" y="47"/>
                  </a:lnTo>
                  <a:lnTo>
                    <a:pt x="31" y="50"/>
                  </a:lnTo>
                  <a:lnTo>
                    <a:pt x="1" y="59"/>
                  </a:lnTo>
                  <a:lnTo>
                    <a:pt x="6" y="57"/>
                  </a:lnTo>
                  <a:lnTo>
                    <a:pt x="10" y="57"/>
                  </a:lnTo>
                  <a:lnTo>
                    <a:pt x="13" y="57"/>
                  </a:lnTo>
                  <a:lnTo>
                    <a:pt x="16" y="56"/>
                  </a:lnTo>
                  <a:lnTo>
                    <a:pt x="21" y="56"/>
                  </a:lnTo>
                  <a:lnTo>
                    <a:pt x="24" y="56"/>
                  </a:lnTo>
                  <a:lnTo>
                    <a:pt x="27" y="56"/>
                  </a:lnTo>
                  <a:lnTo>
                    <a:pt x="28" y="56"/>
                  </a:lnTo>
                  <a:lnTo>
                    <a:pt x="30" y="56"/>
                  </a:lnTo>
                  <a:lnTo>
                    <a:pt x="33" y="54"/>
                  </a:lnTo>
                  <a:lnTo>
                    <a:pt x="34" y="54"/>
                  </a:lnTo>
                  <a:lnTo>
                    <a:pt x="37" y="54"/>
                  </a:lnTo>
                  <a:lnTo>
                    <a:pt x="39" y="54"/>
                  </a:lnTo>
                  <a:lnTo>
                    <a:pt x="40" y="54"/>
                  </a:lnTo>
                  <a:lnTo>
                    <a:pt x="42" y="54"/>
                  </a:lnTo>
                  <a:lnTo>
                    <a:pt x="43" y="54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8" y="56"/>
                  </a:lnTo>
                  <a:lnTo>
                    <a:pt x="49" y="56"/>
                  </a:lnTo>
                  <a:lnTo>
                    <a:pt x="51" y="56"/>
                  </a:lnTo>
                  <a:lnTo>
                    <a:pt x="52" y="56"/>
                  </a:lnTo>
                  <a:lnTo>
                    <a:pt x="54" y="56"/>
                  </a:lnTo>
                  <a:lnTo>
                    <a:pt x="55" y="57"/>
                  </a:lnTo>
                  <a:lnTo>
                    <a:pt x="57" y="57"/>
                  </a:lnTo>
                  <a:lnTo>
                    <a:pt x="58" y="57"/>
                  </a:lnTo>
                  <a:lnTo>
                    <a:pt x="58" y="59"/>
                  </a:lnTo>
                  <a:lnTo>
                    <a:pt x="60" y="59"/>
                  </a:lnTo>
                  <a:lnTo>
                    <a:pt x="61" y="59"/>
                  </a:lnTo>
                  <a:lnTo>
                    <a:pt x="63" y="60"/>
                  </a:lnTo>
                  <a:lnTo>
                    <a:pt x="64" y="60"/>
                  </a:lnTo>
                  <a:lnTo>
                    <a:pt x="64" y="62"/>
                  </a:lnTo>
                  <a:lnTo>
                    <a:pt x="64" y="62"/>
                  </a:lnTo>
                  <a:lnTo>
                    <a:pt x="66" y="63"/>
                  </a:lnTo>
                  <a:lnTo>
                    <a:pt x="67" y="65"/>
                  </a:lnTo>
                  <a:lnTo>
                    <a:pt x="67" y="66"/>
                  </a:lnTo>
                  <a:lnTo>
                    <a:pt x="69" y="66"/>
                  </a:lnTo>
                  <a:lnTo>
                    <a:pt x="69" y="6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 rot="5400000">
              <a:off x="2711" y="1122"/>
              <a:ext cx="66" cy="87"/>
            </a:xfrm>
            <a:custGeom>
              <a:avLst/>
              <a:gdLst>
                <a:gd name="T0" fmla="*/ 43 w 66"/>
                <a:gd name="T1" fmla="*/ 2 h 87"/>
                <a:gd name="T2" fmla="*/ 43 w 66"/>
                <a:gd name="T3" fmla="*/ 5 h 87"/>
                <a:gd name="T4" fmla="*/ 45 w 66"/>
                <a:gd name="T5" fmla="*/ 6 h 87"/>
                <a:gd name="T6" fmla="*/ 45 w 66"/>
                <a:gd name="T7" fmla="*/ 9 h 87"/>
                <a:gd name="T8" fmla="*/ 45 w 66"/>
                <a:gd name="T9" fmla="*/ 12 h 87"/>
                <a:gd name="T10" fmla="*/ 43 w 66"/>
                <a:gd name="T11" fmla="*/ 14 h 87"/>
                <a:gd name="T12" fmla="*/ 43 w 66"/>
                <a:gd name="T13" fmla="*/ 17 h 87"/>
                <a:gd name="T14" fmla="*/ 42 w 66"/>
                <a:gd name="T15" fmla="*/ 18 h 87"/>
                <a:gd name="T16" fmla="*/ 40 w 66"/>
                <a:gd name="T17" fmla="*/ 20 h 87"/>
                <a:gd name="T18" fmla="*/ 39 w 66"/>
                <a:gd name="T19" fmla="*/ 23 h 87"/>
                <a:gd name="T20" fmla="*/ 37 w 66"/>
                <a:gd name="T21" fmla="*/ 26 h 87"/>
                <a:gd name="T22" fmla="*/ 37 w 66"/>
                <a:gd name="T23" fmla="*/ 27 h 87"/>
                <a:gd name="T24" fmla="*/ 34 w 66"/>
                <a:gd name="T25" fmla="*/ 29 h 87"/>
                <a:gd name="T26" fmla="*/ 30 w 66"/>
                <a:gd name="T27" fmla="*/ 33 h 87"/>
                <a:gd name="T28" fmla="*/ 19 w 66"/>
                <a:gd name="T29" fmla="*/ 38 h 87"/>
                <a:gd name="T30" fmla="*/ 1 w 66"/>
                <a:gd name="T31" fmla="*/ 48 h 87"/>
                <a:gd name="T32" fmla="*/ 6 w 66"/>
                <a:gd name="T33" fmla="*/ 47 h 87"/>
                <a:gd name="T34" fmla="*/ 10 w 66"/>
                <a:gd name="T35" fmla="*/ 47 h 87"/>
                <a:gd name="T36" fmla="*/ 15 w 66"/>
                <a:gd name="T37" fmla="*/ 45 h 87"/>
                <a:gd name="T38" fmla="*/ 18 w 66"/>
                <a:gd name="T39" fmla="*/ 44 h 87"/>
                <a:gd name="T40" fmla="*/ 22 w 66"/>
                <a:gd name="T41" fmla="*/ 44 h 87"/>
                <a:gd name="T42" fmla="*/ 25 w 66"/>
                <a:gd name="T43" fmla="*/ 44 h 87"/>
                <a:gd name="T44" fmla="*/ 28 w 66"/>
                <a:gd name="T45" fmla="*/ 42 h 87"/>
                <a:gd name="T46" fmla="*/ 31 w 66"/>
                <a:gd name="T47" fmla="*/ 42 h 87"/>
                <a:gd name="T48" fmla="*/ 34 w 66"/>
                <a:gd name="T49" fmla="*/ 42 h 87"/>
                <a:gd name="T50" fmla="*/ 37 w 66"/>
                <a:gd name="T51" fmla="*/ 42 h 87"/>
                <a:gd name="T52" fmla="*/ 39 w 66"/>
                <a:gd name="T53" fmla="*/ 42 h 87"/>
                <a:gd name="T54" fmla="*/ 42 w 66"/>
                <a:gd name="T55" fmla="*/ 42 h 87"/>
                <a:gd name="T56" fmla="*/ 45 w 66"/>
                <a:gd name="T57" fmla="*/ 44 h 87"/>
                <a:gd name="T58" fmla="*/ 48 w 66"/>
                <a:gd name="T59" fmla="*/ 44 h 87"/>
                <a:gd name="T60" fmla="*/ 51 w 66"/>
                <a:gd name="T61" fmla="*/ 44 h 87"/>
                <a:gd name="T62" fmla="*/ 52 w 66"/>
                <a:gd name="T63" fmla="*/ 45 h 87"/>
                <a:gd name="T64" fmla="*/ 54 w 66"/>
                <a:gd name="T65" fmla="*/ 47 h 87"/>
                <a:gd name="T66" fmla="*/ 57 w 66"/>
                <a:gd name="T67" fmla="*/ 47 h 87"/>
                <a:gd name="T68" fmla="*/ 58 w 66"/>
                <a:gd name="T69" fmla="*/ 48 h 87"/>
                <a:gd name="T70" fmla="*/ 60 w 66"/>
                <a:gd name="T71" fmla="*/ 50 h 87"/>
                <a:gd name="T72" fmla="*/ 63 w 66"/>
                <a:gd name="T73" fmla="*/ 53 h 87"/>
                <a:gd name="T74" fmla="*/ 64 w 66"/>
                <a:gd name="T75" fmla="*/ 54 h 87"/>
                <a:gd name="T76" fmla="*/ 64 w 66"/>
                <a:gd name="T77" fmla="*/ 57 h 87"/>
                <a:gd name="T78" fmla="*/ 66 w 66"/>
                <a:gd name="T79" fmla="*/ 59 h 87"/>
                <a:gd name="T80" fmla="*/ 66 w 66"/>
                <a:gd name="T81" fmla="*/ 62 h 87"/>
                <a:gd name="T82" fmla="*/ 66 w 66"/>
                <a:gd name="T83" fmla="*/ 65 h 87"/>
                <a:gd name="T84" fmla="*/ 66 w 66"/>
                <a:gd name="T85" fmla="*/ 68 h 87"/>
                <a:gd name="T86" fmla="*/ 66 w 66"/>
                <a:gd name="T87" fmla="*/ 71 h 87"/>
                <a:gd name="T88" fmla="*/ 64 w 66"/>
                <a:gd name="T89" fmla="*/ 72 h 87"/>
                <a:gd name="T90" fmla="*/ 63 w 66"/>
                <a:gd name="T91" fmla="*/ 74 h 87"/>
                <a:gd name="T92" fmla="*/ 63 w 66"/>
                <a:gd name="T93" fmla="*/ 77 h 87"/>
                <a:gd name="T94" fmla="*/ 60 w 66"/>
                <a:gd name="T95" fmla="*/ 80 h 87"/>
                <a:gd name="T96" fmla="*/ 58 w 66"/>
                <a:gd name="T97" fmla="*/ 83 h 87"/>
                <a:gd name="T98" fmla="*/ 52 w 66"/>
                <a:gd name="T9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6" h="87">
                  <a:moveTo>
                    <a:pt x="42" y="0"/>
                  </a:moveTo>
                  <a:lnTo>
                    <a:pt x="43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6"/>
                  </a:lnTo>
                  <a:lnTo>
                    <a:pt x="45" y="6"/>
                  </a:lnTo>
                  <a:lnTo>
                    <a:pt x="45" y="8"/>
                  </a:lnTo>
                  <a:lnTo>
                    <a:pt x="45" y="9"/>
                  </a:lnTo>
                  <a:lnTo>
                    <a:pt x="45" y="11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3" y="14"/>
                  </a:lnTo>
                  <a:lnTo>
                    <a:pt x="43" y="15"/>
                  </a:lnTo>
                  <a:lnTo>
                    <a:pt x="43" y="17"/>
                  </a:lnTo>
                  <a:lnTo>
                    <a:pt x="42" y="17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40" y="21"/>
                  </a:lnTo>
                  <a:lnTo>
                    <a:pt x="39" y="23"/>
                  </a:lnTo>
                  <a:lnTo>
                    <a:pt x="39" y="24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7" y="27"/>
                  </a:lnTo>
                  <a:lnTo>
                    <a:pt x="36" y="29"/>
                  </a:lnTo>
                  <a:lnTo>
                    <a:pt x="34" y="29"/>
                  </a:lnTo>
                  <a:lnTo>
                    <a:pt x="33" y="30"/>
                  </a:lnTo>
                  <a:lnTo>
                    <a:pt x="30" y="33"/>
                  </a:lnTo>
                  <a:lnTo>
                    <a:pt x="27" y="35"/>
                  </a:lnTo>
                  <a:lnTo>
                    <a:pt x="19" y="38"/>
                  </a:lnTo>
                  <a:lnTo>
                    <a:pt x="0" y="48"/>
                  </a:lnTo>
                  <a:lnTo>
                    <a:pt x="1" y="48"/>
                  </a:lnTo>
                  <a:lnTo>
                    <a:pt x="3" y="48"/>
                  </a:lnTo>
                  <a:lnTo>
                    <a:pt x="6" y="47"/>
                  </a:lnTo>
                  <a:lnTo>
                    <a:pt x="7" y="47"/>
                  </a:lnTo>
                  <a:lnTo>
                    <a:pt x="10" y="47"/>
                  </a:lnTo>
                  <a:lnTo>
                    <a:pt x="12" y="45"/>
                  </a:lnTo>
                  <a:lnTo>
                    <a:pt x="15" y="45"/>
                  </a:lnTo>
                  <a:lnTo>
                    <a:pt x="16" y="45"/>
                  </a:lnTo>
                  <a:lnTo>
                    <a:pt x="18" y="44"/>
                  </a:lnTo>
                  <a:lnTo>
                    <a:pt x="19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28" y="42"/>
                  </a:lnTo>
                  <a:lnTo>
                    <a:pt x="30" y="42"/>
                  </a:lnTo>
                  <a:lnTo>
                    <a:pt x="31" y="42"/>
                  </a:lnTo>
                  <a:lnTo>
                    <a:pt x="33" y="42"/>
                  </a:lnTo>
                  <a:lnTo>
                    <a:pt x="34" y="42"/>
                  </a:lnTo>
                  <a:lnTo>
                    <a:pt x="36" y="42"/>
                  </a:lnTo>
                  <a:lnTo>
                    <a:pt x="37" y="42"/>
                  </a:lnTo>
                  <a:lnTo>
                    <a:pt x="37" y="42"/>
                  </a:lnTo>
                  <a:lnTo>
                    <a:pt x="39" y="42"/>
                  </a:lnTo>
                  <a:lnTo>
                    <a:pt x="40" y="42"/>
                  </a:lnTo>
                  <a:lnTo>
                    <a:pt x="42" y="42"/>
                  </a:lnTo>
                  <a:lnTo>
                    <a:pt x="43" y="42"/>
                  </a:lnTo>
                  <a:lnTo>
                    <a:pt x="45" y="44"/>
                  </a:lnTo>
                  <a:lnTo>
                    <a:pt x="46" y="44"/>
                  </a:lnTo>
                  <a:lnTo>
                    <a:pt x="48" y="44"/>
                  </a:lnTo>
                  <a:lnTo>
                    <a:pt x="49" y="44"/>
                  </a:lnTo>
                  <a:lnTo>
                    <a:pt x="51" y="44"/>
                  </a:lnTo>
                  <a:lnTo>
                    <a:pt x="51" y="45"/>
                  </a:lnTo>
                  <a:lnTo>
                    <a:pt x="52" y="45"/>
                  </a:lnTo>
                  <a:lnTo>
                    <a:pt x="54" y="45"/>
                  </a:lnTo>
                  <a:lnTo>
                    <a:pt x="54" y="47"/>
                  </a:lnTo>
                  <a:lnTo>
                    <a:pt x="55" y="47"/>
                  </a:lnTo>
                  <a:lnTo>
                    <a:pt x="57" y="47"/>
                  </a:lnTo>
                  <a:lnTo>
                    <a:pt x="57" y="48"/>
                  </a:lnTo>
                  <a:lnTo>
                    <a:pt x="58" y="48"/>
                  </a:lnTo>
                  <a:lnTo>
                    <a:pt x="58" y="50"/>
                  </a:lnTo>
                  <a:lnTo>
                    <a:pt x="60" y="50"/>
                  </a:lnTo>
                  <a:lnTo>
                    <a:pt x="61" y="51"/>
                  </a:lnTo>
                  <a:lnTo>
                    <a:pt x="63" y="53"/>
                  </a:lnTo>
                  <a:lnTo>
                    <a:pt x="63" y="54"/>
                  </a:lnTo>
                  <a:lnTo>
                    <a:pt x="64" y="54"/>
                  </a:lnTo>
                  <a:lnTo>
                    <a:pt x="64" y="56"/>
                  </a:lnTo>
                  <a:lnTo>
                    <a:pt x="64" y="57"/>
                  </a:lnTo>
                  <a:lnTo>
                    <a:pt x="66" y="57"/>
                  </a:lnTo>
                  <a:lnTo>
                    <a:pt x="66" y="59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6" y="63"/>
                  </a:lnTo>
                  <a:lnTo>
                    <a:pt x="66" y="65"/>
                  </a:lnTo>
                  <a:lnTo>
                    <a:pt x="66" y="66"/>
                  </a:lnTo>
                  <a:lnTo>
                    <a:pt x="66" y="68"/>
                  </a:lnTo>
                  <a:lnTo>
                    <a:pt x="66" y="69"/>
                  </a:lnTo>
                  <a:lnTo>
                    <a:pt x="66" y="71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4"/>
                  </a:lnTo>
                  <a:lnTo>
                    <a:pt x="63" y="74"/>
                  </a:lnTo>
                  <a:lnTo>
                    <a:pt x="63" y="75"/>
                  </a:lnTo>
                  <a:lnTo>
                    <a:pt x="63" y="77"/>
                  </a:lnTo>
                  <a:lnTo>
                    <a:pt x="61" y="78"/>
                  </a:lnTo>
                  <a:lnTo>
                    <a:pt x="60" y="80"/>
                  </a:lnTo>
                  <a:lnTo>
                    <a:pt x="60" y="81"/>
                  </a:lnTo>
                  <a:lnTo>
                    <a:pt x="58" y="83"/>
                  </a:lnTo>
                  <a:lnTo>
                    <a:pt x="55" y="84"/>
                  </a:lnTo>
                  <a:lnTo>
                    <a:pt x="52" y="8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 rot="5400000">
              <a:off x="2620" y="1155"/>
              <a:ext cx="75" cy="86"/>
            </a:xfrm>
            <a:custGeom>
              <a:avLst/>
              <a:gdLst>
                <a:gd name="T0" fmla="*/ 0 w 75"/>
                <a:gd name="T1" fmla="*/ 21 h 86"/>
                <a:gd name="T2" fmla="*/ 3 w 75"/>
                <a:gd name="T3" fmla="*/ 21 h 86"/>
                <a:gd name="T4" fmla="*/ 7 w 75"/>
                <a:gd name="T5" fmla="*/ 20 h 86"/>
                <a:gd name="T6" fmla="*/ 10 w 75"/>
                <a:gd name="T7" fmla="*/ 18 h 86"/>
                <a:gd name="T8" fmla="*/ 13 w 75"/>
                <a:gd name="T9" fmla="*/ 17 h 86"/>
                <a:gd name="T10" fmla="*/ 16 w 75"/>
                <a:gd name="T11" fmla="*/ 17 h 86"/>
                <a:gd name="T12" fmla="*/ 19 w 75"/>
                <a:gd name="T13" fmla="*/ 15 h 86"/>
                <a:gd name="T14" fmla="*/ 22 w 75"/>
                <a:gd name="T15" fmla="*/ 14 h 86"/>
                <a:gd name="T16" fmla="*/ 25 w 75"/>
                <a:gd name="T17" fmla="*/ 14 h 86"/>
                <a:gd name="T18" fmla="*/ 28 w 75"/>
                <a:gd name="T19" fmla="*/ 12 h 86"/>
                <a:gd name="T20" fmla="*/ 31 w 75"/>
                <a:gd name="T21" fmla="*/ 12 h 86"/>
                <a:gd name="T22" fmla="*/ 34 w 75"/>
                <a:gd name="T23" fmla="*/ 11 h 86"/>
                <a:gd name="T24" fmla="*/ 37 w 75"/>
                <a:gd name="T25" fmla="*/ 11 h 86"/>
                <a:gd name="T26" fmla="*/ 40 w 75"/>
                <a:gd name="T27" fmla="*/ 11 h 86"/>
                <a:gd name="T28" fmla="*/ 43 w 75"/>
                <a:gd name="T29" fmla="*/ 11 h 86"/>
                <a:gd name="T30" fmla="*/ 46 w 75"/>
                <a:gd name="T31" fmla="*/ 11 h 86"/>
                <a:gd name="T32" fmla="*/ 48 w 75"/>
                <a:gd name="T33" fmla="*/ 11 h 86"/>
                <a:gd name="T34" fmla="*/ 51 w 75"/>
                <a:gd name="T35" fmla="*/ 11 h 86"/>
                <a:gd name="T36" fmla="*/ 54 w 75"/>
                <a:gd name="T37" fmla="*/ 12 h 86"/>
                <a:gd name="T38" fmla="*/ 57 w 75"/>
                <a:gd name="T39" fmla="*/ 14 h 86"/>
                <a:gd name="T40" fmla="*/ 60 w 75"/>
                <a:gd name="T41" fmla="*/ 15 h 86"/>
                <a:gd name="T42" fmla="*/ 61 w 75"/>
                <a:gd name="T43" fmla="*/ 17 h 86"/>
                <a:gd name="T44" fmla="*/ 63 w 75"/>
                <a:gd name="T45" fmla="*/ 18 h 86"/>
                <a:gd name="T46" fmla="*/ 64 w 75"/>
                <a:gd name="T47" fmla="*/ 20 h 86"/>
                <a:gd name="T48" fmla="*/ 66 w 75"/>
                <a:gd name="T49" fmla="*/ 21 h 86"/>
                <a:gd name="T50" fmla="*/ 67 w 75"/>
                <a:gd name="T51" fmla="*/ 21 h 86"/>
                <a:gd name="T52" fmla="*/ 67 w 75"/>
                <a:gd name="T53" fmla="*/ 24 h 86"/>
                <a:gd name="T54" fmla="*/ 69 w 75"/>
                <a:gd name="T55" fmla="*/ 26 h 86"/>
                <a:gd name="T56" fmla="*/ 69 w 75"/>
                <a:gd name="T57" fmla="*/ 29 h 86"/>
                <a:gd name="T58" fmla="*/ 69 w 75"/>
                <a:gd name="T59" fmla="*/ 32 h 86"/>
                <a:gd name="T60" fmla="*/ 69 w 75"/>
                <a:gd name="T61" fmla="*/ 35 h 86"/>
                <a:gd name="T62" fmla="*/ 69 w 75"/>
                <a:gd name="T63" fmla="*/ 38 h 86"/>
                <a:gd name="T64" fmla="*/ 69 w 75"/>
                <a:gd name="T65" fmla="*/ 41 h 86"/>
                <a:gd name="T66" fmla="*/ 67 w 75"/>
                <a:gd name="T67" fmla="*/ 42 h 86"/>
                <a:gd name="T68" fmla="*/ 66 w 75"/>
                <a:gd name="T69" fmla="*/ 45 h 86"/>
                <a:gd name="T70" fmla="*/ 64 w 75"/>
                <a:gd name="T71" fmla="*/ 48 h 86"/>
                <a:gd name="T72" fmla="*/ 63 w 75"/>
                <a:gd name="T73" fmla="*/ 54 h 86"/>
                <a:gd name="T74" fmla="*/ 36 w 75"/>
                <a:gd name="T75" fmla="*/ 86 h 86"/>
                <a:gd name="T76" fmla="*/ 40 w 75"/>
                <a:gd name="T77" fmla="*/ 84 h 86"/>
                <a:gd name="T78" fmla="*/ 43 w 75"/>
                <a:gd name="T79" fmla="*/ 81 h 86"/>
                <a:gd name="T80" fmla="*/ 46 w 75"/>
                <a:gd name="T81" fmla="*/ 78 h 86"/>
                <a:gd name="T82" fmla="*/ 49 w 75"/>
                <a:gd name="T83" fmla="*/ 77 h 86"/>
                <a:gd name="T84" fmla="*/ 54 w 75"/>
                <a:gd name="T85" fmla="*/ 74 h 86"/>
                <a:gd name="T86" fmla="*/ 57 w 75"/>
                <a:gd name="T87" fmla="*/ 72 h 86"/>
                <a:gd name="T88" fmla="*/ 60 w 75"/>
                <a:gd name="T89" fmla="*/ 69 h 86"/>
                <a:gd name="T90" fmla="*/ 63 w 75"/>
                <a:gd name="T91" fmla="*/ 68 h 86"/>
                <a:gd name="T92" fmla="*/ 66 w 75"/>
                <a:gd name="T93" fmla="*/ 66 h 86"/>
                <a:gd name="T94" fmla="*/ 69 w 75"/>
                <a:gd name="T95" fmla="*/ 65 h 86"/>
                <a:gd name="T96" fmla="*/ 72 w 75"/>
                <a:gd name="T97" fmla="*/ 62 h 86"/>
                <a:gd name="T98" fmla="*/ 75 w 75"/>
                <a:gd name="T99" fmla="*/ 6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5" h="86">
                  <a:moveTo>
                    <a:pt x="25" y="0"/>
                  </a:moveTo>
                  <a:lnTo>
                    <a:pt x="0" y="21"/>
                  </a:lnTo>
                  <a:lnTo>
                    <a:pt x="1" y="21"/>
                  </a:lnTo>
                  <a:lnTo>
                    <a:pt x="3" y="21"/>
                  </a:lnTo>
                  <a:lnTo>
                    <a:pt x="6" y="21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6" y="17"/>
                  </a:lnTo>
                  <a:lnTo>
                    <a:pt x="18" y="15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2"/>
                  </a:lnTo>
                  <a:lnTo>
                    <a:pt x="28" y="12"/>
                  </a:lnTo>
                  <a:lnTo>
                    <a:pt x="30" y="12"/>
                  </a:lnTo>
                  <a:lnTo>
                    <a:pt x="31" y="12"/>
                  </a:lnTo>
                  <a:lnTo>
                    <a:pt x="33" y="12"/>
                  </a:lnTo>
                  <a:lnTo>
                    <a:pt x="34" y="11"/>
                  </a:lnTo>
                  <a:lnTo>
                    <a:pt x="36" y="11"/>
                  </a:lnTo>
                  <a:lnTo>
                    <a:pt x="37" y="11"/>
                  </a:lnTo>
                  <a:lnTo>
                    <a:pt x="39" y="11"/>
                  </a:lnTo>
                  <a:lnTo>
                    <a:pt x="40" y="11"/>
                  </a:lnTo>
                  <a:lnTo>
                    <a:pt x="42" y="11"/>
                  </a:lnTo>
                  <a:lnTo>
                    <a:pt x="43" y="11"/>
                  </a:lnTo>
                  <a:lnTo>
                    <a:pt x="45" y="11"/>
                  </a:lnTo>
                  <a:lnTo>
                    <a:pt x="46" y="11"/>
                  </a:lnTo>
                  <a:lnTo>
                    <a:pt x="46" y="11"/>
                  </a:lnTo>
                  <a:lnTo>
                    <a:pt x="48" y="11"/>
                  </a:lnTo>
                  <a:lnTo>
                    <a:pt x="49" y="11"/>
                  </a:lnTo>
                  <a:lnTo>
                    <a:pt x="51" y="11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5" y="12"/>
                  </a:lnTo>
                  <a:lnTo>
                    <a:pt x="57" y="14"/>
                  </a:lnTo>
                  <a:lnTo>
                    <a:pt x="58" y="14"/>
                  </a:lnTo>
                  <a:lnTo>
                    <a:pt x="60" y="15"/>
                  </a:lnTo>
                  <a:lnTo>
                    <a:pt x="61" y="15"/>
                  </a:lnTo>
                  <a:lnTo>
                    <a:pt x="61" y="17"/>
                  </a:lnTo>
                  <a:lnTo>
                    <a:pt x="63" y="17"/>
                  </a:lnTo>
                  <a:lnTo>
                    <a:pt x="63" y="18"/>
                  </a:lnTo>
                  <a:lnTo>
                    <a:pt x="64" y="18"/>
                  </a:lnTo>
                  <a:lnTo>
                    <a:pt x="64" y="20"/>
                  </a:lnTo>
                  <a:lnTo>
                    <a:pt x="66" y="20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7" y="21"/>
                  </a:lnTo>
                  <a:lnTo>
                    <a:pt x="67" y="23"/>
                  </a:lnTo>
                  <a:lnTo>
                    <a:pt x="67" y="24"/>
                  </a:lnTo>
                  <a:lnTo>
                    <a:pt x="69" y="24"/>
                  </a:lnTo>
                  <a:lnTo>
                    <a:pt x="69" y="26"/>
                  </a:lnTo>
                  <a:lnTo>
                    <a:pt x="69" y="27"/>
                  </a:lnTo>
                  <a:lnTo>
                    <a:pt x="69" y="29"/>
                  </a:lnTo>
                  <a:lnTo>
                    <a:pt x="69" y="30"/>
                  </a:lnTo>
                  <a:lnTo>
                    <a:pt x="69" y="32"/>
                  </a:lnTo>
                  <a:lnTo>
                    <a:pt x="69" y="33"/>
                  </a:lnTo>
                  <a:lnTo>
                    <a:pt x="69" y="35"/>
                  </a:lnTo>
                  <a:lnTo>
                    <a:pt x="69" y="36"/>
                  </a:lnTo>
                  <a:lnTo>
                    <a:pt x="69" y="38"/>
                  </a:lnTo>
                  <a:lnTo>
                    <a:pt x="69" y="39"/>
                  </a:lnTo>
                  <a:lnTo>
                    <a:pt x="69" y="41"/>
                  </a:lnTo>
                  <a:lnTo>
                    <a:pt x="67" y="41"/>
                  </a:lnTo>
                  <a:lnTo>
                    <a:pt x="67" y="42"/>
                  </a:lnTo>
                  <a:lnTo>
                    <a:pt x="67" y="44"/>
                  </a:lnTo>
                  <a:lnTo>
                    <a:pt x="66" y="45"/>
                  </a:lnTo>
                  <a:lnTo>
                    <a:pt x="66" y="47"/>
                  </a:lnTo>
                  <a:lnTo>
                    <a:pt x="64" y="48"/>
                  </a:lnTo>
                  <a:lnTo>
                    <a:pt x="64" y="51"/>
                  </a:lnTo>
                  <a:lnTo>
                    <a:pt x="63" y="54"/>
                  </a:lnTo>
                  <a:lnTo>
                    <a:pt x="60" y="57"/>
                  </a:lnTo>
                  <a:lnTo>
                    <a:pt x="36" y="86"/>
                  </a:lnTo>
                  <a:lnTo>
                    <a:pt x="39" y="84"/>
                  </a:lnTo>
                  <a:lnTo>
                    <a:pt x="40" y="84"/>
                  </a:lnTo>
                  <a:lnTo>
                    <a:pt x="42" y="83"/>
                  </a:lnTo>
                  <a:lnTo>
                    <a:pt x="43" y="81"/>
                  </a:lnTo>
                  <a:lnTo>
                    <a:pt x="46" y="80"/>
                  </a:lnTo>
                  <a:lnTo>
                    <a:pt x="46" y="78"/>
                  </a:lnTo>
                  <a:lnTo>
                    <a:pt x="48" y="77"/>
                  </a:lnTo>
                  <a:lnTo>
                    <a:pt x="49" y="77"/>
                  </a:lnTo>
                  <a:lnTo>
                    <a:pt x="51" y="75"/>
                  </a:lnTo>
                  <a:lnTo>
                    <a:pt x="54" y="74"/>
                  </a:lnTo>
                  <a:lnTo>
                    <a:pt x="55" y="72"/>
                  </a:lnTo>
                  <a:lnTo>
                    <a:pt x="57" y="72"/>
                  </a:lnTo>
                  <a:lnTo>
                    <a:pt x="58" y="71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3" y="68"/>
                  </a:lnTo>
                  <a:lnTo>
                    <a:pt x="64" y="66"/>
                  </a:lnTo>
                  <a:lnTo>
                    <a:pt x="66" y="66"/>
                  </a:lnTo>
                  <a:lnTo>
                    <a:pt x="67" y="65"/>
                  </a:lnTo>
                  <a:lnTo>
                    <a:pt x="69" y="65"/>
                  </a:lnTo>
                  <a:lnTo>
                    <a:pt x="70" y="63"/>
                  </a:lnTo>
                  <a:lnTo>
                    <a:pt x="72" y="62"/>
                  </a:lnTo>
                  <a:lnTo>
                    <a:pt x="73" y="62"/>
                  </a:lnTo>
                  <a:lnTo>
                    <a:pt x="75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 rot="5400000">
              <a:off x="2567" y="1225"/>
              <a:ext cx="70" cy="89"/>
            </a:xfrm>
            <a:custGeom>
              <a:avLst/>
              <a:gdLst>
                <a:gd name="T0" fmla="*/ 1 w 70"/>
                <a:gd name="T1" fmla="*/ 6 h 89"/>
                <a:gd name="T2" fmla="*/ 4 w 70"/>
                <a:gd name="T3" fmla="*/ 5 h 89"/>
                <a:gd name="T4" fmla="*/ 7 w 70"/>
                <a:gd name="T5" fmla="*/ 3 h 89"/>
                <a:gd name="T6" fmla="*/ 9 w 70"/>
                <a:gd name="T7" fmla="*/ 3 h 89"/>
                <a:gd name="T8" fmla="*/ 10 w 70"/>
                <a:gd name="T9" fmla="*/ 3 h 89"/>
                <a:gd name="T10" fmla="*/ 13 w 70"/>
                <a:gd name="T11" fmla="*/ 3 h 89"/>
                <a:gd name="T12" fmla="*/ 15 w 70"/>
                <a:gd name="T13" fmla="*/ 2 h 89"/>
                <a:gd name="T14" fmla="*/ 18 w 70"/>
                <a:gd name="T15" fmla="*/ 2 h 89"/>
                <a:gd name="T16" fmla="*/ 21 w 70"/>
                <a:gd name="T17" fmla="*/ 2 h 89"/>
                <a:gd name="T18" fmla="*/ 22 w 70"/>
                <a:gd name="T19" fmla="*/ 0 h 89"/>
                <a:gd name="T20" fmla="*/ 25 w 70"/>
                <a:gd name="T21" fmla="*/ 0 h 89"/>
                <a:gd name="T22" fmla="*/ 27 w 70"/>
                <a:gd name="T23" fmla="*/ 2 h 89"/>
                <a:gd name="T24" fmla="*/ 30 w 70"/>
                <a:gd name="T25" fmla="*/ 2 h 89"/>
                <a:gd name="T26" fmla="*/ 33 w 70"/>
                <a:gd name="T27" fmla="*/ 2 h 89"/>
                <a:gd name="T28" fmla="*/ 34 w 70"/>
                <a:gd name="T29" fmla="*/ 3 h 89"/>
                <a:gd name="T30" fmla="*/ 37 w 70"/>
                <a:gd name="T31" fmla="*/ 3 h 89"/>
                <a:gd name="T32" fmla="*/ 40 w 70"/>
                <a:gd name="T33" fmla="*/ 3 h 89"/>
                <a:gd name="T34" fmla="*/ 42 w 70"/>
                <a:gd name="T35" fmla="*/ 5 h 89"/>
                <a:gd name="T36" fmla="*/ 43 w 70"/>
                <a:gd name="T37" fmla="*/ 8 h 89"/>
                <a:gd name="T38" fmla="*/ 45 w 70"/>
                <a:gd name="T39" fmla="*/ 11 h 89"/>
                <a:gd name="T40" fmla="*/ 46 w 70"/>
                <a:gd name="T41" fmla="*/ 12 h 89"/>
                <a:gd name="T42" fmla="*/ 48 w 70"/>
                <a:gd name="T43" fmla="*/ 14 h 89"/>
                <a:gd name="T44" fmla="*/ 48 w 70"/>
                <a:gd name="T45" fmla="*/ 17 h 89"/>
                <a:gd name="T46" fmla="*/ 49 w 70"/>
                <a:gd name="T47" fmla="*/ 20 h 89"/>
                <a:gd name="T48" fmla="*/ 49 w 70"/>
                <a:gd name="T49" fmla="*/ 23 h 89"/>
                <a:gd name="T50" fmla="*/ 49 w 70"/>
                <a:gd name="T51" fmla="*/ 26 h 89"/>
                <a:gd name="T52" fmla="*/ 49 w 70"/>
                <a:gd name="T53" fmla="*/ 29 h 89"/>
                <a:gd name="T54" fmla="*/ 49 w 70"/>
                <a:gd name="T55" fmla="*/ 32 h 89"/>
                <a:gd name="T56" fmla="*/ 49 w 70"/>
                <a:gd name="T57" fmla="*/ 35 h 89"/>
                <a:gd name="T58" fmla="*/ 48 w 70"/>
                <a:gd name="T59" fmla="*/ 39 h 89"/>
                <a:gd name="T60" fmla="*/ 46 w 70"/>
                <a:gd name="T61" fmla="*/ 45 h 89"/>
                <a:gd name="T62" fmla="*/ 25 w 70"/>
                <a:gd name="T63" fmla="*/ 89 h 89"/>
                <a:gd name="T64" fmla="*/ 28 w 70"/>
                <a:gd name="T65" fmla="*/ 86 h 89"/>
                <a:gd name="T66" fmla="*/ 33 w 70"/>
                <a:gd name="T67" fmla="*/ 81 h 89"/>
                <a:gd name="T68" fmla="*/ 36 w 70"/>
                <a:gd name="T69" fmla="*/ 78 h 89"/>
                <a:gd name="T70" fmla="*/ 39 w 70"/>
                <a:gd name="T71" fmla="*/ 75 h 89"/>
                <a:gd name="T72" fmla="*/ 42 w 70"/>
                <a:gd name="T73" fmla="*/ 74 h 89"/>
                <a:gd name="T74" fmla="*/ 43 w 70"/>
                <a:gd name="T75" fmla="*/ 71 h 89"/>
                <a:gd name="T76" fmla="*/ 45 w 70"/>
                <a:gd name="T77" fmla="*/ 68 h 89"/>
                <a:gd name="T78" fmla="*/ 48 w 70"/>
                <a:gd name="T79" fmla="*/ 65 h 89"/>
                <a:gd name="T80" fmla="*/ 51 w 70"/>
                <a:gd name="T81" fmla="*/ 63 h 89"/>
                <a:gd name="T82" fmla="*/ 52 w 70"/>
                <a:gd name="T83" fmla="*/ 60 h 89"/>
                <a:gd name="T84" fmla="*/ 55 w 70"/>
                <a:gd name="T85" fmla="*/ 59 h 89"/>
                <a:gd name="T86" fmla="*/ 57 w 70"/>
                <a:gd name="T87" fmla="*/ 57 h 89"/>
                <a:gd name="T88" fmla="*/ 60 w 70"/>
                <a:gd name="T89" fmla="*/ 54 h 89"/>
                <a:gd name="T90" fmla="*/ 61 w 70"/>
                <a:gd name="T91" fmla="*/ 53 h 89"/>
                <a:gd name="T92" fmla="*/ 63 w 70"/>
                <a:gd name="T93" fmla="*/ 51 h 89"/>
                <a:gd name="T94" fmla="*/ 66 w 70"/>
                <a:gd name="T95" fmla="*/ 51 h 89"/>
                <a:gd name="T96" fmla="*/ 67 w 70"/>
                <a:gd name="T97" fmla="*/ 50 h 89"/>
                <a:gd name="T98" fmla="*/ 70 w 70"/>
                <a:gd name="T99" fmla="*/ 4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89">
                  <a:moveTo>
                    <a:pt x="0" y="8"/>
                  </a:moveTo>
                  <a:lnTo>
                    <a:pt x="1" y="6"/>
                  </a:lnTo>
                  <a:lnTo>
                    <a:pt x="3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7" y="3"/>
                  </a:lnTo>
                  <a:lnTo>
                    <a:pt x="39" y="3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5" y="9"/>
                  </a:lnTo>
                  <a:lnTo>
                    <a:pt x="45" y="11"/>
                  </a:lnTo>
                  <a:lnTo>
                    <a:pt x="46" y="11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8" y="14"/>
                  </a:lnTo>
                  <a:lnTo>
                    <a:pt x="48" y="15"/>
                  </a:lnTo>
                  <a:lnTo>
                    <a:pt x="48" y="17"/>
                  </a:lnTo>
                  <a:lnTo>
                    <a:pt x="49" y="18"/>
                  </a:lnTo>
                  <a:lnTo>
                    <a:pt x="49" y="20"/>
                  </a:lnTo>
                  <a:lnTo>
                    <a:pt x="49" y="21"/>
                  </a:lnTo>
                  <a:lnTo>
                    <a:pt x="49" y="23"/>
                  </a:lnTo>
                  <a:lnTo>
                    <a:pt x="49" y="24"/>
                  </a:lnTo>
                  <a:lnTo>
                    <a:pt x="49" y="26"/>
                  </a:lnTo>
                  <a:lnTo>
                    <a:pt x="49" y="27"/>
                  </a:lnTo>
                  <a:lnTo>
                    <a:pt x="49" y="29"/>
                  </a:lnTo>
                  <a:lnTo>
                    <a:pt x="49" y="30"/>
                  </a:lnTo>
                  <a:lnTo>
                    <a:pt x="49" y="32"/>
                  </a:lnTo>
                  <a:lnTo>
                    <a:pt x="49" y="33"/>
                  </a:lnTo>
                  <a:lnTo>
                    <a:pt x="49" y="35"/>
                  </a:lnTo>
                  <a:lnTo>
                    <a:pt x="49" y="38"/>
                  </a:lnTo>
                  <a:lnTo>
                    <a:pt x="48" y="39"/>
                  </a:lnTo>
                  <a:lnTo>
                    <a:pt x="48" y="41"/>
                  </a:lnTo>
                  <a:lnTo>
                    <a:pt x="46" y="45"/>
                  </a:lnTo>
                  <a:lnTo>
                    <a:pt x="43" y="50"/>
                  </a:lnTo>
                  <a:lnTo>
                    <a:pt x="25" y="89"/>
                  </a:lnTo>
                  <a:lnTo>
                    <a:pt x="27" y="87"/>
                  </a:lnTo>
                  <a:lnTo>
                    <a:pt x="28" y="86"/>
                  </a:lnTo>
                  <a:lnTo>
                    <a:pt x="31" y="83"/>
                  </a:lnTo>
                  <a:lnTo>
                    <a:pt x="33" y="81"/>
                  </a:lnTo>
                  <a:lnTo>
                    <a:pt x="34" y="80"/>
                  </a:lnTo>
                  <a:lnTo>
                    <a:pt x="36" y="78"/>
                  </a:lnTo>
                  <a:lnTo>
                    <a:pt x="37" y="77"/>
                  </a:lnTo>
                  <a:lnTo>
                    <a:pt x="39" y="75"/>
                  </a:lnTo>
                  <a:lnTo>
                    <a:pt x="40" y="75"/>
                  </a:lnTo>
                  <a:lnTo>
                    <a:pt x="42" y="74"/>
                  </a:lnTo>
                  <a:lnTo>
                    <a:pt x="43" y="72"/>
                  </a:lnTo>
                  <a:lnTo>
                    <a:pt x="43" y="71"/>
                  </a:lnTo>
                  <a:lnTo>
                    <a:pt x="43" y="69"/>
                  </a:lnTo>
                  <a:lnTo>
                    <a:pt x="45" y="68"/>
                  </a:lnTo>
                  <a:lnTo>
                    <a:pt x="46" y="66"/>
                  </a:lnTo>
                  <a:lnTo>
                    <a:pt x="48" y="65"/>
                  </a:lnTo>
                  <a:lnTo>
                    <a:pt x="49" y="65"/>
                  </a:lnTo>
                  <a:lnTo>
                    <a:pt x="51" y="63"/>
                  </a:lnTo>
                  <a:lnTo>
                    <a:pt x="51" y="62"/>
                  </a:lnTo>
                  <a:lnTo>
                    <a:pt x="52" y="60"/>
                  </a:lnTo>
                  <a:lnTo>
                    <a:pt x="54" y="60"/>
                  </a:lnTo>
                  <a:lnTo>
                    <a:pt x="55" y="59"/>
                  </a:lnTo>
                  <a:lnTo>
                    <a:pt x="55" y="57"/>
                  </a:lnTo>
                  <a:lnTo>
                    <a:pt x="57" y="57"/>
                  </a:lnTo>
                  <a:lnTo>
                    <a:pt x="58" y="56"/>
                  </a:lnTo>
                  <a:lnTo>
                    <a:pt x="60" y="54"/>
                  </a:lnTo>
                  <a:lnTo>
                    <a:pt x="61" y="54"/>
                  </a:lnTo>
                  <a:lnTo>
                    <a:pt x="61" y="53"/>
                  </a:lnTo>
                  <a:lnTo>
                    <a:pt x="63" y="53"/>
                  </a:lnTo>
                  <a:lnTo>
                    <a:pt x="63" y="51"/>
                  </a:lnTo>
                  <a:lnTo>
                    <a:pt x="64" y="51"/>
                  </a:lnTo>
                  <a:lnTo>
                    <a:pt x="66" y="51"/>
                  </a:lnTo>
                  <a:lnTo>
                    <a:pt x="66" y="50"/>
                  </a:lnTo>
                  <a:lnTo>
                    <a:pt x="67" y="50"/>
                  </a:lnTo>
                  <a:lnTo>
                    <a:pt x="69" y="48"/>
                  </a:lnTo>
                  <a:lnTo>
                    <a:pt x="70" y="4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 rot="5400000">
              <a:off x="2513" y="1291"/>
              <a:ext cx="77" cy="105"/>
            </a:xfrm>
            <a:custGeom>
              <a:avLst/>
              <a:gdLst>
                <a:gd name="T0" fmla="*/ 0 w 77"/>
                <a:gd name="T1" fmla="*/ 5 h 105"/>
                <a:gd name="T2" fmla="*/ 3 w 77"/>
                <a:gd name="T3" fmla="*/ 5 h 105"/>
                <a:gd name="T4" fmla="*/ 5 w 77"/>
                <a:gd name="T5" fmla="*/ 3 h 105"/>
                <a:gd name="T6" fmla="*/ 8 w 77"/>
                <a:gd name="T7" fmla="*/ 2 h 105"/>
                <a:gd name="T8" fmla="*/ 9 w 77"/>
                <a:gd name="T9" fmla="*/ 2 h 105"/>
                <a:gd name="T10" fmla="*/ 11 w 77"/>
                <a:gd name="T11" fmla="*/ 0 h 105"/>
                <a:gd name="T12" fmla="*/ 14 w 77"/>
                <a:gd name="T13" fmla="*/ 0 h 105"/>
                <a:gd name="T14" fmla="*/ 17 w 77"/>
                <a:gd name="T15" fmla="*/ 0 h 105"/>
                <a:gd name="T16" fmla="*/ 20 w 77"/>
                <a:gd name="T17" fmla="*/ 0 h 105"/>
                <a:gd name="T18" fmla="*/ 23 w 77"/>
                <a:gd name="T19" fmla="*/ 0 h 105"/>
                <a:gd name="T20" fmla="*/ 26 w 77"/>
                <a:gd name="T21" fmla="*/ 0 h 105"/>
                <a:gd name="T22" fmla="*/ 29 w 77"/>
                <a:gd name="T23" fmla="*/ 2 h 105"/>
                <a:gd name="T24" fmla="*/ 32 w 77"/>
                <a:gd name="T25" fmla="*/ 2 h 105"/>
                <a:gd name="T26" fmla="*/ 33 w 77"/>
                <a:gd name="T27" fmla="*/ 3 h 105"/>
                <a:gd name="T28" fmla="*/ 35 w 77"/>
                <a:gd name="T29" fmla="*/ 5 h 105"/>
                <a:gd name="T30" fmla="*/ 36 w 77"/>
                <a:gd name="T31" fmla="*/ 6 h 105"/>
                <a:gd name="T32" fmla="*/ 38 w 77"/>
                <a:gd name="T33" fmla="*/ 8 h 105"/>
                <a:gd name="T34" fmla="*/ 39 w 77"/>
                <a:gd name="T35" fmla="*/ 9 h 105"/>
                <a:gd name="T36" fmla="*/ 41 w 77"/>
                <a:gd name="T37" fmla="*/ 11 h 105"/>
                <a:gd name="T38" fmla="*/ 42 w 77"/>
                <a:gd name="T39" fmla="*/ 12 h 105"/>
                <a:gd name="T40" fmla="*/ 44 w 77"/>
                <a:gd name="T41" fmla="*/ 15 h 105"/>
                <a:gd name="T42" fmla="*/ 44 w 77"/>
                <a:gd name="T43" fmla="*/ 18 h 105"/>
                <a:gd name="T44" fmla="*/ 45 w 77"/>
                <a:gd name="T45" fmla="*/ 20 h 105"/>
                <a:gd name="T46" fmla="*/ 45 w 77"/>
                <a:gd name="T47" fmla="*/ 23 h 105"/>
                <a:gd name="T48" fmla="*/ 45 w 77"/>
                <a:gd name="T49" fmla="*/ 26 h 105"/>
                <a:gd name="T50" fmla="*/ 45 w 77"/>
                <a:gd name="T51" fmla="*/ 29 h 105"/>
                <a:gd name="T52" fmla="*/ 45 w 77"/>
                <a:gd name="T53" fmla="*/ 32 h 105"/>
                <a:gd name="T54" fmla="*/ 45 w 77"/>
                <a:gd name="T55" fmla="*/ 35 h 105"/>
                <a:gd name="T56" fmla="*/ 45 w 77"/>
                <a:gd name="T57" fmla="*/ 39 h 105"/>
                <a:gd name="T58" fmla="*/ 45 w 77"/>
                <a:gd name="T59" fmla="*/ 47 h 105"/>
                <a:gd name="T60" fmla="*/ 45 w 77"/>
                <a:gd name="T61" fmla="*/ 63 h 105"/>
                <a:gd name="T62" fmla="*/ 38 w 77"/>
                <a:gd name="T63" fmla="*/ 99 h 105"/>
                <a:gd name="T64" fmla="*/ 41 w 77"/>
                <a:gd name="T65" fmla="*/ 89 h 105"/>
                <a:gd name="T66" fmla="*/ 45 w 77"/>
                <a:gd name="T67" fmla="*/ 80 h 105"/>
                <a:gd name="T68" fmla="*/ 47 w 77"/>
                <a:gd name="T69" fmla="*/ 71 h 105"/>
                <a:gd name="T70" fmla="*/ 50 w 77"/>
                <a:gd name="T71" fmla="*/ 63 h 105"/>
                <a:gd name="T72" fmla="*/ 53 w 77"/>
                <a:gd name="T73" fmla="*/ 56 h 105"/>
                <a:gd name="T74" fmla="*/ 54 w 77"/>
                <a:gd name="T75" fmla="*/ 50 h 105"/>
                <a:gd name="T76" fmla="*/ 57 w 77"/>
                <a:gd name="T77" fmla="*/ 44 h 105"/>
                <a:gd name="T78" fmla="*/ 59 w 77"/>
                <a:gd name="T79" fmla="*/ 39 h 105"/>
                <a:gd name="T80" fmla="*/ 62 w 77"/>
                <a:gd name="T81" fmla="*/ 35 h 105"/>
                <a:gd name="T82" fmla="*/ 63 w 77"/>
                <a:gd name="T83" fmla="*/ 32 h 105"/>
                <a:gd name="T84" fmla="*/ 65 w 77"/>
                <a:gd name="T85" fmla="*/ 29 h 105"/>
                <a:gd name="T86" fmla="*/ 66 w 77"/>
                <a:gd name="T87" fmla="*/ 26 h 105"/>
                <a:gd name="T88" fmla="*/ 68 w 77"/>
                <a:gd name="T89" fmla="*/ 23 h 105"/>
                <a:gd name="T90" fmla="*/ 71 w 77"/>
                <a:gd name="T91" fmla="*/ 20 h 105"/>
                <a:gd name="T92" fmla="*/ 72 w 77"/>
                <a:gd name="T93" fmla="*/ 17 h 105"/>
                <a:gd name="T94" fmla="*/ 74 w 77"/>
                <a:gd name="T95" fmla="*/ 14 h 105"/>
                <a:gd name="T96" fmla="*/ 75 w 77"/>
                <a:gd name="T97" fmla="*/ 12 h 105"/>
                <a:gd name="T98" fmla="*/ 77 w 77"/>
                <a:gd name="T99" fmla="*/ 1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7" h="105">
                  <a:moveTo>
                    <a:pt x="0" y="6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6" y="5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38" y="8"/>
                  </a:lnTo>
                  <a:lnTo>
                    <a:pt x="39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1" y="11"/>
                  </a:lnTo>
                  <a:lnTo>
                    <a:pt x="41" y="12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4" y="18"/>
                  </a:lnTo>
                  <a:lnTo>
                    <a:pt x="45" y="18"/>
                  </a:lnTo>
                  <a:lnTo>
                    <a:pt x="45" y="20"/>
                  </a:lnTo>
                  <a:lnTo>
                    <a:pt x="45" y="21"/>
                  </a:lnTo>
                  <a:lnTo>
                    <a:pt x="45" y="23"/>
                  </a:lnTo>
                  <a:lnTo>
                    <a:pt x="45" y="24"/>
                  </a:lnTo>
                  <a:lnTo>
                    <a:pt x="45" y="26"/>
                  </a:lnTo>
                  <a:lnTo>
                    <a:pt x="45" y="27"/>
                  </a:lnTo>
                  <a:lnTo>
                    <a:pt x="45" y="29"/>
                  </a:lnTo>
                  <a:lnTo>
                    <a:pt x="45" y="30"/>
                  </a:lnTo>
                  <a:lnTo>
                    <a:pt x="45" y="32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7" y="36"/>
                  </a:lnTo>
                  <a:lnTo>
                    <a:pt x="45" y="39"/>
                  </a:lnTo>
                  <a:lnTo>
                    <a:pt x="45" y="42"/>
                  </a:lnTo>
                  <a:lnTo>
                    <a:pt x="45" y="47"/>
                  </a:lnTo>
                  <a:lnTo>
                    <a:pt x="45" y="53"/>
                  </a:lnTo>
                  <a:lnTo>
                    <a:pt x="45" y="63"/>
                  </a:lnTo>
                  <a:lnTo>
                    <a:pt x="36" y="105"/>
                  </a:lnTo>
                  <a:lnTo>
                    <a:pt x="38" y="99"/>
                  </a:lnTo>
                  <a:lnTo>
                    <a:pt x="39" y="95"/>
                  </a:lnTo>
                  <a:lnTo>
                    <a:pt x="41" y="89"/>
                  </a:lnTo>
                  <a:lnTo>
                    <a:pt x="44" y="84"/>
                  </a:lnTo>
                  <a:lnTo>
                    <a:pt x="45" y="80"/>
                  </a:lnTo>
                  <a:lnTo>
                    <a:pt x="45" y="75"/>
                  </a:lnTo>
                  <a:lnTo>
                    <a:pt x="47" y="71"/>
                  </a:lnTo>
                  <a:lnTo>
                    <a:pt x="48" y="68"/>
                  </a:lnTo>
                  <a:lnTo>
                    <a:pt x="50" y="63"/>
                  </a:lnTo>
                  <a:lnTo>
                    <a:pt x="51" y="60"/>
                  </a:lnTo>
                  <a:lnTo>
                    <a:pt x="53" y="56"/>
                  </a:lnTo>
                  <a:lnTo>
                    <a:pt x="54" y="53"/>
                  </a:lnTo>
                  <a:lnTo>
                    <a:pt x="54" y="50"/>
                  </a:lnTo>
                  <a:lnTo>
                    <a:pt x="56" y="47"/>
                  </a:lnTo>
                  <a:lnTo>
                    <a:pt x="57" y="44"/>
                  </a:lnTo>
                  <a:lnTo>
                    <a:pt x="59" y="42"/>
                  </a:lnTo>
                  <a:lnTo>
                    <a:pt x="59" y="39"/>
                  </a:lnTo>
                  <a:lnTo>
                    <a:pt x="60" y="36"/>
                  </a:lnTo>
                  <a:lnTo>
                    <a:pt x="62" y="35"/>
                  </a:lnTo>
                  <a:lnTo>
                    <a:pt x="62" y="33"/>
                  </a:lnTo>
                  <a:lnTo>
                    <a:pt x="63" y="32"/>
                  </a:lnTo>
                  <a:lnTo>
                    <a:pt x="65" y="30"/>
                  </a:lnTo>
                  <a:lnTo>
                    <a:pt x="65" y="29"/>
                  </a:lnTo>
                  <a:lnTo>
                    <a:pt x="66" y="27"/>
                  </a:lnTo>
                  <a:lnTo>
                    <a:pt x="66" y="26"/>
                  </a:lnTo>
                  <a:lnTo>
                    <a:pt x="68" y="24"/>
                  </a:lnTo>
                  <a:lnTo>
                    <a:pt x="68" y="23"/>
                  </a:lnTo>
                  <a:lnTo>
                    <a:pt x="69" y="21"/>
                  </a:lnTo>
                  <a:lnTo>
                    <a:pt x="71" y="20"/>
                  </a:lnTo>
                  <a:lnTo>
                    <a:pt x="71" y="18"/>
                  </a:lnTo>
                  <a:lnTo>
                    <a:pt x="72" y="17"/>
                  </a:lnTo>
                  <a:lnTo>
                    <a:pt x="74" y="15"/>
                  </a:lnTo>
                  <a:lnTo>
                    <a:pt x="74" y="14"/>
                  </a:lnTo>
                  <a:lnTo>
                    <a:pt x="75" y="14"/>
                  </a:lnTo>
                  <a:lnTo>
                    <a:pt x="75" y="12"/>
                  </a:lnTo>
                  <a:lnTo>
                    <a:pt x="77" y="12"/>
                  </a:lnTo>
                  <a:lnTo>
                    <a:pt x="77" y="1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 rot="5400000">
              <a:off x="2532" y="1405"/>
              <a:ext cx="106" cy="60"/>
            </a:xfrm>
            <a:custGeom>
              <a:avLst/>
              <a:gdLst>
                <a:gd name="T0" fmla="*/ 1 w 106"/>
                <a:gd name="T1" fmla="*/ 19 h 60"/>
                <a:gd name="T2" fmla="*/ 3 w 106"/>
                <a:gd name="T3" fmla="*/ 16 h 60"/>
                <a:gd name="T4" fmla="*/ 4 w 106"/>
                <a:gd name="T5" fmla="*/ 15 h 60"/>
                <a:gd name="T6" fmla="*/ 6 w 106"/>
                <a:gd name="T7" fmla="*/ 13 h 60"/>
                <a:gd name="T8" fmla="*/ 9 w 106"/>
                <a:gd name="T9" fmla="*/ 10 h 60"/>
                <a:gd name="T10" fmla="*/ 10 w 106"/>
                <a:gd name="T11" fmla="*/ 9 h 60"/>
                <a:gd name="T12" fmla="*/ 13 w 106"/>
                <a:gd name="T13" fmla="*/ 7 h 60"/>
                <a:gd name="T14" fmla="*/ 15 w 106"/>
                <a:gd name="T15" fmla="*/ 7 h 60"/>
                <a:gd name="T16" fmla="*/ 18 w 106"/>
                <a:gd name="T17" fmla="*/ 7 h 60"/>
                <a:gd name="T18" fmla="*/ 19 w 106"/>
                <a:gd name="T19" fmla="*/ 6 h 60"/>
                <a:gd name="T20" fmla="*/ 21 w 106"/>
                <a:gd name="T21" fmla="*/ 4 h 60"/>
                <a:gd name="T22" fmla="*/ 24 w 106"/>
                <a:gd name="T23" fmla="*/ 4 h 60"/>
                <a:gd name="T24" fmla="*/ 25 w 106"/>
                <a:gd name="T25" fmla="*/ 3 h 60"/>
                <a:gd name="T26" fmla="*/ 28 w 106"/>
                <a:gd name="T27" fmla="*/ 3 h 60"/>
                <a:gd name="T28" fmla="*/ 31 w 106"/>
                <a:gd name="T29" fmla="*/ 1 h 60"/>
                <a:gd name="T30" fmla="*/ 34 w 106"/>
                <a:gd name="T31" fmla="*/ 1 h 60"/>
                <a:gd name="T32" fmla="*/ 37 w 106"/>
                <a:gd name="T33" fmla="*/ 1 h 60"/>
                <a:gd name="T34" fmla="*/ 39 w 106"/>
                <a:gd name="T35" fmla="*/ 0 h 60"/>
                <a:gd name="T36" fmla="*/ 40 w 106"/>
                <a:gd name="T37" fmla="*/ 0 h 60"/>
                <a:gd name="T38" fmla="*/ 43 w 106"/>
                <a:gd name="T39" fmla="*/ 0 h 60"/>
                <a:gd name="T40" fmla="*/ 46 w 106"/>
                <a:gd name="T41" fmla="*/ 0 h 60"/>
                <a:gd name="T42" fmla="*/ 48 w 106"/>
                <a:gd name="T43" fmla="*/ 1 h 60"/>
                <a:gd name="T44" fmla="*/ 51 w 106"/>
                <a:gd name="T45" fmla="*/ 1 h 60"/>
                <a:gd name="T46" fmla="*/ 54 w 106"/>
                <a:gd name="T47" fmla="*/ 1 h 60"/>
                <a:gd name="T48" fmla="*/ 57 w 106"/>
                <a:gd name="T49" fmla="*/ 3 h 60"/>
                <a:gd name="T50" fmla="*/ 60 w 106"/>
                <a:gd name="T51" fmla="*/ 3 h 60"/>
                <a:gd name="T52" fmla="*/ 61 w 106"/>
                <a:gd name="T53" fmla="*/ 4 h 60"/>
                <a:gd name="T54" fmla="*/ 63 w 106"/>
                <a:gd name="T55" fmla="*/ 6 h 60"/>
                <a:gd name="T56" fmla="*/ 66 w 106"/>
                <a:gd name="T57" fmla="*/ 6 h 60"/>
                <a:gd name="T58" fmla="*/ 67 w 106"/>
                <a:gd name="T59" fmla="*/ 7 h 60"/>
                <a:gd name="T60" fmla="*/ 69 w 106"/>
                <a:gd name="T61" fmla="*/ 7 h 60"/>
                <a:gd name="T62" fmla="*/ 72 w 106"/>
                <a:gd name="T63" fmla="*/ 9 h 60"/>
                <a:gd name="T64" fmla="*/ 73 w 106"/>
                <a:gd name="T65" fmla="*/ 10 h 60"/>
                <a:gd name="T66" fmla="*/ 76 w 106"/>
                <a:gd name="T67" fmla="*/ 12 h 60"/>
                <a:gd name="T68" fmla="*/ 78 w 106"/>
                <a:gd name="T69" fmla="*/ 13 h 60"/>
                <a:gd name="T70" fmla="*/ 79 w 106"/>
                <a:gd name="T71" fmla="*/ 16 h 60"/>
                <a:gd name="T72" fmla="*/ 81 w 106"/>
                <a:gd name="T73" fmla="*/ 18 h 60"/>
                <a:gd name="T74" fmla="*/ 84 w 106"/>
                <a:gd name="T75" fmla="*/ 21 h 60"/>
                <a:gd name="T76" fmla="*/ 85 w 106"/>
                <a:gd name="T77" fmla="*/ 22 h 60"/>
                <a:gd name="T78" fmla="*/ 87 w 106"/>
                <a:gd name="T79" fmla="*/ 24 h 60"/>
                <a:gd name="T80" fmla="*/ 88 w 106"/>
                <a:gd name="T81" fmla="*/ 27 h 60"/>
                <a:gd name="T82" fmla="*/ 90 w 106"/>
                <a:gd name="T83" fmla="*/ 30 h 60"/>
                <a:gd name="T84" fmla="*/ 93 w 106"/>
                <a:gd name="T85" fmla="*/ 33 h 60"/>
                <a:gd name="T86" fmla="*/ 94 w 106"/>
                <a:gd name="T87" fmla="*/ 36 h 60"/>
                <a:gd name="T88" fmla="*/ 96 w 106"/>
                <a:gd name="T89" fmla="*/ 39 h 60"/>
                <a:gd name="T90" fmla="*/ 97 w 106"/>
                <a:gd name="T91" fmla="*/ 42 h 60"/>
                <a:gd name="T92" fmla="*/ 99 w 106"/>
                <a:gd name="T93" fmla="*/ 45 h 60"/>
                <a:gd name="T94" fmla="*/ 102 w 106"/>
                <a:gd name="T95" fmla="*/ 49 h 60"/>
                <a:gd name="T96" fmla="*/ 103 w 106"/>
                <a:gd name="T97" fmla="*/ 54 h 60"/>
                <a:gd name="T98" fmla="*/ 106 w 106"/>
                <a:gd name="T9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6" h="60">
                  <a:moveTo>
                    <a:pt x="0" y="21"/>
                  </a:moveTo>
                  <a:lnTo>
                    <a:pt x="1" y="19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2" y="9"/>
                  </a:lnTo>
                  <a:lnTo>
                    <a:pt x="13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4" y="1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49" y="1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8" y="3"/>
                  </a:lnTo>
                  <a:lnTo>
                    <a:pt x="60" y="3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6"/>
                  </a:lnTo>
                  <a:lnTo>
                    <a:pt x="64" y="6"/>
                  </a:lnTo>
                  <a:lnTo>
                    <a:pt x="66" y="6"/>
                  </a:lnTo>
                  <a:lnTo>
                    <a:pt x="66" y="7"/>
                  </a:lnTo>
                  <a:lnTo>
                    <a:pt x="67" y="7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70" y="7"/>
                  </a:lnTo>
                  <a:lnTo>
                    <a:pt x="72" y="9"/>
                  </a:lnTo>
                  <a:lnTo>
                    <a:pt x="73" y="9"/>
                  </a:lnTo>
                  <a:lnTo>
                    <a:pt x="73" y="10"/>
                  </a:lnTo>
                  <a:lnTo>
                    <a:pt x="75" y="10"/>
                  </a:lnTo>
                  <a:lnTo>
                    <a:pt x="76" y="12"/>
                  </a:lnTo>
                  <a:lnTo>
                    <a:pt x="76" y="13"/>
                  </a:lnTo>
                  <a:lnTo>
                    <a:pt x="78" y="13"/>
                  </a:lnTo>
                  <a:lnTo>
                    <a:pt x="78" y="15"/>
                  </a:lnTo>
                  <a:lnTo>
                    <a:pt x="79" y="16"/>
                  </a:lnTo>
                  <a:lnTo>
                    <a:pt x="81" y="16"/>
                  </a:lnTo>
                  <a:lnTo>
                    <a:pt x="81" y="18"/>
                  </a:lnTo>
                  <a:lnTo>
                    <a:pt x="82" y="19"/>
                  </a:lnTo>
                  <a:lnTo>
                    <a:pt x="84" y="21"/>
                  </a:lnTo>
                  <a:lnTo>
                    <a:pt x="84" y="22"/>
                  </a:lnTo>
                  <a:lnTo>
                    <a:pt x="85" y="22"/>
                  </a:lnTo>
                  <a:lnTo>
                    <a:pt x="85" y="24"/>
                  </a:lnTo>
                  <a:lnTo>
                    <a:pt x="87" y="24"/>
                  </a:lnTo>
                  <a:lnTo>
                    <a:pt x="87" y="25"/>
                  </a:lnTo>
                  <a:lnTo>
                    <a:pt x="88" y="27"/>
                  </a:lnTo>
                  <a:lnTo>
                    <a:pt x="90" y="28"/>
                  </a:lnTo>
                  <a:lnTo>
                    <a:pt x="90" y="30"/>
                  </a:lnTo>
                  <a:lnTo>
                    <a:pt x="91" y="31"/>
                  </a:lnTo>
                  <a:lnTo>
                    <a:pt x="93" y="33"/>
                  </a:lnTo>
                  <a:lnTo>
                    <a:pt x="93" y="34"/>
                  </a:lnTo>
                  <a:lnTo>
                    <a:pt x="94" y="36"/>
                  </a:lnTo>
                  <a:lnTo>
                    <a:pt x="94" y="37"/>
                  </a:lnTo>
                  <a:lnTo>
                    <a:pt x="96" y="39"/>
                  </a:lnTo>
                  <a:lnTo>
                    <a:pt x="96" y="40"/>
                  </a:lnTo>
                  <a:lnTo>
                    <a:pt x="97" y="42"/>
                  </a:lnTo>
                  <a:lnTo>
                    <a:pt x="99" y="43"/>
                  </a:lnTo>
                  <a:lnTo>
                    <a:pt x="99" y="45"/>
                  </a:lnTo>
                  <a:lnTo>
                    <a:pt x="100" y="46"/>
                  </a:lnTo>
                  <a:lnTo>
                    <a:pt x="102" y="49"/>
                  </a:lnTo>
                  <a:lnTo>
                    <a:pt x="102" y="52"/>
                  </a:lnTo>
                  <a:lnTo>
                    <a:pt x="103" y="54"/>
                  </a:lnTo>
                  <a:lnTo>
                    <a:pt x="105" y="57"/>
                  </a:lnTo>
                  <a:lnTo>
                    <a:pt x="106" y="6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 rot="5400000">
              <a:off x="2512" y="1475"/>
              <a:ext cx="80" cy="105"/>
            </a:xfrm>
            <a:custGeom>
              <a:avLst/>
              <a:gdLst>
                <a:gd name="T0" fmla="*/ 0 w 80"/>
                <a:gd name="T1" fmla="*/ 53 h 105"/>
                <a:gd name="T2" fmla="*/ 3 w 80"/>
                <a:gd name="T3" fmla="*/ 60 h 105"/>
                <a:gd name="T4" fmla="*/ 6 w 80"/>
                <a:gd name="T5" fmla="*/ 68 h 105"/>
                <a:gd name="T6" fmla="*/ 8 w 80"/>
                <a:gd name="T7" fmla="*/ 75 h 105"/>
                <a:gd name="T8" fmla="*/ 11 w 80"/>
                <a:gd name="T9" fmla="*/ 84 h 105"/>
                <a:gd name="T10" fmla="*/ 15 w 80"/>
                <a:gd name="T11" fmla="*/ 95 h 105"/>
                <a:gd name="T12" fmla="*/ 18 w 80"/>
                <a:gd name="T13" fmla="*/ 105 h 105"/>
                <a:gd name="T14" fmla="*/ 8 w 80"/>
                <a:gd name="T15" fmla="*/ 53 h 105"/>
                <a:gd name="T16" fmla="*/ 8 w 80"/>
                <a:gd name="T17" fmla="*/ 42 h 105"/>
                <a:gd name="T18" fmla="*/ 6 w 80"/>
                <a:gd name="T19" fmla="*/ 36 h 105"/>
                <a:gd name="T20" fmla="*/ 8 w 80"/>
                <a:gd name="T21" fmla="*/ 33 h 105"/>
                <a:gd name="T22" fmla="*/ 8 w 80"/>
                <a:gd name="T23" fmla="*/ 30 h 105"/>
                <a:gd name="T24" fmla="*/ 8 w 80"/>
                <a:gd name="T25" fmla="*/ 27 h 105"/>
                <a:gd name="T26" fmla="*/ 8 w 80"/>
                <a:gd name="T27" fmla="*/ 24 h 105"/>
                <a:gd name="T28" fmla="*/ 9 w 80"/>
                <a:gd name="T29" fmla="*/ 21 h 105"/>
                <a:gd name="T30" fmla="*/ 9 w 80"/>
                <a:gd name="T31" fmla="*/ 18 h 105"/>
                <a:gd name="T32" fmla="*/ 11 w 80"/>
                <a:gd name="T33" fmla="*/ 17 h 105"/>
                <a:gd name="T34" fmla="*/ 12 w 80"/>
                <a:gd name="T35" fmla="*/ 14 h 105"/>
                <a:gd name="T36" fmla="*/ 14 w 80"/>
                <a:gd name="T37" fmla="*/ 12 h 105"/>
                <a:gd name="T38" fmla="*/ 14 w 80"/>
                <a:gd name="T39" fmla="*/ 9 h 105"/>
                <a:gd name="T40" fmla="*/ 15 w 80"/>
                <a:gd name="T41" fmla="*/ 8 h 105"/>
                <a:gd name="T42" fmla="*/ 17 w 80"/>
                <a:gd name="T43" fmla="*/ 6 h 105"/>
                <a:gd name="T44" fmla="*/ 18 w 80"/>
                <a:gd name="T45" fmla="*/ 5 h 105"/>
                <a:gd name="T46" fmla="*/ 21 w 80"/>
                <a:gd name="T47" fmla="*/ 5 h 105"/>
                <a:gd name="T48" fmla="*/ 23 w 80"/>
                <a:gd name="T49" fmla="*/ 3 h 105"/>
                <a:gd name="T50" fmla="*/ 24 w 80"/>
                <a:gd name="T51" fmla="*/ 2 h 105"/>
                <a:gd name="T52" fmla="*/ 27 w 80"/>
                <a:gd name="T53" fmla="*/ 0 h 105"/>
                <a:gd name="T54" fmla="*/ 30 w 80"/>
                <a:gd name="T55" fmla="*/ 0 h 105"/>
                <a:gd name="T56" fmla="*/ 33 w 80"/>
                <a:gd name="T57" fmla="*/ 0 h 105"/>
                <a:gd name="T58" fmla="*/ 36 w 80"/>
                <a:gd name="T59" fmla="*/ 0 h 105"/>
                <a:gd name="T60" fmla="*/ 39 w 80"/>
                <a:gd name="T61" fmla="*/ 0 h 105"/>
                <a:gd name="T62" fmla="*/ 42 w 80"/>
                <a:gd name="T63" fmla="*/ 0 h 105"/>
                <a:gd name="T64" fmla="*/ 44 w 80"/>
                <a:gd name="T65" fmla="*/ 0 h 105"/>
                <a:gd name="T66" fmla="*/ 45 w 80"/>
                <a:gd name="T67" fmla="*/ 2 h 105"/>
                <a:gd name="T68" fmla="*/ 48 w 80"/>
                <a:gd name="T69" fmla="*/ 3 h 105"/>
                <a:gd name="T70" fmla="*/ 51 w 80"/>
                <a:gd name="T71" fmla="*/ 3 h 105"/>
                <a:gd name="T72" fmla="*/ 53 w 80"/>
                <a:gd name="T73" fmla="*/ 5 h 105"/>
                <a:gd name="T74" fmla="*/ 54 w 80"/>
                <a:gd name="T75" fmla="*/ 6 h 105"/>
                <a:gd name="T76" fmla="*/ 57 w 80"/>
                <a:gd name="T77" fmla="*/ 8 h 105"/>
                <a:gd name="T78" fmla="*/ 59 w 80"/>
                <a:gd name="T79" fmla="*/ 9 h 105"/>
                <a:gd name="T80" fmla="*/ 62 w 80"/>
                <a:gd name="T81" fmla="*/ 9 h 105"/>
                <a:gd name="T82" fmla="*/ 63 w 80"/>
                <a:gd name="T83" fmla="*/ 11 h 105"/>
                <a:gd name="T84" fmla="*/ 65 w 80"/>
                <a:gd name="T85" fmla="*/ 12 h 105"/>
                <a:gd name="T86" fmla="*/ 68 w 80"/>
                <a:gd name="T87" fmla="*/ 15 h 105"/>
                <a:gd name="T88" fmla="*/ 69 w 80"/>
                <a:gd name="T89" fmla="*/ 17 h 105"/>
                <a:gd name="T90" fmla="*/ 72 w 80"/>
                <a:gd name="T91" fmla="*/ 18 h 105"/>
                <a:gd name="T92" fmla="*/ 74 w 80"/>
                <a:gd name="T93" fmla="*/ 21 h 105"/>
                <a:gd name="T94" fmla="*/ 77 w 80"/>
                <a:gd name="T95" fmla="*/ 23 h 105"/>
                <a:gd name="T96" fmla="*/ 78 w 80"/>
                <a:gd name="T97" fmla="*/ 26 h 105"/>
                <a:gd name="T98" fmla="*/ 80 w 80"/>
                <a:gd name="T99" fmla="*/ 2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05">
                  <a:moveTo>
                    <a:pt x="0" y="50"/>
                  </a:moveTo>
                  <a:lnTo>
                    <a:pt x="0" y="53"/>
                  </a:lnTo>
                  <a:lnTo>
                    <a:pt x="2" y="56"/>
                  </a:lnTo>
                  <a:lnTo>
                    <a:pt x="3" y="60"/>
                  </a:lnTo>
                  <a:lnTo>
                    <a:pt x="5" y="63"/>
                  </a:lnTo>
                  <a:lnTo>
                    <a:pt x="6" y="68"/>
                  </a:lnTo>
                  <a:lnTo>
                    <a:pt x="6" y="71"/>
                  </a:lnTo>
                  <a:lnTo>
                    <a:pt x="8" y="75"/>
                  </a:lnTo>
                  <a:lnTo>
                    <a:pt x="9" y="80"/>
                  </a:lnTo>
                  <a:lnTo>
                    <a:pt x="11" y="84"/>
                  </a:lnTo>
                  <a:lnTo>
                    <a:pt x="14" y="89"/>
                  </a:lnTo>
                  <a:lnTo>
                    <a:pt x="15" y="95"/>
                  </a:lnTo>
                  <a:lnTo>
                    <a:pt x="17" y="99"/>
                  </a:lnTo>
                  <a:lnTo>
                    <a:pt x="18" y="105"/>
                  </a:lnTo>
                  <a:lnTo>
                    <a:pt x="9" y="63"/>
                  </a:lnTo>
                  <a:lnTo>
                    <a:pt x="8" y="53"/>
                  </a:lnTo>
                  <a:lnTo>
                    <a:pt x="8" y="47"/>
                  </a:lnTo>
                  <a:lnTo>
                    <a:pt x="8" y="42"/>
                  </a:lnTo>
                  <a:lnTo>
                    <a:pt x="8" y="39"/>
                  </a:lnTo>
                  <a:lnTo>
                    <a:pt x="6" y="36"/>
                  </a:lnTo>
                  <a:lnTo>
                    <a:pt x="8" y="35"/>
                  </a:lnTo>
                  <a:lnTo>
                    <a:pt x="8" y="33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4"/>
                  </a:lnTo>
                  <a:lnTo>
                    <a:pt x="9" y="23"/>
                  </a:lnTo>
                  <a:lnTo>
                    <a:pt x="9" y="21"/>
                  </a:lnTo>
                  <a:lnTo>
                    <a:pt x="9" y="20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20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4" y="2"/>
                  </a:lnTo>
                  <a:lnTo>
                    <a:pt x="45" y="2"/>
                  </a:lnTo>
                  <a:lnTo>
                    <a:pt x="47" y="2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3"/>
                  </a:lnTo>
                  <a:lnTo>
                    <a:pt x="51" y="5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54" y="6"/>
                  </a:lnTo>
                  <a:lnTo>
                    <a:pt x="56" y="6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59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11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5" y="12"/>
                  </a:lnTo>
                  <a:lnTo>
                    <a:pt x="66" y="14"/>
                  </a:lnTo>
                  <a:lnTo>
                    <a:pt x="68" y="15"/>
                  </a:lnTo>
                  <a:lnTo>
                    <a:pt x="69" y="15"/>
                  </a:lnTo>
                  <a:lnTo>
                    <a:pt x="69" y="17"/>
                  </a:lnTo>
                  <a:lnTo>
                    <a:pt x="71" y="18"/>
                  </a:lnTo>
                  <a:lnTo>
                    <a:pt x="72" y="18"/>
                  </a:lnTo>
                  <a:lnTo>
                    <a:pt x="74" y="20"/>
                  </a:lnTo>
                  <a:lnTo>
                    <a:pt x="74" y="21"/>
                  </a:lnTo>
                  <a:lnTo>
                    <a:pt x="75" y="23"/>
                  </a:lnTo>
                  <a:lnTo>
                    <a:pt x="77" y="23"/>
                  </a:lnTo>
                  <a:lnTo>
                    <a:pt x="78" y="24"/>
                  </a:lnTo>
                  <a:lnTo>
                    <a:pt x="78" y="26"/>
                  </a:lnTo>
                  <a:lnTo>
                    <a:pt x="80" y="27"/>
                  </a:lnTo>
                  <a:lnTo>
                    <a:pt x="80" y="2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 rot="5400000">
              <a:off x="2557" y="1563"/>
              <a:ext cx="89" cy="89"/>
            </a:xfrm>
            <a:custGeom>
              <a:avLst/>
              <a:gdLst>
                <a:gd name="T0" fmla="*/ 6 w 89"/>
                <a:gd name="T1" fmla="*/ 72 h 89"/>
                <a:gd name="T2" fmla="*/ 9 w 89"/>
                <a:gd name="T3" fmla="*/ 75 h 89"/>
                <a:gd name="T4" fmla="*/ 12 w 89"/>
                <a:gd name="T5" fmla="*/ 77 h 89"/>
                <a:gd name="T6" fmla="*/ 15 w 89"/>
                <a:gd name="T7" fmla="*/ 80 h 89"/>
                <a:gd name="T8" fmla="*/ 18 w 89"/>
                <a:gd name="T9" fmla="*/ 83 h 89"/>
                <a:gd name="T10" fmla="*/ 23 w 89"/>
                <a:gd name="T11" fmla="*/ 87 h 89"/>
                <a:gd name="T12" fmla="*/ 5 w 89"/>
                <a:gd name="T13" fmla="*/ 50 h 89"/>
                <a:gd name="T14" fmla="*/ 2 w 89"/>
                <a:gd name="T15" fmla="*/ 41 h 89"/>
                <a:gd name="T16" fmla="*/ 0 w 89"/>
                <a:gd name="T17" fmla="*/ 38 h 89"/>
                <a:gd name="T18" fmla="*/ 0 w 89"/>
                <a:gd name="T19" fmla="*/ 33 h 89"/>
                <a:gd name="T20" fmla="*/ 0 w 89"/>
                <a:gd name="T21" fmla="*/ 30 h 89"/>
                <a:gd name="T22" fmla="*/ 0 w 89"/>
                <a:gd name="T23" fmla="*/ 27 h 89"/>
                <a:gd name="T24" fmla="*/ 0 w 89"/>
                <a:gd name="T25" fmla="*/ 24 h 89"/>
                <a:gd name="T26" fmla="*/ 0 w 89"/>
                <a:gd name="T27" fmla="*/ 21 h 89"/>
                <a:gd name="T28" fmla="*/ 0 w 89"/>
                <a:gd name="T29" fmla="*/ 18 h 89"/>
                <a:gd name="T30" fmla="*/ 2 w 89"/>
                <a:gd name="T31" fmla="*/ 15 h 89"/>
                <a:gd name="T32" fmla="*/ 3 w 89"/>
                <a:gd name="T33" fmla="*/ 14 h 89"/>
                <a:gd name="T34" fmla="*/ 3 w 89"/>
                <a:gd name="T35" fmla="*/ 11 h 89"/>
                <a:gd name="T36" fmla="*/ 3 w 89"/>
                <a:gd name="T37" fmla="*/ 9 h 89"/>
                <a:gd name="T38" fmla="*/ 6 w 89"/>
                <a:gd name="T39" fmla="*/ 6 h 89"/>
                <a:gd name="T40" fmla="*/ 9 w 89"/>
                <a:gd name="T41" fmla="*/ 5 h 89"/>
                <a:gd name="T42" fmla="*/ 11 w 89"/>
                <a:gd name="T43" fmla="*/ 3 h 89"/>
                <a:gd name="T44" fmla="*/ 14 w 89"/>
                <a:gd name="T45" fmla="*/ 3 h 89"/>
                <a:gd name="T46" fmla="*/ 15 w 89"/>
                <a:gd name="T47" fmla="*/ 2 h 89"/>
                <a:gd name="T48" fmla="*/ 18 w 89"/>
                <a:gd name="T49" fmla="*/ 2 h 89"/>
                <a:gd name="T50" fmla="*/ 21 w 89"/>
                <a:gd name="T51" fmla="*/ 2 h 89"/>
                <a:gd name="T52" fmla="*/ 23 w 89"/>
                <a:gd name="T53" fmla="*/ 0 h 89"/>
                <a:gd name="T54" fmla="*/ 26 w 89"/>
                <a:gd name="T55" fmla="*/ 0 h 89"/>
                <a:gd name="T56" fmla="*/ 27 w 89"/>
                <a:gd name="T57" fmla="*/ 2 h 89"/>
                <a:gd name="T58" fmla="*/ 30 w 89"/>
                <a:gd name="T59" fmla="*/ 2 h 89"/>
                <a:gd name="T60" fmla="*/ 33 w 89"/>
                <a:gd name="T61" fmla="*/ 2 h 89"/>
                <a:gd name="T62" fmla="*/ 36 w 89"/>
                <a:gd name="T63" fmla="*/ 2 h 89"/>
                <a:gd name="T64" fmla="*/ 38 w 89"/>
                <a:gd name="T65" fmla="*/ 3 h 89"/>
                <a:gd name="T66" fmla="*/ 39 w 89"/>
                <a:gd name="T67" fmla="*/ 3 h 89"/>
                <a:gd name="T68" fmla="*/ 41 w 89"/>
                <a:gd name="T69" fmla="*/ 3 h 89"/>
                <a:gd name="T70" fmla="*/ 44 w 89"/>
                <a:gd name="T71" fmla="*/ 5 h 89"/>
                <a:gd name="T72" fmla="*/ 47 w 89"/>
                <a:gd name="T73" fmla="*/ 5 h 89"/>
                <a:gd name="T74" fmla="*/ 50 w 89"/>
                <a:gd name="T75" fmla="*/ 8 h 89"/>
                <a:gd name="T76" fmla="*/ 53 w 89"/>
                <a:gd name="T77" fmla="*/ 8 h 89"/>
                <a:gd name="T78" fmla="*/ 56 w 89"/>
                <a:gd name="T79" fmla="*/ 11 h 89"/>
                <a:gd name="T80" fmla="*/ 59 w 89"/>
                <a:gd name="T81" fmla="*/ 12 h 89"/>
                <a:gd name="T82" fmla="*/ 62 w 89"/>
                <a:gd name="T83" fmla="*/ 14 h 89"/>
                <a:gd name="T84" fmla="*/ 65 w 89"/>
                <a:gd name="T85" fmla="*/ 15 h 89"/>
                <a:gd name="T86" fmla="*/ 68 w 89"/>
                <a:gd name="T87" fmla="*/ 18 h 89"/>
                <a:gd name="T88" fmla="*/ 71 w 89"/>
                <a:gd name="T89" fmla="*/ 20 h 89"/>
                <a:gd name="T90" fmla="*/ 75 w 89"/>
                <a:gd name="T91" fmla="*/ 23 h 89"/>
                <a:gd name="T92" fmla="*/ 77 w 89"/>
                <a:gd name="T93" fmla="*/ 24 h 89"/>
                <a:gd name="T94" fmla="*/ 81 w 89"/>
                <a:gd name="T95" fmla="*/ 27 h 89"/>
                <a:gd name="T96" fmla="*/ 84 w 89"/>
                <a:gd name="T97" fmla="*/ 30 h 89"/>
                <a:gd name="T98" fmla="*/ 89 w 89"/>
                <a:gd name="T99" fmla="*/ 3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" h="89">
                  <a:moveTo>
                    <a:pt x="5" y="71"/>
                  </a:moveTo>
                  <a:lnTo>
                    <a:pt x="6" y="72"/>
                  </a:lnTo>
                  <a:lnTo>
                    <a:pt x="8" y="74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2" y="77"/>
                  </a:lnTo>
                  <a:lnTo>
                    <a:pt x="14" y="78"/>
                  </a:lnTo>
                  <a:lnTo>
                    <a:pt x="15" y="80"/>
                  </a:lnTo>
                  <a:lnTo>
                    <a:pt x="17" y="81"/>
                  </a:lnTo>
                  <a:lnTo>
                    <a:pt x="18" y="83"/>
                  </a:lnTo>
                  <a:lnTo>
                    <a:pt x="21" y="86"/>
                  </a:lnTo>
                  <a:lnTo>
                    <a:pt x="23" y="87"/>
                  </a:lnTo>
                  <a:lnTo>
                    <a:pt x="24" y="89"/>
                  </a:lnTo>
                  <a:lnTo>
                    <a:pt x="5" y="50"/>
                  </a:lnTo>
                  <a:lnTo>
                    <a:pt x="3" y="45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5" y="8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4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8" y="6"/>
                  </a:lnTo>
                  <a:lnTo>
                    <a:pt x="50" y="8"/>
                  </a:lnTo>
                  <a:lnTo>
                    <a:pt x="51" y="8"/>
                  </a:lnTo>
                  <a:lnTo>
                    <a:pt x="53" y="8"/>
                  </a:lnTo>
                  <a:lnTo>
                    <a:pt x="54" y="9"/>
                  </a:lnTo>
                  <a:lnTo>
                    <a:pt x="56" y="11"/>
                  </a:lnTo>
                  <a:lnTo>
                    <a:pt x="57" y="11"/>
                  </a:lnTo>
                  <a:lnTo>
                    <a:pt x="59" y="12"/>
                  </a:lnTo>
                  <a:lnTo>
                    <a:pt x="60" y="12"/>
                  </a:lnTo>
                  <a:lnTo>
                    <a:pt x="62" y="14"/>
                  </a:lnTo>
                  <a:lnTo>
                    <a:pt x="63" y="15"/>
                  </a:lnTo>
                  <a:lnTo>
                    <a:pt x="65" y="15"/>
                  </a:lnTo>
                  <a:lnTo>
                    <a:pt x="66" y="17"/>
                  </a:lnTo>
                  <a:lnTo>
                    <a:pt x="68" y="18"/>
                  </a:lnTo>
                  <a:lnTo>
                    <a:pt x="69" y="18"/>
                  </a:lnTo>
                  <a:lnTo>
                    <a:pt x="71" y="20"/>
                  </a:lnTo>
                  <a:lnTo>
                    <a:pt x="74" y="21"/>
                  </a:lnTo>
                  <a:lnTo>
                    <a:pt x="75" y="23"/>
                  </a:lnTo>
                  <a:lnTo>
                    <a:pt x="75" y="23"/>
                  </a:lnTo>
                  <a:lnTo>
                    <a:pt x="77" y="24"/>
                  </a:lnTo>
                  <a:lnTo>
                    <a:pt x="78" y="26"/>
                  </a:lnTo>
                  <a:lnTo>
                    <a:pt x="81" y="27"/>
                  </a:lnTo>
                  <a:lnTo>
                    <a:pt x="83" y="29"/>
                  </a:lnTo>
                  <a:lnTo>
                    <a:pt x="84" y="30"/>
                  </a:lnTo>
                  <a:lnTo>
                    <a:pt x="86" y="30"/>
                  </a:lnTo>
                  <a:lnTo>
                    <a:pt x="89" y="3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 rot="5400000">
              <a:off x="2639" y="1594"/>
              <a:ext cx="69" cy="119"/>
            </a:xfrm>
            <a:custGeom>
              <a:avLst/>
              <a:gdLst>
                <a:gd name="T0" fmla="*/ 9 w 69"/>
                <a:gd name="T1" fmla="*/ 90 h 119"/>
                <a:gd name="T2" fmla="*/ 4 w 69"/>
                <a:gd name="T3" fmla="*/ 84 h 119"/>
                <a:gd name="T4" fmla="*/ 3 w 69"/>
                <a:gd name="T5" fmla="*/ 80 h 119"/>
                <a:gd name="T6" fmla="*/ 1 w 69"/>
                <a:gd name="T7" fmla="*/ 77 h 119"/>
                <a:gd name="T8" fmla="*/ 1 w 69"/>
                <a:gd name="T9" fmla="*/ 74 h 119"/>
                <a:gd name="T10" fmla="*/ 0 w 69"/>
                <a:gd name="T11" fmla="*/ 72 h 119"/>
                <a:gd name="T12" fmla="*/ 0 w 69"/>
                <a:gd name="T13" fmla="*/ 69 h 119"/>
                <a:gd name="T14" fmla="*/ 0 w 69"/>
                <a:gd name="T15" fmla="*/ 66 h 119"/>
                <a:gd name="T16" fmla="*/ 0 w 69"/>
                <a:gd name="T17" fmla="*/ 63 h 119"/>
                <a:gd name="T18" fmla="*/ 0 w 69"/>
                <a:gd name="T19" fmla="*/ 60 h 119"/>
                <a:gd name="T20" fmla="*/ 0 w 69"/>
                <a:gd name="T21" fmla="*/ 57 h 119"/>
                <a:gd name="T22" fmla="*/ 1 w 69"/>
                <a:gd name="T23" fmla="*/ 56 h 119"/>
                <a:gd name="T24" fmla="*/ 3 w 69"/>
                <a:gd name="T25" fmla="*/ 54 h 119"/>
                <a:gd name="T26" fmla="*/ 3 w 69"/>
                <a:gd name="T27" fmla="*/ 53 h 119"/>
                <a:gd name="T28" fmla="*/ 4 w 69"/>
                <a:gd name="T29" fmla="*/ 51 h 119"/>
                <a:gd name="T30" fmla="*/ 6 w 69"/>
                <a:gd name="T31" fmla="*/ 50 h 119"/>
                <a:gd name="T32" fmla="*/ 7 w 69"/>
                <a:gd name="T33" fmla="*/ 48 h 119"/>
                <a:gd name="T34" fmla="*/ 10 w 69"/>
                <a:gd name="T35" fmla="*/ 47 h 119"/>
                <a:gd name="T36" fmla="*/ 13 w 69"/>
                <a:gd name="T37" fmla="*/ 45 h 119"/>
                <a:gd name="T38" fmla="*/ 16 w 69"/>
                <a:gd name="T39" fmla="*/ 45 h 119"/>
                <a:gd name="T40" fmla="*/ 19 w 69"/>
                <a:gd name="T41" fmla="*/ 44 h 119"/>
                <a:gd name="T42" fmla="*/ 21 w 69"/>
                <a:gd name="T43" fmla="*/ 44 h 119"/>
                <a:gd name="T44" fmla="*/ 24 w 69"/>
                <a:gd name="T45" fmla="*/ 44 h 119"/>
                <a:gd name="T46" fmla="*/ 27 w 69"/>
                <a:gd name="T47" fmla="*/ 44 h 119"/>
                <a:gd name="T48" fmla="*/ 30 w 69"/>
                <a:gd name="T49" fmla="*/ 44 h 119"/>
                <a:gd name="T50" fmla="*/ 33 w 69"/>
                <a:gd name="T51" fmla="*/ 44 h 119"/>
                <a:gd name="T52" fmla="*/ 36 w 69"/>
                <a:gd name="T53" fmla="*/ 45 h 119"/>
                <a:gd name="T54" fmla="*/ 39 w 69"/>
                <a:gd name="T55" fmla="*/ 45 h 119"/>
                <a:gd name="T56" fmla="*/ 42 w 69"/>
                <a:gd name="T57" fmla="*/ 45 h 119"/>
                <a:gd name="T58" fmla="*/ 45 w 69"/>
                <a:gd name="T59" fmla="*/ 47 h 119"/>
                <a:gd name="T60" fmla="*/ 48 w 69"/>
                <a:gd name="T61" fmla="*/ 48 h 119"/>
                <a:gd name="T62" fmla="*/ 51 w 69"/>
                <a:gd name="T63" fmla="*/ 48 h 119"/>
                <a:gd name="T64" fmla="*/ 54 w 69"/>
                <a:gd name="T65" fmla="*/ 50 h 119"/>
                <a:gd name="T66" fmla="*/ 57 w 69"/>
                <a:gd name="T67" fmla="*/ 51 h 119"/>
                <a:gd name="T68" fmla="*/ 60 w 69"/>
                <a:gd name="T69" fmla="*/ 53 h 119"/>
                <a:gd name="T70" fmla="*/ 63 w 69"/>
                <a:gd name="T71" fmla="*/ 54 h 119"/>
                <a:gd name="T72" fmla="*/ 67 w 69"/>
                <a:gd name="T73" fmla="*/ 54 h 119"/>
                <a:gd name="T74" fmla="*/ 43 w 69"/>
                <a:gd name="T75" fmla="*/ 33 h 119"/>
                <a:gd name="T76" fmla="*/ 37 w 69"/>
                <a:gd name="T77" fmla="*/ 29 h 119"/>
                <a:gd name="T78" fmla="*/ 36 w 69"/>
                <a:gd name="T79" fmla="*/ 26 h 119"/>
                <a:gd name="T80" fmla="*/ 33 w 69"/>
                <a:gd name="T81" fmla="*/ 23 h 119"/>
                <a:gd name="T82" fmla="*/ 33 w 69"/>
                <a:gd name="T83" fmla="*/ 20 h 119"/>
                <a:gd name="T84" fmla="*/ 31 w 69"/>
                <a:gd name="T85" fmla="*/ 18 h 119"/>
                <a:gd name="T86" fmla="*/ 30 w 69"/>
                <a:gd name="T87" fmla="*/ 17 h 119"/>
                <a:gd name="T88" fmla="*/ 30 w 69"/>
                <a:gd name="T89" fmla="*/ 14 h 119"/>
                <a:gd name="T90" fmla="*/ 30 w 69"/>
                <a:gd name="T91" fmla="*/ 11 h 119"/>
                <a:gd name="T92" fmla="*/ 30 w 69"/>
                <a:gd name="T93" fmla="*/ 8 h 119"/>
                <a:gd name="T94" fmla="*/ 30 w 69"/>
                <a:gd name="T95" fmla="*/ 5 h 119"/>
                <a:gd name="T96" fmla="*/ 31 w 69"/>
                <a:gd name="T97" fmla="*/ 3 h 119"/>
                <a:gd name="T98" fmla="*/ 31 w 69"/>
                <a:gd name="T9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119">
                  <a:moveTo>
                    <a:pt x="33" y="119"/>
                  </a:moveTo>
                  <a:lnTo>
                    <a:pt x="9" y="90"/>
                  </a:lnTo>
                  <a:lnTo>
                    <a:pt x="6" y="87"/>
                  </a:lnTo>
                  <a:lnTo>
                    <a:pt x="4" y="84"/>
                  </a:lnTo>
                  <a:lnTo>
                    <a:pt x="4" y="81"/>
                  </a:lnTo>
                  <a:lnTo>
                    <a:pt x="3" y="80"/>
                  </a:lnTo>
                  <a:lnTo>
                    <a:pt x="3" y="78"/>
                  </a:lnTo>
                  <a:lnTo>
                    <a:pt x="1" y="77"/>
                  </a:lnTo>
                  <a:lnTo>
                    <a:pt x="1" y="75"/>
                  </a:lnTo>
                  <a:lnTo>
                    <a:pt x="1" y="74"/>
                  </a:lnTo>
                  <a:lnTo>
                    <a:pt x="0" y="74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1" y="54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3" y="53"/>
                  </a:lnTo>
                  <a:lnTo>
                    <a:pt x="4" y="53"/>
                  </a:lnTo>
                  <a:lnTo>
                    <a:pt x="4" y="51"/>
                  </a:lnTo>
                  <a:lnTo>
                    <a:pt x="6" y="51"/>
                  </a:lnTo>
                  <a:lnTo>
                    <a:pt x="6" y="50"/>
                  </a:lnTo>
                  <a:lnTo>
                    <a:pt x="7" y="50"/>
                  </a:lnTo>
                  <a:lnTo>
                    <a:pt x="7" y="48"/>
                  </a:lnTo>
                  <a:lnTo>
                    <a:pt x="9" y="48"/>
                  </a:lnTo>
                  <a:lnTo>
                    <a:pt x="10" y="47"/>
                  </a:lnTo>
                  <a:lnTo>
                    <a:pt x="12" y="47"/>
                  </a:lnTo>
                  <a:lnTo>
                    <a:pt x="13" y="45"/>
                  </a:lnTo>
                  <a:lnTo>
                    <a:pt x="15" y="45"/>
                  </a:lnTo>
                  <a:lnTo>
                    <a:pt x="16" y="45"/>
                  </a:lnTo>
                  <a:lnTo>
                    <a:pt x="18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1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28" y="44"/>
                  </a:lnTo>
                  <a:lnTo>
                    <a:pt x="30" y="44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4" y="44"/>
                  </a:lnTo>
                  <a:lnTo>
                    <a:pt x="36" y="45"/>
                  </a:lnTo>
                  <a:lnTo>
                    <a:pt x="37" y="45"/>
                  </a:lnTo>
                  <a:lnTo>
                    <a:pt x="39" y="45"/>
                  </a:lnTo>
                  <a:lnTo>
                    <a:pt x="40" y="45"/>
                  </a:lnTo>
                  <a:lnTo>
                    <a:pt x="42" y="45"/>
                  </a:lnTo>
                  <a:lnTo>
                    <a:pt x="43" y="47"/>
                  </a:lnTo>
                  <a:lnTo>
                    <a:pt x="45" y="47"/>
                  </a:lnTo>
                  <a:lnTo>
                    <a:pt x="46" y="47"/>
                  </a:lnTo>
                  <a:lnTo>
                    <a:pt x="48" y="48"/>
                  </a:lnTo>
                  <a:lnTo>
                    <a:pt x="49" y="48"/>
                  </a:lnTo>
                  <a:lnTo>
                    <a:pt x="51" y="48"/>
                  </a:lnTo>
                  <a:lnTo>
                    <a:pt x="52" y="50"/>
                  </a:lnTo>
                  <a:lnTo>
                    <a:pt x="54" y="50"/>
                  </a:lnTo>
                  <a:lnTo>
                    <a:pt x="55" y="50"/>
                  </a:lnTo>
                  <a:lnTo>
                    <a:pt x="57" y="51"/>
                  </a:lnTo>
                  <a:lnTo>
                    <a:pt x="58" y="51"/>
                  </a:lnTo>
                  <a:lnTo>
                    <a:pt x="60" y="53"/>
                  </a:lnTo>
                  <a:lnTo>
                    <a:pt x="61" y="53"/>
                  </a:lnTo>
                  <a:lnTo>
                    <a:pt x="63" y="54"/>
                  </a:lnTo>
                  <a:lnTo>
                    <a:pt x="66" y="54"/>
                  </a:lnTo>
                  <a:lnTo>
                    <a:pt x="67" y="54"/>
                  </a:lnTo>
                  <a:lnTo>
                    <a:pt x="69" y="54"/>
                  </a:lnTo>
                  <a:lnTo>
                    <a:pt x="43" y="33"/>
                  </a:lnTo>
                  <a:lnTo>
                    <a:pt x="40" y="30"/>
                  </a:lnTo>
                  <a:lnTo>
                    <a:pt x="37" y="29"/>
                  </a:lnTo>
                  <a:lnTo>
                    <a:pt x="36" y="27"/>
                  </a:lnTo>
                  <a:lnTo>
                    <a:pt x="36" y="26"/>
                  </a:lnTo>
                  <a:lnTo>
                    <a:pt x="34" y="24"/>
                  </a:lnTo>
                  <a:lnTo>
                    <a:pt x="33" y="23"/>
                  </a:lnTo>
                  <a:lnTo>
                    <a:pt x="33" y="21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0" y="17"/>
                  </a:lnTo>
                  <a:lnTo>
                    <a:pt x="30" y="15"/>
                  </a:lnTo>
                  <a:lnTo>
                    <a:pt x="30" y="14"/>
                  </a:lnTo>
                  <a:lnTo>
                    <a:pt x="30" y="12"/>
                  </a:lnTo>
                  <a:lnTo>
                    <a:pt x="30" y="11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5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1" y="2"/>
                  </a:lnTo>
                  <a:lnTo>
                    <a:pt x="31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 rot="5400000">
              <a:off x="2734" y="1650"/>
              <a:ext cx="65" cy="66"/>
            </a:xfrm>
            <a:custGeom>
              <a:avLst/>
              <a:gdLst>
                <a:gd name="T0" fmla="*/ 2 w 65"/>
                <a:gd name="T1" fmla="*/ 66 h 66"/>
                <a:gd name="T2" fmla="*/ 3 w 65"/>
                <a:gd name="T3" fmla="*/ 63 h 66"/>
                <a:gd name="T4" fmla="*/ 6 w 65"/>
                <a:gd name="T5" fmla="*/ 62 h 66"/>
                <a:gd name="T6" fmla="*/ 8 w 65"/>
                <a:gd name="T7" fmla="*/ 60 h 66"/>
                <a:gd name="T8" fmla="*/ 9 w 65"/>
                <a:gd name="T9" fmla="*/ 59 h 66"/>
                <a:gd name="T10" fmla="*/ 11 w 65"/>
                <a:gd name="T11" fmla="*/ 57 h 66"/>
                <a:gd name="T12" fmla="*/ 14 w 65"/>
                <a:gd name="T13" fmla="*/ 57 h 66"/>
                <a:gd name="T14" fmla="*/ 15 w 65"/>
                <a:gd name="T15" fmla="*/ 56 h 66"/>
                <a:gd name="T16" fmla="*/ 18 w 65"/>
                <a:gd name="T17" fmla="*/ 56 h 66"/>
                <a:gd name="T18" fmla="*/ 21 w 65"/>
                <a:gd name="T19" fmla="*/ 54 h 66"/>
                <a:gd name="T20" fmla="*/ 24 w 65"/>
                <a:gd name="T21" fmla="*/ 54 h 66"/>
                <a:gd name="T22" fmla="*/ 26 w 65"/>
                <a:gd name="T23" fmla="*/ 54 h 66"/>
                <a:gd name="T24" fmla="*/ 29 w 65"/>
                <a:gd name="T25" fmla="*/ 54 h 66"/>
                <a:gd name="T26" fmla="*/ 32 w 65"/>
                <a:gd name="T27" fmla="*/ 54 h 66"/>
                <a:gd name="T28" fmla="*/ 35 w 65"/>
                <a:gd name="T29" fmla="*/ 54 h 66"/>
                <a:gd name="T30" fmla="*/ 38 w 65"/>
                <a:gd name="T31" fmla="*/ 56 h 66"/>
                <a:gd name="T32" fmla="*/ 41 w 65"/>
                <a:gd name="T33" fmla="*/ 56 h 66"/>
                <a:gd name="T34" fmla="*/ 45 w 65"/>
                <a:gd name="T35" fmla="*/ 56 h 66"/>
                <a:gd name="T36" fmla="*/ 48 w 65"/>
                <a:gd name="T37" fmla="*/ 57 h 66"/>
                <a:gd name="T38" fmla="*/ 53 w 65"/>
                <a:gd name="T39" fmla="*/ 57 h 66"/>
                <a:gd name="T40" fmla="*/ 57 w 65"/>
                <a:gd name="T41" fmla="*/ 59 h 66"/>
                <a:gd name="T42" fmla="*/ 60 w 65"/>
                <a:gd name="T43" fmla="*/ 60 h 66"/>
                <a:gd name="T44" fmla="*/ 65 w 65"/>
                <a:gd name="T45" fmla="*/ 60 h 66"/>
                <a:gd name="T46" fmla="*/ 38 w 65"/>
                <a:gd name="T47" fmla="*/ 47 h 66"/>
                <a:gd name="T48" fmla="*/ 32 w 65"/>
                <a:gd name="T49" fmla="*/ 42 h 66"/>
                <a:gd name="T50" fmla="*/ 29 w 65"/>
                <a:gd name="T51" fmla="*/ 41 h 66"/>
                <a:gd name="T52" fmla="*/ 27 w 65"/>
                <a:gd name="T53" fmla="*/ 38 h 66"/>
                <a:gd name="T54" fmla="*/ 24 w 65"/>
                <a:gd name="T55" fmla="*/ 36 h 66"/>
                <a:gd name="T56" fmla="*/ 24 w 65"/>
                <a:gd name="T57" fmla="*/ 33 h 66"/>
                <a:gd name="T58" fmla="*/ 23 w 65"/>
                <a:gd name="T59" fmla="*/ 32 h 66"/>
                <a:gd name="T60" fmla="*/ 23 w 65"/>
                <a:gd name="T61" fmla="*/ 29 h 66"/>
                <a:gd name="T62" fmla="*/ 21 w 65"/>
                <a:gd name="T63" fmla="*/ 27 h 66"/>
                <a:gd name="T64" fmla="*/ 21 w 65"/>
                <a:gd name="T65" fmla="*/ 24 h 66"/>
                <a:gd name="T66" fmla="*/ 20 w 65"/>
                <a:gd name="T67" fmla="*/ 23 h 66"/>
                <a:gd name="T68" fmla="*/ 20 w 65"/>
                <a:gd name="T69" fmla="*/ 20 h 66"/>
                <a:gd name="T70" fmla="*/ 21 w 65"/>
                <a:gd name="T71" fmla="*/ 18 h 66"/>
                <a:gd name="T72" fmla="*/ 21 w 65"/>
                <a:gd name="T73" fmla="*/ 15 h 66"/>
                <a:gd name="T74" fmla="*/ 23 w 65"/>
                <a:gd name="T75" fmla="*/ 12 h 66"/>
                <a:gd name="T76" fmla="*/ 24 w 65"/>
                <a:gd name="T77" fmla="*/ 12 h 66"/>
                <a:gd name="T78" fmla="*/ 24 w 65"/>
                <a:gd name="T79" fmla="*/ 9 h 66"/>
                <a:gd name="T80" fmla="*/ 27 w 65"/>
                <a:gd name="T81" fmla="*/ 8 h 66"/>
                <a:gd name="T82" fmla="*/ 29 w 65"/>
                <a:gd name="T83" fmla="*/ 6 h 66"/>
                <a:gd name="T84" fmla="*/ 32 w 65"/>
                <a:gd name="T85" fmla="*/ 5 h 66"/>
                <a:gd name="T86" fmla="*/ 33 w 65"/>
                <a:gd name="T87" fmla="*/ 3 h 66"/>
                <a:gd name="T88" fmla="*/ 36 w 65"/>
                <a:gd name="T89" fmla="*/ 3 h 66"/>
                <a:gd name="T90" fmla="*/ 39 w 65"/>
                <a:gd name="T91" fmla="*/ 2 h 66"/>
                <a:gd name="T92" fmla="*/ 42 w 65"/>
                <a:gd name="T93" fmla="*/ 2 h 66"/>
                <a:gd name="T94" fmla="*/ 45 w 65"/>
                <a:gd name="T95" fmla="*/ 2 h 66"/>
                <a:gd name="T96" fmla="*/ 48 w 65"/>
                <a:gd name="T97" fmla="*/ 0 h 66"/>
                <a:gd name="T98" fmla="*/ 51 w 65"/>
                <a:gd name="T9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5" h="66">
                  <a:moveTo>
                    <a:pt x="0" y="66"/>
                  </a:moveTo>
                  <a:lnTo>
                    <a:pt x="2" y="66"/>
                  </a:lnTo>
                  <a:lnTo>
                    <a:pt x="2" y="65"/>
                  </a:lnTo>
                  <a:lnTo>
                    <a:pt x="3" y="63"/>
                  </a:lnTo>
                  <a:lnTo>
                    <a:pt x="5" y="62"/>
                  </a:lnTo>
                  <a:lnTo>
                    <a:pt x="6" y="62"/>
                  </a:lnTo>
                  <a:lnTo>
                    <a:pt x="6" y="60"/>
                  </a:lnTo>
                  <a:lnTo>
                    <a:pt x="8" y="60"/>
                  </a:lnTo>
                  <a:lnTo>
                    <a:pt x="8" y="59"/>
                  </a:lnTo>
                  <a:lnTo>
                    <a:pt x="9" y="59"/>
                  </a:lnTo>
                  <a:lnTo>
                    <a:pt x="11" y="59"/>
                  </a:lnTo>
                  <a:lnTo>
                    <a:pt x="11" y="57"/>
                  </a:lnTo>
                  <a:lnTo>
                    <a:pt x="12" y="57"/>
                  </a:lnTo>
                  <a:lnTo>
                    <a:pt x="14" y="57"/>
                  </a:lnTo>
                  <a:lnTo>
                    <a:pt x="14" y="56"/>
                  </a:lnTo>
                  <a:lnTo>
                    <a:pt x="15" y="56"/>
                  </a:lnTo>
                  <a:lnTo>
                    <a:pt x="17" y="56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1" y="54"/>
                  </a:lnTo>
                  <a:lnTo>
                    <a:pt x="23" y="54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7" y="54"/>
                  </a:lnTo>
                  <a:lnTo>
                    <a:pt x="29" y="54"/>
                  </a:lnTo>
                  <a:lnTo>
                    <a:pt x="30" y="54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5" y="54"/>
                  </a:lnTo>
                  <a:lnTo>
                    <a:pt x="36" y="54"/>
                  </a:lnTo>
                  <a:lnTo>
                    <a:pt x="38" y="56"/>
                  </a:lnTo>
                  <a:lnTo>
                    <a:pt x="39" y="56"/>
                  </a:lnTo>
                  <a:lnTo>
                    <a:pt x="41" y="56"/>
                  </a:lnTo>
                  <a:lnTo>
                    <a:pt x="42" y="56"/>
                  </a:lnTo>
                  <a:lnTo>
                    <a:pt x="45" y="56"/>
                  </a:lnTo>
                  <a:lnTo>
                    <a:pt x="47" y="56"/>
                  </a:lnTo>
                  <a:lnTo>
                    <a:pt x="48" y="57"/>
                  </a:lnTo>
                  <a:lnTo>
                    <a:pt x="50" y="57"/>
                  </a:lnTo>
                  <a:lnTo>
                    <a:pt x="53" y="57"/>
                  </a:lnTo>
                  <a:lnTo>
                    <a:pt x="54" y="59"/>
                  </a:lnTo>
                  <a:lnTo>
                    <a:pt x="57" y="59"/>
                  </a:lnTo>
                  <a:lnTo>
                    <a:pt x="59" y="59"/>
                  </a:lnTo>
                  <a:lnTo>
                    <a:pt x="60" y="60"/>
                  </a:lnTo>
                  <a:lnTo>
                    <a:pt x="63" y="60"/>
                  </a:lnTo>
                  <a:lnTo>
                    <a:pt x="65" y="60"/>
                  </a:lnTo>
                  <a:lnTo>
                    <a:pt x="45" y="50"/>
                  </a:lnTo>
                  <a:lnTo>
                    <a:pt x="38" y="47"/>
                  </a:lnTo>
                  <a:lnTo>
                    <a:pt x="35" y="45"/>
                  </a:lnTo>
                  <a:lnTo>
                    <a:pt x="32" y="42"/>
                  </a:lnTo>
                  <a:lnTo>
                    <a:pt x="30" y="41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4" y="36"/>
                  </a:lnTo>
                  <a:lnTo>
                    <a:pt x="24" y="35"/>
                  </a:lnTo>
                  <a:lnTo>
                    <a:pt x="24" y="33"/>
                  </a:lnTo>
                  <a:lnTo>
                    <a:pt x="24" y="32"/>
                  </a:lnTo>
                  <a:lnTo>
                    <a:pt x="23" y="32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1" y="29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1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20" y="20"/>
                  </a:lnTo>
                  <a:lnTo>
                    <a:pt x="20" y="18"/>
                  </a:lnTo>
                  <a:lnTo>
                    <a:pt x="21" y="18"/>
                  </a:lnTo>
                  <a:lnTo>
                    <a:pt x="21" y="17"/>
                  </a:lnTo>
                  <a:lnTo>
                    <a:pt x="21" y="15"/>
                  </a:lnTo>
                  <a:lnTo>
                    <a:pt x="21" y="14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7" y="6"/>
                  </a:lnTo>
                  <a:lnTo>
                    <a:pt x="29" y="6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8" y="2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5" y="2"/>
                  </a:lnTo>
                  <a:lnTo>
                    <a:pt x="47" y="2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1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 rot="5400000">
              <a:off x="2798" y="1679"/>
              <a:ext cx="74" cy="81"/>
            </a:xfrm>
            <a:custGeom>
              <a:avLst/>
              <a:gdLst>
                <a:gd name="T0" fmla="*/ 20 w 74"/>
                <a:gd name="T1" fmla="*/ 76 h 81"/>
                <a:gd name="T2" fmla="*/ 24 w 74"/>
                <a:gd name="T3" fmla="*/ 76 h 81"/>
                <a:gd name="T4" fmla="*/ 27 w 74"/>
                <a:gd name="T5" fmla="*/ 78 h 81"/>
                <a:gd name="T6" fmla="*/ 32 w 74"/>
                <a:gd name="T7" fmla="*/ 78 h 81"/>
                <a:gd name="T8" fmla="*/ 38 w 74"/>
                <a:gd name="T9" fmla="*/ 78 h 81"/>
                <a:gd name="T10" fmla="*/ 45 w 74"/>
                <a:gd name="T11" fmla="*/ 79 h 81"/>
                <a:gd name="T12" fmla="*/ 53 w 74"/>
                <a:gd name="T13" fmla="*/ 79 h 81"/>
                <a:gd name="T14" fmla="*/ 27 w 74"/>
                <a:gd name="T15" fmla="*/ 72 h 81"/>
                <a:gd name="T16" fmla="*/ 20 w 74"/>
                <a:gd name="T17" fmla="*/ 69 h 81"/>
                <a:gd name="T18" fmla="*/ 17 w 74"/>
                <a:gd name="T19" fmla="*/ 66 h 81"/>
                <a:gd name="T20" fmla="*/ 12 w 74"/>
                <a:gd name="T21" fmla="*/ 63 h 81"/>
                <a:gd name="T22" fmla="*/ 9 w 74"/>
                <a:gd name="T23" fmla="*/ 61 h 81"/>
                <a:gd name="T24" fmla="*/ 6 w 74"/>
                <a:gd name="T25" fmla="*/ 58 h 81"/>
                <a:gd name="T26" fmla="*/ 5 w 74"/>
                <a:gd name="T27" fmla="*/ 55 h 81"/>
                <a:gd name="T28" fmla="*/ 3 w 74"/>
                <a:gd name="T29" fmla="*/ 54 h 81"/>
                <a:gd name="T30" fmla="*/ 2 w 74"/>
                <a:gd name="T31" fmla="*/ 52 h 81"/>
                <a:gd name="T32" fmla="*/ 2 w 74"/>
                <a:gd name="T33" fmla="*/ 51 h 81"/>
                <a:gd name="T34" fmla="*/ 2 w 74"/>
                <a:gd name="T35" fmla="*/ 48 h 81"/>
                <a:gd name="T36" fmla="*/ 2 w 74"/>
                <a:gd name="T37" fmla="*/ 45 h 81"/>
                <a:gd name="T38" fmla="*/ 2 w 74"/>
                <a:gd name="T39" fmla="*/ 42 h 81"/>
                <a:gd name="T40" fmla="*/ 3 w 74"/>
                <a:gd name="T41" fmla="*/ 40 h 81"/>
                <a:gd name="T42" fmla="*/ 3 w 74"/>
                <a:gd name="T43" fmla="*/ 37 h 81"/>
                <a:gd name="T44" fmla="*/ 5 w 74"/>
                <a:gd name="T45" fmla="*/ 36 h 81"/>
                <a:gd name="T46" fmla="*/ 6 w 74"/>
                <a:gd name="T47" fmla="*/ 34 h 81"/>
                <a:gd name="T48" fmla="*/ 9 w 74"/>
                <a:gd name="T49" fmla="*/ 33 h 81"/>
                <a:gd name="T50" fmla="*/ 11 w 74"/>
                <a:gd name="T51" fmla="*/ 31 h 81"/>
                <a:gd name="T52" fmla="*/ 12 w 74"/>
                <a:gd name="T53" fmla="*/ 30 h 81"/>
                <a:gd name="T54" fmla="*/ 14 w 74"/>
                <a:gd name="T55" fmla="*/ 28 h 81"/>
                <a:gd name="T56" fmla="*/ 17 w 74"/>
                <a:gd name="T57" fmla="*/ 28 h 81"/>
                <a:gd name="T58" fmla="*/ 20 w 74"/>
                <a:gd name="T59" fmla="*/ 27 h 81"/>
                <a:gd name="T60" fmla="*/ 23 w 74"/>
                <a:gd name="T61" fmla="*/ 25 h 81"/>
                <a:gd name="T62" fmla="*/ 26 w 74"/>
                <a:gd name="T63" fmla="*/ 25 h 81"/>
                <a:gd name="T64" fmla="*/ 27 w 74"/>
                <a:gd name="T65" fmla="*/ 24 h 81"/>
                <a:gd name="T66" fmla="*/ 32 w 74"/>
                <a:gd name="T67" fmla="*/ 24 h 81"/>
                <a:gd name="T68" fmla="*/ 36 w 74"/>
                <a:gd name="T69" fmla="*/ 24 h 81"/>
                <a:gd name="T70" fmla="*/ 44 w 74"/>
                <a:gd name="T71" fmla="*/ 22 h 81"/>
                <a:gd name="T72" fmla="*/ 53 w 74"/>
                <a:gd name="T73" fmla="*/ 22 h 81"/>
                <a:gd name="T74" fmla="*/ 65 w 74"/>
                <a:gd name="T75" fmla="*/ 22 h 81"/>
                <a:gd name="T76" fmla="*/ 39 w 74"/>
                <a:gd name="T77" fmla="*/ 19 h 81"/>
                <a:gd name="T78" fmla="*/ 27 w 74"/>
                <a:gd name="T79" fmla="*/ 16 h 81"/>
                <a:gd name="T80" fmla="*/ 23 w 74"/>
                <a:gd name="T81" fmla="*/ 16 h 81"/>
                <a:gd name="T82" fmla="*/ 18 w 74"/>
                <a:gd name="T83" fmla="*/ 15 h 81"/>
                <a:gd name="T84" fmla="*/ 15 w 74"/>
                <a:gd name="T85" fmla="*/ 15 h 81"/>
                <a:gd name="T86" fmla="*/ 12 w 74"/>
                <a:gd name="T87" fmla="*/ 13 h 81"/>
                <a:gd name="T88" fmla="*/ 9 w 74"/>
                <a:gd name="T89" fmla="*/ 10 h 81"/>
                <a:gd name="T90" fmla="*/ 8 w 74"/>
                <a:gd name="T91" fmla="*/ 9 h 81"/>
                <a:gd name="T92" fmla="*/ 5 w 74"/>
                <a:gd name="T93" fmla="*/ 7 h 81"/>
                <a:gd name="T94" fmla="*/ 3 w 74"/>
                <a:gd name="T95" fmla="*/ 4 h 81"/>
                <a:gd name="T96" fmla="*/ 2 w 74"/>
                <a:gd name="T97" fmla="*/ 3 h 81"/>
                <a:gd name="T98" fmla="*/ 0 w 74"/>
                <a:gd name="T9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1">
                  <a:moveTo>
                    <a:pt x="18" y="76"/>
                  </a:moveTo>
                  <a:lnTo>
                    <a:pt x="20" y="76"/>
                  </a:lnTo>
                  <a:lnTo>
                    <a:pt x="21" y="76"/>
                  </a:lnTo>
                  <a:lnTo>
                    <a:pt x="24" y="76"/>
                  </a:lnTo>
                  <a:lnTo>
                    <a:pt x="26" y="76"/>
                  </a:lnTo>
                  <a:lnTo>
                    <a:pt x="27" y="78"/>
                  </a:lnTo>
                  <a:lnTo>
                    <a:pt x="30" y="78"/>
                  </a:lnTo>
                  <a:lnTo>
                    <a:pt x="32" y="78"/>
                  </a:lnTo>
                  <a:lnTo>
                    <a:pt x="35" y="78"/>
                  </a:lnTo>
                  <a:lnTo>
                    <a:pt x="38" y="78"/>
                  </a:lnTo>
                  <a:lnTo>
                    <a:pt x="42" y="78"/>
                  </a:lnTo>
                  <a:lnTo>
                    <a:pt x="45" y="79"/>
                  </a:lnTo>
                  <a:lnTo>
                    <a:pt x="48" y="79"/>
                  </a:lnTo>
                  <a:lnTo>
                    <a:pt x="53" y="79"/>
                  </a:lnTo>
                  <a:lnTo>
                    <a:pt x="57" y="81"/>
                  </a:lnTo>
                  <a:lnTo>
                    <a:pt x="27" y="72"/>
                  </a:lnTo>
                  <a:lnTo>
                    <a:pt x="23" y="69"/>
                  </a:lnTo>
                  <a:lnTo>
                    <a:pt x="20" y="69"/>
                  </a:lnTo>
                  <a:lnTo>
                    <a:pt x="18" y="67"/>
                  </a:lnTo>
                  <a:lnTo>
                    <a:pt x="17" y="66"/>
                  </a:lnTo>
                  <a:lnTo>
                    <a:pt x="14" y="64"/>
                  </a:lnTo>
                  <a:lnTo>
                    <a:pt x="12" y="63"/>
                  </a:lnTo>
                  <a:lnTo>
                    <a:pt x="11" y="63"/>
                  </a:lnTo>
                  <a:lnTo>
                    <a:pt x="9" y="61"/>
                  </a:lnTo>
                  <a:lnTo>
                    <a:pt x="8" y="60"/>
                  </a:lnTo>
                  <a:lnTo>
                    <a:pt x="6" y="58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3" y="52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2" y="49"/>
                  </a:lnTo>
                  <a:lnTo>
                    <a:pt x="2" y="48"/>
                  </a:lnTo>
                  <a:lnTo>
                    <a:pt x="2" y="46"/>
                  </a:lnTo>
                  <a:lnTo>
                    <a:pt x="2" y="45"/>
                  </a:lnTo>
                  <a:lnTo>
                    <a:pt x="2" y="43"/>
                  </a:lnTo>
                  <a:lnTo>
                    <a:pt x="2" y="42"/>
                  </a:lnTo>
                  <a:lnTo>
                    <a:pt x="2" y="40"/>
                  </a:lnTo>
                  <a:lnTo>
                    <a:pt x="3" y="40"/>
                  </a:lnTo>
                  <a:lnTo>
                    <a:pt x="3" y="39"/>
                  </a:lnTo>
                  <a:lnTo>
                    <a:pt x="3" y="37"/>
                  </a:lnTo>
                  <a:lnTo>
                    <a:pt x="5" y="37"/>
                  </a:lnTo>
                  <a:lnTo>
                    <a:pt x="5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8" y="33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20" y="27"/>
                  </a:lnTo>
                  <a:lnTo>
                    <a:pt x="21" y="27"/>
                  </a:lnTo>
                  <a:lnTo>
                    <a:pt x="23" y="25"/>
                  </a:lnTo>
                  <a:lnTo>
                    <a:pt x="24" y="25"/>
                  </a:lnTo>
                  <a:lnTo>
                    <a:pt x="26" y="25"/>
                  </a:lnTo>
                  <a:lnTo>
                    <a:pt x="27" y="25"/>
                  </a:lnTo>
                  <a:lnTo>
                    <a:pt x="27" y="24"/>
                  </a:lnTo>
                  <a:lnTo>
                    <a:pt x="29" y="24"/>
                  </a:lnTo>
                  <a:lnTo>
                    <a:pt x="32" y="24"/>
                  </a:lnTo>
                  <a:lnTo>
                    <a:pt x="33" y="24"/>
                  </a:lnTo>
                  <a:lnTo>
                    <a:pt x="36" y="24"/>
                  </a:lnTo>
                  <a:lnTo>
                    <a:pt x="39" y="22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3" y="22"/>
                  </a:lnTo>
                  <a:lnTo>
                    <a:pt x="59" y="22"/>
                  </a:lnTo>
                  <a:lnTo>
                    <a:pt x="65" y="22"/>
                  </a:lnTo>
                  <a:lnTo>
                    <a:pt x="74" y="22"/>
                  </a:lnTo>
                  <a:lnTo>
                    <a:pt x="39" y="19"/>
                  </a:lnTo>
                  <a:lnTo>
                    <a:pt x="32" y="18"/>
                  </a:lnTo>
                  <a:lnTo>
                    <a:pt x="27" y="16"/>
                  </a:lnTo>
                  <a:lnTo>
                    <a:pt x="26" y="16"/>
                  </a:lnTo>
                  <a:lnTo>
                    <a:pt x="23" y="16"/>
                  </a:lnTo>
                  <a:lnTo>
                    <a:pt x="20" y="16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5" y="15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1" y="12"/>
                  </a:lnTo>
                  <a:lnTo>
                    <a:pt x="9" y="10"/>
                  </a:lnTo>
                  <a:lnTo>
                    <a:pt x="8" y="10"/>
                  </a:lnTo>
                  <a:lnTo>
                    <a:pt x="8" y="9"/>
                  </a:lnTo>
                  <a:lnTo>
                    <a:pt x="6" y="9"/>
                  </a:lnTo>
                  <a:lnTo>
                    <a:pt x="5" y="7"/>
                  </a:lnTo>
                  <a:lnTo>
                    <a:pt x="3" y="6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 rot="5400000">
              <a:off x="2884" y="1674"/>
              <a:ext cx="75" cy="92"/>
            </a:xfrm>
            <a:custGeom>
              <a:avLst/>
              <a:gdLst>
                <a:gd name="T0" fmla="*/ 1 w 75"/>
                <a:gd name="T1" fmla="*/ 90 h 92"/>
                <a:gd name="T2" fmla="*/ 0 w 75"/>
                <a:gd name="T3" fmla="*/ 89 h 92"/>
                <a:gd name="T4" fmla="*/ 0 w 75"/>
                <a:gd name="T5" fmla="*/ 86 h 92"/>
                <a:gd name="T6" fmla="*/ 0 w 75"/>
                <a:gd name="T7" fmla="*/ 83 h 92"/>
                <a:gd name="T8" fmla="*/ 1 w 75"/>
                <a:gd name="T9" fmla="*/ 81 h 92"/>
                <a:gd name="T10" fmla="*/ 1 w 75"/>
                <a:gd name="T11" fmla="*/ 78 h 92"/>
                <a:gd name="T12" fmla="*/ 3 w 75"/>
                <a:gd name="T13" fmla="*/ 75 h 92"/>
                <a:gd name="T14" fmla="*/ 4 w 75"/>
                <a:gd name="T15" fmla="*/ 74 h 92"/>
                <a:gd name="T16" fmla="*/ 7 w 75"/>
                <a:gd name="T17" fmla="*/ 72 h 92"/>
                <a:gd name="T18" fmla="*/ 9 w 75"/>
                <a:gd name="T19" fmla="*/ 71 h 92"/>
                <a:gd name="T20" fmla="*/ 12 w 75"/>
                <a:gd name="T21" fmla="*/ 69 h 92"/>
                <a:gd name="T22" fmla="*/ 15 w 75"/>
                <a:gd name="T23" fmla="*/ 68 h 92"/>
                <a:gd name="T24" fmla="*/ 18 w 75"/>
                <a:gd name="T25" fmla="*/ 66 h 92"/>
                <a:gd name="T26" fmla="*/ 21 w 75"/>
                <a:gd name="T27" fmla="*/ 65 h 92"/>
                <a:gd name="T28" fmla="*/ 27 w 75"/>
                <a:gd name="T29" fmla="*/ 63 h 92"/>
                <a:gd name="T30" fmla="*/ 33 w 75"/>
                <a:gd name="T31" fmla="*/ 62 h 92"/>
                <a:gd name="T32" fmla="*/ 75 w 75"/>
                <a:gd name="T33" fmla="*/ 57 h 92"/>
                <a:gd name="T34" fmla="*/ 60 w 75"/>
                <a:gd name="T35" fmla="*/ 57 h 92"/>
                <a:gd name="T36" fmla="*/ 49 w 75"/>
                <a:gd name="T37" fmla="*/ 57 h 92"/>
                <a:gd name="T38" fmla="*/ 40 w 75"/>
                <a:gd name="T39" fmla="*/ 57 h 92"/>
                <a:gd name="T40" fmla="*/ 34 w 75"/>
                <a:gd name="T41" fmla="*/ 56 h 92"/>
                <a:gd name="T42" fmla="*/ 30 w 75"/>
                <a:gd name="T43" fmla="*/ 56 h 92"/>
                <a:gd name="T44" fmla="*/ 28 w 75"/>
                <a:gd name="T45" fmla="*/ 54 h 92"/>
                <a:gd name="T46" fmla="*/ 25 w 75"/>
                <a:gd name="T47" fmla="*/ 54 h 92"/>
                <a:gd name="T48" fmla="*/ 22 w 75"/>
                <a:gd name="T49" fmla="*/ 54 h 92"/>
                <a:gd name="T50" fmla="*/ 19 w 75"/>
                <a:gd name="T51" fmla="*/ 53 h 92"/>
                <a:gd name="T52" fmla="*/ 16 w 75"/>
                <a:gd name="T53" fmla="*/ 51 h 92"/>
                <a:gd name="T54" fmla="*/ 15 w 75"/>
                <a:gd name="T55" fmla="*/ 50 h 92"/>
                <a:gd name="T56" fmla="*/ 12 w 75"/>
                <a:gd name="T57" fmla="*/ 50 h 92"/>
                <a:gd name="T58" fmla="*/ 10 w 75"/>
                <a:gd name="T59" fmla="*/ 48 h 92"/>
                <a:gd name="T60" fmla="*/ 9 w 75"/>
                <a:gd name="T61" fmla="*/ 47 h 92"/>
                <a:gd name="T62" fmla="*/ 7 w 75"/>
                <a:gd name="T63" fmla="*/ 44 h 92"/>
                <a:gd name="T64" fmla="*/ 6 w 75"/>
                <a:gd name="T65" fmla="*/ 42 h 92"/>
                <a:gd name="T66" fmla="*/ 4 w 75"/>
                <a:gd name="T67" fmla="*/ 41 h 92"/>
                <a:gd name="T68" fmla="*/ 3 w 75"/>
                <a:gd name="T69" fmla="*/ 39 h 92"/>
                <a:gd name="T70" fmla="*/ 3 w 75"/>
                <a:gd name="T71" fmla="*/ 36 h 92"/>
                <a:gd name="T72" fmla="*/ 3 w 75"/>
                <a:gd name="T73" fmla="*/ 35 h 92"/>
                <a:gd name="T74" fmla="*/ 3 w 75"/>
                <a:gd name="T75" fmla="*/ 32 h 92"/>
                <a:gd name="T76" fmla="*/ 3 w 75"/>
                <a:gd name="T77" fmla="*/ 29 h 92"/>
                <a:gd name="T78" fmla="*/ 4 w 75"/>
                <a:gd name="T79" fmla="*/ 27 h 92"/>
                <a:gd name="T80" fmla="*/ 4 w 75"/>
                <a:gd name="T81" fmla="*/ 24 h 92"/>
                <a:gd name="T82" fmla="*/ 6 w 75"/>
                <a:gd name="T83" fmla="*/ 23 h 92"/>
                <a:gd name="T84" fmla="*/ 9 w 75"/>
                <a:gd name="T85" fmla="*/ 20 h 92"/>
                <a:gd name="T86" fmla="*/ 12 w 75"/>
                <a:gd name="T87" fmla="*/ 17 h 92"/>
                <a:gd name="T88" fmla="*/ 15 w 75"/>
                <a:gd name="T89" fmla="*/ 15 h 92"/>
                <a:gd name="T90" fmla="*/ 19 w 75"/>
                <a:gd name="T91" fmla="*/ 12 h 92"/>
                <a:gd name="T92" fmla="*/ 24 w 75"/>
                <a:gd name="T93" fmla="*/ 11 h 92"/>
                <a:gd name="T94" fmla="*/ 58 w 75"/>
                <a:gd name="T95" fmla="*/ 0 h 92"/>
                <a:gd name="T96" fmla="*/ 49 w 75"/>
                <a:gd name="T97" fmla="*/ 0 h 92"/>
                <a:gd name="T98" fmla="*/ 43 w 75"/>
                <a:gd name="T99" fmla="*/ 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5" h="92">
                  <a:moveTo>
                    <a:pt x="1" y="92"/>
                  </a:moveTo>
                  <a:lnTo>
                    <a:pt x="1" y="90"/>
                  </a:lnTo>
                  <a:lnTo>
                    <a:pt x="0" y="90"/>
                  </a:lnTo>
                  <a:lnTo>
                    <a:pt x="0" y="89"/>
                  </a:lnTo>
                  <a:lnTo>
                    <a:pt x="0" y="87"/>
                  </a:lnTo>
                  <a:lnTo>
                    <a:pt x="0" y="86"/>
                  </a:lnTo>
                  <a:lnTo>
                    <a:pt x="0" y="84"/>
                  </a:lnTo>
                  <a:lnTo>
                    <a:pt x="0" y="83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1" y="80"/>
                  </a:lnTo>
                  <a:lnTo>
                    <a:pt x="1" y="78"/>
                  </a:lnTo>
                  <a:lnTo>
                    <a:pt x="3" y="77"/>
                  </a:lnTo>
                  <a:lnTo>
                    <a:pt x="3" y="75"/>
                  </a:lnTo>
                  <a:lnTo>
                    <a:pt x="4" y="75"/>
                  </a:lnTo>
                  <a:lnTo>
                    <a:pt x="4" y="74"/>
                  </a:lnTo>
                  <a:lnTo>
                    <a:pt x="6" y="72"/>
                  </a:lnTo>
                  <a:lnTo>
                    <a:pt x="7" y="72"/>
                  </a:lnTo>
                  <a:lnTo>
                    <a:pt x="9" y="72"/>
                  </a:lnTo>
                  <a:lnTo>
                    <a:pt x="9" y="71"/>
                  </a:lnTo>
                  <a:lnTo>
                    <a:pt x="10" y="71"/>
                  </a:lnTo>
                  <a:lnTo>
                    <a:pt x="12" y="69"/>
                  </a:lnTo>
                  <a:lnTo>
                    <a:pt x="13" y="68"/>
                  </a:lnTo>
                  <a:lnTo>
                    <a:pt x="15" y="68"/>
                  </a:lnTo>
                  <a:lnTo>
                    <a:pt x="16" y="66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5"/>
                  </a:lnTo>
                  <a:lnTo>
                    <a:pt x="24" y="65"/>
                  </a:lnTo>
                  <a:lnTo>
                    <a:pt x="27" y="63"/>
                  </a:lnTo>
                  <a:lnTo>
                    <a:pt x="28" y="63"/>
                  </a:lnTo>
                  <a:lnTo>
                    <a:pt x="33" y="62"/>
                  </a:lnTo>
                  <a:lnTo>
                    <a:pt x="40" y="60"/>
                  </a:lnTo>
                  <a:lnTo>
                    <a:pt x="75" y="57"/>
                  </a:lnTo>
                  <a:lnTo>
                    <a:pt x="66" y="57"/>
                  </a:lnTo>
                  <a:lnTo>
                    <a:pt x="60" y="57"/>
                  </a:lnTo>
                  <a:lnTo>
                    <a:pt x="54" y="57"/>
                  </a:lnTo>
                  <a:lnTo>
                    <a:pt x="49" y="57"/>
                  </a:lnTo>
                  <a:lnTo>
                    <a:pt x="45" y="57"/>
                  </a:lnTo>
                  <a:lnTo>
                    <a:pt x="40" y="57"/>
                  </a:lnTo>
                  <a:lnTo>
                    <a:pt x="37" y="56"/>
                  </a:lnTo>
                  <a:lnTo>
                    <a:pt x="34" y="56"/>
                  </a:lnTo>
                  <a:lnTo>
                    <a:pt x="33" y="56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4"/>
                  </a:lnTo>
                  <a:lnTo>
                    <a:pt x="27" y="54"/>
                  </a:lnTo>
                  <a:lnTo>
                    <a:pt x="25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1" y="53"/>
                  </a:lnTo>
                  <a:lnTo>
                    <a:pt x="19" y="53"/>
                  </a:lnTo>
                  <a:lnTo>
                    <a:pt x="18" y="51"/>
                  </a:lnTo>
                  <a:lnTo>
                    <a:pt x="16" y="51"/>
                  </a:lnTo>
                  <a:lnTo>
                    <a:pt x="15" y="51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2" y="50"/>
                  </a:lnTo>
                  <a:lnTo>
                    <a:pt x="12" y="48"/>
                  </a:lnTo>
                  <a:lnTo>
                    <a:pt x="10" y="48"/>
                  </a:lnTo>
                  <a:lnTo>
                    <a:pt x="10" y="47"/>
                  </a:lnTo>
                  <a:lnTo>
                    <a:pt x="9" y="47"/>
                  </a:lnTo>
                  <a:lnTo>
                    <a:pt x="7" y="45"/>
                  </a:lnTo>
                  <a:lnTo>
                    <a:pt x="7" y="44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4" y="42"/>
                  </a:lnTo>
                  <a:lnTo>
                    <a:pt x="4" y="41"/>
                  </a:lnTo>
                  <a:lnTo>
                    <a:pt x="4" y="39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3" y="35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8" y="14"/>
                  </a:lnTo>
                  <a:lnTo>
                    <a:pt x="19" y="12"/>
                  </a:lnTo>
                  <a:lnTo>
                    <a:pt x="21" y="11"/>
                  </a:lnTo>
                  <a:lnTo>
                    <a:pt x="24" y="11"/>
                  </a:lnTo>
                  <a:lnTo>
                    <a:pt x="28" y="8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3" y="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 rot="5400000">
              <a:off x="2963" y="1663"/>
              <a:ext cx="64" cy="60"/>
            </a:xfrm>
            <a:custGeom>
              <a:avLst/>
              <a:gdLst>
                <a:gd name="T0" fmla="*/ 60 w 64"/>
                <a:gd name="T1" fmla="*/ 59 h 60"/>
                <a:gd name="T2" fmla="*/ 54 w 64"/>
                <a:gd name="T3" fmla="*/ 59 h 60"/>
                <a:gd name="T4" fmla="*/ 49 w 64"/>
                <a:gd name="T5" fmla="*/ 59 h 60"/>
                <a:gd name="T6" fmla="*/ 46 w 64"/>
                <a:gd name="T7" fmla="*/ 60 h 60"/>
                <a:gd name="T8" fmla="*/ 42 w 64"/>
                <a:gd name="T9" fmla="*/ 60 h 60"/>
                <a:gd name="T10" fmla="*/ 39 w 64"/>
                <a:gd name="T11" fmla="*/ 60 h 60"/>
                <a:gd name="T12" fmla="*/ 36 w 64"/>
                <a:gd name="T13" fmla="*/ 59 h 60"/>
                <a:gd name="T14" fmla="*/ 33 w 64"/>
                <a:gd name="T15" fmla="*/ 59 h 60"/>
                <a:gd name="T16" fmla="*/ 30 w 64"/>
                <a:gd name="T17" fmla="*/ 59 h 60"/>
                <a:gd name="T18" fmla="*/ 27 w 64"/>
                <a:gd name="T19" fmla="*/ 59 h 60"/>
                <a:gd name="T20" fmla="*/ 24 w 64"/>
                <a:gd name="T21" fmla="*/ 57 h 60"/>
                <a:gd name="T22" fmla="*/ 22 w 64"/>
                <a:gd name="T23" fmla="*/ 57 h 60"/>
                <a:gd name="T24" fmla="*/ 19 w 64"/>
                <a:gd name="T25" fmla="*/ 57 h 60"/>
                <a:gd name="T26" fmla="*/ 16 w 64"/>
                <a:gd name="T27" fmla="*/ 56 h 60"/>
                <a:gd name="T28" fmla="*/ 15 w 64"/>
                <a:gd name="T29" fmla="*/ 54 h 60"/>
                <a:gd name="T30" fmla="*/ 13 w 64"/>
                <a:gd name="T31" fmla="*/ 51 h 60"/>
                <a:gd name="T32" fmla="*/ 12 w 64"/>
                <a:gd name="T33" fmla="*/ 50 h 60"/>
                <a:gd name="T34" fmla="*/ 10 w 64"/>
                <a:gd name="T35" fmla="*/ 47 h 60"/>
                <a:gd name="T36" fmla="*/ 10 w 64"/>
                <a:gd name="T37" fmla="*/ 44 h 60"/>
                <a:gd name="T38" fmla="*/ 9 w 64"/>
                <a:gd name="T39" fmla="*/ 42 h 60"/>
                <a:gd name="T40" fmla="*/ 9 w 64"/>
                <a:gd name="T41" fmla="*/ 39 h 60"/>
                <a:gd name="T42" fmla="*/ 9 w 64"/>
                <a:gd name="T43" fmla="*/ 36 h 60"/>
                <a:gd name="T44" fmla="*/ 10 w 64"/>
                <a:gd name="T45" fmla="*/ 35 h 60"/>
                <a:gd name="T46" fmla="*/ 10 w 64"/>
                <a:gd name="T47" fmla="*/ 32 h 60"/>
                <a:gd name="T48" fmla="*/ 12 w 64"/>
                <a:gd name="T49" fmla="*/ 30 h 60"/>
                <a:gd name="T50" fmla="*/ 13 w 64"/>
                <a:gd name="T51" fmla="*/ 29 h 60"/>
                <a:gd name="T52" fmla="*/ 13 w 64"/>
                <a:gd name="T53" fmla="*/ 26 h 60"/>
                <a:gd name="T54" fmla="*/ 15 w 64"/>
                <a:gd name="T55" fmla="*/ 23 h 60"/>
                <a:gd name="T56" fmla="*/ 16 w 64"/>
                <a:gd name="T57" fmla="*/ 21 h 60"/>
                <a:gd name="T58" fmla="*/ 19 w 64"/>
                <a:gd name="T59" fmla="*/ 21 h 60"/>
                <a:gd name="T60" fmla="*/ 24 w 64"/>
                <a:gd name="T61" fmla="*/ 17 h 60"/>
                <a:gd name="T62" fmla="*/ 34 w 64"/>
                <a:gd name="T63" fmla="*/ 11 h 60"/>
                <a:gd name="T64" fmla="*/ 52 w 64"/>
                <a:gd name="T65" fmla="*/ 0 h 60"/>
                <a:gd name="T66" fmla="*/ 48 w 64"/>
                <a:gd name="T67" fmla="*/ 2 h 60"/>
                <a:gd name="T68" fmla="*/ 43 w 64"/>
                <a:gd name="T69" fmla="*/ 2 h 60"/>
                <a:gd name="T70" fmla="*/ 39 w 64"/>
                <a:gd name="T71" fmla="*/ 3 h 60"/>
                <a:gd name="T72" fmla="*/ 36 w 64"/>
                <a:gd name="T73" fmla="*/ 5 h 60"/>
                <a:gd name="T74" fmla="*/ 31 w 64"/>
                <a:gd name="T75" fmla="*/ 5 h 60"/>
                <a:gd name="T76" fmla="*/ 28 w 64"/>
                <a:gd name="T77" fmla="*/ 5 h 60"/>
                <a:gd name="T78" fmla="*/ 25 w 64"/>
                <a:gd name="T79" fmla="*/ 6 h 60"/>
                <a:gd name="T80" fmla="*/ 22 w 64"/>
                <a:gd name="T81" fmla="*/ 6 h 60"/>
                <a:gd name="T82" fmla="*/ 19 w 64"/>
                <a:gd name="T83" fmla="*/ 6 h 60"/>
                <a:gd name="T84" fmla="*/ 16 w 64"/>
                <a:gd name="T85" fmla="*/ 6 h 60"/>
                <a:gd name="T86" fmla="*/ 13 w 64"/>
                <a:gd name="T87" fmla="*/ 6 h 60"/>
                <a:gd name="T88" fmla="*/ 12 w 64"/>
                <a:gd name="T89" fmla="*/ 6 h 60"/>
                <a:gd name="T90" fmla="*/ 9 w 64"/>
                <a:gd name="T91" fmla="*/ 6 h 60"/>
                <a:gd name="T92" fmla="*/ 7 w 64"/>
                <a:gd name="T93" fmla="*/ 5 h 60"/>
                <a:gd name="T94" fmla="*/ 4 w 64"/>
                <a:gd name="T95" fmla="*/ 5 h 60"/>
                <a:gd name="T96" fmla="*/ 3 w 64"/>
                <a:gd name="T97" fmla="*/ 3 h 60"/>
                <a:gd name="T98" fmla="*/ 0 w 64"/>
                <a:gd name="T99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60">
                  <a:moveTo>
                    <a:pt x="64" y="59"/>
                  </a:moveTo>
                  <a:lnTo>
                    <a:pt x="60" y="59"/>
                  </a:lnTo>
                  <a:lnTo>
                    <a:pt x="57" y="59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49" y="59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3" y="60"/>
                  </a:lnTo>
                  <a:lnTo>
                    <a:pt x="42" y="60"/>
                  </a:lnTo>
                  <a:lnTo>
                    <a:pt x="40" y="60"/>
                  </a:lnTo>
                  <a:lnTo>
                    <a:pt x="39" y="60"/>
                  </a:lnTo>
                  <a:lnTo>
                    <a:pt x="37" y="60"/>
                  </a:lnTo>
                  <a:lnTo>
                    <a:pt x="36" y="59"/>
                  </a:lnTo>
                  <a:lnTo>
                    <a:pt x="34" y="59"/>
                  </a:lnTo>
                  <a:lnTo>
                    <a:pt x="33" y="59"/>
                  </a:lnTo>
                  <a:lnTo>
                    <a:pt x="31" y="59"/>
                  </a:lnTo>
                  <a:lnTo>
                    <a:pt x="30" y="59"/>
                  </a:lnTo>
                  <a:lnTo>
                    <a:pt x="28" y="59"/>
                  </a:lnTo>
                  <a:lnTo>
                    <a:pt x="27" y="59"/>
                  </a:lnTo>
                  <a:lnTo>
                    <a:pt x="25" y="57"/>
                  </a:lnTo>
                  <a:lnTo>
                    <a:pt x="24" y="57"/>
                  </a:lnTo>
                  <a:lnTo>
                    <a:pt x="22" y="57"/>
                  </a:lnTo>
                  <a:lnTo>
                    <a:pt x="22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8" y="56"/>
                  </a:lnTo>
                  <a:lnTo>
                    <a:pt x="16" y="56"/>
                  </a:lnTo>
                  <a:lnTo>
                    <a:pt x="16" y="54"/>
                  </a:lnTo>
                  <a:lnTo>
                    <a:pt x="15" y="54"/>
                  </a:lnTo>
                  <a:lnTo>
                    <a:pt x="13" y="53"/>
                  </a:lnTo>
                  <a:lnTo>
                    <a:pt x="13" y="51"/>
                  </a:lnTo>
                  <a:lnTo>
                    <a:pt x="13" y="50"/>
                  </a:lnTo>
                  <a:lnTo>
                    <a:pt x="12" y="50"/>
                  </a:lnTo>
                  <a:lnTo>
                    <a:pt x="12" y="48"/>
                  </a:lnTo>
                  <a:lnTo>
                    <a:pt x="10" y="47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10" y="36"/>
                  </a:lnTo>
                  <a:lnTo>
                    <a:pt x="10" y="35"/>
                  </a:lnTo>
                  <a:lnTo>
                    <a:pt x="10" y="33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3" y="29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9" y="21"/>
                  </a:lnTo>
                  <a:lnTo>
                    <a:pt x="21" y="20"/>
                  </a:lnTo>
                  <a:lnTo>
                    <a:pt x="24" y="17"/>
                  </a:lnTo>
                  <a:lnTo>
                    <a:pt x="27" y="15"/>
                  </a:lnTo>
                  <a:lnTo>
                    <a:pt x="34" y="11"/>
                  </a:lnTo>
                  <a:lnTo>
                    <a:pt x="54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8" y="2"/>
                  </a:lnTo>
                  <a:lnTo>
                    <a:pt x="46" y="2"/>
                  </a:lnTo>
                  <a:lnTo>
                    <a:pt x="43" y="2"/>
                  </a:lnTo>
                  <a:lnTo>
                    <a:pt x="42" y="3"/>
                  </a:lnTo>
                  <a:lnTo>
                    <a:pt x="39" y="3"/>
                  </a:lnTo>
                  <a:lnTo>
                    <a:pt x="37" y="3"/>
                  </a:lnTo>
                  <a:lnTo>
                    <a:pt x="36" y="5"/>
                  </a:lnTo>
                  <a:lnTo>
                    <a:pt x="34" y="5"/>
                  </a:lnTo>
                  <a:lnTo>
                    <a:pt x="31" y="5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1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 rot="5400000">
              <a:off x="3027" y="1613"/>
              <a:ext cx="69" cy="81"/>
            </a:xfrm>
            <a:custGeom>
              <a:avLst/>
              <a:gdLst>
                <a:gd name="T0" fmla="*/ 42 w 69"/>
                <a:gd name="T1" fmla="*/ 80 h 81"/>
                <a:gd name="T2" fmla="*/ 39 w 69"/>
                <a:gd name="T3" fmla="*/ 80 h 81"/>
                <a:gd name="T4" fmla="*/ 37 w 69"/>
                <a:gd name="T5" fmla="*/ 78 h 81"/>
                <a:gd name="T6" fmla="*/ 36 w 69"/>
                <a:gd name="T7" fmla="*/ 77 h 81"/>
                <a:gd name="T8" fmla="*/ 33 w 69"/>
                <a:gd name="T9" fmla="*/ 74 h 81"/>
                <a:gd name="T10" fmla="*/ 31 w 69"/>
                <a:gd name="T11" fmla="*/ 72 h 81"/>
                <a:gd name="T12" fmla="*/ 31 w 69"/>
                <a:gd name="T13" fmla="*/ 69 h 81"/>
                <a:gd name="T14" fmla="*/ 30 w 69"/>
                <a:gd name="T15" fmla="*/ 68 h 81"/>
                <a:gd name="T16" fmla="*/ 30 w 69"/>
                <a:gd name="T17" fmla="*/ 65 h 81"/>
                <a:gd name="T18" fmla="*/ 30 w 69"/>
                <a:gd name="T19" fmla="*/ 63 h 81"/>
                <a:gd name="T20" fmla="*/ 30 w 69"/>
                <a:gd name="T21" fmla="*/ 60 h 81"/>
                <a:gd name="T22" fmla="*/ 30 w 69"/>
                <a:gd name="T23" fmla="*/ 57 h 81"/>
                <a:gd name="T24" fmla="*/ 31 w 69"/>
                <a:gd name="T25" fmla="*/ 54 h 81"/>
                <a:gd name="T26" fmla="*/ 33 w 69"/>
                <a:gd name="T27" fmla="*/ 53 h 81"/>
                <a:gd name="T28" fmla="*/ 33 w 69"/>
                <a:gd name="T29" fmla="*/ 50 h 81"/>
                <a:gd name="T30" fmla="*/ 36 w 69"/>
                <a:gd name="T31" fmla="*/ 47 h 81"/>
                <a:gd name="T32" fmla="*/ 37 w 69"/>
                <a:gd name="T33" fmla="*/ 44 h 81"/>
                <a:gd name="T34" fmla="*/ 43 w 69"/>
                <a:gd name="T35" fmla="*/ 39 h 81"/>
                <a:gd name="T36" fmla="*/ 67 w 69"/>
                <a:gd name="T37" fmla="*/ 18 h 81"/>
                <a:gd name="T38" fmla="*/ 63 w 69"/>
                <a:gd name="T39" fmla="*/ 20 h 81"/>
                <a:gd name="T40" fmla="*/ 60 w 69"/>
                <a:gd name="T41" fmla="*/ 21 h 81"/>
                <a:gd name="T42" fmla="*/ 57 w 69"/>
                <a:gd name="T43" fmla="*/ 23 h 81"/>
                <a:gd name="T44" fmla="*/ 54 w 69"/>
                <a:gd name="T45" fmla="*/ 24 h 81"/>
                <a:gd name="T46" fmla="*/ 51 w 69"/>
                <a:gd name="T47" fmla="*/ 26 h 81"/>
                <a:gd name="T48" fmla="*/ 48 w 69"/>
                <a:gd name="T49" fmla="*/ 26 h 81"/>
                <a:gd name="T50" fmla="*/ 45 w 69"/>
                <a:gd name="T51" fmla="*/ 27 h 81"/>
                <a:gd name="T52" fmla="*/ 42 w 69"/>
                <a:gd name="T53" fmla="*/ 27 h 81"/>
                <a:gd name="T54" fmla="*/ 39 w 69"/>
                <a:gd name="T55" fmla="*/ 27 h 81"/>
                <a:gd name="T56" fmla="*/ 36 w 69"/>
                <a:gd name="T57" fmla="*/ 27 h 81"/>
                <a:gd name="T58" fmla="*/ 33 w 69"/>
                <a:gd name="T59" fmla="*/ 29 h 81"/>
                <a:gd name="T60" fmla="*/ 30 w 69"/>
                <a:gd name="T61" fmla="*/ 29 h 81"/>
                <a:gd name="T62" fmla="*/ 27 w 69"/>
                <a:gd name="T63" fmla="*/ 29 h 81"/>
                <a:gd name="T64" fmla="*/ 24 w 69"/>
                <a:gd name="T65" fmla="*/ 29 h 81"/>
                <a:gd name="T66" fmla="*/ 21 w 69"/>
                <a:gd name="T67" fmla="*/ 29 h 81"/>
                <a:gd name="T68" fmla="*/ 19 w 69"/>
                <a:gd name="T69" fmla="*/ 29 h 81"/>
                <a:gd name="T70" fmla="*/ 16 w 69"/>
                <a:gd name="T71" fmla="*/ 27 h 81"/>
                <a:gd name="T72" fmla="*/ 13 w 69"/>
                <a:gd name="T73" fmla="*/ 27 h 81"/>
                <a:gd name="T74" fmla="*/ 10 w 69"/>
                <a:gd name="T75" fmla="*/ 27 h 81"/>
                <a:gd name="T76" fmla="*/ 7 w 69"/>
                <a:gd name="T77" fmla="*/ 26 h 81"/>
                <a:gd name="T78" fmla="*/ 6 w 69"/>
                <a:gd name="T79" fmla="*/ 24 h 81"/>
                <a:gd name="T80" fmla="*/ 4 w 69"/>
                <a:gd name="T81" fmla="*/ 23 h 81"/>
                <a:gd name="T82" fmla="*/ 3 w 69"/>
                <a:gd name="T83" fmla="*/ 21 h 81"/>
                <a:gd name="T84" fmla="*/ 3 w 69"/>
                <a:gd name="T85" fmla="*/ 18 h 81"/>
                <a:gd name="T86" fmla="*/ 1 w 69"/>
                <a:gd name="T87" fmla="*/ 17 h 81"/>
                <a:gd name="T88" fmla="*/ 0 w 69"/>
                <a:gd name="T89" fmla="*/ 15 h 81"/>
                <a:gd name="T90" fmla="*/ 0 w 69"/>
                <a:gd name="T91" fmla="*/ 12 h 81"/>
                <a:gd name="T92" fmla="*/ 0 w 69"/>
                <a:gd name="T93" fmla="*/ 9 h 81"/>
                <a:gd name="T94" fmla="*/ 0 w 69"/>
                <a:gd name="T95" fmla="*/ 6 h 81"/>
                <a:gd name="T96" fmla="*/ 0 w 69"/>
                <a:gd name="T97" fmla="*/ 3 h 81"/>
                <a:gd name="T98" fmla="*/ 0 w 69"/>
                <a:gd name="T9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81">
                  <a:moveTo>
                    <a:pt x="42" y="81"/>
                  </a:moveTo>
                  <a:lnTo>
                    <a:pt x="42" y="80"/>
                  </a:lnTo>
                  <a:lnTo>
                    <a:pt x="40" y="80"/>
                  </a:lnTo>
                  <a:lnTo>
                    <a:pt x="39" y="80"/>
                  </a:lnTo>
                  <a:lnTo>
                    <a:pt x="39" y="78"/>
                  </a:lnTo>
                  <a:lnTo>
                    <a:pt x="37" y="78"/>
                  </a:lnTo>
                  <a:lnTo>
                    <a:pt x="37" y="77"/>
                  </a:lnTo>
                  <a:lnTo>
                    <a:pt x="36" y="77"/>
                  </a:lnTo>
                  <a:lnTo>
                    <a:pt x="34" y="75"/>
                  </a:lnTo>
                  <a:lnTo>
                    <a:pt x="33" y="74"/>
                  </a:lnTo>
                  <a:lnTo>
                    <a:pt x="33" y="72"/>
                  </a:lnTo>
                  <a:lnTo>
                    <a:pt x="31" y="72"/>
                  </a:lnTo>
                  <a:lnTo>
                    <a:pt x="31" y="71"/>
                  </a:lnTo>
                  <a:lnTo>
                    <a:pt x="31" y="69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30" y="66"/>
                  </a:lnTo>
                  <a:lnTo>
                    <a:pt x="30" y="65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2"/>
                  </a:lnTo>
                  <a:lnTo>
                    <a:pt x="30" y="60"/>
                  </a:lnTo>
                  <a:lnTo>
                    <a:pt x="30" y="59"/>
                  </a:lnTo>
                  <a:lnTo>
                    <a:pt x="30" y="57"/>
                  </a:lnTo>
                  <a:lnTo>
                    <a:pt x="31" y="56"/>
                  </a:lnTo>
                  <a:lnTo>
                    <a:pt x="31" y="54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3" y="51"/>
                  </a:lnTo>
                  <a:lnTo>
                    <a:pt x="33" y="50"/>
                  </a:lnTo>
                  <a:lnTo>
                    <a:pt x="34" y="48"/>
                  </a:lnTo>
                  <a:lnTo>
                    <a:pt x="36" y="47"/>
                  </a:lnTo>
                  <a:lnTo>
                    <a:pt x="36" y="45"/>
                  </a:lnTo>
                  <a:lnTo>
                    <a:pt x="37" y="44"/>
                  </a:lnTo>
                  <a:lnTo>
                    <a:pt x="40" y="42"/>
                  </a:lnTo>
                  <a:lnTo>
                    <a:pt x="43" y="39"/>
                  </a:lnTo>
                  <a:lnTo>
                    <a:pt x="69" y="18"/>
                  </a:lnTo>
                  <a:lnTo>
                    <a:pt x="67" y="18"/>
                  </a:lnTo>
                  <a:lnTo>
                    <a:pt x="66" y="20"/>
                  </a:lnTo>
                  <a:lnTo>
                    <a:pt x="63" y="20"/>
                  </a:lnTo>
                  <a:lnTo>
                    <a:pt x="61" y="21"/>
                  </a:lnTo>
                  <a:lnTo>
                    <a:pt x="60" y="21"/>
                  </a:lnTo>
                  <a:lnTo>
                    <a:pt x="58" y="23"/>
                  </a:lnTo>
                  <a:lnTo>
                    <a:pt x="57" y="23"/>
                  </a:lnTo>
                  <a:lnTo>
                    <a:pt x="55" y="24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1" y="26"/>
                  </a:lnTo>
                  <a:lnTo>
                    <a:pt x="49" y="26"/>
                  </a:lnTo>
                  <a:lnTo>
                    <a:pt x="48" y="26"/>
                  </a:lnTo>
                  <a:lnTo>
                    <a:pt x="46" y="27"/>
                  </a:lnTo>
                  <a:lnTo>
                    <a:pt x="45" y="27"/>
                  </a:lnTo>
                  <a:lnTo>
                    <a:pt x="43" y="27"/>
                  </a:lnTo>
                  <a:lnTo>
                    <a:pt x="42" y="27"/>
                  </a:lnTo>
                  <a:lnTo>
                    <a:pt x="40" y="27"/>
                  </a:lnTo>
                  <a:lnTo>
                    <a:pt x="39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4" y="29"/>
                  </a:lnTo>
                  <a:lnTo>
                    <a:pt x="33" y="29"/>
                  </a:lnTo>
                  <a:lnTo>
                    <a:pt x="31" y="29"/>
                  </a:lnTo>
                  <a:lnTo>
                    <a:pt x="30" y="29"/>
                  </a:lnTo>
                  <a:lnTo>
                    <a:pt x="28" y="29"/>
                  </a:lnTo>
                  <a:lnTo>
                    <a:pt x="27" y="29"/>
                  </a:lnTo>
                  <a:lnTo>
                    <a:pt x="25" y="29"/>
                  </a:lnTo>
                  <a:lnTo>
                    <a:pt x="24" y="29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8" y="29"/>
                  </a:lnTo>
                  <a:lnTo>
                    <a:pt x="16" y="27"/>
                  </a:lnTo>
                  <a:lnTo>
                    <a:pt x="15" y="27"/>
                  </a:lnTo>
                  <a:lnTo>
                    <a:pt x="13" y="27"/>
                  </a:lnTo>
                  <a:lnTo>
                    <a:pt x="12" y="27"/>
                  </a:lnTo>
                  <a:lnTo>
                    <a:pt x="10" y="27"/>
                  </a:lnTo>
                  <a:lnTo>
                    <a:pt x="9" y="26"/>
                  </a:lnTo>
                  <a:lnTo>
                    <a:pt x="7" y="26"/>
                  </a:lnTo>
                  <a:lnTo>
                    <a:pt x="7" y="24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3" y="20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 rot="5400000">
              <a:off x="3109" y="1556"/>
              <a:ext cx="89" cy="103"/>
            </a:xfrm>
            <a:custGeom>
              <a:avLst/>
              <a:gdLst>
                <a:gd name="T0" fmla="*/ 56 w 89"/>
                <a:gd name="T1" fmla="*/ 102 h 103"/>
                <a:gd name="T2" fmla="*/ 57 w 89"/>
                <a:gd name="T3" fmla="*/ 100 h 103"/>
                <a:gd name="T4" fmla="*/ 59 w 89"/>
                <a:gd name="T5" fmla="*/ 97 h 103"/>
                <a:gd name="T6" fmla="*/ 60 w 89"/>
                <a:gd name="T7" fmla="*/ 94 h 103"/>
                <a:gd name="T8" fmla="*/ 62 w 89"/>
                <a:gd name="T9" fmla="*/ 90 h 103"/>
                <a:gd name="T10" fmla="*/ 89 w 89"/>
                <a:gd name="T11" fmla="*/ 58 h 103"/>
                <a:gd name="T12" fmla="*/ 84 w 89"/>
                <a:gd name="T13" fmla="*/ 58 h 103"/>
                <a:gd name="T14" fmla="*/ 81 w 89"/>
                <a:gd name="T15" fmla="*/ 61 h 103"/>
                <a:gd name="T16" fmla="*/ 77 w 89"/>
                <a:gd name="T17" fmla="*/ 64 h 103"/>
                <a:gd name="T18" fmla="*/ 75 w 89"/>
                <a:gd name="T19" fmla="*/ 66 h 103"/>
                <a:gd name="T20" fmla="*/ 71 w 89"/>
                <a:gd name="T21" fmla="*/ 69 h 103"/>
                <a:gd name="T22" fmla="*/ 68 w 89"/>
                <a:gd name="T23" fmla="*/ 70 h 103"/>
                <a:gd name="T24" fmla="*/ 65 w 89"/>
                <a:gd name="T25" fmla="*/ 73 h 103"/>
                <a:gd name="T26" fmla="*/ 62 w 89"/>
                <a:gd name="T27" fmla="*/ 75 h 103"/>
                <a:gd name="T28" fmla="*/ 59 w 89"/>
                <a:gd name="T29" fmla="*/ 76 h 103"/>
                <a:gd name="T30" fmla="*/ 56 w 89"/>
                <a:gd name="T31" fmla="*/ 78 h 103"/>
                <a:gd name="T32" fmla="*/ 53 w 89"/>
                <a:gd name="T33" fmla="*/ 81 h 103"/>
                <a:gd name="T34" fmla="*/ 50 w 89"/>
                <a:gd name="T35" fmla="*/ 81 h 103"/>
                <a:gd name="T36" fmla="*/ 47 w 89"/>
                <a:gd name="T37" fmla="*/ 84 h 103"/>
                <a:gd name="T38" fmla="*/ 44 w 89"/>
                <a:gd name="T39" fmla="*/ 84 h 103"/>
                <a:gd name="T40" fmla="*/ 41 w 89"/>
                <a:gd name="T41" fmla="*/ 85 h 103"/>
                <a:gd name="T42" fmla="*/ 39 w 89"/>
                <a:gd name="T43" fmla="*/ 87 h 103"/>
                <a:gd name="T44" fmla="*/ 38 w 89"/>
                <a:gd name="T45" fmla="*/ 87 h 103"/>
                <a:gd name="T46" fmla="*/ 36 w 89"/>
                <a:gd name="T47" fmla="*/ 88 h 103"/>
                <a:gd name="T48" fmla="*/ 33 w 89"/>
                <a:gd name="T49" fmla="*/ 88 h 103"/>
                <a:gd name="T50" fmla="*/ 30 w 89"/>
                <a:gd name="T51" fmla="*/ 88 h 103"/>
                <a:gd name="T52" fmla="*/ 27 w 89"/>
                <a:gd name="T53" fmla="*/ 88 h 103"/>
                <a:gd name="T54" fmla="*/ 26 w 89"/>
                <a:gd name="T55" fmla="*/ 90 h 103"/>
                <a:gd name="T56" fmla="*/ 23 w 89"/>
                <a:gd name="T57" fmla="*/ 90 h 103"/>
                <a:gd name="T58" fmla="*/ 21 w 89"/>
                <a:gd name="T59" fmla="*/ 88 h 103"/>
                <a:gd name="T60" fmla="*/ 18 w 89"/>
                <a:gd name="T61" fmla="*/ 88 h 103"/>
                <a:gd name="T62" fmla="*/ 15 w 89"/>
                <a:gd name="T63" fmla="*/ 88 h 103"/>
                <a:gd name="T64" fmla="*/ 14 w 89"/>
                <a:gd name="T65" fmla="*/ 87 h 103"/>
                <a:gd name="T66" fmla="*/ 11 w 89"/>
                <a:gd name="T67" fmla="*/ 85 h 103"/>
                <a:gd name="T68" fmla="*/ 9 w 89"/>
                <a:gd name="T69" fmla="*/ 84 h 103"/>
                <a:gd name="T70" fmla="*/ 6 w 89"/>
                <a:gd name="T71" fmla="*/ 82 h 103"/>
                <a:gd name="T72" fmla="*/ 3 w 89"/>
                <a:gd name="T73" fmla="*/ 79 h 103"/>
                <a:gd name="T74" fmla="*/ 3 w 89"/>
                <a:gd name="T75" fmla="*/ 78 h 103"/>
                <a:gd name="T76" fmla="*/ 3 w 89"/>
                <a:gd name="T77" fmla="*/ 75 h 103"/>
                <a:gd name="T78" fmla="*/ 2 w 89"/>
                <a:gd name="T79" fmla="*/ 73 h 103"/>
                <a:gd name="T80" fmla="*/ 0 w 89"/>
                <a:gd name="T81" fmla="*/ 70 h 103"/>
                <a:gd name="T82" fmla="*/ 0 w 89"/>
                <a:gd name="T83" fmla="*/ 67 h 103"/>
                <a:gd name="T84" fmla="*/ 0 w 89"/>
                <a:gd name="T85" fmla="*/ 64 h 103"/>
                <a:gd name="T86" fmla="*/ 0 w 89"/>
                <a:gd name="T87" fmla="*/ 61 h 103"/>
                <a:gd name="T88" fmla="*/ 0 w 89"/>
                <a:gd name="T89" fmla="*/ 58 h 103"/>
                <a:gd name="T90" fmla="*/ 0 w 89"/>
                <a:gd name="T91" fmla="*/ 57 h 103"/>
                <a:gd name="T92" fmla="*/ 0 w 89"/>
                <a:gd name="T93" fmla="*/ 52 h 103"/>
                <a:gd name="T94" fmla="*/ 2 w 89"/>
                <a:gd name="T95" fmla="*/ 48 h 103"/>
                <a:gd name="T96" fmla="*/ 5 w 89"/>
                <a:gd name="T97" fmla="*/ 39 h 103"/>
                <a:gd name="T98" fmla="*/ 23 w 89"/>
                <a:gd name="T99" fmla="*/ 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" h="103">
                  <a:moveTo>
                    <a:pt x="56" y="103"/>
                  </a:moveTo>
                  <a:lnTo>
                    <a:pt x="56" y="102"/>
                  </a:lnTo>
                  <a:lnTo>
                    <a:pt x="57" y="102"/>
                  </a:lnTo>
                  <a:lnTo>
                    <a:pt x="57" y="100"/>
                  </a:lnTo>
                  <a:lnTo>
                    <a:pt x="57" y="99"/>
                  </a:lnTo>
                  <a:lnTo>
                    <a:pt x="59" y="97"/>
                  </a:lnTo>
                  <a:lnTo>
                    <a:pt x="59" y="96"/>
                  </a:lnTo>
                  <a:lnTo>
                    <a:pt x="60" y="94"/>
                  </a:lnTo>
                  <a:lnTo>
                    <a:pt x="60" y="93"/>
                  </a:lnTo>
                  <a:lnTo>
                    <a:pt x="62" y="90"/>
                  </a:lnTo>
                  <a:lnTo>
                    <a:pt x="65" y="87"/>
                  </a:lnTo>
                  <a:lnTo>
                    <a:pt x="89" y="58"/>
                  </a:lnTo>
                  <a:lnTo>
                    <a:pt x="86" y="58"/>
                  </a:lnTo>
                  <a:lnTo>
                    <a:pt x="84" y="58"/>
                  </a:lnTo>
                  <a:lnTo>
                    <a:pt x="83" y="60"/>
                  </a:lnTo>
                  <a:lnTo>
                    <a:pt x="81" y="61"/>
                  </a:lnTo>
                  <a:lnTo>
                    <a:pt x="78" y="63"/>
                  </a:lnTo>
                  <a:lnTo>
                    <a:pt x="77" y="64"/>
                  </a:lnTo>
                  <a:lnTo>
                    <a:pt x="75" y="66"/>
                  </a:lnTo>
                  <a:lnTo>
                    <a:pt x="75" y="66"/>
                  </a:lnTo>
                  <a:lnTo>
                    <a:pt x="74" y="67"/>
                  </a:lnTo>
                  <a:lnTo>
                    <a:pt x="71" y="69"/>
                  </a:lnTo>
                  <a:lnTo>
                    <a:pt x="69" y="70"/>
                  </a:lnTo>
                  <a:lnTo>
                    <a:pt x="68" y="70"/>
                  </a:lnTo>
                  <a:lnTo>
                    <a:pt x="66" y="72"/>
                  </a:lnTo>
                  <a:lnTo>
                    <a:pt x="65" y="73"/>
                  </a:lnTo>
                  <a:lnTo>
                    <a:pt x="63" y="73"/>
                  </a:lnTo>
                  <a:lnTo>
                    <a:pt x="62" y="75"/>
                  </a:lnTo>
                  <a:lnTo>
                    <a:pt x="60" y="76"/>
                  </a:lnTo>
                  <a:lnTo>
                    <a:pt x="59" y="76"/>
                  </a:lnTo>
                  <a:lnTo>
                    <a:pt x="57" y="78"/>
                  </a:lnTo>
                  <a:lnTo>
                    <a:pt x="56" y="78"/>
                  </a:lnTo>
                  <a:lnTo>
                    <a:pt x="54" y="79"/>
                  </a:lnTo>
                  <a:lnTo>
                    <a:pt x="53" y="81"/>
                  </a:lnTo>
                  <a:lnTo>
                    <a:pt x="51" y="81"/>
                  </a:lnTo>
                  <a:lnTo>
                    <a:pt x="50" y="81"/>
                  </a:lnTo>
                  <a:lnTo>
                    <a:pt x="48" y="82"/>
                  </a:lnTo>
                  <a:lnTo>
                    <a:pt x="47" y="84"/>
                  </a:lnTo>
                  <a:lnTo>
                    <a:pt x="45" y="84"/>
                  </a:lnTo>
                  <a:lnTo>
                    <a:pt x="44" y="84"/>
                  </a:lnTo>
                  <a:lnTo>
                    <a:pt x="42" y="85"/>
                  </a:lnTo>
                  <a:lnTo>
                    <a:pt x="41" y="85"/>
                  </a:lnTo>
                  <a:lnTo>
                    <a:pt x="39" y="85"/>
                  </a:lnTo>
                  <a:lnTo>
                    <a:pt x="39" y="87"/>
                  </a:lnTo>
                  <a:lnTo>
                    <a:pt x="39" y="87"/>
                  </a:lnTo>
                  <a:lnTo>
                    <a:pt x="38" y="87"/>
                  </a:lnTo>
                  <a:lnTo>
                    <a:pt x="36" y="87"/>
                  </a:lnTo>
                  <a:lnTo>
                    <a:pt x="36" y="88"/>
                  </a:lnTo>
                  <a:lnTo>
                    <a:pt x="35" y="88"/>
                  </a:lnTo>
                  <a:lnTo>
                    <a:pt x="33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9" y="88"/>
                  </a:lnTo>
                  <a:lnTo>
                    <a:pt x="27" y="88"/>
                  </a:lnTo>
                  <a:lnTo>
                    <a:pt x="27" y="90"/>
                  </a:lnTo>
                  <a:lnTo>
                    <a:pt x="26" y="90"/>
                  </a:lnTo>
                  <a:lnTo>
                    <a:pt x="24" y="90"/>
                  </a:lnTo>
                  <a:lnTo>
                    <a:pt x="23" y="90"/>
                  </a:lnTo>
                  <a:lnTo>
                    <a:pt x="23" y="88"/>
                  </a:lnTo>
                  <a:lnTo>
                    <a:pt x="21" y="88"/>
                  </a:lnTo>
                  <a:lnTo>
                    <a:pt x="20" y="88"/>
                  </a:lnTo>
                  <a:lnTo>
                    <a:pt x="18" y="88"/>
                  </a:lnTo>
                  <a:lnTo>
                    <a:pt x="17" y="88"/>
                  </a:lnTo>
                  <a:lnTo>
                    <a:pt x="15" y="88"/>
                  </a:lnTo>
                  <a:lnTo>
                    <a:pt x="15" y="87"/>
                  </a:lnTo>
                  <a:lnTo>
                    <a:pt x="14" y="87"/>
                  </a:lnTo>
                  <a:lnTo>
                    <a:pt x="12" y="87"/>
                  </a:lnTo>
                  <a:lnTo>
                    <a:pt x="11" y="85"/>
                  </a:lnTo>
                  <a:lnTo>
                    <a:pt x="9" y="85"/>
                  </a:lnTo>
                  <a:lnTo>
                    <a:pt x="9" y="84"/>
                  </a:lnTo>
                  <a:lnTo>
                    <a:pt x="8" y="84"/>
                  </a:lnTo>
                  <a:lnTo>
                    <a:pt x="6" y="82"/>
                  </a:lnTo>
                  <a:lnTo>
                    <a:pt x="5" y="81"/>
                  </a:lnTo>
                  <a:lnTo>
                    <a:pt x="3" y="79"/>
                  </a:lnTo>
                  <a:lnTo>
                    <a:pt x="3" y="78"/>
                  </a:lnTo>
                  <a:lnTo>
                    <a:pt x="3" y="78"/>
                  </a:lnTo>
                  <a:lnTo>
                    <a:pt x="3" y="76"/>
                  </a:lnTo>
                  <a:lnTo>
                    <a:pt x="3" y="75"/>
                  </a:lnTo>
                  <a:lnTo>
                    <a:pt x="2" y="75"/>
                  </a:lnTo>
                  <a:lnTo>
                    <a:pt x="2" y="73"/>
                  </a:lnTo>
                  <a:lnTo>
                    <a:pt x="2" y="72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2" y="51"/>
                  </a:lnTo>
                  <a:lnTo>
                    <a:pt x="2" y="48"/>
                  </a:lnTo>
                  <a:lnTo>
                    <a:pt x="3" y="43"/>
                  </a:lnTo>
                  <a:lnTo>
                    <a:pt x="5" y="39"/>
                  </a:lnTo>
                  <a:lnTo>
                    <a:pt x="24" y="0"/>
                  </a:lnTo>
                  <a:lnTo>
                    <a:pt x="23" y="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 rot="5400000">
              <a:off x="3165" y="1488"/>
              <a:ext cx="92" cy="103"/>
            </a:xfrm>
            <a:custGeom>
              <a:avLst/>
              <a:gdLst>
                <a:gd name="T0" fmla="*/ 90 w 92"/>
                <a:gd name="T1" fmla="*/ 60 h 103"/>
                <a:gd name="T2" fmla="*/ 86 w 92"/>
                <a:gd name="T3" fmla="*/ 64 h 103"/>
                <a:gd name="T4" fmla="*/ 83 w 92"/>
                <a:gd name="T5" fmla="*/ 67 h 103"/>
                <a:gd name="T6" fmla="*/ 80 w 92"/>
                <a:gd name="T7" fmla="*/ 70 h 103"/>
                <a:gd name="T8" fmla="*/ 77 w 92"/>
                <a:gd name="T9" fmla="*/ 73 h 103"/>
                <a:gd name="T10" fmla="*/ 74 w 92"/>
                <a:gd name="T11" fmla="*/ 76 h 103"/>
                <a:gd name="T12" fmla="*/ 72 w 92"/>
                <a:gd name="T13" fmla="*/ 79 h 103"/>
                <a:gd name="T14" fmla="*/ 71 w 92"/>
                <a:gd name="T15" fmla="*/ 81 h 103"/>
                <a:gd name="T16" fmla="*/ 68 w 92"/>
                <a:gd name="T17" fmla="*/ 82 h 103"/>
                <a:gd name="T18" fmla="*/ 66 w 92"/>
                <a:gd name="T19" fmla="*/ 85 h 103"/>
                <a:gd name="T20" fmla="*/ 63 w 92"/>
                <a:gd name="T21" fmla="*/ 87 h 103"/>
                <a:gd name="T22" fmla="*/ 62 w 92"/>
                <a:gd name="T23" fmla="*/ 88 h 103"/>
                <a:gd name="T24" fmla="*/ 59 w 92"/>
                <a:gd name="T25" fmla="*/ 91 h 103"/>
                <a:gd name="T26" fmla="*/ 57 w 92"/>
                <a:gd name="T27" fmla="*/ 93 h 103"/>
                <a:gd name="T28" fmla="*/ 56 w 92"/>
                <a:gd name="T29" fmla="*/ 94 h 103"/>
                <a:gd name="T30" fmla="*/ 53 w 92"/>
                <a:gd name="T31" fmla="*/ 94 h 103"/>
                <a:gd name="T32" fmla="*/ 51 w 92"/>
                <a:gd name="T33" fmla="*/ 96 h 103"/>
                <a:gd name="T34" fmla="*/ 48 w 92"/>
                <a:gd name="T35" fmla="*/ 97 h 103"/>
                <a:gd name="T36" fmla="*/ 47 w 92"/>
                <a:gd name="T37" fmla="*/ 99 h 103"/>
                <a:gd name="T38" fmla="*/ 45 w 92"/>
                <a:gd name="T39" fmla="*/ 100 h 103"/>
                <a:gd name="T40" fmla="*/ 42 w 92"/>
                <a:gd name="T41" fmla="*/ 100 h 103"/>
                <a:gd name="T42" fmla="*/ 39 w 92"/>
                <a:gd name="T43" fmla="*/ 102 h 103"/>
                <a:gd name="T44" fmla="*/ 38 w 92"/>
                <a:gd name="T45" fmla="*/ 103 h 103"/>
                <a:gd name="T46" fmla="*/ 36 w 92"/>
                <a:gd name="T47" fmla="*/ 103 h 103"/>
                <a:gd name="T48" fmla="*/ 33 w 92"/>
                <a:gd name="T49" fmla="*/ 103 h 103"/>
                <a:gd name="T50" fmla="*/ 30 w 92"/>
                <a:gd name="T51" fmla="*/ 103 h 103"/>
                <a:gd name="T52" fmla="*/ 27 w 92"/>
                <a:gd name="T53" fmla="*/ 103 h 103"/>
                <a:gd name="T54" fmla="*/ 24 w 92"/>
                <a:gd name="T55" fmla="*/ 103 h 103"/>
                <a:gd name="T56" fmla="*/ 21 w 92"/>
                <a:gd name="T57" fmla="*/ 103 h 103"/>
                <a:gd name="T58" fmla="*/ 18 w 92"/>
                <a:gd name="T59" fmla="*/ 102 h 103"/>
                <a:gd name="T60" fmla="*/ 17 w 92"/>
                <a:gd name="T61" fmla="*/ 100 h 103"/>
                <a:gd name="T62" fmla="*/ 15 w 92"/>
                <a:gd name="T63" fmla="*/ 99 h 103"/>
                <a:gd name="T64" fmla="*/ 12 w 92"/>
                <a:gd name="T65" fmla="*/ 99 h 103"/>
                <a:gd name="T66" fmla="*/ 11 w 92"/>
                <a:gd name="T67" fmla="*/ 97 h 103"/>
                <a:gd name="T68" fmla="*/ 9 w 92"/>
                <a:gd name="T69" fmla="*/ 96 h 103"/>
                <a:gd name="T70" fmla="*/ 8 w 92"/>
                <a:gd name="T71" fmla="*/ 94 h 103"/>
                <a:gd name="T72" fmla="*/ 8 w 92"/>
                <a:gd name="T73" fmla="*/ 91 h 103"/>
                <a:gd name="T74" fmla="*/ 6 w 92"/>
                <a:gd name="T75" fmla="*/ 90 h 103"/>
                <a:gd name="T76" fmla="*/ 5 w 92"/>
                <a:gd name="T77" fmla="*/ 87 h 103"/>
                <a:gd name="T78" fmla="*/ 3 w 92"/>
                <a:gd name="T79" fmla="*/ 85 h 103"/>
                <a:gd name="T80" fmla="*/ 3 w 92"/>
                <a:gd name="T81" fmla="*/ 82 h 103"/>
                <a:gd name="T82" fmla="*/ 2 w 92"/>
                <a:gd name="T83" fmla="*/ 79 h 103"/>
                <a:gd name="T84" fmla="*/ 2 w 92"/>
                <a:gd name="T85" fmla="*/ 78 h 103"/>
                <a:gd name="T86" fmla="*/ 2 w 92"/>
                <a:gd name="T87" fmla="*/ 75 h 103"/>
                <a:gd name="T88" fmla="*/ 2 w 92"/>
                <a:gd name="T89" fmla="*/ 72 h 103"/>
                <a:gd name="T90" fmla="*/ 0 w 92"/>
                <a:gd name="T91" fmla="*/ 67 h 103"/>
                <a:gd name="T92" fmla="*/ 2 w 92"/>
                <a:gd name="T93" fmla="*/ 61 h 103"/>
                <a:gd name="T94" fmla="*/ 2 w 92"/>
                <a:gd name="T95" fmla="*/ 51 h 103"/>
                <a:gd name="T96" fmla="*/ 12 w 92"/>
                <a:gd name="T97" fmla="*/ 0 h 103"/>
                <a:gd name="T98" fmla="*/ 9 w 92"/>
                <a:gd name="T99" fmla="*/ 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2" h="103">
                  <a:moveTo>
                    <a:pt x="92" y="58"/>
                  </a:moveTo>
                  <a:lnTo>
                    <a:pt x="90" y="60"/>
                  </a:lnTo>
                  <a:lnTo>
                    <a:pt x="87" y="63"/>
                  </a:lnTo>
                  <a:lnTo>
                    <a:pt x="86" y="64"/>
                  </a:lnTo>
                  <a:lnTo>
                    <a:pt x="84" y="66"/>
                  </a:lnTo>
                  <a:lnTo>
                    <a:pt x="83" y="67"/>
                  </a:lnTo>
                  <a:lnTo>
                    <a:pt x="81" y="69"/>
                  </a:lnTo>
                  <a:lnTo>
                    <a:pt x="80" y="70"/>
                  </a:lnTo>
                  <a:lnTo>
                    <a:pt x="78" y="72"/>
                  </a:lnTo>
                  <a:lnTo>
                    <a:pt x="77" y="73"/>
                  </a:lnTo>
                  <a:lnTo>
                    <a:pt x="75" y="75"/>
                  </a:lnTo>
                  <a:lnTo>
                    <a:pt x="74" y="76"/>
                  </a:lnTo>
                  <a:lnTo>
                    <a:pt x="74" y="78"/>
                  </a:lnTo>
                  <a:lnTo>
                    <a:pt x="72" y="79"/>
                  </a:lnTo>
                  <a:lnTo>
                    <a:pt x="72" y="79"/>
                  </a:lnTo>
                  <a:lnTo>
                    <a:pt x="71" y="81"/>
                  </a:lnTo>
                  <a:lnTo>
                    <a:pt x="69" y="81"/>
                  </a:lnTo>
                  <a:lnTo>
                    <a:pt x="68" y="82"/>
                  </a:lnTo>
                  <a:lnTo>
                    <a:pt x="68" y="84"/>
                  </a:lnTo>
                  <a:lnTo>
                    <a:pt x="66" y="85"/>
                  </a:lnTo>
                  <a:lnTo>
                    <a:pt x="65" y="85"/>
                  </a:lnTo>
                  <a:lnTo>
                    <a:pt x="63" y="87"/>
                  </a:lnTo>
                  <a:lnTo>
                    <a:pt x="63" y="88"/>
                  </a:lnTo>
                  <a:lnTo>
                    <a:pt x="62" y="88"/>
                  </a:lnTo>
                  <a:lnTo>
                    <a:pt x="60" y="90"/>
                  </a:lnTo>
                  <a:lnTo>
                    <a:pt x="59" y="91"/>
                  </a:lnTo>
                  <a:lnTo>
                    <a:pt x="57" y="91"/>
                  </a:lnTo>
                  <a:lnTo>
                    <a:pt x="57" y="93"/>
                  </a:lnTo>
                  <a:lnTo>
                    <a:pt x="56" y="93"/>
                  </a:lnTo>
                  <a:lnTo>
                    <a:pt x="56" y="94"/>
                  </a:lnTo>
                  <a:lnTo>
                    <a:pt x="54" y="94"/>
                  </a:lnTo>
                  <a:lnTo>
                    <a:pt x="53" y="94"/>
                  </a:lnTo>
                  <a:lnTo>
                    <a:pt x="53" y="96"/>
                  </a:lnTo>
                  <a:lnTo>
                    <a:pt x="51" y="96"/>
                  </a:lnTo>
                  <a:lnTo>
                    <a:pt x="50" y="97"/>
                  </a:lnTo>
                  <a:lnTo>
                    <a:pt x="48" y="97"/>
                  </a:lnTo>
                  <a:lnTo>
                    <a:pt x="48" y="99"/>
                  </a:lnTo>
                  <a:lnTo>
                    <a:pt x="47" y="99"/>
                  </a:lnTo>
                  <a:lnTo>
                    <a:pt x="45" y="99"/>
                  </a:lnTo>
                  <a:lnTo>
                    <a:pt x="45" y="100"/>
                  </a:lnTo>
                  <a:lnTo>
                    <a:pt x="44" y="100"/>
                  </a:lnTo>
                  <a:lnTo>
                    <a:pt x="42" y="100"/>
                  </a:lnTo>
                  <a:lnTo>
                    <a:pt x="41" y="102"/>
                  </a:lnTo>
                  <a:lnTo>
                    <a:pt x="39" y="102"/>
                  </a:lnTo>
                  <a:lnTo>
                    <a:pt x="38" y="102"/>
                  </a:lnTo>
                  <a:lnTo>
                    <a:pt x="38" y="103"/>
                  </a:lnTo>
                  <a:lnTo>
                    <a:pt x="36" y="103"/>
                  </a:lnTo>
                  <a:lnTo>
                    <a:pt x="36" y="103"/>
                  </a:lnTo>
                  <a:lnTo>
                    <a:pt x="35" y="103"/>
                  </a:lnTo>
                  <a:lnTo>
                    <a:pt x="33" y="103"/>
                  </a:lnTo>
                  <a:lnTo>
                    <a:pt x="32" y="103"/>
                  </a:lnTo>
                  <a:lnTo>
                    <a:pt x="30" y="103"/>
                  </a:lnTo>
                  <a:lnTo>
                    <a:pt x="29" y="103"/>
                  </a:lnTo>
                  <a:lnTo>
                    <a:pt x="27" y="103"/>
                  </a:lnTo>
                  <a:lnTo>
                    <a:pt x="26" y="103"/>
                  </a:lnTo>
                  <a:lnTo>
                    <a:pt x="24" y="103"/>
                  </a:lnTo>
                  <a:lnTo>
                    <a:pt x="23" y="103"/>
                  </a:lnTo>
                  <a:lnTo>
                    <a:pt x="21" y="103"/>
                  </a:lnTo>
                  <a:lnTo>
                    <a:pt x="20" y="102"/>
                  </a:lnTo>
                  <a:lnTo>
                    <a:pt x="18" y="102"/>
                  </a:lnTo>
                  <a:lnTo>
                    <a:pt x="17" y="102"/>
                  </a:lnTo>
                  <a:lnTo>
                    <a:pt x="17" y="100"/>
                  </a:lnTo>
                  <a:lnTo>
                    <a:pt x="15" y="100"/>
                  </a:lnTo>
                  <a:lnTo>
                    <a:pt x="15" y="99"/>
                  </a:lnTo>
                  <a:lnTo>
                    <a:pt x="14" y="99"/>
                  </a:lnTo>
                  <a:lnTo>
                    <a:pt x="12" y="99"/>
                  </a:lnTo>
                  <a:lnTo>
                    <a:pt x="12" y="97"/>
                  </a:lnTo>
                  <a:lnTo>
                    <a:pt x="11" y="97"/>
                  </a:lnTo>
                  <a:lnTo>
                    <a:pt x="11" y="96"/>
                  </a:lnTo>
                  <a:lnTo>
                    <a:pt x="9" y="96"/>
                  </a:lnTo>
                  <a:lnTo>
                    <a:pt x="9" y="94"/>
                  </a:lnTo>
                  <a:lnTo>
                    <a:pt x="8" y="94"/>
                  </a:lnTo>
                  <a:lnTo>
                    <a:pt x="8" y="93"/>
                  </a:lnTo>
                  <a:lnTo>
                    <a:pt x="8" y="91"/>
                  </a:lnTo>
                  <a:lnTo>
                    <a:pt x="6" y="91"/>
                  </a:lnTo>
                  <a:lnTo>
                    <a:pt x="6" y="90"/>
                  </a:lnTo>
                  <a:lnTo>
                    <a:pt x="5" y="88"/>
                  </a:lnTo>
                  <a:lnTo>
                    <a:pt x="5" y="87"/>
                  </a:lnTo>
                  <a:lnTo>
                    <a:pt x="5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3" y="82"/>
                  </a:lnTo>
                  <a:lnTo>
                    <a:pt x="3" y="81"/>
                  </a:lnTo>
                  <a:lnTo>
                    <a:pt x="2" y="79"/>
                  </a:lnTo>
                  <a:lnTo>
                    <a:pt x="2" y="79"/>
                  </a:lnTo>
                  <a:lnTo>
                    <a:pt x="2" y="78"/>
                  </a:lnTo>
                  <a:lnTo>
                    <a:pt x="2" y="76"/>
                  </a:lnTo>
                  <a:lnTo>
                    <a:pt x="2" y="75"/>
                  </a:lnTo>
                  <a:lnTo>
                    <a:pt x="2" y="73"/>
                  </a:lnTo>
                  <a:lnTo>
                    <a:pt x="2" y="72"/>
                  </a:lnTo>
                  <a:lnTo>
                    <a:pt x="2" y="69"/>
                  </a:lnTo>
                  <a:lnTo>
                    <a:pt x="0" y="67"/>
                  </a:lnTo>
                  <a:lnTo>
                    <a:pt x="2" y="64"/>
                  </a:lnTo>
                  <a:lnTo>
                    <a:pt x="2" y="61"/>
                  </a:lnTo>
                  <a:lnTo>
                    <a:pt x="2" y="57"/>
                  </a:lnTo>
                  <a:lnTo>
                    <a:pt x="2" y="51"/>
                  </a:lnTo>
                  <a:lnTo>
                    <a:pt x="3" y="42"/>
                  </a:lnTo>
                  <a:lnTo>
                    <a:pt x="12" y="0"/>
                  </a:lnTo>
                  <a:lnTo>
                    <a:pt x="11" y="6"/>
                  </a:lnTo>
                  <a:lnTo>
                    <a:pt x="9" y="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 rot="5400000">
              <a:off x="3160" y="1410"/>
              <a:ext cx="81" cy="106"/>
            </a:xfrm>
            <a:custGeom>
              <a:avLst/>
              <a:gdLst>
                <a:gd name="T0" fmla="*/ 80 w 81"/>
                <a:gd name="T1" fmla="*/ 6 h 106"/>
                <a:gd name="T2" fmla="*/ 75 w 81"/>
                <a:gd name="T3" fmla="*/ 15 h 106"/>
                <a:gd name="T4" fmla="*/ 72 w 81"/>
                <a:gd name="T5" fmla="*/ 24 h 106"/>
                <a:gd name="T6" fmla="*/ 71 w 81"/>
                <a:gd name="T7" fmla="*/ 33 h 106"/>
                <a:gd name="T8" fmla="*/ 68 w 81"/>
                <a:gd name="T9" fmla="*/ 39 h 106"/>
                <a:gd name="T10" fmla="*/ 66 w 81"/>
                <a:gd name="T11" fmla="*/ 45 h 106"/>
                <a:gd name="T12" fmla="*/ 63 w 81"/>
                <a:gd name="T13" fmla="*/ 51 h 106"/>
                <a:gd name="T14" fmla="*/ 62 w 81"/>
                <a:gd name="T15" fmla="*/ 55 h 106"/>
                <a:gd name="T16" fmla="*/ 59 w 81"/>
                <a:gd name="T17" fmla="*/ 60 h 106"/>
                <a:gd name="T18" fmla="*/ 57 w 81"/>
                <a:gd name="T19" fmla="*/ 64 h 106"/>
                <a:gd name="T20" fmla="*/ 56 w 81"/>
                <a:gd name="T21" fmla="*/ 67 h 106"/>
                <a:gd name="T22" fmla="*/ 54 w 81"/>
                <a:gd name="T23" fmla="*/ 70 h 106"/>
                <a:gd name="T24" fmla="*/ 53 w 81"/>
                <a:gd name="T25" fmla="*/ 72 h 106"/>
                <a:gd name="T26" fmla="*/ 50 w 81"/>
                <a:gd name="T27" fmla="*/ 75 h 106"/>
                <a:gd name="T28" fmla="*/ 48 w 81"/>
                <a:gd name="T29" fmla="*/ 78 h 106"/>
                <a:gd name="T30" fmla="*/ 47 w 81"/>
                <a:gd name="T31" fmla="*/ 81 h 106"/>
                <a:gd name="T32" fmla="*/ 45 w 81"/>
                <a:gd name="T33" fmla="*/ 82 h 106"/>
                <a:gd name="T34" fmla="*/ 44 w 81"/>
                <a:gd name="T35" fmla="*/ 84 h 106"/>
                <a:gd name="T36" fmla="*/ 41 w 81"/>
                <a:gd name="T37" fmla="*/ 87 h 106"/>
                <a:gd name="T38" fmla="*/ 39 w 81"/>
                <a:gd name="T39" fmla="*/ 88 h 106"/>
                <a:gd name="T40" fmla="*/ 38 w 81"/>
                <a:gd name="T41" fmla="*/ 91 h 106"/>
                <a:gd name="T42" fmla="*/ 36 w 81"/>
                <a:gd name="T43" fmla="*/ 93 h 106"/>
                <a:gd name="T44" fmla="*/ 33 w 81"/>
                <a:gd name="T45" fmla="*/ 94 h 106"/>
                <a:gd name="T46" fmla="*/ 32 w 81"/>
                <a:gd name="T47" fmla="*/ 96 h 106"/>
                <a:gd name="T48" fmla="*/ 29 w 81"/>
                <a:gd name="T49" fmla="*/ 97 h 106"/>
                <a:gd name="T50" fmla="*/ 27 w 81"/>
                <a:gd name="T51" fmla="*/ 99 h 106"/>
                <a:gd name="T52" fmla="*/ 26 w 81"/>
                <a:gd name="T53" fmla="*/ 100 h 106"/>
                <a:gd name="T54" fmla="*/ 23 w 81"/>
                <a:gd name="T55" fmla="*/ 100 h 106"/>
                <a:gd name="T56" fmla="*/ 21 w 81"/>
                <a:gd name="T57" fmla="*/ 102 h 106"/>
                <a:gd name="T58" fmla="*/ 20 w 81"/>
                <a:gd name="T59" fmla="*/ 103 h 106"/>
                <a:gd name="T60" fmla="*/ 17 w 81"/>
                <a:gd name="T61" fmla="*/ 103 h 106"/>
                <a:gd name="T62" fmla="*/ 14 w 81"/>
                <a:gd name="T63" fmla="*/ 105 h 106"/>
                <a:gd name="T64" fmla="*/ 11 w 81"/>
                <a:gd name="T65" fmla="*/ 105 h 106"/>
                <a:gd name="T66" fmla="*/ 8 w 81"/>
                <a:gd name="T67" fmla="*/ 105 h 106"/>
                <a:gd name="T68" fmla="*/ 6 w 81"/>
                <a:gd name="T69" fmla="*/ 106 h 106"/>
                <a:gd name="T70" fmla="*/ 3 w 81"/>
                <a:gd name="T71" fmla="*/ 106 h 106"/>
                <a:gd name="T72" fmla="*/ 0 w 81"/>
                <a:gd name="T7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106">
                  <a:moveTo>
                    <a:pt x="81" y="0"/>
                  </a:moveTo>
                  <a:lnTo>
                    <a:pt x="80" y="6"/>
                  </a:lnTo>
                  <a:lnTo>
                    <a:pt x="77" y="10"/>
                  </a:lnTo>
                  <a:lnTo>
                    <a:pt x="75" y="15"/>
                  </a:lnTo>
                  <a:lnTo>
                    <a:pt x="74" y="19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71" y="33"/>
                  </a:lnTo>
                  <a:lnTo>
                    <a:pt x="69" y="34"/>
                  </a:lnTo>
                  <a:lnTo>
                    <a:pt x="68" y="39"/>
                  </a:lnTo>
                  <a:lnTo>
                    <a:pt x="66" y="42"/>
                  </a:lnTo>
                  <a:lnTo>
                    <a:pt x="66" y="45"/>
                  </a:lnTo>
                  <a:lnTo>
                    <a:pt x="65" y="48"/>
                  </a:lnTo>
                  <a:lnTo>
                    <a:pt x="63" y="51"/>
                  </a:lnTo>
                  <a:lnTo>
                    <a:pt x="62" y="52"/>
                  </a:lnTo>
                  <a:lnTo>
                    <a:pt x="62" y="55"/>
                  </a:lnTo>
                  <a:lnTo>
                    <a:pt x="60" y="58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7" y="64"/>
                  </a:lnTo>
                  <a:lnTo>
                    <a:pt x="56" y="66"/>
                  </a:lnTo>
                  <a:lnTo>
                    <a:pt x="56" y="67"/>
                  </a:lnTo>
                  <a:lnTo>
                    <a:pt x="54" y="69"/>
                  </a:lnTo>
                  <a:lnTo>
                    <a:pt x="54" y="70"/>
                  </a:lnTo>
                  <a:lnTo>
                    <a:pt x="53" y="70"/>
                  </a:lnTo>
                  <a:lnTo>
                    <a:pt x="53" y="72"/>
                  </a:lnTo>
                  <a:lnTo>
                    <a:pt x="51" y="73"/>
                  </a:lnTo>
                  <a:lnTo>
                    <a:pt x="50" y="75"/>
                  </a:lnTo>
                  <a:lnTo>
                    <a:pt x="50" y="76"/>
                  </a:lnTo>
                  <a:lnTo>
                    <a:pt x="48" y="78"/>
                  </a:lnTo>
                  <a:lnTo>
                    <a:pt x="47" y="79"/>
                  </a:lnTo>
                  <a:lnTo>
                    <a:pt x="47" y="81"/>
                  </a:lnTo>
                  <a:lnTo>
                    <a:pt x="45" y="81"/>
                  </a:lnTo>
                  <a:lnTo>
                    <a:pt x="45" y="82"/>
                  </a:lnTo>
                  <a:lnTo>
                    <a:pt x="44" y="82"/>
                  </a:lnTo>
                  <a:lnTo>
                    <a:pt x="44" y="84"/>
                  </a:lnTo>
                  <a:lnTo>
                    <a:pt x="42" y="85"/>
                  </a:lnTo>
                  <a:lnTo>
                    <a:pt x="41" y="87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8" y="90"/>
                  </a:lnTo>
                  <a:lnTo>
                    <a:pt x="38" y="91"/>
                  </a:lnTo>
                  <a:lnTo>
                    <a:pt x="36" y="91"/>
                  </a:lnTo>
                  <a:lnTo>
                    <a:pt x="36" y="93"/>
                  </a:lnTo>
                  <a:lnTo>
                    <a:pt x="35" y="94"/>
                  </a:lnTo>
                  <a:lnTo>
                    <a:pt x="33" y="94"/>
                  </a:lnTo>
                  <a:lnTo>
                    <a:pt x="33" y="96"/>
                  </a:lnTo>
                  <a:lnTo>
                    <a:pt x="32" y="96"/>
                  </a:lnTo>
                  <a:lnTo>
                    <a:pt x="30" y="97"/>
                  </a:lnTo>
                  <a:lnTo>
                    <a:pt x="29" y="97"/>
                  </a:lnTo>
                  <a:lnTo>
                    <a:pt x="29" y="99"/>
                  </a:lnTo>
                  <a:lnTo>
                    <a:pt x="27" y="99"/>
                  </a:lnTo>
                  <a:lnTo>
                    <a:pt x="26" y="99"/>
                  </a:lnTo>
                  <a:lnTo>
                    <a:pt x="26" y="100"/>
                  </a:lnTo>
                  <a:lnTo>
                    <a:pt x="24" y="100"/>
                  </a:lnTo>
                  <a:lnTo>
                    <a:pt x="23" y="100"/>
                  </a:lnTo>
                  <a:lnTo>
                    <a:pt x="23" y="102"/>
                  </a:lnTo>
                  <a:lnTo>
                    <a:pt x="21" y="102"/>
                  </a:lnTo>
                  <a:lnTo>
                    <a:pt x="20" y="102"/>
                  </a:lnTo>
                  <a:lnTo>
                    <a:pt x="20" y="103"/>
                  </a:lnTo>
                  <a:lnTo>
                    <a:pt x="18" y="103"/>
                  </a:lnTo>
                  <a:lnTo>
                    <a:pt x="17" y="103"/>
                  </a:lnTo>
                  <a:lnTo>
                    <a:pt x="15" y="103"/>
                  </a:lnTo>
                  <a:lnTo>
                    <a:pt x="14" y="105"/>
                  </a:lnTo>
                  <a:lnTo>
                    <a:pt x="12" y="105"/>
                  </a:lnTo>
                  <a:lnTo>
                    <a:pt x="11" y="105"/>
                  </a:lnTo>
                  <a:lnTo>
                    <a:pt x="9" y="105"/>
                  </a:lnTo>
                  <a:lnTo>
                    <a:pt x="8" y="105"/>
                  </a:lnTo>
                  <a:lnTo>
                    <a:pt x="6" y="105"/>
                  </a:lnTo>
                  <a:lnTo>
                    <a:pt x="6" y="106"/>
                  </a:lnTo>
                  <a:lnTo>
                    <a:pt x="5" y="106"/>
                  </a:lnTo>
                  <a:lnTo>
                    <a:pt x="3" y="106"/>
                  </a:lnTo>
                  <a:lnTo>
                    <a:pt x="2" y="106"/>
                  </a:lnTo>
                  <a:lnTo>
                    <a:pt x="0" y="10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 rot="5400000">
              <a:off x="3200" y="1403"/>
              <a:ext cx="31" cy="8"/>
            </a:xfrm>
            <a:custGeom>
              <a:avLst/>
              <a:gdLst>
                <a:gd name="T0" fmla="*/ 31 w 31"/>
                <a:gd name="T1" fmla="*/ 8 h 8"/>
                <a:gd name="T2" fmla="*/ 31 w 31"/>
                <a:gd name="T3" fmla="*/ 8 h 8"/>
                <a:gd name="T4" fmla="*/ 30 w 31"/>
                <a:gd name="T5" fmla="*/ 8 h 8"/>
                <a:gd name="T6" fmla="*/ 28 w 31"/>
                <a:gd name="T7" fmla="*/ 6 h 8"/>
                <a:gd name="T8" fmla="*/ 27 w 31"/>
                <a:gd name="T9" fmla="*/ 6 h 8"/>
                <a:gd name="T10" fmla="*/ 25 w 31"/>
                <a:gd name="T11" fmla="*/ 6 h 8"/>
                <a:gd name="T12" fmla="*/ 24 w 31"/>
                <a:gd name="T13" fmla="*/ 6 h 8"/>
                <a:gd name="T14" fmla="*/ 22 w 31"/>
                <a:gd name="T15" fmla="*/ 6 h 8"/>
                <a:gd name="T16" fmla="*/ 21 w 31"/>
                <a:gd name="T17" fmla="*/ 6 h 8"/>
                <a:gd name="T18" fmla="*/ 19 w 31"/>
                <a:gd name="T19" fmla="*/ 6 h 8"/>
                <a:gd name="T20" fmla="*/ 18 w 31"/>
                <a:gd name="T21" fmla="*/ 6 h 8"/>
                <a:gd name="T22" fmla="*/ 18 w 31"/>
                <a:gd name="T23" fmla="*/ 5 h 8"/>
                <a:gd name="T24" fmla="*/ 16 w 31"/>
                <a:gd name="T25" fmla="*/ 5 h 8"/>
                <a:gd name="T26" fmla="*/ 15 w 31"/>
                <a:gd name="T27" fmla="*/ 5 h 8"/>
                <a:gd name="T28" fmla="*/ 13 w 31"/>
                <a:gd name="T29" fmla="*/ 5 h 8"/>
                <a:gd name="T30" fmla="*/ 12 w 31"/>
                <a:gd name="T31" fmla="*/ 3 h 8"/>
                <a:gd name="T32" fmla="*/ 10 w 31"/>
                <a:gd name="T33" fmla="*/ 3 h 8"/>
                <a:gd name="T34" fmla="*/ 9 w 31"/>
                <a:gd name="T35" fmla="*/ 3 h 8"/>
                <a:gd name="T36" fmla="*/ 7 w 31"/>
                <a:gd name="T37" fmla="*/ 2 h 8"/>
                <a:gd name="T38" fmla="*/ 6 w 31"/>
                <a:gd name="T39" fmla="*/ 2 h 8"/>
                <a:gd name="T40" fmla="*/ 4 w 31"/>
                <a:gd name="T41" fmla="*/ 2 h 8"/>
                <a:gd name="T42" fmla="*/ 4 w 31"/>
                <a:gd name="T43" fmla="*/ 0 h 8"/>
                <a:gd name="T44" fmla="*/ 3 w 31"/>
                <a:gd name="T45" fmla="*/ 0 h 8"/>
                <a:gd name="T46" fmla="*/ 1 w 31"/>
                <a:gd name="T47" fmla="*/ 0 h 8"/>
                <a:gd name="T48" fmla="*/ 1 w 31"/>
                <a:gd name="T49" fmla="*/ 0 h 8"/>
                <a:gd name="T50" fmla="*/ 0 w 31"/>
                <a:gd name="T5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8">
                  <a:moveTo>
                    <a:pt x="31" y="8"/>
                  </a:moveTo>
                  <a:lnTo>
                    <a:pt x="31" y="8"/>
                  </a:lnTo>
                  <a:lnTo>
                    <a:pt x="30" y="8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1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 rot="5400000">
              <a:off x="3241" y="1292"/>
              <a:ext cx="78" cy="120"/>
            </a:xfrm>
            <a:custGeom>
              <a:avLst/>
              <a:gdLst>
                <a:gd name="T0" fmla="*/ 76 w 78"/>
                <a:gd name="T1" fmla="*/ 120 h 120"/>
                <a:gd name="T2" fmla="*/ 75 w 78"/>
                <a:gd name="T3" fmla="*/ 119 h 120"/>
                <a:gd name="T4" fmla="*/ 73 w 78"/>
                <a:gd name="T5" fmla="*/ 117 h 120"/>
                <a:gd name="T6" fmla="*/ 70 w 78"/>
                <a:gd name="T7" fmla="*/ 116 h 120"/>
                <a:gd name="T8" fmla="*/ 69 w 78"/>
                <a:gd name="T9" fmla="*/ 114 h 120"/>
                <a:gd name="T10" fmla="*/ 67 w 78"/>
                <a:gd name="T11" fmla="*/ 113 h 120"/>
                <a:gd name="T12" fmla="*/ 64 w 78"/>
                <a:gd name="T13" fmla="*/ 110 h 120"/>
                <a:gd name="T14" fmla="*/ 63 w 78"/>
                <a:gd name="T15" fmla="*/ 108 h 120"/>
                <a:gd name="T16" fmla="*/ 61 w 78"/>
                <a:gd name="T17" fmla="*/ 107 h 120"/>
                <a:gd name="T18" fmla="*/ 60 w 78"/>
                <a:gd name="T19" fmla="*/ 105 h 120"/>
                <a:gd name="T20" fmla="*/ 58 w 78"/>
                <a:gd name="T21" fmla="*/ 104 h 120"/>
                <a:gd name="T22" fmla="*/ 57 w 78"/>
                <a:gd name="T23" fmla="*/ 102 h 120"/>
                <a:gd name="T24" fmla="*/ 55 w 78"/>
                <a:gd name="T25" fmla="*/ 101 h 120"/>
                <a:gd name="T26" fmla="*/ 52 w 78"/>
                <a:gd name="T27" fmla="*/ 98 h 120"/>
                <a:gd name="T28" fmla="*/ 51 w 78"/>
                <a:gd name="T29" fmla="*/ 96 h 120"/>
                <a:gd name="T30" fmla="*/ 49 w 78"/>
                <a:gd name="T31" fmla="*/ 93 h 120"/>
                <a:gd name="T32" fmla="*/ 48 w 78"/>
                <a:gd name="T33" fmla="*/ 92 h 120"/>
                <a:gd name="T34" fmla="*/ 45 w 78"/>
                <a:gd name="T35" fmla="*/ 89 h 120"/>
                <a:gd name="T36" fmla="*/ 43 w 78"/>
                <a:gd name="T37" fmla="*/ 87 h 120"/>
                <a:gd name="T38" fmla="*/ 42 w 78"/>
                <a:gd name="T39" fmla="*/ 84 h 120"/>
                <a:gd name="T40" fmla="*/ 40 w 78"/>
                <a:gd name="T41" fmla="*/ 83 h 120"/>
                <a:gd name="T42" fmla="*/ 37 w 78"/>
                <a:gd name="T43" fmla="*/ 78 h 120"/>
                <a:gd name="T44" fmla="*/ 37 w 78"/>
                <a:gd name="T45" fmla="*/ 75 h 120"/>
                <a:gd name="T46" fmla="*/ 34 w 78"/>
                <a:gd name="T47" fmla="*/ 71 h 120"/>
                <a:gd name="T48" fmla="*/ 33 w 78"/>
                <a:gd name="T49" fmla="*/ 68 h 120"/>
                <a:gd name="T50" fmla="*/ 30 w 78"/>
                <a:gd name="T51" fmla="*/ 63 h 120"/>
                <a:gd name="T52" fmla="*/ 28 w 78"/>
                <a:gd name="T53" fmla="*/ 57 h 120"/>
                <a:gd name="T54" fmla="*/ 25 w 78"/>
                <a:gd name="T55" fmla="*/ 53 h 120"/>
                <a:gd name="T56" fmla="*/ 22 w 78"/>
                <a:gd name="T57" fmla="*/ 48 h 120"/>
                <a:gd name="T58" fmla="*/ 19 w 78"/>
                <a:gd name="T59" fmla="*/ 42 h 120"/>
                <a:gd name="T60" fmla="*/ 16 w 78"/>
                <a:gd name="T61" fmla="*/ 36 h 120"/>
                <a:gd name="T62" fmla="*/ 13 w 78"/>
                <a:gd name="T63" fmla="*/ 29 h 120"/>
                <a:gd name="T64" fmla="*/ 10 w 78"/>
                <a:gd name="T65" fmla="*/ 21 h 120"/>
                <a:gd name="T66" fmla="*/ 6 w 78"/>
                <a:gd name="T67" fmla="*/ 14 h 120"/>
                <a:gd name="T68" fmla="*/ 3 w 78"/>
                <a:gd name="T69" fmla="*/ 8 h 120"/>
                <a:gd name="T70" fmla="*/ 0 w 78"/>
                <a:gd name="T71" fmla="*/ 0 h 120"/>
                <a:gd name="T72" fmla="*/ 16 w 78"/>
                <a:gd name="T73" fmla="*/ 72 h 120"/>
                <a:gd name="T74" fmla="*/ 16 w 78"/>
                <a:gd name="T75" fmla="*/ 81 h 120"/>
                <a:gd name="T76" fmla="*/ 16 w 78"/>
                <a:gd name="T77" fmla="*/ 86 h 120"/>
                <a:gd name="T78" fmla="*/ 16 w 78"/>
                <a:gd name="T79" fmla="*/ 90 h 120"/>
                <a:gd name="T80" fmla="*/ 16 w 78"/>
                <a:gd name="T81" fmla="*/ 95 h 120"/>
                <a:gd name="T82" fmla="*/ 15 w 78"/>
                <a:gd name="T83" fmla="*/ 98 h 120"/>
                <a:gd name="T84" fmla="*/ 15 w 78"/>
                <a:gd name="T85" fmla="*/ 101 h 120"/>
                <a:gd name="T86" fmla="*/ 15 w 78"/>
                <a:gd name="T87" fmla="*/ 104 h 120"/>
                <a:gd name="T88" fmla="*/ 13 w 78"/>
                <a:gd name="T89" fmla="*/ 107 h 120"/>
                <a:gd name="T90" fmla="*/ 12 w 78"/>
                <a:gd name="T91" fmla="*/ 108 h 120"/>
                <a:gd name="T92" fmla="*/ 12 w 78"/>
                <a:gd name="T93" fmla="*/ 111 h 120"/>
                <a:gd name="T94" fmla="*/ 10 w 78"/>
                <a:gd name="T95" fmla="*/ 113 h 120"/>
                <a:gd name="T96" fmla="*/ 9 w 78"/>
                <a:gd name="T97" fmla="*/ 114 h 120"/>
                <a:gd name="T98" fmla="*/ 7 w 78"/>
                <a:gd name="T99" fmla="*/ 11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120">
                  <a:moveTo>
                    <a:pt x="78" y="120"/>
                  </a:moveTo>
                  <a:lnTo>
                    <a:pt x="76" y="120"/>
                  </a:lnTo>
                  <a:lnTo>
                    <a:pt x="76" y="119"/>
                  </a:lnTo>
                  <a:lnTo>
                    <a:pt x="75" y="119"/>
                  </a:lnTo>
                  <a:lnTo>
                    <a:pt x="73" y="117"/>
                  </a:lnTo>
                  <a:lnTo>
                    <a:pt x="73" y="117"/>
                  </a:lnTo>
                  <a:lnTo>
                    <a:pt x="72" y="116"/>
                  </a:lnTo>
                  <a:lnTo>
                    <a:pt x="70" y="116"/>
                  </a:lnTo>
                  <a:lnTo>
                    <a:pt x="70" y="114"/>
                  </a:lnTo>
                  <a:lnTo>
                    <a:pt x="69" y="114"/>
                  </a:lnTo>
                  <a:lnTo>
                    <a:pt x="69" y="113"/>
                  </a:lnTo>
                  <a:lnTo>
                    <a:pt x="67" y="113"/>
                  </a:lnTo>
                  <a:lnTo>
                    <a:pt x="66" y="111"/>
                  </a:lnTo>
                  <a:lnTo>
                    <a:pt x="64" y="110"/>
                  </a:lnTo>
                  <a:lnTo>
                    <a:pt x="63" y="110"/>
                  </a:lnTo>
                  <a:lnTo>
                    <a:pt x="63" y="108"/>
                  </a:lnTo>
                  <a:lnTo>
                    <a:pt x="61" y="108"/>
                  </a:lnTo>
                  <a:lnTo>
                    <a:pt x="61" y="107"/>
                  </a:lnTo>
                  <a:lnTo>
                    <a:pt x="60" y="107"/>
                  </a:lnTo>
                  <a:lnTo>
                    <a:pt x="60" y="105"/>
                  </a:lnTo>
                  <a:lnTo>
                    <a:pt x="58" y="105"/>
                  </a:lnTo>
                  <a:lnTo>
                    <a:pt x="58" y="104"/>
                  </a:lnTo>
                  <a:lnTo>
                    <a:pt x="57" y="104"/>
                  </a:lnTo>
                  <a:lnTo>
                    <a:pt x="57" y="102"/>
                  </a:lnTo>
                  <a:lnTo>
                    <a:pt x="55" y="102"/>
                  </a:lnTo>
                  <a:lnTo>
                    <a:pt x="55" y="101"/>
                  </a:lnTo>
                  <a:lnTo>
                    <a:pt x="54" y="99"/>
                  </a:lnTo>
                  <a:lnTo>
                    <a:pt x="52" y="98"/>
                  </a:lnTo>
                  <a:lnTo>
                    <a:pt x="51" y="98"/>
                  </a:lnTo>
                  <a:lnTo>
                    <a:pt x="51" y="96"/>
                  </a:lnTo>
                  <a:lnTo>
                    <a:pt x="49" y="95"/>
                  </a:lnTo>
                  <a:lnTo>
                    <a:pt x="49" y="93"/>
                  </a:lnTo>
                  <a:lnTo>
                    <a:pt x="48" y="93"/>
                  </a:lnTo>
                  <a:lnTo>
                    <a:pt x="48" y="92"/>
                  </a:lnTo>
                  <a:lnTo>
                    <a:pt x="46" y="90"/>
                  </a:lnTo>
                  <a:lnTo>
                    <a:pt x="45" y="89"/>
                  </a:lnTo>
                  <a:lnTo>
                    <a:pt x="45" y="87"/>
                  </a:lnTo>
                  <a:lnTo>
                    <a:pt x="43" y="87"/>
                  </a:lnTo>
                  <a:lnTo>
                    <a:pt x="43" y="86"/>
                  </a:lnTo>
                  <a:lnTo>
                    <a:pt x="42" y="84"/>
                  </a:lnTo>
                  <a:lnTo>
                    <a:pt x="40" y="84"/>
                  </a:lnTo>
                  <a:lnTo>
                    <a:pt x="40" y="83"/>
                  </a:lnTo>
                  <a:lnTo>
                    <a:pt x="39" y="81"/>
                  </a:lnTo>
                  <a:lnTo>
                    <a:pt x="37" y="78"/>
                  </a:lnTo>
                  <a:lnTo>
                    <a:pt x="37" y="77"/>
                  </a:lnTo>
                  <a:lnTo>
                    <a:pt x="37" y="75"/>
                  </a:lnTo>
                  <a:lnTo>
                    <a:pt x="36" y="74"/>
                  </a:lnTo>
                  <a:lnTo>
                    <a:pt x="34" y="71"/>
                  </a:lnTo>
                  <a:lnTo>
                    <a:pt x="34" y="69"/>
                  </a:lnTo>
                  <a:lnTo>
                    <a:pt x="33" y="68"/>
                  </a:lnTo>
                  <a:lnTo>
                    <a:pt x="31" y="65"/>
                  </a:lnTo>
                  <a:lnTo>
                    <a:pt x="30" y="63"/>
                  </a:lnTo>
                  <a:lnTo>
                    <a:pt x="28" y="60"/>
                  </a:lnTo>
                  <a:lnTo>
                    <a:pt x="28" y="57"/>
                  </a:lnTo>
                  <a:lnTo>
                    <a:pt x="27" y="56"/>
                  </a:lnTo>
                  <a:lnTo>
                    <a:pt x="25" y="53"/>
                  </a:lnTo>
                  <a:lnTo>
                    <a:pt x="24" y="50"/>
                  </a:lnTo>
                  <a:lnTo>
                    <a:pt x="22" y="48"/>
                  </a:lnTo>
                  <a:lnTo>
                    <a:pt x="21" y="45"/>
                  </a:lnTo>
                  <a:lnTo>
                    <a:pt x="19" y="42"/>
                  </a:lnTo>
                  <a:lnTo>
                    <a:pt x="18" y="39"/>
                  </a:lnTo>
                  <a:lnTo>
                    <a:pt x="16" y="36"/>
                  </a:lnTo>
                  <a:lnTo>
                    <a:pt x="15" y="32"/>
                  </a:lnTo>
                  <a:lnTo>
                    <a:pt x="13" y="29"/>
                  </a:lnTo>
                  <a:lnTo>
                    <a:pt x="12" y="26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3" y="8"/>
                  </a:lnTo>
                  <a:lnTo>
                    <a:pt x="1" y="3"/>
                  </a:lnTo>
                  <a:lnTo>
                    <a:pt x="0" y="0"/>
                  </a:lnTo>
                  <a:lnTo>
                    <a:pt x="15" y="65"/>
                  </a:lnTo>
                  <a:lnTo>
                    <a:pt x="16" y="72"/>
                  </a:lnTo>
                  <a:lnTo>
                    <a:pt x="16" y="77"/>
                  </a:lnTo>
                  <a:lnTo>
                    <a:pt x="16" y="81"/>
                  </a:lnTo>
                  <a:lnTo>
                    <a:pt x="16" y="84"/>
                  </a:lnTo>
                  <a:lnTo>
                    <a:pt x="16" y="86"/>
                  </a:lnTo>
                  <a:lnTo>
                    <a:pt x="16" y="89"/>
                  </a:lnTo>
                  <a:lnTo>
                    <a:pt x="16" y="90"/>
                  </a:lnTo>
                  <a:lnTo>
                    <a:pt x="16" y="93"/>
                  </a:lnTo>
                  <a:lnTo>
                    <a:pt x="16" y="95"/>
                  </a:lnTo>
                  <a:lnTo>
                    <a:pt x="16" y="96"/>
                  </a:lnTo>
                  <a:lnTo>
                    <a:pt x="15" y="98"/>
                  </a:lnTo>
                  <a:lnTo>
                    <a:pt x="15" y="99"/>
                  </a:lnTo>
                  <a:lnTo>
                    <a:pt x="15" y="101"/>
                  </a:lnTo>
                  <a:lnTo>
                    <a:pt x="15" y="102"/>
                  </a:lnTo>
                  <a:lnTo>
                    <a:pt x="15" y="104"/>
                  </a:lnTo>
                  <a:lnTo>
                    <a:pt x="13" y="105"/>
                  </a:lnTo>
                  <a:lnTo>
                    <a:pt x="13" y="107"/>
                  </a:lnTo>
                  <a:lnTo>
                    <a:pt x="13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2" y="111"/>
                  </a:lnTo>
                  <a:lnTo>
                    <a:pt x="10" y="111"/>
                  </a:lnTo>
                  <a:lnTo>
                    <a:pt x="10" y="113"/>
                  </a:lnTo>
                  <a:lnTo>
                    <a:pt x="10" y="114"/>
                  </a:lnTo>
                  <a:lnTo>
                    <a:pt x="9" y="114"/>
                  </a:lnTo>
                  <a:lnTo>
                    <a:pt x="9" y="116"/>
                  </a:lnTo>
                  <a:lnTo>
                    <a:pt x="7" y="11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 rot="5400000">
              <a:off x="3169" y="1229"/>
              <a:ext cx="106" cy="76"/>
            </a:xfrm>
            <a:custGeom>
              <a:avLst/>
              <a:gdLst>
                <a:gd name="T0" fmla="*/ 106 w 106"/>
                <a:gd name="T1" fmla="*/ 39 h 76"/>
                <a:gd name="T2" fmla="*/ 105 w 106"/>
                <a:gd name="T3" fmla="*/ 40 h 76"/>
                <a:gd name="T4" fmla="*/ 103 w 106"/>
                <a:gd name="T5" fmla="*/ 40 h 76"/>
                <a:gd name="T6" fmla="*/ 102 w 106"/>
                <a:gd name="T7" fmla="*/ 42 h 76"/>
                <a:gd name="T8" fmla="*/ 100 w 106"/>
                <a:gd name="T9" fmla="*/ 42 h 76"/>
                <a:gd name="T10" fmla="*/ 99 w 106"/>
                <a:gd name="T11" fmla="*/ 43 h 76"/>
                <a:gd name="T12" fmla="*/ 97 w 106"/>
                <a:gd name="T13" fmla="*/ 45 h 76"/>
                <a:gd name="T14" fmla="*/ 94 w 106"/>
                <a:gd name="T15" fmla="*/ 46 h 76"/>
                <a:gd name="T16" fmla="*/ 91 w 106"/>
                <a:gd name="T17" fmla="*/ 46 h 76"/>
                <a:gd name="T18" fmla="*/ 88 w 106"/>
                <a:gd name="T19" fmla="*/ 48 h 76"/>
                <a:gd name="T20" fmla="*/ 85 w 106"/>
                <a:gd name="T21" fmla="*/ 48 h 76"/>
                <a:gd name="T22" fmla="*/ 82 w 106"/>
                <a:gd name="T23" fmla="*/ 48 h 76"/>
                <a:gd name="T24" fmla="*/ 79 w 106"/>
                <a:gd name="T25" fmla="*/ 48 h 76"/>
                <a:gd name="T26" fmla="*/ 76 w 106"/>
                <a:gd name="T27" fmla="*/ 48 h 76"/>
                <a:gd name="T28" fmla="*/ 73 w 106"/>
                <a:gd name="T29" fmla="*/ 48 h 76"/>
                <a:gd name="T30" fmla="*/ 70 w 106"/>
                <a:gd name="T31" fmla="*/ 48 h 76"/>
                <a:gd name="T32" fmla="*/ 69 w 106"/>
                <a:gd name="T33" fmla="*/ 46 h 76"/>
                <a:gd name="T34" fmla="*/ 66 w 106"/>
                <a:gd name="T35" fmla="*/ 46 h 76"/>
                <a:gd name="T36" fmla="*/ 64 w 106"/>
                <a:gd name="T37" fmla="*/ 45 h 76"/>
                <a:gd name="T38" fmla="*/ 61 w 106"/>
                <a:gd name="T39" fmla="*/ 43 h 76"/>
                <a:gd name="T40" fmla="*/ 58 w 106"/>
                <a:gd name="T41" fmla="*/ 42 h 76"/>
                <a:gd name="T42" fmla="*/ 55 w 106"/>
                <a:gd name="T43" fmla="*/ 42 h 76"/>
                <a:gd name="T44" fmla="*/ 52 w 106"/>
                <a:gd name="T45" fmla="*/ 40 h 76"/>
                <a:gd name="T46" fmla="*/ 49 w 106"/>
                <a:gd name="T47" fmla="*/ 39 h 76"/>
                <a:gd name="T48" fmla="*/ 46 w 106"/>
                <a:gd name="T49" fmla="*/ 37 h 76"/>
                <a:gd name="T50" fmla="*/ 45 w 106"/>
                <a:gd name="T51" fmla="*/ 36 h 76"/>
                <a:gd name="T52" fmla="*/ 42 w 106"/>
                <a:gd name="T53" fmla="*/ 34 h 76"/>
                <a:gd name="T54" fmla="*/ 39 w 106"/>
                <a:gd name="T55" fmla="*/ 33 h 76"/>
                <a:gd name="T56" fmla="*/ 37 w 106"/>
                <a:gd name="T57" fmla="*/ 31 h 76"/>
                <a:gd name="T58" fmla="*/ 34 w 106"/>
                <a:gd name="T59" fmla="*/ 30 h 76"/>
                <a:gd name="T60" fmla="*/ 31 w 106"/>
                <a:gd name="T61" fmla="*/ 27 h 76"/>
                <a:gd name="T62" fmla="*/ 28 w 106"/>
                <a:gd name="T63" fmla="*/ 24 h 76"/>
                <a:gd name="T64" fmla="*/ 27 w 106"/>
                <a:gd name="T65" fmla="*/ 22 h 76"/>
                <a:gd name="T66" fmla="*/ 24 w 106"/>
                <a:gd name="T67" fmla="*/ 19 h 76"/>
                <a:gd name="T68" fmla="*/ 21 w 106"/>
                <a:gd name="T69" fmla="*/ 18 h 76"/>
                <a:gd name="T70" fmla="*/ 18 w 106"/>
                <a:gd name="T71" fmla="*/ 15 h 76"/>
                <a:gd name="T72" fmla="*/ 15 w 106"/>
                <a:gd name="T73" fmla="*/ 12 h 76"/>
                <a:gd name="T74" fmla="*/ 12 w 106"/>
                <a:gd name="T75" fmla="*/ 9 h 76"/>
                <a:gd name="T76" fmla="*/ 9 w 106"/>
                <a:gd name="T77" fmla="*/ 6 h 76"/>
                <a:gd name="T78" fmla="*/ 4 w 106"/>
                <a:gd name="T79" fmla="*/ 4 h 76"/>
                <a:gd name="T80" fmla="*/ 1 w 106"/>
                <a:gd name="T81" fmla="*/ 1 h 76"/>
                <a:gd name="T82" fmla="*/ 24 w 106"/>
                <a:gd name="T83" fmla="*/ 43 h 76"/>
                <a:gd name="T84" fmla="*/ 28 w 106"/>
                <a:gd name="T85" fmla="*/ 54 h 76"/>
                <a:gd name="T86" fmla="*/ 28 w 106"/>
                <a:gd name="T87" fmla="*/ 58 h 76"/>
                <a:gd name="T88" fmla="*/ 30 w 106"/>
                <a:gd name="T89" fmla="*/ 63 h 76"/>
                <a:gd name="T90" fmla="*/ 30 w 106"/>
                <a:gd name="T91" fmla="*/ 66 h 76"/>
                <a:gd name="T92" fmla="*/ 30 w 106"/>
                <a:gd name="T93" fmla="*/ 69 h 76"/>
                <a:gd name="T94" fmla="*/ 30 w 106"/>
                <a:gd name="T95" fmla="*/ 72 h 76"/>
                <a:gd name="T96" fmla="*/ 30 w 106"/>
                <a:gd name="T97" fmla="*/ 75 h 76"/>
                <a:gd name="T98" fmla="*/ 28 w 106"/>
                <a:gd name="T9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6" h="76">
                  <a:moveTo>
                    <a:pt x="106" y="37"/>
                  </a:moveTo>
                  <a:lnTo>
                    <a:pt x="106" y="39"/>
                  </a:lnTo>
                  <a:lnTo>
                    <a:pt x="105" y="39"/>
                  </a:lnTo>
                  <a:lnTo>
                    <a:pt x="105" y="40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2" y="40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100" y="43"/>
                  </a:lnTo>
                  <a:lnTo>
                    <a:pt x="99" y="43"/>
                  </a:lnTo>
                  <a:lnTo>
                    <a:pt x="99" y="45"/>
                  </a:lnTo>
                  <a:lnTo>
                    <a:pt x="97" y="45"/>
                  </a:lnTo>
                  <a:lnTo>
                    <a:pt x="96" y="45"/>
                  </a:lnTo>
                  <a:lnTo>
                    <a:pt x="94" y="46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90" y="48"/>
                  </a:lnTo>
                  <a:lnTo>
                    <a:pt x="88" y="48"/>
                  </a:lnTo>
                  <a:lnTo>
                    <a:pt x="87" y="48"/>
                  </a:lnTo>
                  <a:lnTo>
                    <a:pt x="85" y="48"/>
                  </a:lnTo>
                  <a:lnTo>
                    <a:pt x="84" y="48"/>
                  </a:lnTo>
                  <a:lnTo>
                    <a:pt x="82" y="48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8" y="48"/>
                  </a:lnTo>
                  <a:lnTo>
                    <a:pt x="76" y="48"/>
                  </a:lnTo>
                  <a:lnTo>
                    <a:pt x="75" y="48"/>
                  </a:lnTo>
                  <a:lnTo>
                    <a:pt x="73" y="48"/>
                  </a:lnTo>
                  <a:lnTo>
                    <a:pt x="72" y="48"/>
                  </a:lnTo>
                  <a:lnTo>
                    <a:pt x="70" y="48"/>
                  </a:lnTo>
                  <a:lnTo>
                    <a:pt x="70" y="46"/>
                  </a:lnTo>
                  <a:lnTo>
                    <a:pt x="69" y="46"/>
                  </a:lnTo>
                  <a:lnTo>
                    <a:pt x="67" y="46"/>
                  </a:lnTo>
                  <a:lnTo>
                    <a:pt x="66" y="46"/>
                  </a:lnTo>
                  <a:lnTo>
                    <a:pt x="64" y="45"/>
                  </a:lnTo>
                  <a:lnTo>
                    <a:pt x="64" y="45"/>
                  </a:lnTo>
                  <a:lnTo>
                    <a:pt x="63" y="45"/>
                  </a:lnTo>
                  <a:lnTo>
                    <a:pt x="61" y="43"/>
                  </a:lnTo>
                  <a:lnTo>
                    <a:pt x="60" y="43"/>
                  </a:lnTo>
                  <a:lnTo>
                    <a:pt x="58" y="42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51" y="40"/>
                  </a:lnTo>
                  <a:lnTo>
                    <a:pt x="49" y="39"/>
                  </a:lnTo>
                  <a:lnTo>
                    <a:pt x="48" y="39"/>
                  </a:lnTo>
                  <a:lnTo>
                    <a:pt x="46" y="37"/>
                  </a:lnTo>
                  <a:lnTo>
                    <a:pt x="45" y="37"/>
                  </a:lnTo>
                  <a:lnTo>
                    <a:pt x="45" y="36"/>
                  </a:lnTo>
                  <a:lnTo>
                    <a:pt x="43" y="36"/>
                  </a:lnTo>
                  <a:lnTo>
                    <a:pt x="42" y="34"/>
                  </a:lnTo>
                  <a:lnTo>
                    <a:pt x="40" y="34"/>
                  </a:lnTo>
                  <a:lnTo>
                    <a:pt x="39" y="33"/>
                  </a:lnTo>
                  <a:lnTo>
                    <a:pt x="39" y="31"/>
                  </a:lnTo>
                  <a:lnTo>
                    <a:pt x="37" y="31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3" y="28"/>
                  </a:lnTo>
                  <a:lnTo>
                    <a:pt x="31" y="27"/>
                  </a:lnTo>
                  <a:lnTo>
                    <a:pt x="30" y="25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7" y="22"/>
                  </a:lnTo>
                  <a:lnTo>
                    <a:pt x="25" y="21"/>
                  </a:lnTo>
                  <a:lnTo>
                    <a:pt x="24" y="19"/>
                  </a:lnTo>
                  <a:lnTo>
                    <a:pt x="22" y="18"/>
                  </a:lnTo>
                  <a:lnTo>
                    <a:pt x="21" y="18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6" y="13"/>
                  </a:lnTo>
                  <a:lnTo>
                    <a:pt x="15" y="12"/>
                  </a:lnTo>
                  <a:lnTo>
                    <a:pt x="13" y="10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9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24" y="43"/>
                  </a:lnTo>
                  <a:lnTo>
                    <a:pt x="27" y="49"/>
                  </a:lnTo>
                  <a:lnTo>
                    <a:pt x="28" y="54"/>
                  </a:lnTo>
                  <a:lnTo>
                    <a:pt x="28" y="55"/>
                  </a:lnTo>
                  <a:lnTo>
                    <a:pt x="28" y="58"/>
                  </a:lnTo>
                  <a:lnTo>
                    <a:pt x="28" y="61"/>
                  </a:lnTo>
                  <a:lnTo>
                    <a:pt x="30" y="63"/>
                  </a:lnTo>
                  <a:lnTo>
                    <a:pt x="30" y="64"/>
                  </a:lnTo>
                  <a:lnTo>
                    <a:pt x="30" y="66"/>
                  </a:lnTo>
                  <a:lnTo>
                    <a:pt x="30" y="67"/>
                  </a:lnTo>
                  <a:lnTo>
                    <a:pt x="30" y="69"/>
                  </a:lnTo>
                  <a:lnTo>
                    <a:pt x="30" y="70"/>
                  </a:lnTo>
                  <a:lnTo>
                    <a:pt x="30" y="72"/>
                  </a:lnTo>
                  <a:lnTo>
                    <a:pt x="30" y="73"/>
                  </a:lnTo>
                  <a:lnTo>
                    <a:pt x="30" y="75"/>
                  </a:lnTo>
                  <a:lnTo>
                    <a:pt x="30" y="76"/>
                  </a:lnTo>
                  <a:lnTo>
                    <a:pt x="28" y="7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 rot="5400000">
              <a:off x="3102" y="1161"/>
              <a:ext cx="91" cy="72"/>
            </a:xfrm>
            <a:custGeom>
              <a:avLst/>
              <a:gdLst>
                <a:gd name="T0" fmla="*/ 91 w 91"/>
                <a:gd name="T1" fmla="*/ 2 h 72"/>
                <a:gd name="T2" fmla="*/ 91 w 91"/>
                <a:gd name="T3" fmla="*/ 5 h 72"/>
                <a:gd name="T4" fmla="*/ 91 w 91"/>
                <a:gd name="T5" fmla="*/ 8 h 72"/>
                <a:gd name="T6" fmla="*/ 90 w 91"/>
                <a:gd name="T7" fmla="*/ 11 h 72"/>
                <a:gd name="T8" fmla="*/ 87 w 91"/>
                <a:gd name="T9" fmla="*/ 14 h 72"/>
                <a:gd name="T10" fmla="*/ 85 w 91"/>
                <a:gd name="T11" fmla="*/ 15 h 72"/>
                <a:gd name="T12" fmla="*/ 84 w 91"/>
                <a:gd name="T13" fmla="*/ 17 h 72"/>
                <a:gd name="T14" fmla="*/ 82 w 91"/>
                <a:gd name="T15" fmla="*/ 18 h 72"/>
                <a:gd name="T16" fmla="*/ 79 w 91"/>
                <a:gd name="T17" fmla="*/ 20 h 72"/>
                <a:gd name="T18" fmla="*/ 78 w 91"/>
                <a:gd name="T19" fmla="*/ 21 h 72"/>
                <a:gd name="T20" fmla="*/ 76 w 91"/>
                <a:gd name="T21" fmla="*/ 23 h 72"/>
                <a:gd name="T22" fmla="*/ 73 w 91"/>
                <a:gd name="T23" fmla="*/ 23 h 72"/>
                <a:gd name="T24" fmla="*/ 72 w 91"/>
                <a:gd name="T25" fmla="*/ 24 h 72"/>
                <a:gd name="T26" fmla="*/ 69 w 91"/>
                <a:gd name="T27" fmla="*/ 24 h 72"/>
                <a:gd name="T28" fmla="*/ 66 w 91"/>
                <a:gd name="T29" fmla="*/ 24 h 72"/>
                <a:gd name="T30" fmla="*/ 63 w 91"/>
                <a:gd name="T31" fmla="*/ 24 h 72"/>
                <a:gd name="T32" fmla="*/ 61 w 91"/>
                <a:gd name="T33" fmla="*/ 26 h 72"/>
                <a:gd name="T34" fmla="*/ 58 w 91"/>
                <a:gd name="T35" fmla="*/ 26 h 72"/>
                <a:gd name="T36" fmla="*/ 55 w 91"/>
                <a:gd name="T37" fmla="*/ 24 h 72"/>
                <a:gd name="T38" fmla="*/ 54 w 91"/>
                <a:gd name="T39" fmla="*/ 24 h 72"/>
                <a:gd name="T40" fmla="*/ 51 w 91"/>
                <a:gd name="T41" fmla="*/ 24 h 72"/>
                <a:gd name="T42" fmla="*/ 48 w 91"/>
                <a:gd name="T43" fmla="*/ 24 h 72"/>
                <a:gd name="T44" fmla="*/ 46 w 91"/>
                <a:gd name="T45" fmla="*/ 23 h 72"/>
                <a:gd name="T46" fmla="*/ 43 w 91"/>
                <a:gd name="T47" fmla="*/ 23 h 72"/>
                <a:gd name="T48" fmla="*/ 40 w 91"/>
                <a:gd name="T49" fmla="*/ 21 h 72"/>
                <a:gd name="T50" fmla="*/ 37 w 91"/>
                <a:gd name="T51" fmla="*/ 21 h 72"/>
                <a:gd name="T52" fmla="*/ 34 w 91"/>
                <a:gd name="T53" fmla="*/ 20 h 72"/>
                <a:gd name="T54" fmla="*/ 31 w 91"/>
                <a:gd name="T55" fmla="*/ 18 h 72"/>
                <a:gd name="T56" fmla="*/ 28 w 91"/>
                <a:gd name="T57" fmla="*/ 17 h 72"/>
                <a:gd name="T58" fmla="*/ 25 w 91"/>
                <a:gd name="T59" fmla="*/ 17 h 72"/>
                <a:gd name="T60" fmla="*/ 22 w 91"/>
                <a:gd name="T61" fmla="*/ 15 h 72"/>
                <a:gd name="T62" fmla="*/ 19 w 91"/>
                <a:gd name="T63" fmla="*/ 14 h 72"/>
                <a:gd name="T64" fmla="*/ 18 w 91"/>
                <a:gd name="T65" fmla="*/ 12 h 72"/>
                <a:gd name="T66" fmla="*/ 15 w 91"/>
                <a:gd name="T67" fmla="*/ 11 h 72"/>
                <a:gd name="T68" fmla="*/ 12 w 91"/>
                <a:gd name="T69" fmla="*/ 9 h 72"/>
                <a:gd name="T70" fmla="*/ 9 w 91"/>
                <a:gd name="T71" fmla="*/ 8 h 72"/>
                <a:gd name="T72" fmla="*/ 6 w 91"/>
                <a:gd name="T73" fmla="*/ 6 h 72"/>
                <a:gd name="T74" fmla="*/ 1 w 91"/>
                <a:gd name="T75" fmla="*/ 5 h 72"/>
                <a:gd name="T76" fmla="*/ 25 w 91"/>
                <a:gd name="T77" fmla="*/ 33 h 72"/>
                <a:gd name="T78" fmla="*/ 31 w 91"/>
                <a:gd name="T79" fmla="*/ 41 h 72"/>
                <a:gd name="T80" fmla="*/ 33 w 91"/>
                <a:gd name="T81" fmla="*/ 45 h 72"/>
                <a:gd name="T82" fmla="*/ 34 w 91"/>
                <a:gd name="T83" fmla="*/ 48 h 72"/>
                <a:gd name="T84" fmla="*/ 36 w 91"/>
                <a:gd name="T85" fmla="*/ 51 h 72"/>
                <a:gd name="T86" fmla="*/ 37 w 91"/>
                <a:gd name="T87" fmla="*/ 54 h 72"/>
                <a:gd name="T88" fmla="*/ 37 w 91"/>
                <a:gd name="T89" fmla="*/ 57 h 72"/>
                <a:gd name="T90" fmla="*/ 37 w 91"/>
                <a:gd name="T91" fmla="*/ 60 h 72"/>
                <a:gd name="T92" fmla="*/ 37 w 91"/>
                <a:gd name="T93" fmla="*/ 63 h 72"/>
                <a:gd name="T94" fmla="*/ 37 w 91"/>
                <a:gd name="T95" fmla="*/ 66 h 72"/>
                <a:gd name="T96" fmla="*/ 36 w 91"/>
                <a:gd name="T97" fmla="*/ 69 h 72"/>
                <a:gd name="T98" fmla="*/ 36 w 91"/>
                <a:gd name="T9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1" h="72">
                  <a:moveTo>
                    <a:pt x="91" y="0"/>
                  </a:moveTo>
                  <a:lnTo>
                    <a:pt x="91" y="2"/>
                  </a:lnTo>
                  <a:lnTo>
                    <a:pt x="91" y="3"/>
                  </a:lnTo>
                  <a:lnTo>
                    <a:pt x="91" y="5"/>
                  </a:lnTo>
                  <a:lnTo>
                    <a:pt x="91" y="6"/>
                  </a:lnTo>
                  <a:lnTo>
                    <a:pt x="91" y="8"/>
                  </a:lnTo>
                  <a:lnTo>
                    <a:pt x="90" y="9"/>
                  </a:lnTo>
                  <a:lnTo>
                    <a:pt x="90" y="11"/>
                  </a:lnTo>
                  <a:lnTo>
                    <a:pt x="88" y="12"/>
                  </a:lnTo>
                  <a:lnTo>
                    <a:pt x="87" y="14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5" y="17"/>
                  </a:lnTo>
                  <a:lnTo>
                    <a:pt x="84" y="17"/>
                  </a:lnTo>
                  <a:lnTo>
                    <a:pt x="84" y="18"/>
                  </a:lnTo>
                  <a:lnTo>
                    <a:pt x="82" y="18"/>
                  </a:lnTo>
                  <a:lnTo>
                    <a:pt x="81" y="20"/>
                  </a:lnTo>
                  <a:lnTo>
                    <a:pt x="79" y="20"/>
                  </a:lnTo>
                  <a:lnTo>
                    <a:pt x="79" y="21"/>
                  </a:lnTo>
                  <a:lnTo>
                    <a:pt x="78" y="21"/>
                  </a:lnTo>
                  <a:lnTo>
                    <a:pt x="76" y="21"/>
                  </a:lnTo>
                  <a:lnTo>
                    <a:pt x="76" y="23"/>
                  </a:lnTo>
                  <a:lnTo>
                    <a:pt x="75" y="23"/>
                  </a:lnTo>
                  <a:lnTo>
                    <a:pt x="73" y="23"/>
                  </a:lnTo>
                  <a:lnTo>
                    <a:pt x="72" y="23"/>
                  </a:lnTo>
                  <a:lnTo>
                    <a:pt x="72" y="24"/>
                  </a:lnTo>
                  <a:lnTo>
                    <a:pt x="70" y="24"/>
                  </a:lnTo>
                  <a:lnTo>
                    <a:pt x="69" y="24"/>
                  </a:lnTo>
                  <a:lnTo>
                    <a:pt x="67" y="24"/>
                  </a:lnTo>
                  <a:lnTo>
                    <a:pt x="66" y="24"/>
                  </a:lnTo>
                  <a:lnTo>
                    <a:pt x="64" y="24"/>
                  </a:lnTo>
                  <a:lnTo>
                    <a:pt x="63" y="24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60" y="26"/>
                  </a:lnTo>
                  <a:lnTo>
                    <a:pt x="58" y="26"/>
                  </a:lnTo>
                  <a:lnTo>
                    <a:pt x="57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8" y="24"/>
                  </a:lnTo>
                  <a:lnTo>
                    <a:pt x="48" y="23"/>
                  </a:lnTo>
                  <a:lnTo>
                    <a:pt x="46" y="23"/>
                  </a:lnTo>
                  <a:lnTo>
                    <a:pt x="45" y="23"/>
                  </a:lnTo>
                  <a:lnTo>
                    <a:pt x="43" y="23"/>
                  </a:lnTo>
                  <a:lnTo>
                    <a:pt x="42" y="21"/>
                  </a:lnTo>
                  <a:lnTo>
                    <a:pt x="40" y="21"/>
                  </a:lnTo>
                  <a:lnTo>
                    <a:pt x="39" y="21"/>
                  </a:lnTo>
                  <a:lnTo>
                    <a:pt x="37" y="21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3" y="18"/>
                  </a:lnTo>
                  <a:lnTo>
                    <a:pt x="31" y="18"/>
                  </a:lnTo>
                  <a:lnTo>
                    <a:pt x="30" y="18"/>
                  </a:lnTo>
                  <a:lnTo>
                    <a:pt x="28" y="17"/>
                  </a:lnTo>
                  <a:lnTo>
                    <a:pt x="27" y="17"/>
                  </a:lnTo>
                  <a:lnTo>
                    <a:pt x="25" y="17"/>
                  </a:lnTo>
                  <a:lnTo>
                    <a:pt x="24" y="15"/>
                  </a:lnTo>
                  <a:lnTo>
                    <a:pt x="22" y="15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2"/>
                  </a:lnTo>
                  <a:lnTo>
                    <a:pt x="18" y="12"/>
                  </a:lnTo>
                  <a:lnTo>
                    <a:pt x="16" y="12"/>
                  </a:lnTo>
                  <a:lnTo>
                    <a:pt x="15" y="11"/>
                  </a:lnTo>
                  <a:lnTo>
                    <a:pt x="13" y="11"/>
                  </a:lnTo>
                  <a:lnTo>
                    <a:pt x="12" y="9"/>
                  </a:lnTo>
                  <a:lnTo>
                    <a:pt x="10" y="9"/>
                  </a:lnTo>
                  <a:lnTo>
                    <a:pt x="9" y="8"/>
                  </a:lnTo>
                  <a:lnTo>
                    <a:pt x="7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25" y="33"/>
                  </a:lnTo>
                  <a:lnTo>
                    <a:pt x="28" y="38"/>
                  </a:lnTo>
                  <a:lnTo>
                    <a:pt x="31" y="41"/>
                  </a:lnTo>
                  <a:lnTo>
                    <a:pt x="33" y="44"/>
                  </a:lnTo>
                  <a:lnTo>
                    <a:pt x="33" y="45"/>
                  </a:lnTo>
                  <a:lnTo>
                    <a:pt x="34" y="47"/>
                  </a:lnTo>
                  <a:lnTo>
                    <a:pt x="34" y="48"/>
                  </a:lnTo>
                  <a:lnTo>
                    <a:pt x="36" y="50"/>
                  </a:lnTo>
                  <a:lnTo>
                    <a:pt x="36" y="51"/>
                  </a:lnTo>
                  <a:lnTo>
                    <a:pt x="36" y="53"/>
                  </a:lnTo>
                  <a:lnTo>
                    <a:pt x="37" y="54"/>
                  </a:lnTo>
                  <a:lnTo>
                    <a:pt x="37" y="56"/>
                  </a:lnTo>
                  <a:lnTo>
                    <a:pt x="37" y="57"/>
                  </a:lnTo>
                  <a:lnTo>
                    <a:pt x="37" y="59"/>
                  </a:lnTo>
                  <a:lnTo>
                    <a:pt x="37" y="60"/>
                  </a:lnTo>
                  <a:lnTo>
                    <a:pt x="37" y="62"/>
                  </a:lnTo>
                  <a:lnTo>
                    <a:pt x="37" y="63"/>
                  </a:lnTo>
                  <a:lnTo>
                    <a:pt x="37" y="65"/>
                  </a:lnTo>
                  <a:lnTo>
                    <a:pt x="37" y="66"/>
                  </a:lnTo>
                  <a:lnTo>
                    <a:pt x="37" y="68"/>
                  </a:lnTo>
                  <a:lnTo>
                    <a:pt x="36" y="69"/>
                  </a:lnTo>
                  <a:lnTo>
                    <a:pt x="36" y="71"/>
                  </a:lnTo>
                  <a:lnTo>
                    <a:pt x="36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 rot="5400000">
              <a:off x="3036" y="1111"/>
              <a:ext cx="74" cy="77"/>
            </a:xfrm>
            <a:custGeom>
              <a:avLst/>
              <a:gdLst>
                <a:gd name="T0" fmla="*/ 72 w 74"/>
                <a:gd name="T1" fmla="*/ 0 h 77"/>
                <a:gd name="T2" fmla="*/ 71 w 74"/>
                <a:gd name="T3" fmla="*/ 2 h 77"/>
                <a:gd name="T4" fmla="*/ 69 w 74"/>
                <a:gd name="T5" fmla="*/ 5 h 77"/>
                <a:gd name="T6" fmla="*/ 66 w 74"/>
                <a:gd name="T7" fmla="*/ 8 h 77"/>
                <a:gd name="T8" fmla="*/ 65 w 74"/>
                <a:gd name="T9" fmla="*/ 9 h 77"/>
                <a:gd name="T10" fmla="*/ 62 w 74"/>
                <a:gd name="T11" fmla="*/ 11 h 77"/>
                <a:gd name="T12" fmla="*/ 59 w 74"/>
                <a:gd name="T13" fmla="*/ 12 h 77"/>
                <a:gd name="T14" fmla="*/ 57 w 74"/>
                <a:gd name="T15" fmla="*/ 12 h 77"/>
                <a:gd name="T16" fmla="*/ 56 w 74"/>
                <a:gd name="T17" fmla="*/ 14 h 77"/>
                <a:gd name="T18" fmla="*/ 53 w 74"/>
                <a:gd name="T19" fmla="*/ 14 h 77"/>
                <a:gd name="T20" fmla="*/ 51 w 74"/>
                <a:gd name="T21" fmla="*/ 15 h 77"/>
                <a:gd name="T22" fmla="*/ 48 w 74"/>
                <a:gd name="T23" fmla="*/ 15 h 77"/>
                <a:gd name="T24" fmla="*/ 45 w 74"/>
                <a:gd name="T25" fmla="*/ 15 h 77"/>
                <a:gd name="T26" fmla="*/ 42 w 74"/>
                <a:gd name="T27" fmla="*/ 15 h 77"/>
                <a:gd name="T28" fmla="*/ 39 w 74"/>
                <a:gd name="T29" fmla="*/ 15 h 77"/>
                <a:gd name="T30" fmla="*/ 36 w 74"/>
                <a:gd name="T31" fmla="*/ 15 h 77"/>
                <a:gd name="T32" fmla="*/ 33 w 74"/>
                <a:gd name="T33" fmla="*/ 15 h 77"/>
                <a:gd name="T34" fmla="*/ 30 w 74"/>
                <a:gd name="T35" fmla="*/ 14 h 77"/>
                <a:gd name="T36" fmla="*/ 27 w 74"/>
                <a:gd name="T37" fmla="*/ 14 h 77"/>
                <a:gd name="T38" fmla="*/ 24 w 74"/>
                <a:gd name="T39" fmla="*/ 14 h 77"/>
                <a:gd name="T40" fmla="*/ 21 w 74"/>
                <a:gd name="T41" fmla="*/ 12 h 77"/>
                <a:gd name="T42" fmla="*/ 20 w 74"/>
                <a:gd name="T43" fmla="*/ 12 h 77"/>
                <a:gd name="T44" fmla="*/ 17 w 74"/>
                <a:gd name="T45" fmla="*/ 11 h 77"/>
                <a:gd name="T46" fmla="*/ 12 w 74"/>
                <a:gd name="T47" fmla="*/ 11 h 77"/>
                <a:gd name="T48" fmla="*/ 9 w 74"/>
                <a:gd name="T49" fmla="*/ 9 h 77"/>
                <a:gd name="T50" fmla="*/ 6 w 74"/>
                <a:gd name="T51" fmla="*/ 9 h 77"/>
                <a:gd name="T52" fmla="*/ 2 w 74"/>
                <a:gd name="T53" fmla="*/ 8 h 77"/>
                <a:gd name="T54" fmla="*/ 26 w 74"/>
                <a:gd name="T55" fmla="*/ 27 h 77"/>
                <a:gd name="T56" fmla="*/ 33 w 74"/>
                <a:gd name="T57" fmla="*/ 35 h 77"/>
                <a:gd name="T58" fmla="*/ 36 w 74"/>
                <a:gd name="T59" fmla="*/ 36 h 77"/>
                <a:gd name="T60" fmla="*/ 38 w 74"/>
                <a:gd name="T61" fmla="*/ 39 h 77"/>
                <a:gd name="T62" fmla="*/ 39 w 74"/>
                <a:gd name="T63" fmla="*/ 42 h 77"/>
                <a:gd name="T64" fmla="*/ 41 w 74"/>
                <a:gd name="T65" fmla="*/ 44 h 77"/>
                <a:gd name="T66" fmla="*/ 42 w 74"/>
                <a:gd name="T67" fmla="*/ 47 h 77"/>
                <a:gd name="T68" fmla="*/ 42 w 74"/>
                <a:gd name="T69" fmla="*/ 50 h 77"/>
                <a:gd name="T70" fmla="*/ 42 w 74"/>
                <a:gd name="T71" fmla="*/ 53 h 77"/>
                <a:gd name="T72" fmla="*/ 42 w 74"/>
                <a:gd name="T73" fmla="*/ 56 h 77"/>
                <a:gd name="T74" fmla="*/ 42 w 74"/>
                <a:gd name="T75" fmla="*/ 59 h 77"/>
                <a:gd name="T76" fmla="*/ 42 w 74"/>
                <a:gd name="T77" fmla="*/ 62 h 77"/>
                <a:gd name="T78" fmla="*/ 41 w 74"/>
                <a:gd name="T79" fmla="*/ 65 h 77"/>
                <a:gd name="T80" fmla="*/ 39 w 74"/>
                <a:gd name="T81" fmla="*/ 68 h 77"/>
                <a:gd name="T82" fmla="*/ 38 w 74"/>
                <a:gd name="T83" fmla="*/ 69 h 77"/>
                <a:gd name="T84" fmla="*/ 36 w 74"/>
                <a:gd name="T85" fmla="*/ 71 h 77"/>
                <a:gd name="T86" fmla="*/ 35 w 74"/>
                <a:gd name="T87" fmla="*/ 72 h 77"/>
                <a:gd name="T88" fmla="*/ 33 w 74"/>
                <a:gd name="T89" fmla="*/ 72 h 77"/>
                <a:gd name="T90" fmla="*/ 30 w 74"/>
                <a:gd name="T91" fmla="*/ 72 h 77"/>
                <a:gd name="T92" fmla="*/ 29 w 74"/>
                <a:gd name="T93" fmla="*/ 74 h 77"/>
                <a:gd name="T94" fmla="*/ 27 w 74"/>
                <a:gd name="T95" fmla="*/ 75 h 77"/>
                <a:gd name="T96" fmla="*/ 24 w 74"/>
                <a:gd name="T97" fmla="*/ 75 h 77"/>
                <a:gd name="T98" fmla="*/ 21 w 74"/>
                <a:gd name="T9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77">
                  <a:moveTo>
                    <a:pt x="74" y="0"/>
                  </a:moveTo>
                  <a:lnTo>
                    <a:pt x="72" y="0"/>
                  </a:lnTo>
                  <a:lnTo>
                    <a:pt x="72" y="2"/>
                  </a:lnTo>
                  <a:lnTo>
                    <a:pt x="71" y="2"/>
                  </a:lnTo>
                  <a:lnTo>
                    <a:pt x="71" y="3"/>
                  </a:lnTo>
                  <a:lnTo>
                    <a:pt x="69" y="5"/>
                  </a:lnTo>
                  <a:lnTo>
                    <a:pt x="68" y="6"/>
                  </a:lnTo>
                  <a:lnTo>
                    <a:pt x="66" y="8"/>
                  </a:lnTo>
                  <a:lnTo>
                    <a:pt x="65" y="8"/>
                  </a:lnTo>
                  <a:lnTo>
                    <a:pt x="65" y="9"/>
                  </a:lnTo>
                  <a:lnTo>
                    <a:pt x="63" y="9"/>
                  </a:lnTo>
                  <a:lnTo>
                    <a:pt x="62" y="11"/>
                  </a:lnTo>
                  <a:lnTo>
                    <a:pt x="60" y="11"/>
                  </a:lnTo>
                  <a:lnTo>
                    <a:pt x="59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4"/>
                  </a:lnTo>
                  <a:lnTo>
                    <a:pt x="56" y="14"/>
                  </a:lnTo>
                  <a:lnTo>
                    <a:pt x="54" y="14"/>
                  </a:lnTo>
                  <a:lnTo>
                    <a:pt x="53" y="14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0" y="15"/>
                  </a:lnTo>
                  <a:lnTo>
                    <a:pt x="48" y="15"/>
                  </a:lnTo>
                  <a:lnTo>
                    <a:pt x="47" y="15"/>
                  </a:lnTo>
                  <a:lnTo>
                    <a:pt x="45" y="15"/>
                  </a:lnTo>
                  <a:lnTo>
                    <a:pt x="44" y="15"/>
                  </a:lnTo>
                  <a:lnTo>
                    <a:pt x="42" y="15"/>
                  </a:lnTo>
                  <a:lnTo>
                    <a:pt x="41" y="15"/>
                  </a:lnTo>
                  <a:lnTo>
                    <a:pt x="39" y="15"/>
                  </a:lnTo>
                  <a:lnTo>
                    <a:pt x="38" y="15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3" y="15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27" y="14"/>
                  </a:lnTo>
                  <a:lnTo>
                    <a:pt x="26" y="14"/>
                  </a:lnTo>
                  <a:lnTo>
                    <a:pt x="24" y="14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9" y="9"/>
                  </a:lnTo>
                  <a:lnTo>
                    <a:pt x="8" y="9"/>
                  </a:lnTo>
                  <a:lnTo>
                    <a:pt x="6" y="9"/>
                  </a:lnTo>
                  <a:lnTo>
                    <a:pt x="5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26" y="27"/>
                  </a:lnTo>
                  <a:lnTo>
                    <a:pt x="30" y="32"/>
                  </a:lnTo>
                  <a:lnTo>
                    <a:pt x="33" y="35"/>
                  </a:lnTo>
                  <a:lnTo>
                    <a:pt x="35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8" y="39"/>
                  </a:lnTo>
                  <a:lnTo>
                    <a:pt x="39" y="41"/>
                  </a:lnTo>
                  <a:lnTo>
                    <a:pt x="39" y="42"/>
                  </a:lnTo>
                  <a:lnTo>
                    <a:pt x="41" y="42"/>
                  </a:lnTo>
                  <a:lnTo>
                    <a:pt x="41" y="44"/>
                  </a:lnTo>
                  <a:lnTo>
                    <a:pt x="41" y="45"/>
                  </a:lnTo>
                  <a:lnTo>
                    <a:pt x="42" y="47"/>
                  </a:lnTo>
                  <a:lnTo>
                    <a:pt x="42" y="48"/>
                  </a:lnTo>
                  <a:lnTo>
                    <a:pt x="42" y="50"/>
                  </a:lnTo>
                  <a:lnTo>
                    <a:pt x="42" y="51"/>
                  </a:lnTo>
                  <a:lnTo>
                    <a:pt x="42" y="53"/>
                  </a:lnTo>
                  <a:lnTo>
                    <a:pt x="42" y="54"/>
                  </a:lnTo>
                  <a:lnTo>
                    <a:pt x="42" y="56"/>
                  </a:lnTo>
                  <a:lnTo>
                    <a:pt x="42" y="57"/>
                  </a:lnTo>
                  <a:lnTo>
                    <a:pt x="42" y="59"/>
                  </a:lnTo>
                  <a:lnTo>
                    <a:pt x="42" y="60"/>
                  </a:lnTo>
                  <a:lnTo>
                    <a:pt x="42" y="62"/>
                  </a:lnTo>
                  <a:lnTo>
                    <a:pt x="41" y="63"/>
                  </a:lnTo>
                  <a:lnTo>
                    <a:pt x="41" y="65"/>
                  </a:lnTo>
                  <a:lnTo>
                    <a:pt x="39" y="66"/>
                  </a:lnTo>
                  <a:lnTo>
                    <a:pt x="39" y="68"/>
                  </a:lnTo>
                  <a:lnTo>
                    <a:pt x="38" y="68"/>
                  </a:lnTo>
                  <a:lnTo>
                    <a:pt x="38" y="69"/>
                  </a:lnTo>
                  <a:lnTo>
                    <a:pt x="36" y="69"/>
                  </a:lnTo>
                  <a:lnTo>
                    <a:pt x="36" y="71"/>
                  </a:lnTo>
                  <a:lnTo>
                    <a:pt x="35" y="71"/>
                  </a:lnTo>
                  <a:lnTo>
                    <a:pt x="35" y="72"/>
                  </a:lnTo>
                  <a:lnTo>
                    <a:pt x="33" y="72"/>
                  </a:lnTo>
                  <a:lnTo>
                    <a:pt x="33" y="72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30" y="74"/>
                  </a:lnTo>
                  <a:lnTo>
                    <a:pt x="29" y="74"/>
                  </a:lnTo>
                  <a:lnTo>
                    <a:pt x="27" y="74"/>
                  </a:lnTo>
                  <a:lnTo>
                    <a:pt x="27" y="75"/>
                  </a:lnTo>
                  <a:lnTo>
                    <a:pt x="26" y="75"/>
                  </a:lnTo>
                  <a:lnTo>
                    <a:pt x="24" y="75"/>
                  </a:lnTo>
                  <a:lnTo>
                    <a:pt x="23" y="77"/>
                  </a:lnTo>
                  <a:lnTo>
                    <a:pt x="21" y="7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 rot="5400000">
              <a:off x="2966" y="1065"/>
              <a:ext cx="66" cy="75"/>
            </a:xfrm>
            <a:custGeom>
              <a:avLst/>
              <a:gdLst>
                <a:gd name="T0" fmla="*/ 64 w 66"/>
                <a:gd name="T1" fmla="*/ 2 h 75"/>
                <a:gd name="T2" fmla="*/ 61 w 66"/>
                <a:gd name="T3" fmla="*/ 2 h 75"/>
                <a:gd name="T4" fmla="*/ 58 w 66"/>
                <a:gd name="T5" fmla="*/ 3 h 75"/>
                <a:gd name="T6" fmla="*/ 55 w 66"/>
                <a:gd name="T7" fmla="*/ 3 h 75"/>
                <a:gd name="T8" fmla="*/ 52 w 66"/>
                <a:gd name="T9" fmla="*/ 3 h 75"/>
                <a:gd name="T10" fmla="*/ 49 w 66"/>
                <a:gd name="T11" fmla="*/ 3 h 75"/>
                <a:gd name="T12" fmla="*/ 46 w 66"/>
                <a:gd name="T13" fmla="*/ 3 h 75"/>
                <a:gd name="T14" fmla="*/ 43 w 66"/>
                <a:gd name="T15" fmla="*/ 3 h 75"/>
                <a:gd name="T16" fmla="*/ 40 w 66"/>
                <a:gd name="T17" fmla="*/ 3 h 75"/>
                <a:gd name="T18" fmla="*/ 36 w 66"/>
                <a:gd name="T19" fmla="*/ 2 h 75"/>
                <a:gd name="T20" fmla="*/ 33 w 66"/>
                <a:gd name="T21" fmla="*/ 2 h 75"/>
                <a:gd name="T22" fmla="*/ 28 w 66"/>
                <a:gd name="T23" fmla="*/ 2 h 75"/>
                <a:gd name="T24" fmla="*/ 25 w 66"/>
                <a:gd name="T25" fmla="*/ 0 h 75"/>
                <a:gd name="T26" fmla="*/ 21 w 66"/>
                <a:gd name="T27" fmla="*/ 0 h 75"/>
                <a:gd name="T28" fmla="*/ 40 w 66"/>
                <a:gd name="T29" fmla="*/ 11 h 75"/>
                <a:gd name="T30" fmla="*/ 52 w 66"/>
                <a:gd name="T31" fmla="*/ 18 h 75"/>
                <a:gd name="T32" fmla="*/ 57 w 66"/>
                <a:gd name="T33" fmla="*/ 21 h 75"/>
                <a:gd name="T34" fmla="*/ 58 w 66"/>
                <a:gd name="T35" fmla="*/ 24 h 75"/>
                <a:gd name="T36" fmla="*/ 61 w 66"/>
                <a:gd name="T37" fmla="*/ 26 h 75"/>
                <a:gd name="T38" fmla="*/ 63 w 66"/>
                <a:gd name="T39" fmla="*/ 27 h 75"/>
                <a:gd name="T40" fmla="*/ 63 w 66"/>
                <a:gd name="T41" fmla="*/ 30 h 75"/>
                <a:gd name="T42" fmla="*/ 64 w 66"/>
                <a:gd name="T43" fmla="*/ 32 h 75"/>
                <a:gd name="T44" fmla="*/ 64 w 66"/>
                <a:gd name="T45" fmla="*/ 33 h 75"/>
                <a:gd name="T46" fmla="*/ 64 w 66"/>
                <a:gd name="T47" fmla="*/ 36 h 75"/>
                <a:gd name="T48" fmla="*/ 66 w 66"/>
                <a:gd name="T49" fmla="*/ 38 h 75"/>
                <a:gd name="T50" fmla="*/ 66 w 66"/>
                <a:gd name="T51" fmla="*/ 41 h 75"/>
                <a:gd name="T52" fmla="*/ 66 w 66"/>
                <a:gd name="T53" fmla="*/ 44 h 75"/>
                <a:gd name="T54" fmla="*/ 64 w 66"/>
                <a:gd name="T55" fmla="*/ 45 h 75"/>
                <a:gd name="T56" fmla="*/ 64 w 66"/>
                <a:gd name="T57" fmla="*/ 48 h 75"/>
                <a:gd name="T58" fmla="*/ 64 w 66"/>
                <a:gd name="T59" fmla="*/ 51 h 75"/>
                <a:gd name="T60" fmla="*/ 63 w 66"/>
                <a:gd name="T61" fmla="*/ 53 h 75"/>
                <a:gd name="T62" fmla="*/ 61 w 66"/>
                <a:gd name="T63" fmla="*/ 56 h 75"/>
                <a:gd name="T64" fmla="*/ 58 w 66"/>
                <a:gd name="T65" fmla="*/ 57 h 75"/>
                <a:gd name="T66" fmla="*/ 57 w 66"/>
                <a:gd name="T67" fmla="*/ 59 h 75"/>
                <a:gd name="T68" fmla="*/ 54 w 66"/>
                <a:gd name="T69" fmla="*/ 60 h 75"/>
                <a:gd name="T70" fmla="*/ 51 w 66"/>
                <a:gd name="T71" fmla="*/ 62 h 75"/>
                <a:gd name="T72" fmla="*/ 48 w 66"/>
                <a:gd name="T73" fmla="*/ 62 h 75"/>
                <a:gd name="T74" fmla="*/ 45 w 66"/>
                <a:gd name="T75" fmla="*/ 63 h 75"/>
                <a:gd name="T76" fmla="*/ 42 w 66"/>
                <a:gd name="T77" fmla="*/ 63 h 75"/>
                <a:gd name="T78" fmla="*/ 39 w 66"/>
                <a:gd name="T79" fmla="*/ 65 h 75"/>
                <a:gd name="T80" fmla="*/ 36 w 66"/>
                <a:gd name="T81" fmla="*/ 65 h 75"/>
                <a:gd name="T82" fmla="*/ 31 w 66"/>
                <a:gd name="T83" fmla="*/ 65 h 75"/>
                <a:gd name="T84" fmla="*/ 28 w 66"/>
                <a:gd name="T85" fmla="*/ 65 h 75"/>
                <a:gd name="T86" fmla="*/ 25 w 66"/>
                <a:gd name="T87" fmla="*/ 65 h 75"/>
                <a:gd name="T88" fmla="*/ 21 w 66"/>
                <a:gd name="T89" fmla="*/ 65 h 75"/>
                <a:gd name="T90" fmla="*/ 15 w 66"/>
                <a:gd name="T91" fmla="*/ 65 h 75"/>
                <a:gd name="T92" fmla="*/ 9 w 66"/>
                <a:gd name="T93" fmla="*/ 65 h 75"/>
                <a:gd name="T94" fmla="*/ 3 w 66"/>
                <a:gd name="T95" fmla="*/ 65 h 75"/>
                <a:gd name="T96" fmla="*/ 27 w 66"/>
                <a:gd name="T97" fmla="*/ 71 h 75"/>
                <a:gd name="T98" fmla="*/ 36 w 66"/>
                <a:gd name="T9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6" h="75">
                  <a:moveTo>
                    <a:pt x="64" y="2"/>
                  </a:moveTo>
                  <a:lnTo>
                    <a:pt x="64" y="2"/>
                  </a:lnTo>
                  <a:lnTo>
                    <a:pt x="63" y="2"/>
                  </a:lnTo>
                  <a:lnTo>
                    <a:pt x="61" y="2"/>
                  </a:lnTo>
                  <a:lnTo>
                    <a:pt x="60" y="3"/>
                  </a:lnTo>
                  <a:lnTo>
                    <a:pt x="58" y="3"/>
                  </a:lnTo>
                  <a:lnTo>
                    <a:pt x="57" y="3"/>
                  </a:lnTo>
                  <a:lnTo>
                    <a:pt x="55" y="3"/>
                  </a:lnTo>
                  <a:lnTo>
                    <a:pt x="54" y="3"/>
                  </a:lnTo>
                  <a:lnTo>
                    <a:pt x="52" y="3"/>
                  </a:lnTo>
                  <a:lnTo>
                    <a:pt x="51" y="3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6" y="3"/>
                  </a:lnTo>
                  <a:lnTo>
                    <a:pt x="45" y="3"/>
                  </a:lnTo>
                  <a:lnTo>
                    <a:pt x="43" y="3"/>
                  </a:lnTo>
                  <a:lnTo>
                    <a:pt x="42" y="3"/>
                  </a:lnTo>
                  <a:lnTo>
                    <a:pt x="40" y="3"/>
                  </a:lnTo>
                  <a:lnTo>
                    <a:pt x="39" y="3"/>
                  </a:lnTo>
                  <a:lnTo>
                    <a:pt x="36" y="2"/>
                  </a:lnTo>
                  <a:lnTo>
                    <a:pt x="34" y="2"/>
                  </a:lnTo>
                  <a:lnTo>
                    <a:pt x="33" y="2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40" y="11"/>
                  </a:lnTo>
                  <a:lnTo>
                    <a:pt x="49" y="17"/>
                  </a:lnTo>
                  <a:lnTo>
                    <a:pt x="52" y="18"/>
                  </a:lnTo>
                  <a:lnTo>
                    <a:pt x="54" y="20"/>
                  </a:lnTo>
                  <a:lnTo>
                    <a:pt x="57" y="21"/>
                  </a:lnTo>
                  <a:lnTo>
                    <a:pt x="58" y="23"/>
                  </a:lnTo>
                  <a:lnTo>
                    <a:pt x="58" y="24"/>
                  </a:lnTo>
                  <a:lnTo>
                    <a:pt x="60" y="24"/>
                  </a:lnTo>
                  <a:lnTo>
                    <a:pt x="61" y="26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3" y="29"/>
                  </a:lnTo>
                  <a:lnTo>
                    <a:pt x="63" y="30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4" y="35"/>
                  </a:lnTo>
                  <a:lnTo>
                    <a:pt x="64" y="36"/>
                  </a:lnTo>
                  <a:lnTo>
                    <a:pt x="66" y="36"/>
                  </a:lnTo>
                  <a:lnTo>
                    <a:pt x="66" y="38"/>
                  </a:lnTo>
                  <a:lnTo>
                    <a:pt x="66" y="39"/>
                  </a:lnTo>
                  <a:lnTo>
                    <a:pt x="66" y="41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5"/>
                  </a:lnTo>
                  <a:lnTo>
                    <a:pt x="64" y="45"/>
                  </a:lnTo>
                  <a:lnTo>
                    <a:pt x="64" y="47"/>
                  </a:lnTo>
                  <a:lnTo>
                    <a:pt x="64" y="48"/>
                  </a:lnTo>
                  <a:lnTo>
                    <a:pt x="64" y="50"/>
                  </a:lnTo>
                  <a:lnTo>
                    <a:pt x="64" y="51"/>
                  </a:lnTo>
                  <a:lnTo>
                    <a:pt x="63" y="51"/>
                  </a:lnTo>
                  <a:lnTo>
                    <a:pt x="63" y="53"/>
                  </a:lnTo>
                  <a:lnTo>
                    <a:pt x="61" y="54"/>
                  </a:lnTo>
                  <a:lnTo>
                    <a:pt x="61" y="56"/>
                  </a:lnTo>
                  <a:lnTo>
                    <a:pt x="60" y="56"/>
                  </a:lnTo>
                  <a:lnTo>
                    <a:pt x="58" y="57"/>
                  </a:lnTo>
                  <a:lnTo>
                    <a:pt x="57" y="57"/>
                  </a:lnTo>
                  <a:lnTo>
                    <a:pt x="57" y="59"/>
                  </a:lnTo>
                  <a:lnTo>
                    <a:pt x="55" y="59"/>
                  </a:lnTo>
                  <a:lnTo>
                    <a:pt x="54" y="60"/>
                  </a:lnTo>
                  <a:lnTo>
                    <a:pt x="52" y="60"/>
                  </a:lnTo>
                  <a:lnTo>
                    <a:pt x="51" y="62"/>
                  </a:lnTo>
                  <a:lnTo>
                    <a:pt x="49" y="62"/>
                  </a:lnTo>
                  <a:lnTo>
                    <a:pt x="48" y="62"/>
                  </a:lnTo>
                  <a:lnTo>
                    <a:pt x="46" y="63"/>
                  </a:lnTo>
                  <a:lnTo>
                    <a:pt x="45" y="63"/>
                  </a:lnTo>
                  <a:lnTo>
                    <a:pt x="43" y="63"/>
                  </a:lnTo>
                  <a:lnTo>
                    <a:pt x="42" y="63"/>
                  </a:lnTo>
                  <a:lnTo>
                    <a:pt x="40" y="65"/>
                  </a:lnTo>
                  <a:lnTo>
                    <a:pt x="39" y="65"/>
                  </a:lnTo>
                  <a:lnTo>
                    <a:pt x="37" y="65"/>
                  </a:lnTo>
                  <a:lnTo>
                    <a:pt x="36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30" y="65"/>
                  </a:lnTo>
                  <a:lnTo>
                    <a:pt x="28" y="65"/>
                  </a:lnTo>
                  <a:lnTo>
                    <a:pt x="27" y="65"/>
                  </a:lnTo>
                  <a:lnTo>
                    <a:pt x="25" y="65"/>
                  </a:lnTo>
                  <a:lnTo>
                    <a:pt x="22" y="65"/>
                  </a:lnTo>
                  <a:lnTo>
                    <a:pt x="21" y="65"/>
                  </a:lnTo>
                  <a:lnTo>
                    <a:pt x="18" y="65"/>
                  </a:lnTo>
                  <a:lnTo>
                    <a:pt x="15" y="65"/>
                  </a:lnTo>
                  <a:lnTo>
                    <a:pt x="12" y="65"/>
                  </a:lnTo>
                  <a:lnTo>
                    <a:pt x="9" y="65"/>
                  </a:lnTo>
                  <a:lnTo>
                    <a:pt x="6" y="65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27" y="71"/>
                  </a:lnTo>
                  <a:lnTo>
                    <a:pt x="33" y="74"/>
                  </a:lnTo>
                  <a:lnTo>
                    <a:pt x="36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 rot="5400000">
              <a:off x="2870" y="1033"/>
              <a:ext cx="94" cy="90"/>
            </a:xfrm>
            <a:custGeom>
              <a:avLst/>
              <a:gdLst>
                <a:gd name="T0" fmla="*/ 78 w 94"/>
                <a:gd name="T1" fmla="*/ 0 h 90"/>
                <a:gd name="T2" fmla="*/ 81 w 94"/>
                <a:gd name="T3" fmla="*/ 3 h 90"/>
                <a:gd name="T4" fmla="*/ 84 w 94"/>
                <a:gd name="T5" fmla="*/ 5 h 90"/>
                <a:gd name="T6" fmla="*/ 87 w 94"/>
                <a:gd name="T7" fmla="*/ 8 h 90"/>
                <a:gd name="T8" fmla="*/ 88 w 94"/>
                <a:gd name="T9" fmla="*/ 9 h 90"/>
                <a:gd name="T10" fmla="*/ 91 w 94"/>
                <a:gd name="T11" fmla="*/ 12 h 90"/>
                <a:gd name="T12" fmla="*/ 93 w 94"/>
                <a:gd name="T13" fmla="*/ 14 h 90"/>
                <a:gd name="T14" fmla="*/ 93 w 94"/>
                <a:gd name="T15" fmla="*/ 17 h 90"/>
                <a:gd name="T16" fmla="*/ 94 w 94"/>
                <a:gd name="T17" fmla="*/ 20 h 90"/>
                <a:gd name="T18" fmla="*/ 94 w 94"/>
                <a:gd name="T19" fmla="*/ 23 h 90"/>
                <a:gd name="T20" fmla="*/ 94 w 94"/>
                <a:gd name="T21" fmla="*/ 26 h 90"/>
                <a:gd name="T22" fmla="*/ 94 w 94"/>
                <a:gd name="T23" fmla="*/ 29 h 90"/>
                <a:gd name="T24" fmla="*/ 93 w 94"/>
                <a:gd name="T25" fmla="*/ 30 h 90"/>
                <a:gd name="T26" fmla="*/ 91 w 94"/>
                <a:gd name="T27" fmla="*/ 33 h 90"/>
                <a:gd name="T28" fmla="*/ 90 w 94"/>
                <a:gd name="T29" fmla="*/ 35 h 90"/>
                <a:gd name="T30" fmla="*/ 88 w 94"/>
                <a:gd name="T31" fmla="*/ 36 h 90"/>
                <a:gd name="T32" fmla="*/ 87 w 94"/>
                <a:gd name="T33" fmla="*/ 38 h 90"/>
                <a:gd name="T34" fmla="*/ 85 w 94"/>
                <a:gd name="T35" fmla="*/ 39 h 90"/>
                <a:gd name="T36" fmla="*/ 82 w 94"/>
                <a:gd name="T37" fmla="*/ 41 h 90"/>
                <a:gd name="T38" fmla="*/ 81 w 94"/>
                <a:gd name="T39" fmla="*/ 42 h 90"/>
                <a:gd name="T40" fmla="*/ 78 w 94"/>
                <a:gd name="T41" fmla="*/ 44 h 90"/>
                <a:gd name="T42" fmla="*/ 75 w 94"/>
                <a:gd name="T43" fmla="*/ 45 h 90"/>
                <a:gd name="T44" fmla="*/ 72 w 94"/>
                <a:gd name="T45" fmla="*/ 45 h 90"/>
                <a:gd name="T46" fmla="*/ 69 w 94"/>
                <a:gd name="T47" fmla="*/ 47 h 90"/>
                <a:gd name="T48" fmla="*/ 66 w 94"/>
                <a:gd name="T49" fmla="*/ 47 h 90"/>
                <a:gd name="T50" fmla="*/ 61 w 94"/>
                <a:gd name="T51" fmla="*/ 48 h 90"/>
                <a:gd name="T52" fmla="*/ 54 w 94"/>
                <a:gd name="T53" fmla="*/ 48 h 90"/>
                <a:gd name="T54" fmla="*/ 45 w 94"/>
                <a:gd name="T55" fmla="*/ 48 h 90"/>
                <a:gd name="T56" fmla="*/ 31 w 94"/>
                <a:gd name="T57" fmla="*/ 50 h 90"/>
                <a:gd name="T58" fmla="*/ 0 w 94"/>
                <a:gd name="T59" fmla="*/ 48 h 90"/>
                <a:gd name="T60" fmla="*/ 57 w 94"/>
                <a:gd name="T61" fmla="*/ 54 h 90"/>
                <a:gd name="T62" fmla="*/ 66 w 94"/>
                <a:gd name="T63" fmla="*/ 56 h 90"/>
                <a:gd name="T64" fmla="*/ 69 w 94"/>
                <a:gd name="T65" fmla="*/ 57 h 90"/>
                <a:gd name="T66" fmla="*/ 73 w 94"/>
                <a:gd name="T67" fmla="*/ 59 h 90"/>
                <a:gd name="T68" fmla="*/ 76 w 94"/>
                <a:gd name="T69" fmla="*/ 60 h 90"/>
                <a:gd name="T70" fmla="*/ 79 w 94"/>
                <a:gd name="T71" fmla="*/ 62 h 90"/>
                <a:gd name="T72" fmla="*/ 82 w 94"/>
                <a:gd name="T73" fmla="*/ 63 h 90"/>
                <a:gd name="T74" fmla="*/ 85 w 94"/>
                <a:gd name="T75" fmla="*/ 66 h 90"/>
                <a:gd name="T76" fmla="*/ 88 w 94"/>
                <a:gd name="T77" fmla="*/ 66 h 90"/>
                <a:gd name="T78" fmla="*/ 88 w 94"/>
                <a:gd name="T79" fmla="*/ 69 h 90"/>
                <a:gd name="T80" fmla="*/ 90 w 94"/>
                <a:gd name="T81" fmla="*/ 71 h 90"/>
                <a:gd name="T82" fmla="*/ 91 w 94"/>
                <a:gd name="T83" fmla="*/ 72 h 90"/>
                <a:gd name="T84" fmla="*/ 91 w 94"/>
                <a:gd name="T85" fmla="*/ 75 h 90"/>
                <a:gd name="T86" fmla="*/ 93 w 94"/>
                <a:gd name="T87" fmla="*/ 77 h 90"/>
                <a:gd name="T88" fmla="*/ 93 w 94"/>
                <a:gd name="T89" fmla="*/ 80 h 90"/>
                <a:gd name="T90" fmla="*/ 93 w 94"/>
                <a:gd name="T91" fmla="*/ 83 h 90"/>
                <a:gd name="T92" fmla="*/ 91 w 94"/>
                <a:gd name="T93" fmla="*/ 84 h 90"/>
                <a:gd name="T94" fmla="*/ 91 w 94"/>
                <a:gd name="T95" fmla="*/ 87 h 90"/>
                <a:gd name="T96" fmla="*/ 90 w 94"/>
                <a:gd name="T97" fmla="*/ 89 h 90"/>
                <a:gd name="T98" fmla="*/ 88 w 94"/>
                <a:gd name="T9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4" h="90">
                  <a:moveTo>
                    <a:pt x="75" y="0"/>
                  </a:moveTo>
                  <a:lnTo>
                    <a:pt x="78" y="0"/>
                  </a:lnTo>
                  <a:lnTo>
                    <a:pt x="79" y="2"/>
                  </a:lnTo>
                  <a:lnTo>
                    <a:pt x="81" y="3"/>
                  </a:lnTo>
                  <a:lnTo>
                    <a:pt x="82" y="3"/>
                  </a:lnTo>
                  <a:lnTo>
                    <a:pt x="84" y="5"/>
                  </a:lnTo>
                  <a:lnTo>
                    <a:pt x="85" y="6"/>
                  </a:lnTo>
                  <a:lnTo>
                    <a:pt x="87" y="8"/>
                  </a:lnTo>
                  <a:lnTo>
                    <a:pt x="88" y="8"/>
                  </a:lnTo>
                  <a:lnTo>
                    <a:pt x="88" y="9"/>
                  </a:lnTo>
                  <a:lnTo>
                    <a:pt x="90" y="11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3" y="14"/>
                  </a:lnTo>
                  <a:lnTo>
                    <a:pt x="93" y="15"/>
                  </a:lnTo>
                  <a:lnTo>
                    <a:pt x="93" y="17"/>
                  </a:lnTo>
                  <a:lnTo>
                    <a:pt x="94" y="18"/>
                  </a:lnTo>
                  <a:lnTo>
                    <a:pt x="94" y="20"/>
                  </a:lnTo>
                  <a:lnTo>
                    <a:pt x="94" y="21"/>
                  </a:lnTo>
                  <a:lnTo>
                    <a:pt x="94" y="23"/>
                  </a:lnTo>
                  <a:lnTo>
                    <a:pt x="94" y="24"/>
                  </a:lnTo>
                  <a:lnTo>
                    <a:pt x="94" y="26"/>
                  </a:lnTo>
                  <a:lnTo>
                    <a:pt x="94" y="27"/>
                  </a:lnTo>
                  <a:lnTo>
                    <a:pt x="94" y="29"/>
                  </a:lnTo>
                  <a:lnTo>
                    <a:pt x="94" y="30"/>
                  </a:lnTo>
                  <a:lnTo>
                    <a:pt x="93" y="30"/>
                  </a:lnTo>
                  <a:lnTo>
                    <a:pt x="93" y="32"/>
                  </a:lnTo>
                  <a:lnTo>
                    <a:pt x="91" y="33"/>
                  </a:lnTo>
                  <a:lnTo>
                    <a:pt x="91" y="35"/>
                  </a:lnTo>
                  <a:lnTo>
                    <a:pt x="90" y="35"/>
                  </a:lnTo>
                  <a:lnTo>
                    <a:pt x="90" y="36"/>
                  </a:lnTo>
                  <a:lnTo>
                    <a:pt x="88" y="36"/>
                  </a:lnTo>
                  <a:lnTo>
                    <a:pt x="88" y="38"/>
                  </a:lnTo>
                  <a:lnTo>
                    <a:pt x="87" y="38"/>
                  </a:lnTo>
                  <a:lnTo>
                    <a:pt x="87" y="39"/>
                  </a:lnTo>
                  <a:lnTo>
                    <a:pt x="85" y="39"/>
                  </a:lnTo>
                  <a:lnTo>
                    <a:pt x="84" y="41"/>
                  </a:lnTo>
                  <a:lnTo>
                    <a:pt x="82" y="41"/>
                  </a:lnTo>
                  <a:lnTo>
                    <a:pt x="82" y="42"/>
                  </a:lnTo>
                  <a:lnTo>
                    <a:pt x="81" y="42"/>
                  </a:lnTo>
                  <a:lnTo>
                    <a:pt x="79" y="42"/>
                  </a:lnTo>
                  <a:lnTo>
                    <a:pt x="78" y="44"/>
                  </a:lnTo>
                  <a:lnTo>
                    <a:pt x="76" y="44"/>
                  </a:lnTo>
                  <a:lnTo>
                    <a:pt x="75" y="45"/>
                  </a:lnTo>
                  <a:lnTo>
                    <a:pt x="73" y="45"/>
                  </a:lnTo>
                  <a:lnTo>
                    <a:pt x="72" y="45"/>
                  </a:lnTo>
                  <a:lnTo>
                    <a:pt x="70" y="45"/>
                  </a:lnTo>
                  <a:lnTo>
                    <a:pt x="69" y="47"/>
                  </a:lnTo>
                  <a:lnTo>
                    <a:pt x="67" y="47"/>
                  </a:lnTo>
                  <a:lnTo>
                    <a:pt x="66" y="47"/>
                  </a:lnTo>
                  <a:lnTo>
                    <a:pt x="63" y="48"/>
                  </a:lnTo>
                  <a:lnTo>
                    <a:pt x="61" y="48"/>
                  </a:lnTo>
                  <a:lnTo>
                    <a:pt x="58" y="48"/>
                  </a:lnTo>
                  <a:lnTo>
                    <a:pt x="54" y="48"/>
                  </a:lnTo>
                  <a:lnTo>
                    <a:pt x="51" y="48"/>
                  </a:lnTo>
                  <a:lnTo>
                    <a:pt x="45" y="48"/>
                  </a:lnTo>
                  <a:lnTo>
                    <a:pt x="39" y="50"/>
                  </a:lnTo>
                  <a:lnTo>
                    <a:pt x="31" y="50"/>
                  </a:lnTo>
                  <a:lnTo>
                    <a:pt x="22" y="48"/>
                  </a:lnTo>
                  <a:lnTo>
                    <a:pt x="0" y="48"/>
                  </a:lnTo>
                  <a:lnTo>
                    <a:pt x="48" y="53"/>
                  </a:lnTo>
                  <a:lnTo>
                    <a:pt x="57" y="54"/>
                  </a:lnTo>
                  <a:lnTo>
                    <a:pt x="61" y="54"/>
                  </a:lnTo>
                  <a:lnTo>
                    <a:pt x="66" y="56"/>
                  </a:lnTo>
                  <a:lnTo>
                    <a:pt x="67" y="56"/>
                  </a:lnTo>
                  <a:lnTo>
                    <a:pt x="69" y="57"/>
                  </a:lnTo>
                  <a:lnTo>
                    <a:pt x="72" y="57"/>
                  </a:lnTo>
                  <a:lnTo>
                    <a:pt x="73" y="59"/>
                  </a:lnTo>
                  <a:lnTo>
                    <a:pt x="75" y="59"/>
                  </a:lnTo>
                  <a:lnTo>
                    <a:pt x="76" y="60"/>
                  </a:lnTo>
                  <a:lnTo>
                    <a:pt x="78" y="60"/>
                  </a:lnTo>
                  <a:lnTo>
                    <a:pt x="79" y="62"/>
                  </a:lnTo>
                  <a:lnTo>
                    <a:pt x="81" y="63"/>
                  </a:lnTo>
                  <a:lnTo>
                    <a:pt x="82" y="63"/>
                  </a:lnTo>
                  <a:lnTo>
                    <a:pt x="84" y="65"/>
                  </a:lnTo>
                  <a:lnTo>
                    <a:pt x="85" y="66"/>
                  </a:lnTo>
                  <a:lnTo>
                    <a:pt x="87" y="66"/>
                  </a:lnTo>
                  <a:lnTo>
                    <a:pt x="88" y="66"/>
                  </a:lnTo>
                  <a:lnTo>
                    <a:pt x="88" y="68"/>
                  </a:lnTo>
                  <a:lnTo>
                    <a:pt x="88" y="69"/>
                  </a:lnTo>
                  <a:lnTo>
                    <a:pt x="90" y="69"/>
                  </a:lnTo>
                  <a:lnTo>
                    <a:pt x="90" y="71"/>
                  </a:lnTo>
                  <a:lnTo>
                    <a:pt x="90" y="72"/>
                  </a:lnTo>
                  <a:lnTo>
                    <a:pt x="91" y="72"/>
                  </a:lnTo>
                  <a:lnTo>
                    <a:pt x="91" y="74"/>
                  </a:lnTo>
                  <a:lnTo>
                    <a:pt x="91" y="75"/>
                  </a:lnTo>
                  <a:lnTo>
                    <a:pt x="93" y="75"/>
                  </a:lnTo>
                  <a:lnTo>
                    <a:pt x="93" y="77"/>
                  </a:lnTo>
                  <a:lnTo>
                    <a:pt x="93" y="78"/>
                  </a:lnTo>
                  <a:lnTo>
                    <a:pt x="93" y="80"/>
                  </a:lnTo>
                  <a:lnTo>
                    <a:pt x="93" y="81"/>
                  </a:lnTo>
                  <a:lnTo>
                    <a:pt x="93" y="83"/>
                  </a:lnTo>
                  <a:lnTo>
                    <a:pt x="93" y="84"/>
                  </a:lnTo>
                  <a:lnTo>
                    <a:pt x="91" y="84"/>
                  </a:lnTo>
                  <a:lnTo>
                    <a:pt x="91" y="86"/>
                  </a:lnTo>
                  <a:lnTo>
                    <a:pt x="91" y="87"/>
                  </a:lnTo>
                  <a:lnTo>
                    <a:pt x="90" y="87"/>
                  </a:lnTo>
                  <a:lnTo>
                    <a:pt x="90" y="89"/>
                  </a:lnTo>
                  <a:lnTo>
                    <a:pt x="90" y="90"/>
                  </a:lnTo>
                  <a:lnTo>
                    <a:pt x="88" y="9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 rot="5400000">
              <a:off x="2784" y="1037"/>
              <a:ext cx="94" cy="81"/>
            </a:xfrm>
            <a:custGeom>
              <a:avLst/>
              <a:gdLst>
                <a:gd name="T0" fmla="*/ 88 w 94"/>
                <a:gd name="T1" fmla="*/ 2 h 81"/>
                <a:gd name="T2" fmla="*/ 87 w 94"/>
                <a:gd name="T3" fmla="*/ 3 h 81"/>
                <a:gd name="T4" fmla="*/ 84 w 94"/>
                <a:gd name="T5" fmla="*/ 6 h 81"/>
                <a:gd name="T6" fmla="*/ 81 w 94"/>
                <a:gd name="T7" fmla="*/ 8 h 81"/>
                <a:gd name="T8" fmla="*/ 78 w 94"/>
                <a:gd name="T9" fmla="*/ 11 h 81"/>
                <a:gd name="T10" fmla="*/ 75 w 94"/>
                <a:gd name="T11" fmla="*/ 12 h 81"/>
                <a:gd name="T12" fmla="*/ 72 w 94"/>
                <a:gd name="T13" fmla="*/ 12 h 81"/>
                <a:gd name="T14" fmla="*/ 67 w 94"/>
                <a:gd name="T15" fmla="*/ 14 h 81"/>
                <a:gd name="T16" fmla="*/ 61 w 94"/>
                <a:gd name="T17" fmla="*/ 15 h 81"/>
                <a:gd name="T18" fmla="*/ 48 w 94"/>
                <a:gd name="T19" fmla="*/ 17 h 81"/>
                <a:gd name="T20" fmla="*/ 22 w 94"/>
                <a:gd name="T21" fmla="*/ 21 h 81"/>
                <a:gd name="T22" fmla="*/ 39 w 94"/>
                <a:gd name="T23" fmla="*/ 20 h 81"/>
                <a:gd name="T24" fmla="*/ 51 w 94"/>
                <a:gd name="T25" fmla="*/ 21 h 81"/>
                <a:gd name="T26" fmla="*/ 58 w 94"/>
                <a:gd name="T27" fmla="*/ 21 h 81"/>
                <a:gd name="T28" fmla="*/ 63 w 94"/>
                <a:gd name="T29" fmla="*/ 21 h 81"/>
                <a:gd name="T30" fmla="*/ 67 w 94"/>
                <a:gd name="T31" fmla="*/ 23 h 81"/>
                <a:gd name="T32" fmla="*/ 70 w 94"/>
                <a:gd name="T33" fmla="*/ 24 h 81"/>
                <a:gd name="T34" fmla="*/ 73 w 94"/>
                <a:gd name="T35" fmla="*/ 24 h 81"/>
                <a:gd name="T36" fmla="*/ 76 w 94"/>
                <a:gd name="T37" fmla="*/ 26 h 81"/>
                <a:gd name="T38" fmla="*/ 79 w 94"/>
                <a:gd name="T39" fmla="*/ 27 h 81"/>
                <a:gd name="T40" fmla="*/ 82 w 94"/>
                <a:gd name="T41" fmla="*/ 27 h 81"/>
                <a:gd name="T42" fmla="*/ 84 w 94"/>
                <a:gd name="T43" fmla="*/ 29 h 81"/>
                <a:gd name="T44" fmla="*/ 87 w 94"/>
                <a:gd name="T45" fmla="*/ 30 h 81"/>
                <a:gd name="T46" fmla="*/ 88 w 94"/>
                <a:gd name="T47" fmla="*/ 32 h 81"/>
                <a:gd name="T48" fmla="*/ 90 w 94"/>
                <a:gd name="T49" fmla="*/ 33 h 81"/>
                <a:gd name="T50" fmla="*/ 91 w 94"/>
                <a:gd name="T51" fmla="*/ 35 h 81"/>
                <a:gd name="T52" fmla="*/ 93 w 94"/>
                <a:gd name="T53" fmla="*/ 38 h 81"/>
                <a:gd name="T54" fmla="*/ 94 w 94"/>
                <a:gd name="T55" fmla="*/ 41 h 81"/>
                <a:gd name="T56" fmla="*/ 94 w 94"/>
                <a:gd name="T57" fmla="*/ 44 h 81"/>
                <a:gd name="T58" fmla="*/ 94 w 94"/>
                <a:gd name="T59" fmla="*/ 47 h 81"/>
                <a:gd name="T60" fmla="*/ 94 w 94"/>
                <a:gd name="T61" fmla="*/ 48 h 81"/>
                <a:gd name="T62" fmla="*/ 94 w 94"/>
                <a:gd name="T63" fmla="*/ 51 h 81"/>
                <a:gd name="T64" fmla="*/ 93 w 94"/>
                <a:gd name="T65" fmla="*/ 54 h 81"/>
                <a:gd name="T66" fmla="*/ 91 w 94"/>
                <a:gd name="T67" fmla="*/ 56 h 81"/>
                <a:gd name="T68" fmla="*/ 90 w 94"/>
                <a:gd name="T69" fmla="*/ 59 h 81"/>
                <a:gd name="T70" fmla="*/ 88 w 94"/>
                <a:gd name="T71" fmla="*/ 62 h 81"/>
                <a:gd name="T72" fmla="*/ 85 w 94"/>
                <a:gd name="T73" fmla="*/ 63 h 81"/>
                <a:gd name="T74" fmla="*/ 82 w 94"/>
                <a:gd name="T75" fmla="*/ 66 h 81"/>
                <a:gd name="T76" fmla="*/ 79 w 94"/>
                <a:gd name="T77" fmla="*/ 68 h 81"/>
                <a:gd name="T78" fmla="*/ 75 w 94"/>
                <a:gd name="T79" fmla="*/ 69 h 81"/>
                <a:gd name="T80" fmla="*/ 66 w 94"/>
                <a:gd name="T81" fmla="*/ 74 h 81"/>
                <a:gd name="T82" fmla="*/ 42 w 94"/>
                <a:gd name="T83" fmla="*/ 81 h 81"/>
                <a:gd name="T84" fmla="*/ 48 w 94"/>
                <a:gd name="T85" fmla="*/ 81 h 81"/>
                <a:gd name="T86" fmla="*/ 54 w 94"/>
                <a:gd name="T87" fmla="*/ 81 h 81"/>
                <a:gd name="T88" fmla="*/ 60 w 94"/>
                <a:gd name="T89" fmla="*/ 81 h 81"/>
                <a:gd name="T90" fmla="*/ 64 w 94"/>
                <a:gd name="T91" fmla="*/ 81 h 81"/>
                <a:gd name="T92" fmla="*/ 67 w 94"/>
                <a:gd name="T93" fmla="*/ 81 h 81"/>
                <a:gd name="T94" fmla="*/ 70 w 94"/>
                <a:gd name="T95" fmla="*/ 81 h 81"/>
                <a:gd name="T96" fmla="*/ 75 w 94"/>
                <a:gd name="T97" fmla="*/ 81 h 81"/>
                <a:gd name="T98" fmla="*/ 78 w 94"/>
                <a:gd name="T9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4" h="81">
                  <a:moveTo>
                    <a:pt x="88" y="0"/>
                  </a:moveTo>
                  <a:lnTo>
                    <a:pt x="88" y="2"/>
                  </a:lnTo>
                  <a:lnTo>
                    <a:pt x="88" y="3"/>
                  </a:lnTo>
                  <a:lnTo>
                    <a:pt x="87" y="3"/>
                  </a:lnTo>
                  <a:lnTo>
                    <a:pt x="85" y="5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1" y="8"/>
                  </a:lnTo>
                  <a:lnTo>
                    <a:pt x="79" y="9"/>
                  </a:lnTo>
                  <a:lnTo>
                    <a:pt x="78" y="11"/>
                  </a:lnTo>
                  <a:lnTo>
                    <a:pt x="76" y="11"/>
                  </a:lnTo>
                  <a:lnTo>
                    <a:pt x="75" y="12"/>
                  </a:lnTo>
                  <a:lnTo>
                    <a:pt x="73" y="12"/>
                  </a:lnTo>
                  <a:lnTo>
                    <a:pt x="72" y="12"/>
                  </a:lnTo>
                  <a:lnTo>
                    <a:pt x="69" y="12"/>
                  </a:lnTo>
                  <a:lnTo>
                    <a:pt x="67" y="14"/>
                  </a:lnTo>
                  <a:lnTo>
                    <a:pt x="66" y="14"/>
                  </a:lnTo>
                  <a:lnTo>
                    <a:pt x="61" y="15"/>
                  </a:lnTo>
                  <a:lnTo>
                    <a:pt x="57" y="15"/>
                  </a:lnTo>
                  <a:lnTo>
                    <a:pt x="48" y="17"/>
                  </a:lnTo>
                  <a:lnTo>
                    <a:pt x="0" y="21"/>
                  </a:lnTo>
                  <a:lnTo>
                    <a:pt x="22" y="21"/>
                  </a:lnTo>
                  <a:lnTo>
                    <a:pt x="31" y="20"/>
                  </a:lnTo>
                  <a:lnTo>
                    <a:pt x="39" y="20"/>
                  </a:lnTo>
                  <a:lnTo>
                    <a:pt x="45" y="21"/>
                  </a:lnTo>
                  <a:lnTo>
                    <a:pt x="51" y="21"/>
                  </a:lnTo>
                  <a:lnTo>
                    <a:pt x="54" y="21"/>
                  </a:lnTo>
                  <a:lnTo>
                    <a:pt x="58" y="21"/>
                  </a:lnTo>
                  <a:lnTo>
                    <a:pt x="61" y="21"/>
                  </a:lnTo>
                  <a:lnTo>
                    <a:pt x="63" y="21"/>
                  </a:lnTo>
                  <a:lnTo>
                    <a:pt x="66" y="23"/>
                  </a:lnTo>
                  <a:lnTo>
                    <a:pt x="67" y="23"/>
                  </a:lnTo>
                  <a:lnTo>
                    <a:pt x="69" y="23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3" y="24"/>
                  </a:lnTo>
                  <a:lnTo>
                    <a:pt x="75" y="24"/>
                  </a:lnTo>
                  <a:lnTo>
                    <a:pt x="76" y="26"/>
                  </a:lnTo>
                  <a:lnTo>
                    <a:pt x="78" y="26"/>
                  </a:lnTo>
                  <a:lnTo>
                    <a:pt x="79" y="27"/>
                  </a:lnTo>
                  <a:lnTo>
                    <a:pt x="81" y="27"/>
                  </a:lnTo>
                  <a:lnTo>
                    <a:pt x="82" y="27"/>
                  </a:lnTo>
                  <a:lnTo>
                    <a:pt x="82" y="29"/>
                  </a:lnTo>
                  <a:lnTo>
                    <a:pt x="84" y="29"/>
                  </a:lnTo>
                  <a:lnTo>
                    <a:pt x="85" y="30"/>
                  </a:lnTo>
                  <a:lnTo>
                    <a:pt x="87" y="30"/>
                  </a:lnTo>
                  <a:lnTo>
                    <a:pt x="87" y="32"/>
                  </a:lnTo>
                  <a:lnTo>
                    <a:pt x="88" y="32"/>
                  </a:lnTo>
                  <a:lnTo>
                    <a:pt x="88" y="33"/>
                  </a:lnTo>
                  <a:lnTo>
                    <a:pt x="90" y="33"/>
                  </a:lnTo>
                  <a:lnTo>
                    <a:pt x="90" y="35"/>
                  </a:lnTo>
                  <a:lnTo>
                    <a:pt x="91" y="35"/>
                  </a:lnTo>
                  <a:lnTo>
                    <a:pt x="91" y="36"/>
                  </a:lnTo>
                  <a:lnTo>
                    <a:pt x="93" y="38"/>
                  </a:lnTo>
                  <a:lnTo>
                    <a:pt x="93" y="39"/>
                  </a:lnTo>
                  <a:lnTo>
                    <a:pt x="94" y="41"/>
                  </a:lnTo>
                  <a:lnTo>
                    <a:pt x="94" y="42"/>
                  </a:lnTo>
                  <a:lnTo>
                    <a:pt x="94" y="44"/>
                  </a:lnTo>
                  <a:lnTo>
                    <a:pt x="94" y="45"/>
                  </a:lnTo>
                  <a:lnTo>
                    <a:pt x="94" y="47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94" y="50"/>
                  </a:lnTo>
                  <a:lnTo>
                    <a:pt x="94" y="51"/>
                  </a:lnTo>
                  <a:lnTo>
                    <a:pt x="93" y="53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1" y="56"/>
                  </a:lnTo>
                  <a:lnTo>
                    <a:pt x="91" y="57"/>
                  </a:lnTo>
                  <a:lnTo>
                    <a:pt x="90" y="59"/>
                  </a:lnTo>
                  <a:lnTo>
                    <a:pt x="88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5" y="63"/>
                  </a:lnTo>
                  <a:lnTo>
                    <a:pt x="84" y="65"/>
                  </a:lnTo>
                  <a:lnTo>
                    <a:pt x="82" y="66"/>
                  </a:lnTo>
                  <a:lnTo>
                    <a:pt x="81" y="66"/>
                  </a:lnTo>
                  <a:lnTo>
                    <a:pt x="79" y="68"/>
                  </a:lnTo>
                  <a:lnTo>
                    <a:pt x="78" y="69"/>
                  </a:lnTo>
                  <a:lnTo>
                    <a:pt x="75" y="69"/>
                  </a:lnTo>
                  <a:lnTo>
                    <a:pt x="72" y="71"/>
                  </a:lnTo>
                  <a:lnTo>
                    <a:pt x="66" y="74"/>
                  </a:lnTo>
                  <a:lnTo>
                    <a:pt x="39" y="81"/>
                  </a:lnTo>
                  <a:lnTo>
                    <a:pt x="42" y="81"/>
                  </a:lnTo>
                  <a:lnTo>
                    <a:pt x="45" y="81"/>
                  </a:lnTo>
                  <a:lnTo>
                    <a:pt x="48" y="81"/>
                  </a:lnTo>
                  <a:lnTo>
                    <a:pt x="51" y="81"/>
                  </a:lnTo>
                  <a:lnTo>
                    <a:pt x="54" y="81"/>
                  </a:lnTo>
                  <a:lnTo>
                    <a:pt x="57" y="81"/>
                  </a:lnTo>
                  <a:lnTo>
                    <a:pt x="60" y="81"/>
                  </a:lnTo>
                  <a:lnTo>
                    <a:pt x="61" y="81"/>
                  </a:lnTo>
                  <a:lnTo>
                    <a:pt x="64" y="81"/>
                  </a:lnTo>
                  <a:lnTo>
                    <a:pt x="66" y="81"/>
                  </a:lnTo>
                  <a:lnTo>
                    <a:pt x="67" y="81"/>
                  </a:lnTo>
                  <a:lnTo>
                    <a:pt x="69" y="81"/>
                  </a:lnTo>
                  <a:lnTo>
                    <a:pt x="70" y="81"/>
                  </a:lnTo>
                  <a:lnTo>
                    <a:pt x="72" y="81"/>
                  </a:lnTo>
                  <a:lnTo>
                    <a:pt x="75" y="81"/>
                  </a:lnTo>
                  <a:lnTo>
                    <a:pt x="76" y="81"/>
                  </a:lnTo>
                  <a:lnTo>
                    <a:pt x="78" y="8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 rot="5400000">
              <a:off x="2720" y="1083"/>
              <a:ext cx="66" cy="75"/>
            </a:xfrm>
            <a:custGeom>
              <a:avLst/>
              <a:gdLst>
                <a:gd name="T0" fmla="*/ 22 w 66"/>
                <a:gd name="T1" fmla="*/ 0 h 75"/>
                <a:gd name="T2" fmla="*/ 25 w 66"/>
                <a:gd name="T3" fmla="*/ 2 h 75"/>
                <a:gd name="T4" fmla="*/ 28 w 66"/>
                <a:gd name="T5" fmla="*/ 2 h 75"/>
                <a:gd name="T6" fmla="*/ 31 w 66"/>
                <a:gd name="T7" fmla="*/ 3 h 75"/>
                <a:gd name="T8" fmla="*/ 34 w 66"/>
                <a:gd name="T9" fmla="*/ 3 h 75"/>
                <a:gd name="T10" fmla="*/ 37 w 66"/>
                <a:gd name="T11" fmla="*/ 5 h 75"/>
                <a:gd name="T12" fmla="*/ 39 w 66"/>
                <a:gd name="T13" fmla="*/ 6 h 75"/>
                <a:gd name="T14" fmla="*/ 42 w 66"/>
                <a:gd name="T15" fmla="*/ 8 h 75"/>
                <a:gd name="T16" fmla="*/ 43 w 66"/>
                <a:gd name="T17" fmla="*/ 9 h 75"/>
                <a:gd name="T18" fmla="*/ 45 w 66"/>
                <a:gd name="T19" fmla="*/ 12 h 75"/>
                <a:gd name="T20" fmla="*/ 46 w 66"/>
                <a:gd name="T21" fmla="*/ 14 h 75"/>
                <a:gd name="T22" fmla="*/ 46 w 66"/>
                <a:gd name="T23" fmla="*/ 17 h 75"/>
                <a:gd name="T24" fmla="*/ 48 w 66"/>
                <a:gd name="T25" fmla="*/ 18 h 75"/>
                <a:gd name="T26" fmla="*/ 48 w 66"/>
                <a:gd name="T27" fmla="*/ 21 h 75"/>
                <a:gd name="T28" fmla="*/ 48 w 66"/>
                <a:gd name="T29" fmla="*/ 24 h 75"/>
                <a:gd name="T30" fmla="*/ 48 w 66"/>
                <a:gd name="T31" fmla="*/ 27 h 75"/>
                <a:gd name="T32" fmla="*/ 46 w 66"/>
                <a:gd name="T33" fmla="*/ 29 h 75"/>
                <a:gd name="T34" fmla="*/ 46 w 66"/>
                <a:gd name="T35" fmla="*/ 32 h 75"/>
                <a:gd name="T36" fmla="*/ 46 w 66"/>
                <a:gd name="T37" fmla="*/ 35 h 75"/>
                <a:gd name="T38" fmla="*/ 45 w 66"/>
                <a:gd name="T39" fmla="*/ 36 h 75"/>
                <a:gd name="T40" fmla="*/ 43 w 66"/>
                <a:gd name="T41" fmla="*/ 38 h 75"/>
                <a:gd name="T42" fmla="*/ 42 w 66"/>
                <a:gd name="T43" fmla="*/ 39 h 75"/>
                <a:gd name="T44" fmla="*/ 40 w 66"/>
                <a:gd name="T45" fmla="*/ 41 h 75"/>
                <a:gd name="T46" fmla="*/ 36 w 66"/>
                <a:gd name="T47" fmla="*/ 44 h 75"/>
                <a:gd name="T48" fmla="*/ 31 w 66"/>
                <a:gd name="T49" fmla="*/ 47 h 75"/>
                <a:gd name="T50" fmla="*/ 0 w 66"/>
                <a:gd name="T51" fmla="*/ 63 h 75"/>
                <a:gd name="T52" fmla="*/ 6 w 66"/>
                <a:gd name="T53" fmla="*/ 63 h 75"/>
                <a:gd name="T54" fmla="*/ 10 w 66"/>
                <a:gd name="T55" fmla="*/ 62 h 75"/>
                <a:gd name="T56" fmla="*/ 12 w 66"/>
                <a:gd name="T57" fmla="*/ 62 h 75"/>
                <a:gd name="T58" fmla="*/ 16 w 66"/>
                <a:gd name="T59" fmla="*/ 62 h 75"/>
                <a:gd name="T60" fmla="*/ 21 w 66"/>
                <a:gd name="T61" fmla="*/ 60 h 75"/>
                <a:gd name="T62" fmla="*/ 24 w 66"/>
                <a:gd name="T63" fmla="*/ 60 h 75"/>
                <a:gd name="T64" fmla="*/ 27 w 66"/>
                <a:gd name="T65" fmla="*/ 60 h 75"/>
                <a:gd name="T66" fmla="*/ 30 w 66"/>
                <a:gd name="T67" fmla="*/ 60 h 75"/>
                <a:gd name="T68" fmla="*/ 33 w 66"/>
                <a:gd name="T69" fmla="*/ 60 h 75"/>
                <a:gd name="T70" fmla="*/ 36 w 66"/>
                <a:gd name="T71" fmla="*/ 60 h 75"/>
                <a:gd name="T72" fmla="*/ 39 w 66"/>
                <a:gd name="T73" fmla="*/ 60 h 75"/>
                <a:gd name="T74" fmla="*/ 42 w 66"/>
                <a:gd name="T75" fmla="*/ 60 h 75"/>
                <a:gd name="T76" fmla="*/ 45 w 66"/>
                <a:gd name="T77" fmla="*/ 62 h 75"/>
                <a:gd name="T78" fmla="*/ 46 w 66"/>
                <a:gd name="T79" fmla="*/ 62 h 75"/>
                <a:gd name="T80" fmla="*/ 49 w 66"/>
                <a:gd name="T81" fmla="*/ 63 h 75"/>
                <a:gd name="T82" fmla="*/ 52 w 66"/>
                <a:gd name="T83" fmla="*/ 63 h 75"/>
                <a:gd name="T84" fmla="*/ 54 w 66"/>
                <a:gd name="T85" fmla="*/ 65 h 75"/>
                <a:gd name="T86" fmla="*/ 55 w 66"/>
                <a:gd name="T87" fmla="*/ 66 h 75"/>
                <a:gd name="T88" fmla="*/ 58 w 66"/>
                <a:gd name="T89" fmla="*/ 66 h 75"/>
                <a:gd name="T90" fmla="*/ 60 w 66"/>
                <a:gd name="T91" fmla="*/ 68 h 75"/>
                <a:gd name="T92" fmla="*/ 61 w 66"/>
                <a:gd name="T93" fmla="*/ 69 h 75"/>
                <a:gd name="T94" fmla="*/ 63 w 66"/>
                <a:gd name="T95" fmla="*/ 71 h 75"/>
                <a:gd name="T96" fmla="*/ 64 w 66"/>
                <a:gd name="T97" fmla="*/ 72 h 75"/>
                <a:gd name="T98" fmla="*/ 66 w 66"/>
                <a:gd name="T9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6" h="75">
                  <a:moveTo>
                    <a:pt x="21" y="0"/>
                  </a:moveTo>
                  <a:lnTo>
                    <a:pt x="22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7" y="5"/>
                  </a:lnTo>
                  <a:lnTo>
                    <a:pt x="39" y="5"/>
                  </a:lnTo>
                  <a:lnTo>
                    <a:pt x="39" y="6"/>
                  </a:lnTo>
                  <a:lnTo>
                    <a:pt x="40" y="6"/>
                  </a:lnTo>
                  <a:lnTo>
                    <a:pt x="42" y="8"/>
                  </a:lnTo>
                  <a:lnTo>
                    <a:pt x="43" y="8"/>
                  </a:lnTo>
                  <a:lnTo>
                    <a:pt x="43" y="9"/>
                  </a:lnTo>
                  <a:lnTo>
                    <a:pt x="45" y="11"/>
                  </a:lnTo>
                  <a:lnTo>
                    <a:pt x="45" y="12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6" y="15"/>
                  </a:lnTo>
                  <a:lnTo>
                    <a:pt x="46" y="17"/>
                  </a:lnTo>
                  <a:lnTo>
                    <a:pt x="46" y="18"/>
                  </a:lnTo>
                  <a:lnTo>
                    <a:pt x="48" y="18"/>
                  </a:lnTo>
                  <a:lnTo>
                    <a:pt x="48" y="20"/>
                  </a:lnTo>
                  <a:lnTo>
                    <a:pt x="48" y="21"/>
                  </a:lnTo>
                  <a:lnTo>
                    <a:pt x="48" y="23"/>
                  </a:lnTo>
                  <a:lnTo>
                    <a:pt x="48" y="24"/>
                  </a:lnTo>
                  <a:lnTo>
                    <a:pt x="48" y="26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3"/>
                  </a:lnTo>
                  <a:lnTo>
                    <a:pt x="46" y="35"/>
                  </a:lnTo>
                  <a:lnTo>
                    <a:pt x="45" y="35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43" y="38"/>
                  </a:lnTo>
                  <a:lnTo>
                    <a:pt x="43" y="39"/>
                  </a:lnTo>
                  <a:lnTo>
                    <a:pt x="42" y="39"/>
                  </a:lnTo>
                  <a:lnTo>
                    <a:pt x="40" y="39"/>
                  </a:lnTo>
                  <a:lnTo>
                    <a:pt x="40" y="41"/>
                  </a:lnTo>
                  <a:lnTo>
                    <a:pt x="39" y="42"/>
                  </a:lnTo>
                  <a:lnTo>
                    <a:pt x="36" y="44"/>
                  </a:lnTo>
                  <a:lnTo>
                    <a:pt x="34" y="45"/>
                  </a:lnTo>
                  <a:lnTo>
                    <a:pt x="31" y="47"/>
                  </a:lnTo>
                  <a:lnTo>
                    <a:pt x="22" y="53"/>
                  </a:lnTo>
                  <a:lnTo>
                    <a:pt x="0" y="63"/>
                  </a:lnTo>
                  <a:lnTo>
                    <a:pt x="3" y="63"/>
                  </a:lnTo>
                  <a:lnTo>
                    <a:pt x="6" y="63"/>
                  </a:lnTo>
                  <a:lnTo>
                    <a:pt x="7" y="63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2" y="62"/>
                  </a:lnTo>
                  <a:lnTo>
                    <a:pt x="15" y="62"/>
                  </a:lnTo>
                  <a:lnTo>
                    <a:pt x="16" y="62"/>
                  </a:lnTo>
                  <a:lnTo>
                    <a:pt x="18" y="62"/>
                  </a:lnTo>
                  <a:lnTo>
                    <a:pt x="21" y="60"/>
                  </a:lnTo>
                  <a:lnTo>
                    <a:pt x="22" y="60"/>
                  </a:lnTo>
                  <a:lnTo>
                    <a:pt x="24" y="60"/>
                  </a:lnTo>
                  <a:lnTo>
                    <a:pt x="25" y="60"/>
                  </a:lnTo>
                  <a:lnTo>
                    <a:pt x="27" y="60"/>
                  </a:lnTo>
                  <a:lnTo>
                    <a:pt x="28" y="60"/>
                  </a:lnTo>
                  <a:lnTo>
                    <a:pt x="30" y="60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4" y="60"/>
                  </a:lnTo>
                  <a:lnTo>
                    <a:pt x="36" y="60"/>
                  </a:lnTo>
                  <a:lnTo>
                    <a:pt x="37" y="60"/>
                  </a:lnTo>
                  <a:lnTo>
                    <a:pt x="39" y="60"/>
                  </a:lnTo>
                  <a:lnTo>
                    <a:pt x="40" y="60"/>
                  </a:lnTo>
                  <a:lnTo>
                    <a:pt x="42" y="60"/>
                  </a:lnTo>
                  <a:lnTo>
                    <a:pt x="43" y="62"/>
                  </a:lnTo>
                  <a:lnTo>
                    <a:pt x="45" y="62"/>
                  </a:lnTo>
                  <a:lnTo>
                    <a:pt x="46" y="62"/>
                  </a:lnTo>
                  <a:lnTo>
                    <a:pt x="46" y="62"/>
                  </a:lnTo>
                  <a:lnTo>
                    <a:pt x="48" y="62"/>
                  </a:lnTo>
                  <a:lnTo>
                    <a:pt x="49" y="63"/>
                  </a:lnTo>
                  <a:lnTo>
                    <a:pt x="51" y="63"/>
                  </a:lnTo>
                  <a:lnTo>
                    <a:pt x="52" y="63"/>
                  </a:lnTo>
                  <a:lnTo>
                    <a:pt x="52" y="65"/>
                  </a:lnTo>
                  <a:lnTo>
                    <a:pt x="54" y="65"/>
                  </a:lnTo>
                  <a:lnTo>
                    <a:pt x="55" y="65"/>
                  </a:lnTo>
                  <a:lnTo>
                    <a:pt x="55" y="66"/>
                  </a:lnTo>
                  <a:lnTo>
                    <a:pt x="57" y="66"/>
                  </a:lnTo>
                  <a:lnTo>
                    <a:pt x="58" y="66"/>
                  </a:lnTo>
                  <a:lnTo>
                    <a:pt x="58" y="68"/>
                  </a:lnTo>
                  <a:lnTo>
                    <a:pt x="60" y="68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1" y="71"/>
                  </a:lnTo>
                  <a:lnTo>
                    <a:pt x="63" y="71"/>
                  </a:lnTo>
                  <a:lnTo>
                    <a:pt x="63" y="72"/>
                  </a:lnTo>
                  <a:lnTo>
                    <a:pt x="64" y="72"/>
                  </a:lnTo>
                  <a:lnTo>
                    <a:pt x="64" y="74"/>
                  </a:lnTo>
                  <a:lnTo>
                    <a:pt x="66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 rot="5400000">
              <a:off x="2630" y="1103"/>
              <a:ext cx="75" cy="95"/>
            </a:xfrm>
            <a:custGeom>
              <a:avLst/>
              <a:gdLst>
                <a:gd name="T0" fmla="*/ 41 w 75"/>
                <a:gd name="T1" fmla="*/ 0 h 95"/>
                <a:gd name="T2" fmla="*/ 42 w 75"/>
                <a:gd name="T3" fmla="*/ 3 h 95"/>
                <a:gd name="T4" fmla="*/ 42 w 75"/>
                <a:gd name="T5" fmla="*/ 6 h 95"/>
                <a:gd name="T6" fmla="*/ 42 w 75"/>
                <a:gd name="T7" fmla="*/ 9 h 95"/>
                <a:gd name="T8" fmla="*/ 42 w 75"/>
                <a:gd name="T9" fmla="*/ 12 h 95"/>
                <a:gd name="T10" fmla="*/ 42 w 75"/>
                <a:gd name="T11" fmla="*/ 15 h 95"/>
                <a:gd name="T12" fmla="*/ 41 w 75"/>
                <a:gd name="T13" fmla="*/ 18 h 95"/>
                <a:gd name="T14" fmla="*/ 41 w 75"/>
                <a:gd name="T15" fmla="*/ 21 h 95"/>
                <a:gd name="T16" fmla="*/ 39 w 75"/>
                <a:gd name="T17" fmla="*/ 23 h 95"/>
                <a:gd name="T18" fmla="*/ 38 w 75"/>
                <a:gd name="T19" fmla="*/ 26 h 95"/>
                <a:gd name="T20" fmla="*/ 35 w 75"/>
                <a:gd name="T21" fmla="*/ 29 h 95"/>
                <a:gd name="T22" fmla="*/ 30 w 75"/>
                <a:gd name="T23" fmla="*/ 33 h 95"/>
                <a:gd name="T24" fmla="*/ 0 w 75"/>
                <a:gd name="T25" fmla="*/ 56 h 95"/>
                <a:gd name="T26" fmla="*/ 5 w 75"/>
                <a:gd name="T27" fmla="*/ 56 h 95"/>
                <a:gd name="T28" fmla="*/ 8 w 75"/>
                <a:gd name="T29" fmla="*/ 54 h 95"/>
                <a:gd name="T30" fmla="*/ 11 w 75"/>
                <a:gd name="T31" fmla="*/ 53 h 95"/>
                <a:gd name="T32" fmla="*/ 14 w 75"/>
                <a:gd name="T33" fmla="*/ 53 h 95"/>
                <a:gd name="T34" fmla="*/ 18 w 75"/>
                <a:gd name="T35" fmla="*/ 51 h 95"/>
                <a:gd name="T36" fmla="*/ 21 w 75"/>
                <a:gd name="T37" fmla="*/ 51 h 95"/>
                <a:gd name="T38" fmla="*/ 23 w 75"/>
                <a:gd name="T39" fmla="*/ 51 h 95"/>
                <a:gd name="T40" fmla="*/ 26 w 75"/>
                <a:gd name="T41" fmla="*/ 50 h 95"/>
                <a:gd name="T42" fmla="*/ 29 w 75"/>
                <a:gd name="T43" fmla="*/ 50 h 95"/>
                <a:gd name="T44" fmla="*/ 32 w 75"/>
                <a:gd name="T45" fmla="*/ 50 h 95"/>
                <a:gd name="T46" fmla="*/ 35 w 75"/>
                <a:gd name="T47" fmla="*/ 48 h 95"/>
                <a:gd name="T48" fmla="*/ 38 w 75"/>
                <a:gd name="T49" fmla="*/ 48 h 95"/>
                <a:gd name="T50" fmla="*/ 41 w 75"/>
                <a:gd name="T51" fmla="*/ 48 h 95"/>
                <a:gd name="T52" fmla="*/ 44 w 75"/>
                <a:gd name="T53" fmla="*/ 48 h 95"/>
                <a:gd name="T54" fmla="*/ 47 w 75"/>
                <a:gd name="T55" fmla="*/ 48 h 95"/>
                <a:gd name="T56" fmla="*/ 50 w 75"/>
                <a:gd name="T57" fmla="*/ 48 h 95"/>
                <a:gd name="T58" fmla="*/ 51 w 75"/>
                <a:gd name="T59" fmla="*/ 50 h 95"/>
                <a:gd name="T60" fmla="*/ 54 w 75"/>
                <a:gd name="T61" fmla="*/ 50 h 95"/>
                <a:gd name="T62" fmla="*/ 57 w 75"/>
                <a:gd name="T63" fmla="*/ 50 h 95"/>
                <a:gd name="T64" fmla="*/ 57 w 75"/>
                <a:gd name="T65" fmla="*/ 51 h 95"/>
                <a:gd name="T66" fmla="*/ 60 w 75"/>
                <a:gd name="T67" fmla="*/ 53 h 95"/>
                <a:gd name="T68" fmla="*/ 63 w 75"/>
                <a:gd name="T69" fmla="*/ 54 h 95"/>
                <a:gd name="T70" fmla="*/ 65 w 75"/>
                <a:gd name="T71" fmla="*/ 56 h 95"/>
                <a:gd name="T72" fmla="*/ 68 w 75"/>
                <a:gd name="T73" fmla="*/ 57 h 95"/>
                <a:gd name="T74" fmla="*/ 71 w 75"/>
                <a:gd name="T75" fmla="*/ 60 h 95"/>
                <a:gd name="T76" fmla="*/ 72 w 75"/>
                <a:gd name="T77" fmla="*/ 62 h 95"/>
                <a:gd name="T78" fmla="*/ 74 w 75"/>
                <a:gd name="T79" fmla="*/ 65 h 95"/>
                <a:gd name="T80" fmla="*/ 74 w 75"/>
                <a:gd name="T81" fmla="*/ 68 h 95"/>
                <a:gd name="T82" fmla="*/ 75 w 75"/>
                <a:gd name="T83" fmla="*/ 71 h 95"/>
                <a:gd name="T84" fmla="*/ 75 w 75"/>
                <a:gd name="T85" fmla="*/ 72 h 95"/>
                <a:gd name="T86" fmla="*/ 75 w 75"/>
                <a:gd name="T87" fmla="*/ 75 h 95"/>
                <a:gd name="T88" fmla="*/ 75 w 75"/>
                <a:gd name="T89" fmla="*/ 78 h 95"/>
                <a:gd name="T90" fmla="*/ 75 w 75"/>
                <a:gd name="T91" fmla="*/ 81 h 95"/>
                <a:gd name="T92" fmla="*/ 74 w 75"/>
                <a:gd name="T93" fmla="*/ 84 h 95"/>
                <a:gd name="T94" fmla="*/ 72 w 75"/>
                <a:gd name="T95" fmla="*/ 87 h 95"/>
                <a:gd name="T96" fmla="*/ 71 w 75"/>
                <a:gd name="T97" fmla="*/ 90 h 95"/>
                <a:gd name="T98" fmla="*/ 69 w 75"/>
                <a:gd name="T9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5" h="95">
                  <a:moveTo>
                    <a:pt x="41" y="0"/>
                  </a:moveTo>
                  <a:lnTo>
                    <a:pt x="41" y="0"/>
                  </a:lnTo>
                  <a:lnTo>
                    <a:pt x="42" y="2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2" y="9"/>
                  </a:lnTo>
                  <a:lnTo>
                    <a:pt x="42" y="11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42" y="15"/>
                  </a:lnTo>
                  <a:lnTo>
                    <a:pt x="42" y="17"/>
                  </a:lnTo>
                  <a:lnTo>
                    <a:pt x="41" y="18"/>
                  </a:lnTo>
                  <a:lnTo>
                    <a:pt x="41" y="20"/>
                  </a:lnTo>
                  <a:lnTo>
                    <a:pt x="41" y="21"/>
                  </a:lnTo>
                  <a:lnTo>
                    <a:pt x="39" y="21"/>
                  </a:lnTo>
                  <a:lnTo>
                    <a:pt x="39" y="23"/>
                  </a:lnTo>
                  <a:lnTo>
                    <a:pt x="38" y="24"/>
                  </a:lnTo>
                  <a:lnTo>
                    <a:pt x="38" y="26"/>
                  </a:lnTo>
                  <a:lnTo>
                    <a:pt x="36" y="27"/>
                  </a:lnTo>
                  <a:lnTo>
                    <a:pt x="35" y="29"/>
                  </a:lnTo>
                  <a:lnTo>
                    <a:pt x="33" y="30"/>
                  </a:lnTo>
                  <a:lnTo>
                    <a:pt x="30" y="33"/>
                  </a:lnTo>
                  <a:lnTo>
                    <a:pt x="26" y="36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5" y="56"/>
                  </a:lnTo>
                  <a:lnTo>
                    <a:pt x="6" y="54"/>
                  </a:lnTo>
                  <a:lnTo>
                    <a:pt x="8" y="54"/>
                  </a:lnTo>
                  <a:lnTo>
                    <a:pt x="9" y="54"/>
                  </a:lnTo>
                  <a:lnTo>
                    <a:pt x="11" y="53"/>
                  </a:lnTo>
                  <a:lnTo>
                    <a:pt x="12" y="53"/>
                  </a:lnTo>
                  <a:lnTo>
                    <a:pt x="14" y="53"/>
                  </a:lnTo>
                  <a:lnTo>
                    <a:pt x="17" y="53"/>
                  </a:lnTo>
                  <a:lnTo>
                    <a:pt x="18" y="51"/>
                  </a:lnTo>
                  <a:lnTo>
                    <a:pt x="20" y="51"/>
                  </a:lnTo>
                  <a:lnTo>
                    <a:pt x="21" y="51"/>
                  </a:lnTo>
                  <a:lnTo>
                    <a:pt x="21" y="51"/>
                  </a:lnTo>
                  <a:lnTo>
                    <a:pt x="23" y="51"/>
                  </a:lnTo>
                  <a:lnTo>
                    <a:pt x="24" y="50"/>
                  </a:lnTo>
                  <a:lnTo>
                    <a:pt x="26" y="50"/>
                  </a:lnTo>
                  <a:lnTo>
                    <a:pt x="27" y="50"/>
                  </a:lnTo>
                  <a:lnTo>
                    <a:pt x="29" y="50"/>
                  </a:lnTo>
                  <a:lnTo>
                    <a:pt x="30" y="50"/>
                  </a:lnTo>
                  <a:lnTo>
                    <a:pt x="32" y="50"/>
                  </a:lnTo>
                  <a:lnTo>
                    <a:pt x="33" y="48"/>
                  </a:lnTo>
                  <a:lnTo>
                    <a:pt x="35" y="48"/>
                  </a:lnTo>
                  <a:lnTo>
                    <a:pt x="36" y="48"/>
                  </a:lnTo>
                  <a:lnTo>
                    <a:pt x="38" y="48"/>
                  </a:lnTo>
                  <a:lnTo>
                    <a:pt x="39" y="48"/>
                  </a:lnTo>
                  <a:lnTo>
                    <a:pt x="41" y="48"/>
                  </a:lnTo>
                  <a:lnTo>
                    <a:pt x="42" y="48"/>
                  </a:lnTo>
                  <a:lnTo>
                    <a:pt x="44" y="48"/>
                  </a:lnTo>
                  <a:lnTo>
                    <a:pt x="45" y="48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50" y="48"/>
                  </a:lnTo>
                  <a:lnTo>
                    <a:pt x="51" y="48"/>
                  </a:lnTo>
                  <a:lnTo>
                    <a:pt x="51" y="50"/>
                  </a:lnTo>
                  <a:lnTo>
                    <a:pt x="53" y="50"/>
                  </a:lnTo>
                  <a:lnTo>
                    <a:pt x="54" y="50"/>
                  </a:lnTo>
                  <a:lnTo>
                    <a:pt x="56" y="50"/>
                  </a:lnTo>
                  <a:lnTo>
                    <a:pt x="57" y="50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59" y="51"/>
                  </a:lnTo>
                  <a:lnTo>
                    <a:pt x="60" y="53"/>
                  </a:lnTo>
                  <a:lnTo>
                    <a:pt x="62" y="53"/>
                  </a:lnTo>
                  <a:lnTo>
                    <a:pt x="63" y="54"/>
                  </a:lnTo>
                  <a:lnTo>
                    <a:pt x="65" y="54"/>
                  </a:lnTo>
                  <a:lnTo>
                    <a:pt x="65" y="56"/>
                  </a:lnTo>
                  <a:lnTo>
                    <a:pt x="66" y="56"/>
                  </a:lnTo>
                  <a:lnTo>
                    <a:pt x="68" y="57"/>
                  </a:lnTo>
                  <a:lnTo>
                    <a:pt x="69" y="59"/>
                  </a:lnTo>
                  <a:lnTo>
                    <a:pt x="71" y="60"/>
                  </a:lnTo>
                  <a:lnTo>
                    <a:pt x="71" y="62"/>
                  </a:lnTo>
                  <a:lnTo>
                    <a:pt x="72" y="62"/>
                  </a:lnTo>
                  <a:lnTo>
                    <a:pt x="72" y="63"/>
                  </a:lnTo>
                  <a:lnTo>
                    <a:pt x="74" y="65"/>
                  </a:lnTo>
                  <a:lnTo>
                    <a:pt x="74" y="66"/>
                  </a:lnTo>
                  <a:lnTo>
                    <a:pt x="74" y="68"/>
                  </a:lnTo>
                  <a:lnTo>
                    <a:pt x="75" y="69"/>
                  </a:lnTo>
                  <a:lnTo>
                    <a:pt x="75" y="71"/>
                  </a:lnTo>
                  <a:lnTo>
                    <a:pt x="75" y="72"/>
                  </a:lnTo>
                  <a:lnTo>
                    <a:pt x="75" y="72"/>
                  </a:lnTo>
                  <a:lnTo>
                    <a:pt x="75" y="74"/>
                  </a:lnTo>
                  <a:lnTo>
                    <a:pt x="75" y="75"/>
                  </a:lnTo>
                  <a:lnTo>
                    <a:pt x="75" y="77"/>
                  </a:lnTo>
                  <a:lnTo>
                    <a:pt x="75" y="78"/>
                  </a:lnTo>
                  <a:lnTo>
                    <a:pt x="75" y="80"/>
                  </a:lnTo>
                  <a:lnTo>
                    <a:pt x="75" y="81"/>
                  </a:lnTo>
                  <a:lnTo>
                    <a:pt x="74" y="83"/>
                  </a:lnTo>
                  <a:lnTo>
                    <a:pt x="74" y="84"/>
                  </a:lnTo>
                  <a:lnTo>
                    <a:pt x="74" y="86"/>
                  </a:lnTo>
                  <a:lnTo>
                    <a:pt x="72" y="87"/>
                  </a:lnTo>
                  <a:lnTo>
                    <a:pt x="72" y="89"/>
                  </a:lnTo>
                  <a:lnTo>
                    <a:pt x="71" y="90"/>
                  </a:lnTo>
                  <a:lnTo>
                    <a:pt x="71" y="92"/>
                  </a:lnTo>
                  <a:lnTo>
                    <a:pt x="69" y="9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 rot="5400000">
              <a:off x="2515" y="1139"/>
              <a:ext cx="93" cy="118"/>
            </a:xfrm>
            <a:custGeom>
              <a:avLst/>
              <a:gdLst>
                <a:gd name="T0" fmla="*/ 28 w 93"/>
                <a:gd name="T1" fmla="*/ 3 h 118"/>
                <a:gd name="T2" fmla="*/ 0 w 93"/>
                <a:gd name="T3" fmla="*/ 37 h 118"/>
                <a:gd name="T4" fmla="*/ 3 w 93"/>
                <a:gd name="T5" fmla="*/ 36 h 118"/>
                <a:gd name="T6" fmla="*/ 7 w 93"/>
                <a:gd name="T7" fmla="*/ 34 h 118"/>
                <a:gd name="T8" fmla="*/ 10 w 93"/>
                <a:gd name="T9" fmla="*/ 31 h 118"/>
                <a:gd name="T10" fmla="*/ 13 w 93"/>
                <a:gd name="T11" fmla="*/ 30 h 118"/>
                <a:gd name="T12" fmla="*/ 16 w 93"/>
                <a:gd name="T13" fmla="*/ 28 h 118"/>
                <a:gd name="T14" fmla="*/ 19 w 93"/>
                <a:gd name="T15" fmla="*/ 28 h 118"/>
                <a:gd name="T16" fmla="*/ 21 w 93"/>
                <a:gd name="T17" fmla="*/ 27 h 118"/>
                <a:gd name="T18" fmla="*/ 24 w 93"/>
                <a:gd name="T19" fmla="*/ 25 h 118"/>
                <a:gd name="T20" fmla="*/ 27 w 93"/>
                <a:gd name="T21" fmla="*/ 24 h 118"/>
                <a:gd name="T22" fmla="*/ 30 w 93"/>
                <a:gd name="T23" fmla="*/ 22 h 118"/>
                <a:gd name="T24" fmla="*/ 33 w 93"/>
                <a:gd name="T25" fmla="*/ 22 h 118"/>
                <a:gd name="T26" fmla="*/ 36 w 93"/>
                <a:gd name="T27" fmla="*/ 21 h 118"/>
                <a:gd name="T28" fmla="*/ 39 w 93"/>
                <a:gd name="T29" fmla="*/ 19 h 118"/>
                <a:gd name="T30" fmla="*/ 42 w 93"/>
                <a:gd name="T31" fmla="*/ 19 h 118"/>
                <a:gd name="T32" fmla="*/ 45 w 93"/>
                <a:gd name="T33" fmla="*/ 18 h 118"/>
                <a:gd name="T34" fmla="*/ 48 w 93"/>
                <a:gd name="T35" fmla="*/ 18 h 118"/>
                <a:gd name="T36" fmla="*/ 49 w 93"/>
                <a:gd name="T37" fmla="*/ 16 h 118"/>
                <a:gd name="T38" fmla="*/ 52 w 93"/>
                <a:gd name="T39" fmla="*/ 16 h 118"/>
                <a:gd name="T40" fmla="*/ 55 w 93"/>
                <a:gd name="T41" fmla="*/ 16 h 118"/>
                <a:gd name="T42" fmla="*/ 57 w 93"/>
                <a:gd name="T43" fmla="*/ 16 h 118"/>
                <a:gd name="T44" fmla="*/ 60 w 93"/>
                <a:gd name="T45" fmla="*/ 15 h 118"/>
                <a:gd name="T46" fmla="*/ 63 w 93"/>
                <a:gd name="T47" fmla="*/ 15 h 118"/>
                <a:gd name="T48" fmla="*/ 64 w 93"/>
                <a:gd name="T49" fmla="*/ 16 h 118"/>
                <a:gd name="T50" fmla="*/ 67 w 93"/>
                <a:gd name="T51" fmla="*/ 16 h 118"/>
                <a:gd name="T52" fmla="*/ 70 w 93"/>
                <a:gd name="T53" fmla="*/ 16 h 118"/>
                <a:gd name="T54" fmla="*/ 72 w 93"/>
                <a:gd name="T55" fmla="*/ 18 h 118"/>
                <a:gd name="T56" fmla="*/ 75 w 93"/>
                <a:gd name="T57" fmla="*/ 18 h 118"/>
                <a:gd name="T58" fmla="*/ 76 w 93"/>
                <a:gd name="T59" fmla="*/ 19 h 118"/>
                <a:gd name="T60" fmla="*/ 79 w 93"/>
                <a:gd name="T61" fmla="*/ 19 h 118"/>
                <a:gd name="T62" fmla="*/ 81 w 93"/>
                <a:gd name="T63" fmla="*/ 21 h 118"/>
                <a:gd name="T64" fmla="*/ 84 w 93"/>
                <a:gd name="T65" fmla="*/ 22 h 118"/>
                <a:gd name="T66" fmla="*/ 85 w 93"/>
                <a:gd name="T67" fmla="*/ 24 h 118"/>
                <a:gd name="T68" fmla="*/ 87 w 93"/>
                <a:gd name="T69" fmla="*/ 25 h 118"/>
                <a:gd name="T70" fmla="*/ 88 w 93"/>
                <a:gd name="T71" fmla="*/ 28 h 118"/>
                <a:gd name="T72" fmla="*/ 90 w 93"/>
                <a:gd name="T73" fmla="*/ 31 h 118"/>
                <a:gd name="T74" fmla="*/ 91 w 93"/>
                <a:gd name="T75" fmla="*/ 34 h 118"/>
                <a:gd name="T76" fmla="*/ 91 w 93"/>
                <a:gd name="T77" fmla="*/ 37 h 118"/>
                <a:gd name="T78" fmla="*/ 91 w 93"/>
                <a:gd name="T79" fmla="*/ 40 h 118"/>
                <a:gd name="T80" fmla="*/ 93 w 93"/>
                <a:gd name="T81" fmla="*/ 43 h 118"/>
                <a:gd name="T82" fmla="*/ 93 w 93"/>
                <a:gd name="T83" fmla="*/ 46 h 118"/>
                <a:gd name="T84" fmla="*/ 93 w 93"/>
                <a:gd name="T85" fmla="*/ 49 h 118"/>
                <a:gd name="T86" fmla="*/ 93 w 93"/>
                <a:gd name="T87" fmla="*/ 51 h 118"/>
                <a:gd name="T88" fmla="*/ 93 w 93"/>
                <a:gd name="T89" fmla="*/ 54 h 118"/>
                <a:gd name="T90" fmla="*/ 91 w 93"/>
                <a:gd name="T91" fmla="*/ 58 h 118"/>
                <a:gd name="T92" fmla="*/ 91 w 93"/>
                <a:gd name="T93" fmla="*/ 63 h 118"/>
                <a:gd name="T94" fmla="*/ 87 w 93"/>
                <a:gd name="T95" fmla="*/ 73 h 118"/>
                <a:gd name="T96" fmla="*/ 64 w 93"/>
                <a:gd name="T97" fmla="*/ 117 h 118"/>
                <a:gd name="T98" fmla="*/ 67 w 93"/>
                <a:gd name="T99" fmla="*/ 11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118">
                  <a:moveTo>
                    <a:pt x="31" y="0"/>
                  </a:moveTo>
                  <a:lnTo>
                    <a:pt x="28" y="3"/>
                  </a:lnTo>
                  <a:lnTo>
                    <a:pt x="25" y="9"/>
                  </a:lnTo>
                  <a:lnTo>
                    <a:pt x="0" y="37"/>
                  </a:lnTo>
                  <a:lnTo>
                    <a:pt x="1" y="36"/>
                  </a:lnTo>
                  <a:lnTo>
                    <a:pt x="3" y="36"/>
                  </a:lnTo>
                  <a:lnTo>
                    <a:pt x="6" y="34"/>
                  </a:lnTo>
                  <a:lnTo>
                    <a:pt x="7" y="34"/>
                  </a:lnTo>
                  <a:lnTo>
                    <a:pt x="9" y="33"/>
                  </a:lnTo>
                  <a:lnTo>
                    <a:pt x="10" y="31"/>
                  </a:lnTo>
                  <a:lnTo>
                    <a:pt x="12" y="31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19" y="28"/>
                  </a:lnTo>
                  <a:lnTo>
                    <a:pt x="19" y="27"/>
                  </a:lnTo>
                  <a:lnTo>
                    <a:pt x="21" y="27"/>
                  </a:lnTo>
                  <a:lnTo>
                    <a:pt x="22" y="25"/>
                  </a:lnTo>
                  <a:lnTo>
                    <a:pt x="24" y="25"/>
                  </a:lnTo>
                  <a:lnTo>
                    <a:pt x="25" y="24"/>
                  </a:lnTo>
                  <a:lnTo>
                    <a:pt x="27" y="24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7" y="19"/>
                  </a:lnTo>
                  <a:lnTo>
                    <a:pt x="39" y="19"/>
                  </a:lnTo>
                  <a:lnTo>
                    <a:pt x="40" y="19"/>
                  </a:lnTo>
                  <a:lnTo>
                    <a:pt x="42" y="19"/>
                  </a:lnTo>
                  <a:lnTo>
                    <a:pt x="43" y="18"/>
                  </a:lnTo>
                  <a:lnTo>
                    <a:pt x="45" y="18"/>
                  </a:lnTo>
                  <a:lnTo>
                    <a:pt x="46" y="18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1" y="16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7" y="16"/>
                  </a:lnTo>
                  <a:lnTo>
                    <a:pt x="58" y="15"/>
                  </a:lnTo>
                  <a:lnTo>
                    <a:pt x="60" y="15"/>
                  </a:lnTo>
                  <a:lnTo>
                    <a:pt x="61" y="15"/>
                  </a:lnTo>
                  <a:lnTo>
                    <a:pt x="63" y="15"/>
                  </a:lnTo>
                  <a:lnTo>
                    <a:pt x="63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67" y="16"/>
                  </a:lnTo>
                  <a:lnTo>
                    <a:pt x="69" y="16"/>
                  </a:lnTo>
                  <a:lnTo>
                    <a:pt x="70" y="16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3" y="18"/>
                  </a:lnTo>
                  <a:lnTo>
                    <a:pt x="75" y="18"/>
                  </a:lnTo>
                  <a:lnTo>
                    <a:pt x="76" y="18"/>
                  </a:lnTo>
                  <a:lnTo>
                    <a:pt x="76" y="19"/>
                  </a:lnTo>
                  <a:lnTo>
                    <a:pt x="78" y="19"/>
                  </a:lnTo>
                  <a:lnTo>
                    <a:pt x="79" y="19"/>
                  </a:lnTo>
                  <a:lnTo>
                    <a:pt x="79" y="21"/>
                  </a:lnTo>
                  <a:lnTo>
                    <a:pt x="81" y="21"/>
                  </a:lnTo>
                  <a:lnTo>
                    <a:pt x="82" y="22"/>
                  </a:lnTo>
                  <a:lnTo>
                    <a:pt x="84" y="22"/>
                  </a:lnTo>
                  <a:lnTo>
                    <a:pt x="84" y="24"/>
                  </a:lnTo>
                  <a:lnTo>
                    <a:pt x="85" y="24"/>
                  </a:lnTo>
                  <a:lnTo>
                    <a:pt x="85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8" y="28"/>
                  </a:lnTo>
                  <a:lnTo>
                    <a:pt x="90" y="30"/>
                  </a:lnTo>
                  <a:lnTo>
                    <a:pt x="90" y="31"/>
                  </a:lnTo>
                  <a:lnTo>
                    <a:pt x="91" y="33"/>
                  </a:lnTo>
                  <a:lnTo>
                    <a:pt x="91" y="34"/>
                  </a:lnTo>
                  <a:lnTo>
                    <a:pt x="91" y="36"/>
                  </a:lnTo>
                  <a:lnTo>
                    <a:pt x="91" y="37"/>
                  </a:lnTo>
                  <a:lnTo>
                    <a:pt x="91" y="39"/>
                  </a:lnTo>
                  <a:lnTo>
                    <a:pt x="91" y="40"/>
                  </a:lnTo>
                  <a:lnTo>
                    <a:pt x="93" y="42"/>
                  </a:lnTo>
                  <a:lnTo>
                    <a:pt x="93" y="43"/>
                  </a:lnTo>
                  <a:lnTo>
                    <a:pt x="93" y="45"/>
                  </a:lnTo>
                  <a:lnTo>
                    <a:pt x="93" y="46"/>
                  </a:lnTo>
                  <a:lnTo>
                    <a:pt x="93" y="48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51"/>
                  </a:lnTo>
                  <a:lnTo>
                    <a:pt x="93" y="52"/>
                  </a:lnTo>
                  <a:lnTo>
                    <a:pt x="93" y="54"/>
                  </a:lnTo>
                  <a:lnTo>
                    <a:pt x="91" y="55"/>
                  </a:lnTo>
                  <a:lnTo>
                    <a:pt x="91" y="58"/>
                  </a:lnTo>
                  <a:lnTo>
                    <a:pt x="91" y="61"/>
                  </a:lnTo>
                  <a:lnTo>
                    <a:pt x="91" y="63"/>
                  </a:lnTo>
                  <a:lnTo>
                    <a:pt x="90" y="67"/>
                  </a:lnTo>
                  <a:lnTo>
                    <a:pt x="87" y="73"/>
                  </a:lnTo>
                  <a:lnTo>
                    <a:pt x="63" y="118"/>
                  </a:lnTo>
                  <a:lnTo>
                    <a:pt x="64" y="117"/>
                  </a:lnTo>
                  <a:lnTo>
                    <a:pt x="66" y="115"/>
                  </a:lnTo>
                  <a:lnTo>
                    <a:pt x="67" y="11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 rot="5400000">
              <a:off x="2473" y="1251"/>
              <a:ext cx="111" cy="45"/>
            </a:xfrm>
            <a:custGeom>
              <a:avLst/>
              <a:gdLst>
                <a:gd name="T0" fmla="*/ 2 w 111"/>
                <a:gd name="T1" fmla="*/ 43 h 45"/>
                <a:gd name="T2" fmla="*/ 6 w 111"/>
                <a:gd name="T3" fmla="*/ 40 h 45"/>
                <a:gd name="T4" fmla="*/ 9 w 111"/>
                <a:gd name="T5" fmla="*/ 37 h 45"/>
                <a:gd name="T6" fmla="*/ 12 w 111"/>
                <a:gd name="T7" fmla="*/ 34 h 45"/>
                <a:gd name="T8" fmla="*/ 15 w 111"/>
                <a:gd name="T9" fmla="*/ 31 h 45"/>
                <a:gd name="T10" fmla="*/ 18 w 111"/>
                <a:gd name="T11" fmla="*/ 30 h 45"/>
                <a:gd name="T12" fmla="*/ 21 w 111"/>
                <a:gd name="T13" fmla="*/ 27 h 45"/>
                <a:gd name="T14" fmla="*/ 24 w 111"/>
                <a:gd name="T15" fmla="*/ 24 h 45"/>
                <a:gd name="T16" fmla="*/ 26 w 111"/>
                <a:gd name="T17" fmla="*/ 22 h 45"/>
                <a:gd name="T18" fmla="*/ 29 w 111"/>
                <a:gd name="T19" fmla="*/ 19 h 45"/>
                <a:gd name="T20" fmla="*/ 32 w 111"/>
                <a:gd name="T21" fmla="*/ 18 h 45"/>
                <a:gd name="T22" fmla="*/ 35 w 111"/>
                <a:gd name="T23" fmla="*/ 16 h 45"/>
                <a:gd name="T24" fmla="*/ 36 w 111"/>
                <a:gd name="T25" fmla="*/ 15 h 45"/>
                <a:gd name="T26" fmla="*/ 39 w 111"/>
                <a:gd name="T27" fmla="*/ 13 h 45"/>
                <a:gd name="T28" fmla="*/ 41 w 111"/>
                <a:gd name="T29" fmla="*/ 12 h 45"/>
                <a:gd name="T30" fmla="*/ 44 w 111"/>
                <a:gd name="T31" fmla="*/ 10 h 45"/>
                <a:gd name="T32" fmla="*/ 47 w 111"/>
                <a:gd name="T33" fmla="*/ 9 h 45"/>
                <a:gd name="T34" fmla="*/ 50 w 111"/>
                <a:gd name="T35" fmla="*/ 7 h 45"/>
                <a:gd name="T36" fmla="*/ 53 w 111"/>
                <a:gd name="T37" fmla="*/ 6 h 45"/>
                <a:gd name="T38" fmla="*/ 56 w 111"/>
                <a:gd name="T39" fmla="*/ 4 h 45"/>
                <a:gd name="T40" fmla="*/ 59 w 111"/>
                <a:gd name="T41" fmla="*/ 3 h 45"/>
                <a:gd name="T42" fmla="*/ 60 w 111"/>
                <a:gd name="T43" fmla="*/ 3 h 45"/>
                <a:gd name="T44" fmla="*/ 63 w 111"/>
                <a:gd name="T45" fmla="*/ 1 h 45"/>
                <a:gd name="T46" fmla="*/ 66 w 111"/>
                <a:gd name="T47" fmla="*/ 1 h 45"/>
                <a:gd name="T48" fmla="*/ 68 w 111"/>
                <a:gd name="T49" fmla="*/ 0 h 45"/>
                <a:gd name="T50" fmla="*/ 71 w 111"/>
                <a:gd name="T51" fmla="*/ 0 h 45"/>
                <a:gd name="T52" fmla="*/ 74 w 111"/>
                <a:gd name="T53" fmla="*/ 0 h 45"/>
                <a:gd name="T54" fmla="*/ 77 w 111"/>
                <a:gd name="T55" fmla="*/ 0 h 45"/>
                <a:gd name="T56" fmla="*/ 80 w 111"/>
                <a:gd name="T57" fmla="*/ 0 h 45"/>
                <a:gd name="T58" fmla="*/ 83 w 111"/>
                <a:gd name="T59" fmla="*/ 0 h 45"/>
                <a:gd name="T60" fmla="*/ 86 w 111"/>
                <a:gd name="T61" fmla="*/ 0 h 45"/>
                <a:gd name="T62" fmla="*/ 89 w 111"/>
                <a:gd name="T63" fmla="*/ 1 h 45"/>
                <a:gd name="T64" fmla="*/ 92 w 111"/>
                <a:gd name="T65" fmla="*/ 3 h 45"/>
                <a:gd name="T66" fmla="*/ 95 w 111"/>
                <a:gd name="T67" fmla="*/ 3 h 45"/>
                <a:gd name="T68" fmla="*/ 96 w 111"/>
                <a:gd name="T69" fmla="*/ 4 h 45"/>
                <a:gd name="T70" fmla="*/ 96 w 111"/>
                <a:gd name="T71" fmla="*/ 6 h 45"/>
                <a:gd name="T72" fmla="*/ 98 w 111"/>
                <a:gd name="T73" fmla="*/ 7 h 45"/>
                <a:gd name="T74" fmla="*/ 99 w 111"/>
                <a:gd name="T75" fmla="*/ 9 h 45"/>
                <a:gd name="T76" fmla="*/ 101 w 111"/>
                <a:gd name="T77" fmla="*/ 10 h 45"/>
                <a:gd name="T78" fmla="*/ 102 w 111"/>
                <a:gd name="T79" fmla="*/ 12 h 45"/>
                <a:gd name="T80" fmla="*/ 104 w 111"/>
                <a:gd name="T81" fmla="*/ 15 h 45"/>
                <a:gd name="T82" fmla="*/ 105 w 111"/>
                <a:gd name="T83" fmla="*/ 16 h 45"/>
                <a:gd name="T84" fmla="*/ 107 w 111"/>
                <a:gd name="T85" fmla="*/ 16 h 45"/>
                <a:gd name="T86" fmla="*/ 107 w 111"/>
                <a:gd name="T87" fmla="*/ 19 h 45"/>
                <a:gd name="T88" fmla="*/ 108 w 111"/>
                <a:gd name="T89" fmla="*/ 21 h 45"/>
                <a:gd name="T90" fmla="*/ 110 w 111"/>
                <a:gd name="T91" fmla="*/ 24 h 45"/>
                <a:gd name="T92" fmla="*/ 110 w 111"/>
                <a:gd name="T93" fmla="*/ 27 h 45"/>
                <a:gd name="T94" fmla="*/ 110 w 111"/>
                <a:gd name="T95" fmla="*/ 30 h 45"/>
                <a:gd name="T96" fmla="*/ 111 w 111"/>
                <a:gd name="T97" fmla="*/ 33 h 45"/>
                <a:gd name="T98" fmla="*/ 111 w 111"/>
                <a:gd name="T9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1" h="45">
                  <a:moveTo>
                    <a:pt x="0" y="45"/>
                  </a:moveTo>
                  <a:lnTo>
                    <a:pt x="2" y="43"/>
                  </a:lnTo>
                  <a:lnTo>
                    <a:pt x="5" y="42"/>
                  </a:lnTo>
                  <a:lnTo>
                    <a:pt x="6" y="40"/>
                  </a:lnTo>
                  <a:lnTo>
                    <a:pt x="8" y="39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4" y="33"/>
                  </a:lnTo>
                  <a:lnTo>
                    <a:pt x="15" y="31"/>
                  </a:lnTo>
                  <a:lnTo>
                    <a:pt x="17" y="30"/>
                  </a:lnTo>
                  <a:lnTo>
                    <a:pt x="18" y="30"/>
                  </a:lnTo>
                  <a:lnTo>
                    <a:pt x="20" y="28"/>
                  </a:lnTo>
                  <a:lnTo>
                    <a:pt x="21" y="27"/>
                  </a:lnTo>
                  <a:lnTo>
                    <a:pt x="23" y="25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6" y="22"/>
                  </a:lnTo>
                  <a:lnTo>
                    <a:pt x="27" y="21"/>
                  </a:lnTo>
                  <a:lnTo>
                    <a:pt x="29" y="19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3" y="16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2"/>
                  </a:lnTo>
                  <a:lnTo>
                    <a:pt x="42" y="12"/>
                  </a:lnTo>
                  <a:lnTo>
                    <a:pt x="44" y="10"/>
                  </a:lnTo>
                  <a:lnTo>
                    <a:pt x="45" y="10"/>
                  </a:lnTo>
                  <a:lnTo>
                    <a:pt x="47" y="9"/>
                  </a:lnTo>
                  <a:lnTo>
                    <a:pt x="48" y="7"/>
                  </a:lnTo>
                  <a:lnTo>
                    <a:pt x="50" y="7"/>
                  </a:lnTo>
                  <a:lnTo>
                    <a:pt x="51" y="6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7" y="4"/>
                  </a:lnTo>
                  <a:lnTo>
                    <a:pt x="59" y="3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62" y="1"/>
                  </a:lnTo>
                  <a:lnTo>
                    <a:pt x="63" y="1"/>
                  </a:lnTo>
                  <a:lnTo>
                    <a:pt x="65" y="1"/>
                  </a:lnTo>
                  <a:lnTo>
                    <a:pt x="66" y="1"/>
                  </a:lnTo>
                  <a:lnTo>
                    <a:pt x="66" y="0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7" y="1"/>
                  </a:lnTo>
                  <a:lnTo>
                    <a:pt x="89" y="1"/>
                  </a:lnTo>
                  <a:lnTo>
                    <a:pt x="90" y="1"/>
                  </a:lnTo>
                  <a:lnTo>
                    <a:pt x="92" y="3"/>
                  </a:lnTo>
                  <a:lnTo>
                    <a:pt x="93" y="3"/>
                  </a:lnTo>
                  <a:lnTo>
                    <a:pt x="95" y="3"/>
                  </a:lnTo>
                  <a:lnTo>
                    <a:pt x="95" y="4"/>
                  </a:lnTo>
                  <a:lnTo>
                    <a:pt x="96" y="4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98" y="7"/>
                  </a:lnTo>
                  <a:lnTo>
                    <a:pt x="99" y="7"/>
                  </a:lnTo>
                  <a:lnTo>
                    <a:pt x="99" y="9"/>
                  </a:lnTo>
                  <a:lnTo>
                    <a:pt x="101" y="9"/>
                  </a:lnTo>
                  <a:lnTo>
                    <a:pt x="101" y="10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4" y="13"/>
                  </a:lnTo>
                  <a:lnTo>
                    <a:pt x="104" y="15"/>
                  </a:lnTo>
                  <a:lnTo>
                    <a:pt x="105" y="15"/>
                  </a:lnTo>
                  <a:lnTo>
                    <a:pt x="105" y="16"/>
                  </a:lnTo>
                  <a:lnTo>
                    <a:pt x="105" y="16"/>
                  </a:lnTo>
                  <a:lnTo>
                    <a:pt x="107" y="16"/>
                  </a:lnTo>
                  <a:lnTo>
                    <a:pt x="107" y="18"/>
                  </a:lnTo>
                  <a:lnTo>
                    <a:pt x="107" y="19"/>
                  </a:lnTo>
                  <a:lnTo>
                    <a:pt x="108" y="19"/>
                  </a:lnTo>
                  <a:lnTo>
                    <a:pt x="108" y="21"/>
                  </a:lnTo>
                  <a:lnTo>
                    <a:pt x="108" y="22"/>
                  </a:lnTo>
                  <a:lnTo>
                    <a:pt x="110" y="24"/>
                  </a:lnTo>
                  <a:lnTo>
                    <a:pt x="110" y="25"/>
                  </a:lnTo>
                  <a:lnTo>
                    <a:pt x="110" y="27"/>
                  </a:lnTo>
                  <a:lnTo>
                    <a:pt x="110" y="28"/>
                  </a:lnTo>
                  <a:lnTo>
                    <a:pt x="110" y="30"/>
                  </a:lnTo>
                  <a:lnTo>
                    <a:pt x="111" y="31"/>
                  </a:lnTo>
                  <a:lnTo>
                    <a:pt x="111" y="33"/>
                  </a:lnTo>
                  <a:lnTo>
                    <a:pt x="111" y="34"/>
                  </a:lnTo>
                  <a:lnTo>
                    <a:pt x="111" y="3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 rot="5400000">
              <a:off x="2436" y="1302"/>
              <a:ext cx="103" cy="126"/>
            </a:xfrm>
            <a:custGeom>
              <a:avLst/>
              <a:gdLst>
                <a:gd name="T0" fmla="*/ 16 w 103"/>
                <a:gd name="T1" fmla="*/ 38 h 126"/>
                <a:gd name="T2" fmla="*/ 16 w 103"/>
                <a:gd name="T3" fmla="*/ 44 h 126"/>
                <a:gd name="T4" fmla="*/ 16 w 103"/>
                <a:gd name="T5" fmla="*/ 51 h 126"/>
                <a:gd name="T6" fmla="*/ 15 w 103"/>
                <a:gd name="T7" fmla="*/ 62 h 126"/>
                <a:gd name="T8" fmla="*/ 1 w 103"/>
                <a:gd name="T9" fmla="*/ 123 h 126"/>
                <a:gd name="T10" fmla="*/ 4 w 103"/>
                <a:gd name="T11" fmla="*/ 116 h 126"/>
                <a:gd name="T12" fmla="*/ 7 w 103"/>
                <a:gd name="T13" fmla="*/ 108 h 126"/>
                <a:gd name="T14" fmla="*/ 12 w 103"/>
                <a:gd name="T15" fmla="*/ 101 h 126"/>
                <a:gd name="T16" fmla="*/ 15 w 103"/>
                <a:gd name="T17" fmla="*/ 95 h 126"/>
                <a:gd name="T18" fmla="*/ 18 w 103"/>
                <a:gd name="T19" fmla="*/ 87 h 126"/>
                <a:gd name="T20" fmla="*/ 21 w 103"/>
                <a:gd name="T21" fmla="*/ 83 h 126"/>
                <a:gd name="T22" fmla="*/ 24 w 103"/>
                <a:gd name="T23" fmla="*/ 77 h 126"/>
                <a:gd name="T24" fmla="*/ 27 w 103"/>
                <a:gd name="T25" fmla="*/ 71 h 126"/>
                <a:gd name="T26" fmla="*/ 28 w 103"/>
                <a:gd name="T27" fmla="*/ 66 h 126"/>
                <a:gd name="T28" fmla="*/ 31 w 103"/>
                <a:gd name="T29" fmla="*/ 62 h 126"/>
                <a:gd name="T30" fmla="*/ 34 w 103"/>
                <a:gd name="T31" fmla="*/ 57 h 126"/>
                <a:gd name="T32" fmla="*/ 36 w 103"/>
                <a:gd name="T33" fmla="*/ 53 h 126"/>
                <a:gd name="T34" fmla="*/ 37 w 103"/>
                <a:gd name="T35" fmla="*/ 51 h 126"/>
                <a:gd name="T36" fmla="*/ 39 w 103"/>
                <a:gd name="T37" fmla="*/ 47 h 126"/>
                <a:gd name="T38" fmla="*/ 40 w 103"/>
                <a:gd name="T39" fmla="*/ 44 h 126"/>
                <a:gd name="T40" fmla="*/ 43 w 103"/>
                <a:gd name="T41" fmla="*/ 41 h 126"/>
                <a:gd name="T42" fmla="*/ 45 w 103"/>
                <a:gd name="T43" fmla="*/ 39 h 126"/>
                <a:gd name="T44" fmla="*/ 46 w 103"/>
                <a:gd name="T45" fmla="*/ 36 h 126"/>
                <a:gd name="T46" fmla="*/ 48 w 103"/>
                <a:gd name="T47" fmla="*/ 33 h 126"/>
                <a:gd name="T48" fmla="*/ 49 w 103"/>
                <a:gd name="T49" fmla="*/ 32 h 126"/>
                <a:gd name="T50" fmla="*/ 51 w 103"/>
                <a:gd name="T51" fmla="*/ 29 h 126"/>
                <a:gd name="T52" fmla="*/ 54 w 103"/>
                <a:gd name="T53" fmla="*/ 27 h 126"/>
                <a:gd name="T54" fmla="*/ 55 w 103"/>
                <a:gd name="T55" fmla="*/ 24 h 126"/>
                <a:gd name="T56" fmla="*/ 57 w 103"/>
                <a:gd name="T57" fmla="*/ 23 h 126"/>
                <a:gd name="T58" fmla="*/ 58 w 103"/>
                <a:gd name="T59" fmla="*/ 21 h 126"/>
                <a:gd name="T60" fmla="*/ 60 w 103"/>
                <a:gd name="T61" fmla="*/ 20 h 126"/>
                <a:gd name="T62" fmla="*/ 61 w 103"/>
                <a:gd name="T63" fmla="*/ 18 h 126"/>
                <a:gd name="T64" fmla="*/ 63 w 103"/>
                <a:gd name="T65" fmla="*/ 17 h 126"/>
                <a:gd name="T66" fmla="*/ 66 w 103"/>
                <a:gd name="T67" fmla="*/ 15 h 126"/>
                <a:gd name="T68" fmla="*/ 69 w 103"/>
                <a:gd name="T69" fmla="*/ 15 h 126"/>
                <a:gd name="T70" fmla="*/ 70 w 103"/>
                <a:gd name="T71" fmla="*/ 14 h 126"/>
                <a:gd name="T72" fmla="*/ 72 w 103"/>
                <a:gd name="T73" fmla="*/ 12 h 126"/>
                <a:gd name="T74" fmla="*/ 73 w 103"/>
                <a:gd name="T75" fmla="*/ 11 h 126"/>
                <a:gd name="T76" fmla="*/ 76 w 103"/>
                <a:gd name="T77" fmla="*/ 9 h 126"/>
                <a:gd name="T78" fmla="*/ 78 w 103"/>
                <a:gd name="T79" fmla="*/ 8 h 126"/>
                <a:gd name="T80" fmla="*/ 79 w 103"/>
                <a:gd name="T81" fmla="*/ 6 h 126"/>
                <a:gd name="T82" fmla="*/ 82 w 103"/>
                <a:gd name="T83" fmla="*/ 6 h 126"/>
                <a:gd name="T84" fmla="*/ 84 w 103"/>
                <a:gd name="T85" fmla="*/ 5 h 126"/>
                <a:gd name="T86" fmla="*/ 87 w 103"/>
                <a:gd name="T87" fmla="*/ 3 h 126"/>
                <a:gd name="T88" fmla="*/ 90 w 103"/>
                <a:gd name="T89" fmla="*/ 3 h 126"/>
                <a:gd name="T90" fmla="*/ 93 w 103"/>
                <a:gd name="T91" fmla="*/ 2 h 126"/>
                <a:gd name="T92" fmla="*/ 96 w 103"/>
                <a:gd name="T93" fmla="*/ 2 h 126"/>
                <a:gd name="T94" fmla="*/ 97 w 103"/>
                <a:gd name="T95" fmla="*/ 0 h 126"/>
                <a:gd name="T96" fmla="*/ 100 w 103"/>
                <a:gd name="T97" fmla="*/ 0 h 126"/>
                <a:gd name="T98" fmla="*/ 103 w 103"/>
                <a:gd name="T9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" h="126">
                  <a:moveTo>
                    <a:pt x="16" y="36"/>
                  </a:moveTo>
                  <a:lnTo>
                    <a:pt x="16" y="38"/>
                  </a:lnTo>
                  <a:lnTo>
                    <a:pt x="16" y="41"/>
                  </a:lnTo>
                  <a:lnTo>
                    <a:pt x="16" y="44"/>
                  </a:lnTo>
                  <a:lnTo>
                    <a:pt x="16" y="47"/>
                  </a:lnTo>
                  <a:lnTo>
                    <a:pt x="16" y="51"/>
                  </a:lnTo>
                  <a:lnTo>
                    <a:pt x="16" y="54"/>
                  </a:lnTo>
                  <a:lnTo>
                    <a:pt x="15" y="62"/>
                  </a:lnTo>
                  <a:lnTo>
                    <a:pt x="0" y="126"/>
                  </a:lnTo>
                  <a:lnTo>
                    <a:pt x="1" y="123"/>
                  </a:lnTo>
                  <a:lnTo>
                    <a:pt x="3" y="120"/>
                  </a:lnTo>
                  <a:lnTo>
                    <a:pt x="4" y="116"/>
                  </a:lnTo>
                  <a:lnTo>
                    <a:pt x="6" y="113"/>
                  </a:lnTo>
                  <a:lnTo>
                    <a:pt x="7" y="108"/>
                  </a:lnTo>
                  <a:lnTo>
                    <a:pt x="10" y="105"/>
                  </a:lnTo>
                  <a:lnTo>
                    <a:pt x="12" y="101"/>
                  </a:lnTo>
                  <a:lnTo>
                    <a:pt x="13" y="98"/>
                  </a:lnTo>
                  <a:lnTo>
                    <a:pt x="15" y="95"/>
                  </a:lnTo>
                  <a:lnTo>
                    <a:pt x="16" y="90"/>
                  </a:lnTo>
                  <a:lnTo>
                    <a:pt x="18" y="87"/>
                  </a:lnTo>
                  <a:lnTo>
                    <a:pt x="19" y="86"/>
                  </a:lnTo>
                  <a:lnTo>
                    <a:pt x="21" y="83"/>
                  </a:lnTo>
                  <a:lnTo>
                    <a:pt x="22" y="80"/>
                  </a:lnTo>
                  <a:lnTo>
                    <a:pt x="24" y="77"/>
                  </a:lnTo>
                  <a:lnTo>
                    <a:pt x="25" y="74"/>
                  </a:lnTo>
                  <a:lnTo>
                    <a:pt x="27" y="71"/>
                  </a:lnTo>
                  <a:lnTo>
                    <a:pt x="28" y="69"/>
                  </a:lnTo>
                  <a:lnTo>
                    <a:pt x="28" y="66"/>
                  </a:lnTo>
                  <a:lnTo>
                    <a:pt x="30" y="63"/>
                  </a:lnTo>
                  <a:lnTo>
                    <a:pt x="31" y="62"/>
                  </a:lnTo>
                  <a:lnTo>
                    <a:pt x="33" y="59"/>
                  </a:lnTo>
                  <a:lnTo>
                    <a:pt x="34" y="57"/>
                  </a:lnTo>
                  <a:lnTo>
                    <a:pt x="34" y="56"/>
                  </a:lnTo>
                  <a:lnTo>
                    <a:pt x="36" y="53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50"/>
                  </a:lnTo>
                  <a:lnTo>
                    <a:pt x="39" y="47"/>
                  </a:lnTo>
                  <a:lnTo>
                    <a:pt x="40" y="45"/>
                  </a:lnTo>
                  <a:lnTo>
                    <a:pt x="40" y="44"/>
                  </a:lnTo>
                  <a:lnTo>
                    <a:pt x="42" y="42"/>
                  </a:lnTo>
                  <a:lnTo>
                    <a:pt x="43" y="41"/>
                  </a:lnTo>
                  <a:lnTo>
                    <a:pt x="43" y="39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6" y="36"/>
                  </a:lnTo>
                  <a:lnTo>
                    <a:pt x="48" y="35"/>
                  </a:lnTo>
                  <a:lnTo>
                    <a:pt x="48" y="33"/>
                  </a:lnTo>
                  <a:lnTo>
                    <a:pt x="49" y="33"/>
                  </a:lnTo>
                  <a:lnTo>
                    <a:pt x="49" y="32"/>
                  </a:lnTo>
                  <a:lnTo>
                    <a:pt x="51" y="30"/>
                  </a:lnTo>
                  <a:lnTo>
                    <a:pt x="51" y="29"/>
                  </a:lnTo>
                  <a:lnTo>
                    <a:pt x="52" y="29"/>
                  </a:lnTo>
                  <a:lnTo>
                    <a:pt x="54" y="27"/>
                  </a:lnTo>
                  <a:lnTo>
                    <a:pt x="55" y="26"/>
                  </a:lnTo>
                  <a:lnTo>
                    <a:pt x="55" y="24"/>
                  </a:lnTo>
                  <a:lnTo>
                    <a:pt x="57" y="24"/>
                  </a:lnTo>
                  <a:lnTo>
                    <a:pt x="57" y="23"/>
                  </a:lnTo>
                  <a:lnTo>
                    <a:pt x="58" y="23"/>
                  </a:lnTo>
                  <a:lnTo>
                    <a:pt x="58" y="21"/>
                  </a:lnTo>
                  <a:lnTo>
                    <a:pt x="60" y="21"/>
                  </a:lnTo>
                  <a:lnTo>
                    <a:pt x="60" y="20"/>
                  </a:lnTo>
                  <a:lnTo>
                    <a:pt x="61" y="20"/>
                  </a:lnTo>
                  <a:lnTo>
                    <a:pt x="61" y="18"/>
                  </a:lnTo>
                  <a:lnTo>
                    <a:pt x="63" y="18"/>
                  </a:lnTo>
                  <a:lnTo>
                    <a:pt x="63" y="17"/>
                  </a:lnTo>
                  <a:lnTo>
                    <a:pt x="64" y="17"/>
                  </a:lnTo>
                  <a:lnTo>
                    <a:pt x="66" y="15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69" y="14"/>
                  </a:lnTo>
                  <a:lnTo>
                    <a:pt x="70" y="14"/>
                  </a:lnTo>
                  <a:lnTo>
                    <a:pt x="70" y="12"/>
                  </a:lnTo>
                  <a:lnTo>
                    <a:pt x="72" y="12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75" y="9"/>
                  </a:lnTo>
                  <a:lnTo>
                    <a:pt x="76" y="9"/>
                  </a:lnTo>
                  <a:lnTo>
                    <a:pt x="76" y="8"/>
                  </a:lnTo>
                  <a:lnTo>
                    <a:pt x="78" y="8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2" y="6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5" y="5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90" y="3"/>
                  </a:lnTo>
                  <a:lnTo>
                    <a:pt x="91" y="2"/>
                  </a:lnTo>
                  <a:lnTo>
                    <a:pt x="93" y="2"/>
                  </a:lnTo>
                  <a:lnTo>
                    <a:pt x="94" y="2"/>
                  </a:lnTo>
                  <a:lnTo>
                    <a:pt x="96" y="2"/>
                  </a:lnTo>
                  <a:lnTo>
                    <a:pt x="96" y="0"/>
                  </a:lnTo>
                  <a:lnTo>
                    <a:pt x="97" y="0"/>
                  </a:lnTo>
                  <a:lnTo>
                    <a:pt x="99" y="0"/>
                  </a:lnTo>
                  <a:lnTo>
                    <a:pt x="100" y="0"/>
                  </a:lnTo>
                  <a:lnTo>
                    <a:pt x="102" y="0"/>
                  </a:lnTo>
                  <a:lnTo>
                    <a:pt x="103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 rot="5400000">
              <a:off x="2436" y="1414"/>
              <a:ext cx="114" cy="117"/>
            </a:xfrm>
            <a:custGeom>
              <a:avLst/>
              <a:gdLst>
                <a:gd name="T0" fmla="*/ 2 w 114"/>
                <a:gd name="T1" fmla="*/ 1 h 117"/>
                <a:gd name="T2" fmla="*/ 5 w 114"/>
                <a:gd name="T3" fmla="*/ 0 h 117"/>
                <a:gd name="T4" fmla="*/ 6 w 114"/>
                <a:gd name="T5" fmla="*/ 0 h 117"/>
                <a:gd name="T6" fmla="*/ 9 w 114"/>
                <a:gd name="T7" fmla="*/ 0 h 117"/>
                <a:gd name="T8" fmla="*/ 12 w 114"/>
                <a:gd name="T9" fmla="*/ 1 h 117"/>
                <a:gd name="T10" fmla="*/ 15 w 114"/>
                <a:gd name="T11" fmla="*/ 1 h 117"/>
                <a:gd name="T12" fmla="*/ 18 w 114"/>
                <a:gd name="T13" fmla="*/ 1 h 117"/>
                <a:gd name="T14" fmla="*/ 21 w 114"/>
                <a:gd name="T15" fmla="*/ 1 h 117"/>
                <a:gd name="T16" fmla="*/ 23 w 114"/>
                <a:gd name="T17" fmla="*/ 3 h 117"/>
                <a:gd name="T18" fmla="*/ 26 w 114"/>
                <a:gd name="T19" fmla="*/ 3 h 117"/>
                <a:gd name="T20" fmla="*/ 29 w 114"/>
                <a:gd name="T21" fmla="*/ 4 h 117"/>
                <a:gd name="T22" fmla="*/ 32 w 114"/>
                <a:gd name="T23" fmla="*/ 4 h 117"/>
                <a:gd name="T24" fmla="*/ 35 w 114"/>
                <a:gd name="T25" fmla="*/ 6 h 117"/>
                <a:gd name="T26" fmla="*/ 36 w 114"/>
                <a:gd name="T27" fmla="*/ 7 h 117"/>
                <a:gd name="T28" fmla="*/ 39 w 114"/>
                <a:gd name="T29" fmla="*/ 7 h 117"/>
                <a:gd name="T30" fmla="*/ 41 w 114"/>
                <a:gd name="T31" fmla="*/ 9 h 117"/>
                <a:gd name="T32" fmla="*/ 42 w 114"/>
                <a:gd name="T33" fmla="*/ 10 h 117"/>
                <a:gd name="T34" fmla="*/ 44 w 114"/>
                <a:gd name="T35" fmla="*/ 12 h 117"/>
                <a:gd name="T36" fmla="*/ 47 w 114"/>
                <a:gd name="T37" fmla="*/ 13 h 117"/>
                <a:gd name="T38" fmla="*/ 48 w 114"/>
                <a:gd name="T39" fmla="*/ 15 h 117"/>
                <a:gd name="T40" fmla="*/ 50 w 114"/>
                <a:gd name="T41" fmla="*/ 16 h 117"/>
                <a:gd name="T42" fmla="*/ 53 w 114"/>
                <a:gd name="T43" fmla="*/ 16 h 117"/>
                <a:gd name="T44" fmla="*/ 56 w 114"/>
                <a:gd name="T45" fmla="*/ 18 h 117"/>
                <a:gd name="T46" fmla="*/ 57 w 114"/>
                <a:gd name="T47" fmla="*/ 19 h 117"/>
                <a:gd name="T48" fmla="*/ 59 w 114"/>
                <a:gd name="T49" fmla="*/ 21 h 117"/>
                <a:gd name="T50" fmla="*/ 60 w 114"/>
                <a:gd name="T51" fmla="*/ 22 h 117"/>
                <a:gd name="T52" fmla="*/ 62 w 114"/>
                <a:gd name="T53" fmla="*/ 24 h 117"/>
                <a:gd name="T54" fmla="*/ 63 w 114"/>
                <a:gd name="T55" fmla="*/ 25 h 117"/>
                <a:gd name="T56" fmla="*/ 65 w 114"/>
                <a:gd name="T57" fmla="*/ 28 h 117"/>
                <a:gd name="T58" fmla="*/ 68 w 114"/>
                <a:gd name="T59" fmla="*/ 30 h 117"/>
                <a:gd name="T60" fmla="*/ 69 w 114"/>
                <a:gd name="T61" fmla="*/ 33 h 117"/>
                <a:gd name="T62" fmla="*/ 71 w 114"/>
                <a:gd name="T63" fmla="*/ 34 h 117"/>
                <a:gd name="T64" fmla="*/ 72 w 114"/>
                <a:gd name="T65" fmla="*/ 37 h 117"/>
                <a:gd name="T66" fmla="*/ 74 w 114"/>
                <a:gd name="T67" fmla="*/ 40 h 117"/>
                <a:gd name="T68" fmla="*/ 75 w 114"/>
                <a:gd name="T69" fmla="*/ 42 h 117"/>
                <a:gd name="T70" fmla="*/ 78 w 114"/>
                <a:gd name="T71" fmla="*/ 45 h 117"/>
                <a:gd name="T72" fmla="*/ 78 w 114"/>
                <a:gd name="T73" fmla="*/ 48 h 117"/>
                <a:gd name="T74" fmla="*/ 80 w 114"/>
                <a:gd name="T75" fmla="*/ 52 h 117"/>
                <a:gd name="T76" fmla="*/ 83 w 114"/>
                <a:gd name="T77" fmla="*/ 54 h 117"/>
                <a:gd name="T78" fmla="*/ 84 w 114"/>
                <a:gd name="T79" fmla="*/ 58 h 117"/>
                <a:gd name="T80" fmla="*/ 87 w 114"/>
                <a:gd name="T81" fmla="*/ 63 h 117"/>
                <a:gd name="T82" fmla="*/ 90 w 114"/>
                <a:gd name="T83" fmla="*/ 67 h 117"/>
                <a:gd name="T84" fmla="*/ 92 w 114"/>
                <a:gd name="T85" fmla="*/ 72 h 117"/>
                <a:gd name="T86" fmla="*/ 95 w 114"/>
                <a:gd name="T87" fmla="*/ 78 h 117"/>
                <a:gd name="T88" fmla="*/ 98 w 114"/>
                <a:gd name="T89" fmla="*/ 84 h 117"/>
                <a:gd name="T90" fmla="*/ 101 w 114"/>
                <a:gd name="T91" fmla="*/ 88 h 117"/>
                <a:gd name="T92" fmla="*/ 104 w 114"/>
                <a:gd name="T93" fmla="*/ 96 h 117"/>
                <a:gd name="T94" fmla="*/ 107 w 114"/>
                <a:gd name="T95" fmla="*/ 102 h 117"/>
                <a:gd name="T96" fmla="*/ 111 w 114"/>
                <a:gd name="T97" fmla="*/ 109 h 117"/>
                <a:gd name="T98" fmla="*/ 114 w 114"/>
                <a:gd name="T9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117">
                  <a:moveTo>
                    <a:pt x="0" y="1"/>
                  </a:moveTo>
                  <a:lnTo>
                    <a:pt x="2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1"/>
                  </a:lnTo>
                  <a:lnTo>
                    <a:pt x="21" y="1"/>
                  </a:lnTo>
                  <a:lnTo>
                    <a:pt x="23" y="1"/>
                  </a:lnTo>
                  <a:lnTo>
                    <a:pt x="23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3" y="6"/>
                  </a:lnTo>
                  <a:lnTo>
                    <a:pt x="35" y="6"/>
                  </a:lnTo>
                  <a:lnTo>
                    <a:pt x="36" y="6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9" y="7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7" y="13"/>
                  </a:lnTo>
                  <a:lnTo>
                    <a:pt x="48" y="13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0" y="16"/>
                  </a:lnTo>
                  <a:lnTo>
                    <a:pt x="51" y="16"/>
                  </a:lnTo>
                  <a:lnTo>
                    <a:pt x="53" y="16"/>
                  </a:lnTo>
                  <a:lnTo>
                    <a:pt x="54" y="18"/>
                  </a:lnTo>
                  <a:lnTo>
                    <a:pt x="56" y="18"/>
                  </a:lnTo>
                  <a:lnTo>
                    <a:pt x="56" y="19"/>
                  </a:lnTo>
                  <a:lnTo>
                    <a:pt x="57" y="19"/>
                  </a:lnTo>
                  <a:lnTo>
                    <a:pt x="57" y="21"/>
                  </a:lnTo>
                  <a:lnTo>
                    <a:pt x="59" y="21"/>
                  </a:lnTo>
                  <a:lnTo>
                    <a:pt x="59" y="22"/>
                  </a:lnTo>
                  <a:lnTo>
                    <a:pt x="60" y="22"/>
                  </a:lnTo>
                  <a:lnTo>
                    <a:pt x="60" y="24"/>
                  </a:lnTo>
                  <a:lnTo>
                    <a:pt x="62" y="24"/>
                  </a:lnTo>
                  <a:lnTo>
                    <a:pt x="62" y="25"/>
                  </a:lnTo>
                  <a:lnTo>
                    <a:pt x="63" y="25"/>
                  </a:lnTo>
                  <a:lnTo>
                    <a:pt x="63" y="27"/>
                  </a:lnTo>
                  <a:lnTo>
                    <a:pt x="65" y="28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68" y="31"/>
                  </a:lnTo>
                  <a:lnTo>
                    <a:pt x="69" y="33"/>
                  </a:lnTo>
                  <a:lnTo>
                    <a:pt x="69" y="34"/>
                  </a:lnTo>
                  <a:lnTo>
                    <a:pt x="71" y="34"/>
                  </a:lnTo>
                  <a:lnTo>
                    <a:pt x="71" y="36"/>
                  </a:lnTo>
                  <a:lnTo>
                    <a:pt x="72" y="37"/>
                  </a:lnTo>
                  <a:lnTo>
                    <a:pt x="74" y="39"/>
                  </a:lnTo>
                  <a:lnTo>
                    <a:pt x="74" y="40"/>
                  </a:lnTo>
                  <a:lnTo>
                    <a:pt x="75" y="40"/>
                  </a:lnTo>
                  <a:lnTo>
                    <a:pt x="75" y="42"/>
                  </a:lnTo>
                  <a:lnTo>
                    <a:pt x="77" y="43"/>
                  </a:lnTo>
                  <a:lnTo>
                    <a:pt x="78" y="45"/>
                  </a:lnTo>
                  <a:lnTo>
                    <a:pt x="78" y="46"/>
                  </a:lnTo>
                  <a:lnTo>
                    <a:pt x="78" y="48"/>
                  </a:lnTo>
                  <a:lnTo>
                    <a:pt x="80" y="51"/>
                  </a:lnTo>
                  <a:lnTo>
                    <a:pt x="80" y="52"/>
                  </a:lnTo>
                  <a:lnTo>
                    <a:pt x="81" y="52"/>
                  </a:lnTo>
                  <a:lnTo>
                    <a:pt x="83" y="54"/>
                  </a:lnTo>
                  <a:lnTo>
                    <a:pt x="84" y="57"/>
                  </a:lnTo>
                  <a:lnTo>
                    <a:pt x="84" y="58"/>
                  </a:lnTo>
                  <a:lnTo>
                    <a:pt x="86" y="60"/>
                  </a:lnTo>
                  <a:lnTo>
                    <a:pt x="87" y="63"/>
                  </a:lnTo>
                  <a:lnTo>
                    <a:pt x="89" y="64"/>
                  </a:lnTo>
                  <a:lnTo>
                    <a:pt x="90" y="67"/>
                  </a:lnTo>
                  <a:lnTo>
                    <a:pt x="90" y="70"/>
                  </a:lnTo>
                  <a:lnTo>
                    <a:pt x="92" y="72"/>
                  </a:lnTo>
                  <a:lnTo>
                    <a:pt x="93" y="75"/>
                  </a:lnTo>
                  <a:lnTo>
                    <a:pt x="95" y="78"/>
                  </a:lnTo>
                  <a:lnTo>
                    <a:pt x="96" y="81"/>
                  </a:lnTo>
                  <a:lnTo>
                    <a:pt x="98" y="84"/>
                  </a:lnTo>
                  <a:lnTo>
                    <a:pt x="99" y="87"/>
                  </a:lnTo>
                  <a:lnTo>
                    <a:pt x="101" y="88"/>
                  </a:lnTo>
                  <a:lnTo>
                    <a:pt x="102" y="91"/>
                  </a:lnTo>
                  <a:lnTo>
                    <a:pt x="104" y="96"/>
                  </a:lnTo>
                  <a:lnTo>
                    <a:pt x="105" y="99"/>
                  </a:lnTo>
                  <a:lnTo>
                    <a:pt x="107" y="102"/>
                  </a:lnTo>
                  <a:lnTo>
                    <a:pt x="108" y="106"/>
                  </a:lnTo>
                  <a:lnTo>
                    <a:pt x="111" y="109"/>
                  </a:lnTo>
                  <a:lnTo>
                    <a:pt x="113" y="114"/>
                  </a:lnTo>
                  <a:lnTo>
                    <a:pt x="114" y="11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 rot="5400000">
              <a:off x="2441" y="1501"/>
              <a:ext cx="93" cy="127"/>
            </a:xfrm>
            <a:custGeom>
              <a:avLst/>
              <a:gdLst>
                <a:gd name="T0" fmla="*/ 12 w 93"/>
                <a:gd name="T1" fmla="*/ 121 h 127"/>
                <a:gd name="T2" fmla="*/ 17 w 93"/>
                <a:gd name="T3" fmla="*/ 127 h 127"/>
                <a:gd name="T4" fmla="*/ 0 w 93"/>
                <a:gd name="T5" fmla="*/ 55 h 127"/>
                <a:gd name="T6" fmla="*/ 0 w 93"/>
                <a:gd name="T7" fmla="*/ 48 h 127"/>
                <a:gd name="T8" fmla="*/ 0 w 93"/>
                <a:gd name="T9" fmla="*/ 42 h 127"/>
                <a:gd name="T10" fmla="*/ 0 w 93"/>
                <a:gd name="T11" fmla="*/ 37 h 127"/>
                <a:gd name="T12" fmla="*/ 0 w 93"/>
                <a:gd name="T13" fmla="*/ 33 h 127"/>
                <a:gd name="T14" fmla="*/ 2 w 93"/>
                <a:gd name="T15" fmla="*/ 30 h 127"/>
                <a:gd name="T16" fmla="*/ 2 w 93"/>
                <a:gd name="T17" fmla="*/ 27 h 127"/>
                <a:gd name="T18" fmla="*/ 2 w 93"/>
                <a:gd name="T19" fmla="*/ 24 h 127"/>
                <a:gd name="T20" fmla="*/ 3 w 93"/>
                <a:gd name="T21" fmla="*/ 21 h 127"/>
                <a:gd name="T22" fmla="*/ 5 w 93"/>
                <a:gd name="T23" fmla="*/ 19 h 127"/>
                <a:gd name="T24" fmla="*/ 5 w 93"/>
                <a:gd name="T25" fmla="*/ 16 h 127"/>
                <a:gd name="T26" fmla="*/ 6 w 93"/>
                <a:gd name="T27" fmla="*/ 16 h 127"/>
                <a:gd name="T28" fmla="*/ 8 w 93"/>
                <a:gd name="T29" fmla="*/ 15 h 127"/>
                <a:gd name="T30" fmla="*/ 9 w 93"/>
                <a:gd name="T31" fmla="*/ 12 h 127"/>
                <a:gd name="T32" fmla="*/ 11 w 93"/>
                <a:gd name="T33" fmla="*/ 10 h 127"/>
                <a:gd name="T34" fmla="*/ 12 w 93"/>
                <a:gd name="T35" fmla="*/ 9 h 127"/>
                <a:gd name="T36" fmla="*/ 12 w 93"/>
                <a:gd name="T37" fmla="*/ 7 h 127"/>
                <a:gd name="T38" fmla="*/ 14 w 93"/>
                <a:gd name="T39" fmla="*/ 6 h 127"/>
                <a:gd name="T40" fmla="*/ 15 w 93"/>
                <a:gd name="T41" fmla="*/ 4 h 127"/>
                <a:gd name="T42" fmla="*/ 17 w 93"/>
                <a:gd name="T43" fmla="*/ 3 h 127"/>
                <a:gd name="T44" fmla="*/ 20 w 93"/>
                <a:gd name="T45" fmla="*/ 3 h 127"/>
                <a:gd name="T46" fmla="*/ 23 w 93"/>
                <a:gd name="T47" fmla="*/ 1 h 127"/>
                <a:gd name="T48" fmla="*/ 26 w 93"/>
                <a:gd name="T49" fmla="*/ 0 h 127"/>
                <a:gd name="T50" fmla="*/ 29 w 93"/>
                <a:gd name="T51" fmla="*/ 0 h 127"/>
                <a:gd name="T52" fmla="*/ 32 w 93"/>
                <a:gd name="T53" fmla="*/ 0 h 127"/>
                <a:gd name="T54" fmla="*/ 35 w 93"/>
                <a:gd name="T55" fmla="*/ 0 h 127"/>
                <a:gd name="T56" fmla="*/ 38 w 93"/>
                <a:gd name="T57" fmla="*/ 0 h 127"/>
                <a:gd name="T58" fmla="*/ 41 w 93"/>
                <a:gd name="T59" fmla="*/ 0 h 127"/>
                <a:gd name="T60" fmla="*/ 44 w 93"/>
                <a:gd name="T61" fmla="*/ 0 h 127"/>
                <a:gd name="T62" fmla="*/ 45 w 93"/>
                <a:gd name="T63" fmla="*/ 1 h 127"/>
                <a:gd name="T64" fmla="*/ 48 w 93"/>
                <a:gd name="T65" fmla="*/ 1 h 127"/>
                <a:gd name="T66" fmla="*/ 50 w 93"/>
                <a:gd name="T67" fmla="*/ 3 h 127"/>
                <a:gd name="T68" fmla="*/ 53 w 93"/>
                <a:gd name="T69" fmla="*/ 3 h 127"/>
                <a:gd name="T70" fmla="*/ 56 w 93"/>
                <a:gd name="T71" fmla="*/ 4 h 127"/>
                <a:gd name="T72" fmla="*/ 59 w 93"/>
                <a:gd name="T73" fmla="*/ 6 h 127"/>
                <a:gd name="T74" fmla="*/ 62 w 93"/>
                <a:gd name="T75" fmla="*/ 7 h 127"/>
                <a:gd name="T76" fmla="*/ 65 w 93"/>
                <a:gd name="T77" fmla="*/ 9 h 127"/>
                <a:gd name="T78" fmla="*/ 68 w 93"/>
                <a:gd name="T79" fmla="*/ 10 h 127"/>
                <a:gd name="T80" fmla="*/ 71 w 93"/>
                <a:gd name="T81" fmla="*/ 12 h 127"/>
                <a:gd name="T82" fmla="*/ 72 w 93"/>
                <a:gd name="T83" fmla="*/ 13 h 127"/>
                <a:gd name="T84" fmla="*/ 75 w 93"/>
                <a:gd name="T85" fmla="*/ 15 h 127"/>
                <a:gd name="T86" fmla="*/ 77 w 93"/>
                <a:gd name="T87" fmla="*/ 16 h 127"/>
                <a:gd name="T88" fmla="*/ 80 w 93"/>
                <a:gd name="T89" fmla="*/ 18 h 127"/>
                <a:gd name="T90" fmla="*/ 83 w 93"/>
                <a:gd name="T91" fmla="*/ 19 h 127"/>
                <a:gd name="T92" fmla="*/ 84 w 93"/>
                <a:gd name="T93" fmla="*/ 22 h 127"/>
                <a:gd name="T94" fmla="*/ 87 w 93"/>
                <a:gd name="T95" fmla="*/ 24 h 127"/>
                <a:gd name="T96" fmla="*/ 90 w 93"/>
                <a:gd name="T97" fmla="*/ 27 h 127"/>
                <a:gd name="T98" fmla="*/ 93 w 93"/>
                <a:gd name="T99" fmla="*/ 3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127">
                  <a:moveTo>
                    <a:pt x="12" y="117"/>
                  </a:moveTo>
                  <a:lnTo>
                    <a:pt x="12" y="121"/>
                  </a:lnTo>
                  <a:lnTo>
                    <a:pt x="14" y="124"/>
                  </a:lnTo>
                  <a:lnTo>
                    <a:pt x="17" y="127"/>
                  </a:lnTo>
                  <a:lnTo>
                    <a:pt x="2" y="63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0" y="39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2" y="24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7" y="4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1" y="1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5" y="0"/>
                  </a:lnTo>
                  <a:lnTo>
                    <a:pt x="45" y="1"/>
                  </a:lnTo>
                  <a:lnTo>
                    <a:pt x="47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50" y="3"/>
                  </a:lnTo>
                  <a:lnTo>
                    <a:pt x="51" y="3"/>
                  </a:lnTo>
                  <a:lnTo>
                    <a:pt x="53" y="3"/>
                  </a:lnTo>
                  <a:lnTo>
                    <a:pt x="54" y="4"/>
                  </a:lnTo>
                  <a:lnTo>
                    <a:pt x="56" y="4"/>
                  </a:lnTo>
                  <a:lnTo>
                    <a:pt x="57" y="6"/>
                  </a:lnTo>
                  <a:lnTo>
                    <a:pt x="59" y="6"/>
                  </a:lnTo>
                  <a:lnTo>
                    <a:pt x="60" y="6"/>
                  </a:lnTo>
                  <a:lnTo>
                    <a:pt x="62" y="7"/>
                  </a:lnTo>
                  <a:lnTo>
                    <a:pt x="63" y="7"/>
                  </a:lnTo>
                  <a:lnTo>
                    <a:pt x="65" y="9"/>
                  </a:lnTo>
                  <a:lnTo>
                    <a:pt x="66" y="10"/>
                  </a:lnTo>
                  <a:lnTo>
                    <a:pt x="68" y="10"/>
                  </a:lnTo>
                  <a:lnTo>
                    <a:pt x="69" y="12"/>
                  </a:lnTo>
                  <a:lnTo>
                    <a:pt x="71" y="12"/>
                  </a:lnTo>
                  <a:lnTo>
                    <a:pt x="71" y="13"/>
                  </a:lnTo>
                  <a:lnTo>
                    <a:pt x="72" y="13"/>
                  </a:lnTo>
                  <a:lnTo>
                    <a:pt x="74" y="15"/>
                  </a:lnTo>
                  <a:lnTo>
                    <a:pt x="75" y="15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1" y="18"/>
                  </a:lnTo>
                  <a:lnTo>
                    <a:pt x="83" y="19"/>
                  </a:lnTo>
                  <a:lnTo>
                    <a:pt x="84" y="21"/>
                  </a:lnTo>
                  <a:lnTo>
                    <a:pt x="84" y="22"/>
                  </a:lnTo>
                  <a:lnTo>
                    <a:pt x="86" y="24"/>
                  </a:lnTo>
                  <a:lnTo>
                    <a:pt x="87" y="24"/>
                  </a:lnTo>
                  <a:lnTo>
                    <a:pt x="89" y="25"/>
                  </a:lnTo>
                  <a:lnTo>
                    <a:pt x="90" y="27"/>
                  </a:lnTo>
                  <a:lnTo>
                    <a:pt x="92" y="28"/>
                  </a:lnTo>
                  <a:lnTo>
                    <a:pt x="93" y="3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 rot="5400000">
              <a:off x="2513" y="1591"/>
              <a:ext cx="81" cy="103"/>
            </a:xfrm>
            <a:custGeom>
              <a:avLst/>
              <a:gdLst>
                <a:gd name="T0" fmla="*/ 11 w 81"/>
                <a:gd name="T1" fmla="*/ 84 h 103"/>
                <a:gd name="T2" fmla="*/ 14 w 81"/>
                <a:gd name="T3" fmla="*/ 87 h 103"/>
                <a:gd name="T4" fmla="*/ 17 w 81"/>
                <a:gd name="T5" fmla="*/ 90 h 103"/>
                <a:gd name="T6" fmla="*/ 20 w 81"/>
                <a:gd name="T7" fmla="*/ 93 h 103"/>
                <a:gd name="T8" fmla="*/ 23 w 81"/>
                <a:gd name="T9" fmla="*/ 96 h 103"/>
                <a:gd name="T10" fmla="*/ 27 w 81"/>
                <a:gd name="T11" fmla="*/ 99 h 103"/>
                <a:gd name="T12" fmla="*/ 30 w 81"/>
                <a:gd name="T13" fmla="*/ 102 h 103"/>
                <a:gd name="T14" fmla="*/ 8 w 81"/>
                <a:gd name="T15" fmla="*/ 58 h 103"/>
                <a:gd name="T16" fmla="*/ 3 w 81"/>
                <a:gd name="T17" fmla="*/ 48 h 103"/>
                <a:gd name="T18" fmla="*/ 2 w 81"/>
                <a:gd name="T19" fmla="*/ 43 h 103"/>
                <a:gd name="T20" fmla="*/ 0 w 81"/>
                <a:gd name="T21" fmla="*/ 39 h 103"/>
                <a:gd name="T22" fmla="*/ 0 w 81"/>
                <a:gd name="T23" fmla="*/ 36 h 103"/>
                <a:gd name="T24" fmla="*/ 0 w 81"/>
                <a:gd name="T25" fmla="*/ 34 h 103"/>
                <a:gd name="T26" fmla="*/ 0 w 81"/>
                <a:gd name="T27" fmla="*/ 31 h 103"/>
                <a:gd name="T28" fmla="*/ 0 w 81"/>
                <a:gd name="T29" fmla="*/ 28 h 103"/>
                <a:gd name="T30" fmla="*/ 2 w 81"/>
                <a:gd name="T31" fmla="*/ 25 h 103"/>
                <a:gd name="T32" fmla="*/ 2 w 81"/>
                <a:gd name="T33" fmla="*/ 22 h 103"/>
                <a:gd name="T34" fmla="*/ 3 w 81"/>
                <a:gd name="T35" fmla="*/ 19 h 103"/>
                <a:gd name="T36" fmla="*/ 5 w 81"/>
                <a:gd name="T37" fmla="*/ 16 h 103"/>
                <a:gd name="T38" fmla="*/ 6 w 81"/>
                <a:gd name="T39" fmla="*/ 13 h 103"/>
                <a:gd name="T40" fmla="*/ 8 w 81"/>
                <a:gd name="T41" fmla="*/ 10 h 103"/>
                <a:gd name="T42" fmla="*/ 9 w 81"/>
                <a:gd name="T43" fmla="*/ 9 h 103"/>
                <a:gd name="T44" fmla="*/ 11 w 81"/>
                <a:gd name="T45" fmla="*/ 7 h 103"/>
                <a:gd name="T46" fmla="*/ 14 w 81"/>
                <a:gd name="T47" fmla="*/ 6 h 103"/>
                <a:gd name="T48" fmla="*/ 15 w 81"/>
                <a:gd name="T49" fmla="*/ 4 h 103"/>
                <a:gd name="T50" fmla="*/ 18 w 81"/>
                <a:gd name="T51" fmla="*/ 4 h 103"/>
                <a:gd name="T52" fmla="*/ 20 w 81"/>
                <a:gd name="T53" fmla="*/ 3 h 103"/>
                <a:gd name="T54" fmla="*/ 23 w 81"/>
                <a:gd name="T55" fmla="*/ 3 h 103"/>
                <a:gd name="T56" fmla="*/ 24 w 81"/>
                <a:gd name="T57" fmla="*/ 1 h 103"/>
                <a:gd name="T58" fmla="*/ 27 w 81"/>
                <a:gd name="T59" fmla="*/ 1 h 103"/>
                <a:gd name="T60" fmla="*/ 30 w 81"/>
                <a:gd name="T61" fmla="*/ 1 h 103"/>
                <a:gd name="T62" fmla="*/ 32 w 81"/>
                <a:gd name="T63" fmla="*/ 0 h 103"/>
                <a:gd name="T64" fmla="*/ 35 w 81"/>
                <a:gd name="T65" fmla="*/ 0 h 103"/>
                <a:gd name="T66" fmla="*/ 36 w 81"/>
                <a:gd name="T67" fmla="*/ 1 h 103"/>
                <a:gd name="T68" fmla="*/ 39 w 81"/>
                <a:gd name="T69" fmla="*/ 1 h 103"/>
                <a:gd name="T70" fmla="*/ 42 w 81"/>
                <a:gd name="T71" fmla="*/ 1 h 103"/>
                <a:gd name="T72" fmla="*/ 45 w 81"/>
                <a:gd name="T73" fmla="*/ 1 h 103"/>
                <a:gd name="T74" fmla="*/ 47 w 81"/>
                <a:gd name="T75" fmla="*/ 3 h 103"/>
                <a:gd name="T76" fmla="*/ 50 w 81"/>
                <a:gd name="T77" fmla="*/ 3 h 103"/>
                <a:gd name="T78" fmla="*/ 53 w 81"/>
                <a:gd name="T79" fmla="*/ 4 h 103"/>
                <a:gd name="T80" fmla="*/ 56 w 81"/>
                <a:gd name="T81" fmla="*/ 4 h 103"/>
                <a:gd name="T82" fmla="*/ 59 w 81"/>
                <a:gd name="T83" fmla="*/ 6 h 103"/>
                <a:gd name="T84" fmla="*/ 62 w 81"/>
                <a:gd name="T85" fmla="*/ 7 h 103"/>
                <a:gd name="T86" fmla="*/ 65 w 81"/>
                <a:gd name="T87" fmla="*/ 7 h 103"/>
                <a:gd name="T88" fmla="*/ 68 w 81"/>
                <a:gd name="T89" fmla="*/ 9 h 103"/>
                <a:gd name="T90" fmla="*/ 71 w 81"/>
                <a:gd name="T91" fmla="*/ 10 h 103"/>
                <a:gd name="T92" fmla="*/ 72 w 81"/>
                <a:gd name="T93" fmla="*/ 12 h 103"/>
                <a:gd name="T94" fmla="*/ 75 w 81"/>
                <a:gd name="T95" fmla="*/ 13 h 103"/>
                <a:gd name="T96" fmla="*/ 78 w 81"/>
                <a:gd name="T97" fmla="*/ 13 h 103"/>
                <a:gd name="T98" fmla="*/ 81 w 81"/>
                <a:gd name="T99" fmla="*/ 1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1" h="103">
                  <a:moveTo>
                    <a:pt x="9" y="84"/>
                  </a:moveTo>
                  <a:lnTo>
                    <a:pt x="11" y="84"/>
                  </a:lnTo>
                  <a:lnTo>
                    <a:pt x="12" y="85"/>
                  </a:lnTo>
                  <a:lnTo>
                    <a:pt x="14" y="87"/>
                  </a:lnTo>
                  <a:lnTo>
                    <a:pt x="15" y="88"/>
                  </a:lnTo>
                  <a:lnTo>
                    <a:pt x="17" y="90"/>
                  </a:lnTo>
                  <a:lnTo>
                    <a:pt x="18" y="91"/>
                  </a:lnTo>
                  <a:lnTo>
                    <a:pt x="20" y="93"/>
                  </a:lnTo>
                  <a:lnTo>
                    <a:pt x="21" y="94"/>
                  </a:lnTo>
                  <a:lnTo>
                    <a:pt x="23" y="96"/>
                  </a:lnTo>
                  <a:lnTo>
                    <a:pt x="26" y="97"/>
                  </a:lnTo>
                  <a:lnTo>
                    <a:pt x="27" y="99"/>
                  </a:lnTo>
                  <a:lnTo>
                    <a:pt x="29" y="100"/>
                  </a:lnTo>
                  <a:lnTo>
                    <a:pt x="30" y="102"/>
                  </a:lnTo>
                  <a:lnTo>
                    <a:pt x="32" y="103"/>
                  </a:lnTo>
                  <a:lnTo>
                    <a:pt x="8" y="58"/>
                  </a:lnTo>
                  <a:lnTo>
                    <a:pt x="5" y="52"/>
                  </a:lnTo>
                  <a:lnTo>
                    <a:pt x="3" y="48"/>
                  </a:lnTo>
                  <a:lnTo>
                    <a:pt x="2" y="46"/>
                  </a:lnTo>
                  <a:lnTo>
                    <a:pt x="2" y="43"/>
                  </a:lnTo>
                  <a:lnTo>
                    <a:pt x="2" y="40"/>
                  </a:lnTo>
                  <a:lnTo>
                    <a:pt x="0" y="39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3" y="19"/>
                  </a:lnTo>
                  <a:lnTo>
                    <a:pt x="3" y="18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4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7" y="4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1" y="3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3"/>
                  </a:lnTo>
                  <a:lnTo>
                    <a:pt x="53" y="4"/>
                  </a:lnTo>
                  <a:lnTo>
                    <a:pt x="54" y="4"/>
                  </a:lnTo>
                  <a:lnTo>
                    <a:pt x="56" y="4"/>
                  </a:lnTo>
                  <a:lnTo>
                    <a:pt x="57" y="4"/>
                  </a:lnTo>
                  <a:lnTo>
                    <a:pt x="59" y="6"/>
                  </a:lnTo>
                  <a:lnTo>
                    <a:pt x="60" y="6"/>
                  </a:lnTo>
                  <a:lnTo>
                    <a:pt x="62" y="7"/>
                  </a:lnTo>
                  <a:lnTo>
                    <a:pt x="63" y="7"/>
                  </a:lnTo>
                  <a:lnTo>
                    <a:pt x="65" y="7"/>
                  </a:lnTo>
                  <a:lnTo>
                    <a:pt x="66" y="9"/>
                  </a:lnTo>
                  <a:lnTo>
                    <a:pt x="68" y="9"/>
                  </a:lnTo>
                  <a:lnTo>
                    <a:pt x="69" y="9"/>
                  </a:lnTo>
                  <a:lnTo>
                    <a:pt x="71" y="10"/>
                  </a:lnTo>
                  <a:lnTo>
                    <a:pt x="72" y="10"/>
                  </a:lnTo>
                  <a:lnTo>
                    <a:pt x="72" y="12"/>
                  </a:lnTo>
                  <a:lnTo>
                    <a:pt x="74" y="12"/>
                  </a:lnTo>
                  <a:lnTo>
                    <a:pt x="75" y="13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80" y="15"/>
                  </a:lnTo>
                  <a:lnTo>
                    <a:pt x="81" y="1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 rot="5400000">
              <a:off x="2604" y="1638"/>
              <a:ext cx="75" cy="117"/>
            </a:xfrm>
            <a:custGeom>
              <a:avLst/>
              <a:gdLst>
                <a:gd name="T0" fmla="*/ 26 w 75"/>
                <a:gd name="T1" fmla="*/ 111 h 117"/>
                <a:gd name="T2" fmla="*/ 29 w 75"/>
                <a:gd name="T3" fmla="*/ 113 h 117"/>
                <a:gd name="T4" fmla="*/ 32 w 75"/>
                <a:gd name="T5" fmla="*/ 114 h 117"/>
                <a:gd name="T6" fmla="*/ 36 w 75"/>
                <a:gd name="T7" fmla="*/ 116 h 117"/>
                <a:gd name="T8" fmla="*/ 12 w 75"/>
                <a:gd name="T9" fmla="*/ 89 h 117"/>
                <a:gd name="T10" fmla="*/ 6 w 75"/>
                <a:gd name="T11" fmla="*/ 80 h 117"/>
                <a:gd name="T12" fmla="*/ 5 w 75"/>
                <a:gd name="T13" fmla="*/ 75 h 117"/>
                <a:gd name="T14" fmla="*/ 3 w 75"/>
                <a:gd name="T15" fmla="*/ 72 h 117"/>
                <a:gd name="T16" fmla="*/ 2 w 75"/>
                <a:gd name="T17" fmla="*/ 69 h 117"/>
                <a:gd name="T18" fmla="*/ 0 w 75"/>
                <a:gd name="T19" fmla="*/ 66 h 117"/>
                <a:gd name="T20" fmla="*/ 0 w 75"/>
                <a:gd name="T21" fmla="*/ 63 h 117"/>
                <a:gd name="T22" fmla="*/ 0 w 75"/>
                <a:gd name="T23" fmla="*/ 60 h 117"/>
                <a:gd name="T24" fmla="*/ 0 w 75"/>
                <a:gd name="T25" fmla="*/ 57 h 117"/>
                <a:gd name="T26" fmla="*/ 0 w 75"/>
                <a:gd name="T27" fmla="*/ 56 h 117"/>
                <a:gd name="T28" fmla="*/ 2 w 75"/>
                <a:gd name="T29" fmla="*/ 53 h 117"/>
                <a:gd name="T30" fmla="*/ 2 w 75"/>
                <a:gd name="T31" fmla="*/ 50 h 117"/>
                <a:gd name="T32" fmla="*/ 3 w 75"/>
                <a:gd name="T33" fmla="*/ 47 h 117"/>
                <a:gd name="T34" fmla="*/ 5 w 75"/>
                <a:gd name="T35" fmla="*/ 45 h 117"/>
                <a:gd name="T36" fmla="*/ 8 w 75"/>
                <a:gd name="T37" fmla="*/ 42 h 117"/>
                <a:gd name="T38" fmla="*/ 11 w 75"/>
                <a:gd name="T39" fmla="*/ 41 h 117"/>
                <a:gd name="T40" fmla="*/ 12 w 75"/>
                <a:gd name="T41" fmla="*/ 39 h 117"/>
                <a:gd name="T42" fmla="*/ 15 w 75"/>
                <a:gd name="T43" fmla="*/ 38 h 117"/>
                <a:gd name="T44" fmla="*/ 17 w 75"/>
                <a:gd name="T45" fmla="*/ 36 h 117"/>
                <a:gd name="T46" fmla="*/ 18 w 75"/>
                <a:gd name="T47" fmla="*/ 35 h 117"/>
                <a:gd name="T48" fmla="*/ 21 w 75"/>
                <a:gd name="T49" fmla="*/ 35 h 117"/>
                <a:gd name="T50" fmla="*/ 24 w 75"/>
                <a:gd name="T51" fmla="*/ 35 h 117"/>
                <a:gd name="T52" fmla="*/ 26 w 75"/>
                <a:gd name="T53" fmla="*/ 33 h 117"/>
                <a:gd name="T54" fmla="*/ 29 w 75"/>
                <a:gd name="T55" fmla="*/ 33 h 117"/>
                <a:gd name="T56" fmla="*/ 32 w 75"/>
                <a:gd name="T57" fmla="*/ 33 h 117"/>
                <a:gd name="T58" fmla="*/ 35 w 75"/>
                <a:gd name="T59" fmla="*/ 33 h 117"/>
                <a:gd name="T60" fmla="*/ 38 w 75"/>
                <a:gd name="T61" fmla="*/ 33 h 117"/>
                <a:gd name="T62" fmla="*/ 41 w 75"/>
                <a:gd name="T63" fmla="*/ 33 h 117"/>
                <a:gd name="T64" fmla="*/ 44 w 75"/>
                <a:gd name="T65" fmla="*/ 35 h 117"/>
                <a:gd name="T66" fmla="*/ 47 w 75"/>
                <a:gd name="T67" fmla="*/ 35 h 117"/>
                <a:gd name="T68" fmla="*/ 50 w 75"/>
                <a:gd name="T69" fmla="*/ 35 h 117"/>
                <a:gd name="T70" fmla="*/ 51 w 75"/>
                <a:gd name="T71" fmla="*/ 36 h 117"/>
                <a:gd name="T72" fmla="*/ 54 w 75"/>
                <a:gd name="T73" fmla="*/ 36 h 117"/>
                <a:gd name="T74" fmla="*/ 57 w 75"/>
                <a:gd name="T75" fmla="*/ 36 h 117"/>
                <a:gd name="T76" fmla="*/ 62 w 75"/>
                <a:gd name="T77" fmla="*/ 38 h 117"/>
                <a:gd name="T78" fmla="*/ 65 w 75"/>
                <a:gd name="T79" fmla="*/ 38 h 117"/>
                <a:gd name="T80" fmla="*/ 68 w 75"/>
                <a:gd name="T81" fmla="*/ 39 h 117"/>
                <a:gd name="T82" fmla="*/ 71 w 75"/>
                <a:gd name="T83" fmla="*/ 41 h 117"/>
                <a:gd name="T84" fmla="*/ 75 w 75"/>
                <a:gd name="T85" fmla="*/ 41 h 117"/>
                <a:gd name="T86" fmla="*/ 45 w 75"/>
                <a:gd name="T87" fmla="*/ 18 h 117"/>
                <a:gd name="T88" fmla="*/ 41 w 75"/>
                <a:gd name="T89" fmla="*/ 14 h 117"/>
                <a:gd name="T90" fmla="*/ 38 w 75"/>
                <a:gd name="T91" fmla="*/ 11 h 117"/>
                <a:gd name="T92" fmla="*/ 36 w 75"/>
                <a:gd name="T93" fmla="*/ 8 h 117"/>
                <a:gd name="T94" fmla="*/ 35 w 75"/>
                <a:gd name="T95" fmla="*/ 6 h 117"/>
                <a:gd name="T96" fmla="*/ 35 w 75"/>
                <a:gd name="T97" fmla="*/ 3 h 117"/>
                <a:gd name="T98" fmla="*/ 33 w 75"/>
                <a:gd name="T9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5" h="117">
                  <a:moveTo>
                    <a:pt x="24" y="110"/>
                  </a:moveTo>
                  <a:lnTo>
                    <a:pt x="26" y="111"/>
                  </a:lnTo>
                  <a:lnTo>
                    <a:pt x="27" y="111"/>
                  </a:lnTo>
                  <a:lnTo>
                    <a:pt x="29" y="113"/>
                  </a:lnTo>
                  <a:lnTo>
                    <a:pt x="30" y="114"/>
                  </a:lnTo>
                  <a:lnTo>
                    <a:pt x="32" y="114"/>
                  </a:lnTo>
                  <a:lnTo>
                    <a:pt x="35" y="116"/>
                  </a:lnTo>
                  <a:lnTo>
                    <a:pt x="36" y="116"/>
                  </a:lnTo>
                  <a:lnTo>
                    <a:pt x="38" y="117"/>
                  </a:lnTo>
                  <a:lnTo>
                    <a:pt x="12" y="89"/>
                  </a:lnTo>
                  <a:lnTo>
                    <a:pt x="9" y="83"/>
                  </a:lnTo>
                  <a:lnTo>
                    <a:pt x="6" y="80"/>
                  </a:lnTo>
                  <a:lnTo>
                    <a:pt x="5" y="77"/>
                  </a:lnTo>
                  <a:lnTo>
                    <a:pt x="5" y="75"/>
                  </a:lnTo>
                  <a:lnTo>
                    <a:pt x="3" y="74"/>
                  </a:lnTo>
                  <a:lnTo>
                    <a:pt x="3" y="72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3"/>
                  </a:lnTo>
                  <a:lnTo>
                    <a:pt x="2" y="51"/>
                  </a:lnTo>
                  <a:lnTo>
                    <a:pt x="2" y="50"/>
                  </a:lnTo>
                  <a:lnTo>
                    <a:pt x="3" y="48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1" y="39"/>
                  </a:lnTo>
                  <a:lnTo>
                    <a:pt x="12" y="39"/>
                  </a:lnTo>
                  <a:lnTo>
                    <a:pt x="14" y="38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7" y="36"/>
                  </a:lnTo>
                  <a:lnTo>
                    <a:pt x="18" y="36"/>
                  </a:lnTo>
                  <a:lnTo>
                    <a:pt x="18" y="35"/>
                  </a:lnTo>
                  <a:lnTo>
                    <a:pt x="20" y="35"/>
                  </a:lnTo>
                  <a:lnTo>
                    <a:pt x="21" y="35"/>
                  </a:lnTo>
                  <a:lnTo>
                    <a:pt x="23" y="35"/>
                  </a:lnTo>
                  <a:lnTo>
                    <a:pt x="24" y="35"/>
                  </a:lnTo>
                  <a:lnTo>
                    <a:pt x="24" y="33"/>
                  </a:lnTo>
                  <a:lnTo>
                    <a:pt x="26" y="33"/>
                  </a:lnTo>
                  <a:lnTo>
                    <a:pt x="27" y="33"/>
                  </a:lnTo>
                  <a:lnTo>
                    <a:pt x="29" y="33"/>
                  </a:lnTo>
                  <a:lnTo>
                    <a:pt x="30" y="33"/>
                  </a:lnTo>
                  <a:lnTo>
                    <a:pt x="32" y="33"/>
                  </a:lnTo>
                  <a:lnTo>
                    <a:pt x="33" y="33"/>
                  </a:lnTo>
                  <a:lnTo>
                    <a:pt x="35" y="33"/>
                  </a:lnTo>
                  <a:lnTo>
                    <a:pt x="36" y="33"/>
                  </a:lnTo>
                  <a:lnTo>
                    <a:pt x="38" y="33"/>
                  </a:lnTo>
                  <a:lnTo>
                    <a:pt x="39" y="33"/>
                  </a:lnTo>
                  <a:lnTo>
                    <a:pt x="41" y="33"/>
                  </a:lnTo>
                  <a:lnTo>
                    <a:pt x="42" y="33"/>
                  </a:lnTo>
                  <a:lnTo>
                    <a:pt x="44" y="35"/>
                  </a:lnTo>
                  <a:lnTo>
                    <a:pt x="45" y="35"/>
                  </a:lnTo>
                  <a:lnTo>
                    <a:pt x="47" y="35"/>
                  </a:lnTo>
                  <a:lnTo>
                    <a:pt x="48" y="35"/>
                  </a:lnTo>
                  <a:lnTo>
                    <a:pt x="50" y="35"/>
                  </a:lnTo>
                  <a:lnTo>
                    <a:pt x="51" y="35"/>
                  </a:lnTo>
                  <a:lnTo>
                    <a:pt x="51" y="36"/>
                  </a:lnTo>
                  <a:lnTo>
                    <a:pt x="53" y="36"/>
                  </a:lnTo>
                  <a:lnTo>
                    <a:pt x="54" y="36"/>
                  </a:lnTo>
                  <a:lnTo>
                    <a:pt x="56" y="36"/>
                  </a:lnTo>
                  <a:lnTo>
                    <a:pt x="57" y="36"/>
                  </a:lnTo>
                  <a:lnTo>
                    <a:pt x="59" y="38"/>
                  </a:lnTo>
                  <a:lnTo>
                    <a:pt x="62" y="38"/>
                  </a:lnTo>
                  <a:lnTo>
                    <a:pt x="63" y="38"/>
                  </a:lnTo>
                  <a:lnTo>
                    <a:pt x="65" y="38"/>
                  </a:lnTo>
                  <a:lnTo>
                    <a:pt x="66" y="39"/>
                  </a:lnTo>
                  <a:lnTo>
                    <a:pt x="68" y="39"/>
                  </a:lnTo>
                  <a:lnTo>
                    <a:pt x="69" y="39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5" y="41"/>
                  </a:lnTo>
                  <a:lnTo>
                    <a:pt x="50" y="21"/>
                  </a:lnTo>
                  <a:lnTo>
                    <a:pt x="45" y="18"/>
                  </a:lnTo>
                  <a:lnTo>
                    <a:pt x="42" y="15"/>
                  </a:lnTo>
                  <a:lnTo>
                    <a:pt x="41" y="14"/>
                  </a:lnTo>
                  <a:lnTo>
                    <a:pt x="39" y="12"/>
                  </a:lnTo>
                  <a:lnTo>
                    <a:pt x="38" y="11"/>
                  </a:lnTo>
                  <a:lnTo>
                    <a:pt x="38" y="9"/>
                  </a:lnTo>
                  <a:lnTo>
                    <a:pt x="36" y="8"/>
                  </a:lnTo>
                  <a:lnTo>
                    <a:pt x="36" y="6"/>
                  </a:lnTo>
                  <a:lnTo>
                    <a:pt x="35" y="6"/>
                  </a:lnTo>
                  <a:lnTo>
                    <a:pt x="35" y="5"/>
                  </a:lnTo>
                  <a:lnTo>
                    <a:pt x="35" y="3"/>
                  </a:lnTo>
                  <a:lnTo>
                    <a:pt x="33" y="2"/>
                  </a:lnTo>
                  <a:lnTo>
                    <a:pt x="33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 rot="5400000">
              <a:off x="2709" y="1683"/>
              <a:ext cx="68" cy="85"/>
            </a:xfrm>
            <a:custGeom>
              <a:avLst/>
              <a:gdLst>
                <a:gd name="T0" fmla="*/ 0 w 68"/>
                <a:gd name="T1" fmla="*/ 84 h 85"/>
                <a:gd name="T2" fmla="*/ 0 w 68"/>
                <a:gd name="T3" fmla="*/ 81 h 85"/>
                <a:gd name="T4" fmla="*/ 0 w 68"/>
                <a:gd name="T5" fmla="*/ 78 h 85"/>
                <a:gd name="T6" fmla="*/ 0 w 68"/>
                <a:gd name="T7" fmla="*/ 75 h 85"/>
                <a:gd name="T8" fmla="*/ 0 w 68"/>
                <a:gd name="T9" fmla="*/ 72 h 85"/>
                <a:gd name="T10" fmla="*/ 2 w 68"/>
                <a:gd name="T11" fmla="*/ 70 h 85"/>
                <a:gd name="T12" fmla="*/ 3 w 68"/>
                <a:gd name="T13" fmla="*/ 67 h 85"/>
                <a:gd name="T14" fmla="*/ 5 w 68"/>
                <a:gd name="T15" fmla="*/ 66 h 85"/>
                <a:gd name="T16" fmla="*/ 6 w 68"/>
                <a:gd name="T17" fmla="*/ 64 h 85"/>
                <a:gd name="T18" fmla="*/ 8 w 68"/>
                <a:gd name="T19" fmla="*/ 63 h 85"/>
                <a:gd name="T20" fmla="*/ 9 w 68"/>
                <a:gd name="T21" fmla="*/ 61 h 85"/>
                <a:gd name="T22" fmla="*/ 12 w 68"/>
                <a:gd name="T23" fmla="*/ 61 h 85"/>
                <a:gd name="T24" fmla="*/ 14 w 68"/>
                <a:gd name="T25" fmla="*/ 60 h 85"/>
                <a:gd name="T26" fmla="*/ 15 w 68"/>
                <a:gd name="T27" fmla="*/ 58 h 85"/>
                <a:gd name="T28" fmla="*/ 18 w 68"/>
                <a:gd name="T29" fmla="*/ 58 h 85"/>
                <a:gd name="T30" fmla="*/ 20 w 68"/>
                <a:gd name="T31" fmla="*/ 57 h 85"/>
                <a:gd name="T32" fmla="*/ 23 w 68"/>
                <a:gd name="T33" fmla="*/ 57 h 85"/>
                <a:gd name="T34" fmla="*/ 26 w 68"/>
                <a:gd name="T35" fmla="*/ 55 h 85"/>
                <a:gd name="T36" fmla="*/ 29 w 68"/>
                <a:gd name="T37" fmla="*/ 55 h 85"/>
                <a:gd name="T38" fmla="*/ 32 w 68"/>
                <a:gd name="T39" fmla="*/ 55 h 85"/>
                <a:gd name="T40" fmla="*/ 35 w 68"/>
                <a:gd name="T41" fmla="*/ 55 h 85"/>
                <a:gd name="T42" fmla="*/ 38 w 68"/>
                <a:gd name="T43" fmla="*/ 55 h 85"/>
                <a:gd name="T44" fmla="*/ 41 w 68"/>
                <a:gd name="T45" fmla="*/ 55 h 85"/>
                <a:gd name="T46" fmla="*/ 44 w 68"/>
                <a:gd name="T47" fmla="*/ 55 h 85"/>
                <a:gd name="T48" fmla="*/ 47 w 68"/>
                <a:gd name="T49" fmla="*/ 55 h 85"/>
                <a:gd name="T50" fmla="*/ 51 w 68"/>
                <a:gd name="T51" fmla="*/ 57 h 85"/>
                <a:gd name="T52" fmla="*/ 54 w 68"/>
                <a:gd name="T53" fmla="*/ 57 h 85"/>
                <a:gd name="T54" fmla="*/ 57 w 68"/>
                <a:gd name="T55" fmla="*/ 57 h 85"/>
                <a:gd name="T56" fmla="*/ 62 w 68"/>
                <a:gd name="T57" fmla="*/ 58 h 85"/>
                <a:gd name="T58" fmla="*/ 68 w 68"/>
                <a:gd name="T59" fmla="*/ 58 h 85"/>
                <a:gd name="T60" fmla="*/ 36 w 68"/>
                <a:gd name="T61" fmla="*/ 42 h 85"/>
                <a:gd name="T62" fmla="*/ 32 w 68"/>
                <a:gd name="T63" fmla="*/ 39 h 85"/>
                <a:gd name="T64" fmla="*/ 27 w 68"/>
                <a:gd name="T65" fmla="*/ 36 h 85"/>
                <a:gd name="T66" fmla="*/ 26 w 68"/>
                <a:gd name="T67" fmla="*/ 34 h 85"/>
                <a:gd name="T68" fmla="*/ 24 w 68"/>
                <a:gd name="T69" fmla="*/ 33 h 85"/>
                <a:gd name="T70" fmla="*/ 23 w 68"/>
                <a:gd name="T71" fmla="*/ 31 h 85"/>
                <a:gd name="T72" fmla="*/ 21 w 68"/>
                <a:gd name="T73" fmla="*/ 30 h 85"/>
                <a:gd name="T74" fmla="*/ 20 w 68"/>
                <a:gd name="T75" fmla="*/ 27 h 85"/>
                <a:gd name="T76" fmla="*/ 20 w 68"/>
                <a:gd name="T77" fmla="*/ 24 h 85"/>
                <a:gd name="T78" fmla="*/ 18 w 68"/>
                <a:gd name="T79" fmla="*/ 22 h 85"/>
                <a:gd name="T80" fmla="*/ 18 w 68"/>
                <a:gd name="T81" fmla="*/ 19 h 85"/>
                <a:gd name="T82" fmla="*/ 18 w 68"/>
                <a:gd name="T83" fmla="*/ 16 h 85"/>
                <a:gd name="T84" fmla="*/ 18 w 68"/>
                <a:gd name="T85" fmla="*/ 13 h 85"/>
                <a:gd name="T86" fmla="*/ 20 w 68"/>
                <a:gd name="T87" fmla="*/ 12 h 85"/>
                <a:gd name="T88" fmla="*/ 21 w 68"/>
                <a:gd name="T89" fmla="*/ 9 h 85"/>
                <a:gd name="T90" fmla="*/ 23 w 68"/>
                <a:gd name="T91" fmla="*/ 7 h 85"/>
                <a:gd name="T92" fmla="*/ 24 w 68"/>
                <a:gd name="T93" fmla="*/ 4 h 85"/>
                <a:gd name="T94" fmla="*/ 26 w 68"/>
                <a:gd name="T95" fmla="*/ 3 h 85"/>
                <a:gd name="T96" fmla="*/ 29 w 68"/>
                <a:gd name="T97" fmla="*/ 1 h 85"/>
                <a:gd name="T98" fmla="*/ 30 w 68"/>
                <a:gd name="T9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8" h="85">
                  <a:moveTo>
                    <a:pt x="0" y="85"/>
                  </a:moveTo>
                  <a:lnTo>
                    <a:pt x="0" y="84"/>
                  </a:lnTo>
                  <a:lnTo>
                    <a:pt x="0" y="82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0" y="72"/>
                  </a:lnTo>
                  <a:lnTo>
                    <a:pt x="2" y="70"/>
                  </a:lnTo>
                  <a:lnTo>
                    <a:pt x="2" y="70"/>
                  </a:lnTo>
                  <a:lnTo>
                    <a:pt x="3" y="69"/>
                  </a:lnTo>
                  <a:lnTo>
                    <a:pt x="3" y="67"/>
                  </a:lnTo>
                  <a:lnTo>
                    <a:pt x="5" y="67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9" y="63"/>
                  </a:lnTo>
                  <a:lnTo>
                    <a:pt x="9" y="61"/>
                  </a:lnTo>
                  <a:lnTo>
                    <a:pt x="11" y="61"/>
                  </a:lnTo>
                  <a:lnTo>
                    <a:pt x="12" y="61"/>
                  </a:lnTo>
                  <a:lnTo>
                    <a:pt x="12" y="60"/>
                  </a:lnTo>
                  <a:lnTo>
                    <a:pt x="14" y="60"/>
                  </a:lnTo>
                  <a:lnTo>
                    <a:pt x="15" y="60"/>
                  </a:lnTo>
                  <a:lnTo>
                    <a:pt x="15" y="58"/>
                  </a:lnTo>
                  <a:lnTo>
                    <a:pt x="17" y="58"/>
                  </a:lnTo>
                  <a:lnTo>
                    <a:pt x="18" y="58"/>
                  </a:lnTo>
                  <a:lnTo>
                    <a:pt x="18" y="57"/>
                  </a:lnTo>
                  <a:lnTo>
                    <a:pt x="20" y="57"/>
                  </a:lnTo>
                  <a:lnTo>
                    <a:pt x="21" y="57"/>
                  </a:lnTo>
                  <a:lnTo>
                    <a:pt x="23" y="57"/>
                  </a:lnTo>
                  <a:lnTo>
                    <a:pt x="24" y="57"/>
                  </a:lnTo>
                  <a:lnTo>
                    <a:pt x="26" y="55"/>
                  </a:lnTo>
                  <a:lnTo>
                    <a:pt x="27" y="55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2" y="55"/>
                  </a:lnTo>
                  <a:lnTo>
                    <a:pt x="33" y="55"/>
                  </a:lnTo>
                  <a:lnTo>
                    <a:pt x="35" y="55"/>
                  </a:lnTo>
                  <a:lnTo>
                    <a:pt x="36" y="55"/>
                  </a:lnTo>
                  <a:lnTo>
                    <a:pt x="38" y="55"/>
                  </a:lnTo>
                  <a:lnTo>
                    <a:pt x="39" y="55"/>
                  </a:lnTo>
                  <a:lnTo>
                    <a:pt x="41" y="55"/>
                  </a:lnTo>
                  <a:lnTo>
                    <a:pt x="42" y="55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1" y="57"/>
                  </a:lnTo>
                  <a:lnTo>
                    <a:pt x="53" y="57"/>
                  </a:lnTo>
                  <a:lnTo>
                    <a:pt x="54" y="57"/>
                  </a:lnTo>
                  <a:lnTo>
                    <a:pt x="56" y="57"/>
                  </a:lnTo>
                  <a:lnTo>
                    <a:pt x="57" y="57"/>
                  </a:lnTo>
                  <a:lnTo>
                    <a:pt x="60" y="58"/>
                  </a:lnTo>
                  <a:lnTo>
                    <a:pt x="62" y="58"/>
                  </a:lnTo>
                  <a:lnTo>
                    <a:pt x="65" y="58"/>
                  </a:lnTo>
                  <a:lnTo>
                    <a:pt x="68" y="58"/>
                  </a:lnTo>
                  <a:lnTo>
                    <a:pt x="45" y="48"/>
                  </a:lnTo>
                  <a:lnTo>
                    <a:pt x="36" y="42"/>
                  </a:lnTo>
                  <a:lnTo>
                    <a:pt x="33" y="40"/>
                  </a:lnTo>
                  <a:lnTo>
                    <a:pt x="32" y="39"/>
                  </a:lnTo>
                  <a:lnTo>
                    <a:pt x="29" y="37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3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30"/>
                  </a:lnTo>
                  <a:lnTo>
                    <a:pt x="21" y="30"/>
                  </a:lnTo>
                  <a:lnTo>
                    <a:pt x="21" y="28"/>
                  </a:lnTo>
                  <a:lnTo>
                    <a:pt x="20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20" y="13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1" y="9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3" y="6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29" y="0"/>
                  </a:lnTo>
                  <a:lnTo>
                    <a:pt x="3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 rot="5400000">
              <a:off x="2775" y="1733"/>
              <a:ext cx="95" cy="74"/>
            </a:xfrm>
            <a:custGeom>
              <a:avLst/>
              <a:gdLst>
                <a:gd name="T0" fmla="*/ 2 w 95"/>
                <a:gd name="T1" fmla="*/ 72 h 74"/>
                <a:gd name="T2" fmla="*/ 5 w 95"/>
                <a:gd name="T3" fmla="*/ 72 h 74"/>
                <a:gd name="T4" fmla="*/ 8 w 95"/>
                <a:gd name="T5" fmla="*/ 72 h 74"/>
                <a:gd name="T6" fmla="*/ 11 w 95"/>
                <a:gd name="T7" fmla="*/ 71 h 74"/>
                <a:gd name="T8" fmla="*/ 14 w 95"/>
                <a:gd name="T9" fmla="*/ 71 h 74"/>
                <a:gd name="T10" fmla="*/ 17 w 95"/>
                <a:gd name="T11" fmla="*/ 69 h 74"/>
                <a:gd name="T12" fmla="*/ 20 w 95"/>
                <a:gd name="T13" fmla="*/ 69 h 74"/>
                <a:gd name="T14" fmla="*/ 24 w 95"/>
                <a:gd name="T15" fmla="*/ 69 h 74"/>
                <a:gd name="T16" fmla="*/ 26 w 95"/>
                <a:gd name="T17" fmla="*/ 69 h 74"/>
                <a:gd name="T18" fmla="*/ 30 w 95"/>
                <a:gd name="T19" fmla="*/ 69 h 74"/>
                <a:gd name="T20" fmla="*/ 35 w 95"/>
                <a:gd name="T21" fmla="*/ 69 h 74"/>
                <a:gd name="T22" fmla="*/ 41 w 95"/>
                <a:gd name="T23" fmla="*/ 69 h 74"/>
                <a:gd name="T24" fmla="*/ 47 w 95"/>
                <a:gd name="T25" fmla="*/ 69 h 74"/>
                <a:gd name="T26" fmla="*/ 53 w 95"/>
                <a:gd name="T27" fmla="*/ 69 h 74"/>
                <a:gd name="T28" fmla="*/ 29 w 95"/>
                <a:gd name="T29" fmla="*/ 62 h 74"/>
                <a:gd name="T30" fmla="*/ 20 w 95"/>
                <a:gd name="T31" fmla="*/ 57 h 74"/>
                <a:gd name="T32" fmla="*/ 15 w 95"/>
                <a:gd name="T33" fmla="*/ 56 h 74"/>
                <a:gd name="T34" fmla="*/ 12 w 95"/>
                <a:gd name="T35" fmla="*/ 54 h 74"/>
                <a:gd name="T36" fmla="*/ 9 w 95"/>
                <a:gd name="T37" fmla="*/ 51 h 74"/>
                <a:gd name="T38" fmla="*/ 6 w 95"/>
                <a:gd name="T39" fmla="*/ 50 h 74"/>
                <a:gd name="T40" fmla="*/ 5 w 95"/>
                <a:gd name="T41" fmla="*/ 47 h 74"/>
                <a:gd name="T42" fmla="*/ 3 w 95"/>
                <a:gd name="T43" fmla="*/ 44 h 74"/>
                <a:gd name="T44" fmla="*/ 2 w 95"/>
                <a:gd name="T45" fmla="*/ 42 h 74"/>
                <a:gd name="T46" fmla="*/ 0 w 95"/>
                <a:gd name="T47" fmla="*/ 39 h 74"/>
                <a:gd name="T48" fmla="*/ 0 w 95"/>
                <a:gd name="T49" fmla="*/ 36 h 74"/>
                <a:gd name="T50" fmla="*/ 0 w 95"/>
                <a:gd name="T51" fmla="*/ 35 h 74"/>
                <a:gd name="T52" fmla="*/ 0 w 95"/>
                <a:gd name="T53" fmla="*/ 32 h 74"/>
                <a:gd name="T54" fmla="*/ 0 w 95"/>
                <a:gd name="T55" fmla="*/ 29 h 74"/>
                <a:gd name="T56" fmla="*/ 2 w 95"/>
                <a:gd name="T57" fmla="*/ 26 h 74"/>
                <a:gd name="T58" fmla="*/ 3 w 95"/>
                <a:gd name="T59" fmla="*/ 23 h 74"/>
                <a:gd name="T60" fmla="*/ 5 w 95"/>
                <a:gd name="T61" fmla="*/ 21 h 74"/>
                <a:gd name="T62" fmla="*/ 6 w 95"/>
                <a:gd name="T63" fmla="*/ 20 h 74"/>
                <a:gd name="T64" fmla="*/ 8 w 95"/>
                <a:gd name="T65" fmla="*/ 18 h 74"/>
                <a:gd name="T66" fmla="*/ 11 w 95"/>
                <a:gd name="T67" fmla="*/ 17 h 74"/>
                <a:gd name="T68" fmla="*/ 12 w 95"/>
                <a:gd name="T69" fmla="*/ 15 h 74"/>
                <a:gd name="T70" fmla="*/ 15 w 95"/>
                <a:gd name="T71" fmla="*/ 15 h 74"/>
                <a:gd name="T72" fmla="*/ 18 w 95"/>
                <a:gd name="T73" fmla="*/ 14 h 74"/>
                <a:gd name="T74" fmla="*/ 21 w 95"/>
                <a:gd name="T75" fmla="*/ 12 h 74"/>
                <a:gd name="T76" fmla="*/ 24 w 95"/>
                <a:gd name="T77" fmla="*/ 12 h 74"/>
                <a:gd name="T78" fmla="*/ 27 w 95"/>
                <a:gd name="T79" fmla="*/ 11 h 74"/>
                <a:gd name="T80" fmla="*/ 32 w 95"/>
                <a:gd name="T81" fmla="*/ 9 h 74"/>
                <a:gd name="T82" fmla="*/ 36 w 95"/>
                <a:gd name="T83" fmla="*/ 9 h 74"/>
                <a:gd name="T84" fmla="*/ 44 w 95"/>
                <a:gd name="T85" fmla="*/ 9 h 74"/>
                <a:gd name="T86" fmla="*/ 56 w 95"/>
                <a:gd name="T87" fmla="*/ 8 h 74"/>
                <a:gd name="T88" fmla="*/ 72 w 95"/>
                <a:gd name="T89" fmla="*/ 9 h 74"/>
                <a:gd name="T90" fmla="*/ 47 w 95"/>
                <a:gd name="T91" fmla="*/ 5 h 74"/>
                <a:gd name="T92" fmla="*/ 33 w 95"/>
                <a:gd name="T93" fmla="*/ 3 h 74"/>
                <a:gd name="T94" fmla="*/ 26 w 95"/>
                <a:gd name="T95" fmla="*/ 2 h 74"/>
                <a:gd name="T96" fmla="*/ 23 w 95"/>
                <a:gd name="T97" fmla="*/ 0 h 74"/>
                <a:gd name="T98" fmla="*/ 20 w 95"/>
                <a:gd name="T9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" h="74">
                  <a:moveTo>
                    <a:pt x="0" y="74"/>
                  </a:moveTo>
                  <a:lnTo>
                    <a:pt x="2" y="72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8" y="72"/>
                  </a:lnTo>
                  <a:lnTo>
                    <a:pt x="9" y="71"/>
                  </a:lnTo>
                  <a:lnTo>
                    <a:pt x="11" y="71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5" y="69"/>
                  </a:lnTo>
                  <a:lnTo>
                    <a:pt x="17" y="69"/>
                  </a:lnTo>
                  <a:lnTo>
                    <a:pt x="18" y="69"/>
                  </a:lnTo>
                  <a:lnTo>
                    <a:pt x="20" y="69"/>
                  </a:lnTo>
                  <a:lnTo>
                    <a:pt x="23" y="69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6" y="69"/>
                  </a:lnTo>
                  <a:lnTo>
                    <a:pt x="29" y="69"/>
                  </a:lnTo>
                  <a:lnTo>
                    <a:pt x="30" y="69"/>
                  </a:lnTo>
                  <a:lnTo>
                    <a:pt x="33" y="69"/>
                  </a:lnTo>
                  <a:lnTo>
                    <a:pt x="35" y="69"/>
                  </a:lnTo>
                  <a:lnTo>
                    <a:pt x="38" y="69"/>
                  </a:lnTo>
                  <a:lnTo>
                    <a:pt x="41" y="69"/>
                  </a:lnTo>
                  <a:lnTo>
                    <a:pt x="44" y="69"/>
                  </a:lnTo>
                  <a:lnTo>
                    <a:pt x="47" y="69"/>
                  </a:lnTo>
                  <a:lnTo>
                    <a:pt x="50" y="69"/>
                  </a:lnTo>
                  <a:lnTo>
                    <a:pt x="53" y="69"/>
                  </a:lnTo>
                  <a:lnTo>
                    <a:pt x="56" y="69"/>
                  </a:lnTo>
                  <a:lnTo>
                    <a:pt x="29" y="62"/>
                  </a:lnTo>
                  <a:lnTo>
                    <a:pt x="23" y="59"/>
                  </a:lnTo>
                  <a:lnTo>
                    <a:pt x="20" y="57"/>
                  </a:lnTo>
                  <a:lnTo>
                    <a:pt x="17" y="57"/>
                  </a:lnTo>
                  <a:lnTo>
                    <a:pt x="15" y="56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1" y="53"/>
                  </a:lnTo>
                  <a:lnTo>
                    <a:pt x="9" y="51"/>
                  </a:lnTo>
                  <a:lnTo>
                    <a:pt x="8" y="50"/>
                  </a:lnTo>
                  <a:lnTo>
                    <a:pt x="6" y="50"/>
                  </a:lnTo>
                  <a:lnTo>
                    <a:pt x="6" y="48"/>
                  </a:lnTo>
                  <a:lnTo>
                    <a:pt x="5" y="47"/>
                  </a:lnTo>
                  <a:lnTo>
                    <a:pt x="3" y="45"/>
                  </a:lnTo>
                  <a:lnTo>
                    <a:pt x="3" y="44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2" y="26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9" y="18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7" y="14"/>
                  </a:lnTo>
                  <a:lnTo>
                    <a:pt x="18" y="14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3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41" y="9"/>
                  </a:lnTo>
                  <a:lnTo>
                    <a:pt x="44" y="9"/>
                  </a:lnTo>
                  <a:lnTo>
                    <a:pt x="50" y="9"/>
                  </a:lnTo>
                  <a:lnTo>
                    <a:pt x="56" y="8"/>
                  </a:lnTo>
                  <a:lnTo>
                    <a:pt x="62" y="8"/>
                  </a:lnTo>
                  <a:lnTo>
                    <a:pt x="72" y="9"/>
                  </a:lnTo>
                  <a:lnTo>
                    <a:pt x="95" y="9"/>
                  </a:lnTo>
                  <a:lnTo>
                    <a:pt x="47" y="5"/>
                  </a:lnTo>
                  <a:lnTo>
                    <a:pt x="38" y="3"/>
                  </a:lnTo>
                  <a:lnTo>
                    <a:pt x="33" y="3"/>
                  </a:lnTo>
                  <a:lnTo>
                    <a:pt x="29" y="2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Freeform 74"/>
            <p:cNvSpPr>
              <a:spLocks/>
            </p:cNvSpPr>
            <p:nvPr/>
          </p:nvSpPr>
          <p:spPr bwMode="auto">
            <a:xfrm rot="5400000">
              <a:off x="2857" y="1725"/>
              <a:ext cx="95" cy="90"/>
            </a:xfrm>
            <a:custGeom>
              <a:avLst/>
              <a:gdLst>
                <a:gd name="T0" fmla="*/ 18 w 95"/>
                <a:gd name="T1" fmla="*/ 89 h 90"/>
                <a:gd name="T2" fmla="*/ 15 w 95"/>
                <a:gd name="T3" fmla="*/ 87 h 90"/>
                <a:gd name="T4" fmla="*/ 12 w 95"/>
                <a:gd name="T5" fmla="*/ 86 h 90"/>
                <a:gd name="T6" fmla="*/ 9 w 95"/>
                <a:gd name="T7" fmla="*/ 83 h 90"/>
                <a:gd name="T8" fmla="*/ 6 w 95"/>
                <a:gd name="T9" fmla="*/ 81 h 90"/>
                <a:gd name="T10" fmla="*/ 6 w 95"/>
                <a:gd name="T11" fmla="*/ 78 h 90"/>
                <a:gd name="T12" fmla="*/ 5 w 95"/>
                <a:gd name="T13" fmla="*/ 77 h 90"/>
                <a:gd name="T14" fmla="*/ 3 w 95"/>
                <a:gd name="T15" fmla="*/ 75 h 90"/>
                <a:gd name="T16" fmla="*/ 3 w 95"/>
                <a:gd name="T17" fmla="*/ 72 h 90"/>
                <a:gd name="T18" fmla="*/ 2 w 95"/>
                <a:gd name="T19" fmla="*/ 71 h 90"/>
                <a:gd name="T20" fmla="*/ 2 w 95"/>
                <a:gd name="T21" fmla="*/ 68 h 90"/>
                <a:gd name="T22" fmla="*/ 2 w 95"/>
                <a:gd name="T23" fmla="*/ 65 h 90"/>
                <a:gd name="T24" fmla="*/ 3 w 95"/>
                <a:gd name="T25" fmla="*/ 63 h 90"/>
                <a:gd name="T26" fmla="*/ 3 w 95"/>
                <a:gd name="T27" fmla="*/ 60 h 90"/>
                <a:gd name="T28" fmla="*/ 5 w 95"/>
                <a:gd name="T29" fmla="*/ 59 h 90"/>
                <a:gd name="T30" fmla="*/ 6 w 95"/>
                <a:gd name="T31" fmla="*/ 57 h 90"/>
                <a:gd name="T32" fmla="*/ 6 w 95"/>
                <a:gd name="T33" fmla="*/ 54 h 90"/>
                <a:gd name="T34" fmla="*/ 9 w 95"/>
                <a:gd name="T35" fmla="*/ 54 h 90"/>
                <a:gd name="T36" fmla="*/ 12 w 95"/>
                <a:gd name="T37" fmla="*/ 51 h 90"/>
                <a:gd name="T38" fmla="*/ 15 w 95"/>
                <a:gd name="T39" fmla="*/ 50 h 90"/>
                <a:gd name="T40" fmla="*/ 18 w 95"/>
                <a:gd name="T41" fmla="*/ 48 h 90"/>
                <a:gd name="T42" fmla="*/ 21 w 95"/>
                <a:gd name="T43" fmla="*/ 47 h 90"/>
                <a:gd name="T44" fmla="*/ 24 w 95"/>
                <a:gd name="T45" fmla="*/ 45 h 90"/>
                <a:gd name="T46" fmla="*/ 29 w 95"/>
                <a:gd name="T47" fmla="*/ 44 h 90"/>
                <a:gd name="T48" fmla="*/ 38 w 95"/>
                <a:gd name="T49" fmla="*/ 42 h 90"/>
                <a:gd name="T50" fmla="*/ 95 w 95"/>
                <a:gd name="T51" fmla="*/ 36 h 90"/>
                <a:gd name="T52" fmla="*/ 62 w 95"/>
                <a:gd name="T53" fmla="*/ 38 h 90"/>
                <a:gd name="T54" fmla="*/ 50 w 95"/>
                <a:gd name="T55" fmla="*/ 36 h 90"/>
                <a:gd name="T56" fmla="*/ 41 w 95"/>
                <a:gd name="T57" fmla="*/ 36 h 90"/>
                <a:gd name="T58" fmla="*/ 33 w 95"/>
                <a:gd name="T59" fmla="*/ 36 h 90"/>
                <a:gd name="T60" fmla="*/ 29 w 95"/>
                <a:gd name="T61" fmla="*/ 35 h 90"/>
                <a:gd name="T62" fmla="*/ 24 w 95"/>
                <a:gd name="T63" fmla="*/ 35 h 90"/>
                <a:gd name="T64" fmla="*/ 23 w 95"/>
                <a:gd name="T65" fmla="*/ 33 h 90"/>
                <a:gd name="T66" fmla="*/ 20 w 95"/>
                <a:gd name="T67" fmla="*/ 33 h 90"/>
                <a:gd name="T68" fmla="*/ 17 w 95"/>
                <a:gd name="T69" fmla="*/ 32 h 90"/>
                <a:gd name="T70" fmla="*/ 14 w 95"/>
                <a:gd name="T71" fmla="*/ 30 h 90"/>
                <a:gd name="T72" fmla="*/ 12 w 95"/>
                <a:gd name="T73" fmla="*/ 29 h 90"/>
                <a:gd name="T74" fmla="*/ 9 w 95"/>
                <a:gd name="T75" fmla="*/ 27 h 90"/>
                <a:gd name="T76" fmla="*/ 8 w 95"/>
                <a:gd name="T77" fmla="*/ 26 h 90"/>
                <a:gd name="T78" fmla="*/ 6 w 95"/>
                <a:gd name="T79" fmla="*/ 24 h 90"/>
                <a:gd name="T80" fmla="*/ 5 w 95"/>
                <a:gd name="T81" fmla="*/ 23 h 90"/>
                <a:gd name="T82" fmla="*/ 3 w 95"/>
                <a:gd name="T83" fmla="*/ 21 h 90"/>
                <a:gd name="T84" fmla="*/ 2 w 95"/>
                <a:gd name="T85" fmla="*/ 18 h 90"/>
                <a:gd name="T86" fmla="*/ 0 w 95"/>
                <a:gd name="T87" fmla="*/ 17 h 90"/>
                <a:gd name="T88" fmla="*/ 0 w 95"/>
                <a:gd name="T89" fmla="*/ 14 h 90"/>
                <a:gd name="T90" fmla="*/ 0 w 95"/>
                <a:gd name="T91" fmla="*/ 11 h 90"/>
                <a:gd name="T92" fmla="*/ 0 w 95"/>
                <a:gd name="T93" fmla="*/ 8 h 90"/>
                <a:gd name="T94" fmla="*/ 2 w 95"/>
                <a:gd name="T95" fmla="*/ 5 h 90"/>
                <a:gd name="T96" fmla="*/ 2 w 95"/>
                <a:gd name="T97" fmla="*/ 2 h 90"/>
                <a:gd name="T98" fmla="*/ 3 w 95"/>
                <a:gd name="T9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" h="90">
                  <a:moveTo>
                    <a:pt x="20" y="90"/>
                  </a:moveTo>
                  <a:lnTo>
                    <a:pt x="18" y="89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6"/>
                  </a:lnTo>
                  <a:lnTo>
                    <a:pt x="12" y="86"/>
                  </a:lnTo>
                  <a:lnTo>
                    <a:pt x="11" y="84"/>
                  </a:lnTo>
                  <a:lnTo>
                    <a:pt x="9" y="83"/>
                  </a:lnTo>
                  <a:lnTo>
                    <a:pt x="8" y="81"/>
                  </a:lnTo>
                  <a:lnTo>
                    <a:pt x="6" y="81"/>
                  </a:lnTo>
                  <a:lnTo>
                    <a:pt x="6" y="80"/>
                  </a:lnTo>
                  <a:lnTo>
                    <a:pt x="6" y="78"/>
                  </a:lnTo>
                  <a:lnTo>
                    <a:pt x="5" y="78"/>
                  </a:lnTo>
                  <a:lnTo>
                    <a:pt x="5" y="77"/>
                  </a:lnTo>
                  <a:lnTo>
                    <a:pt x="5" y="75"/>
                  </a:lnTo>
                  <a:lnTo>
                    <a:pt x="3" y="75"/>
                  </a:lnTo>
                  <a:lnTo>
                    <a:pt x="3" y="74"/>
                  </a:lnTo>
                  <a:lnTo>
                    <a:pt x="3" y="72"/>
                  </a:lnTo>
                  <a:lnTo>
                    <a:pt x="2" y="72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3" y="63"/>
                  </a:lnTo>
                  <a:lnTo>
                    <a:pt x="3" y="62"/>
                  </a:lnTo>
                  <a:lnTo>
                    <a:pt x="3" y="60"/>
                  </a:lnTo>
                  <a:lnTo>
                    <a:pt x="5" y="60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6" y="57"/>
                  </a:lnTo>
                  <a:lnTo>
                    <a:pt x="6" y="56"/>
                  </a:lnTo>
                  <a:lnTo>
                    <a:pt x="6" y="54"/>
                  </a:lnTo>
                  <a:lnTo>
                    <a:pt x="8" y="54"/>
                  </a:lnTo>
                  <a:lnTo>
                    <a:pt x="9" y="54"/>
                  </a:lnTo>
                  <a:lnTo>
                    <a:pt x="11" y="53"/>
                  </a:lnTo>
                  <a:lnTo>
                    <a:pt x="12" y="51"/>
                  </a:lnTo>
                  <a:lnTo>
                    <a:pt x="14" y="51"/>
                  </a:lnTo>
                  <a:lnTo>
                    <a:pt x="15" y="50"/>
                  </a:lnTo>
                  <a:lnTo>
                    <a:pt x="17" y="48"/>
                  </a:lnTo>
                  <a:lnTo>
                    <a:pt x="18" y="48"/>
                  </a:lnTo>
                  <a:lnTo>
                    <a:pt x="20" y="47"/>
                  </a:lnTo>
                  <a:lnTo>
                    <a:pt x="21" y="47"/>
                  </a:lnTo>
                  <a:lnTo>
                    <a:pt x="23" y="45"/>
                  </a:lnTo>
                  <a:lnTo>
                    <a:pt x="24" y="45"/>
                  </a:lnTo>
                  <a:lnTo>
                    <a:pt x="26" y="44"/>
                  </a:lnTo>
                  <a:lnTo>
                    <a:pt x="29" y="44"/>
                  </a:lnTo>
                  <a:lnTo>
                    <a:pt x="33" y="42"/>
                  </a:lnTo>
                  <a:lnTo>
                    <a:pt x="38" y="42"/>
                  </a:lnTo>
                  <a:lnTo>
                    <a:pt x="47" y="41"/>
                  </a:lnTo>
                  <a:lnTo>
                    <a:pt x="95" y="36"/>
                  </a:lnTo>
                  <a:lnTo>
                    <a:pt x="72" y="36"/>
                  </a:lnTo>
                  <a:lnTo>
                    <a:pt x="62" y="38"/>
                  </a:lnTo>
                  <a:lnTo>
                    <a:pt x="56" y="38"/>
                  </a:lnTo>
                  <a:lnTo>
                    <a:pt x="50" y="36"/>
                  </a:lnTo>
                  <a:lnTo>
                    <a:pt x="44" y="36"/>
                  </a:lnTo>
                  <a:lnTo>
                    <a:pt x="41" y="36"/>
                  </a:lnTo>
                  <a:lnTo>
                    <a:pt x="36" y="36"/>
                  </a:lnTo>
                  <a:lnTo>
                    <a:pt x="33" y="36"/>
                  </a:lnTo>
                  <a:lnTo>
                    <a:pt x="32" y="36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4" y="35"/>
                  </a:lnTo>
                  <a:lnTo>
                    <a:pt x="24" y="33"/>
                  </a:lnTo>
                  <a:lnTo>
                    <a:pt x="23" y="33"/>
                  </a:lnTo>
                  <a:lnTo>
                    <a:pt x="21" y="33"/>
                  </a:lnTo>
                  <a:lnTo>
                    <a:pt x="20" y="33"/>
                  </a:lnTo>
                  <a:lnTo>
                    <a:pt x="18" y="32"/>
                  </a:lnTo>
                  <a:lnTo>
                    <a:pt x="17" y="32"/>
                  </a:lnTo>
                  <a:lnTo>
                    <a:pt x="15" y="30"/>
                  </a:lnTo>
                  <a:lnTo>
                    <a:pt x="14" y="30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1" y="29"/>
                  </a:lnTo>
                  <a:lnTo>
                    <a:pt x="9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5" y="24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21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 rot="5400000">
              <a:off x="2959" y="1700"/>
              <a:ext cx="68" cy="87"/>
            </a:xfrm>
            <a:custGeom>
              <a:avLst/>
              <a:gdLst>
                <a:gd name="T0" fmla="*/ 17 w 68"/>
                <a:gd name="T1" fmla="*/ 86 h 87"/>
                <a:gd name="T2" fmla="*/ 18 w 68"/>
                <a:gd name="T3" fmla="*/ 83 h 87"/>
                <a:gd name="T4" fmla="*/ 21 w 68"/>
                <a:gd name="T5" fmla="*/ 81 h 87"/>
                <a:gd name="T6" fmla="*/ 24 w 68"/>
                <a:gd name="T7" fmla="*/ 78 h 87"/>
                <a:gd name="T8" fmla="*/ 27 w 68"/>
                <a:gd name="T9" fmla="*/ 77 h 87"/>
                <a:gd name="T10" fmla="*/ 32 w 68"/>
                <a:gd name="T11" fmla="*/ 75 h 87"/>
                <a:gd name="T12" fmla="*/ 41 w 68"/>
                <a:gd name="T13" fmla="*/ 71 h 87"/>
                <a:gd name="T14" fmla="*/ 65 w 68"/>
                <a:gd name="T15" fmla="*/ 65 h 87"/>
                <a:gd name="T16" fmla="*/ 59 w 68"/>
                <a:gd name="T17" fmla="*/ 65 h 87"/>
                <a:gd name="T18" fmla="*/ 53 w 68"/>
                <a:gd name="T19" fmla="*/ 65 h 87"/>
                <a:gd name="T20" fmla="*/ 47 w 68"/>
                <a:gd name="T21" fmla="*/ 65 h 87"/>
                <a:gd name="T22" fmla="*/ 42 w 68"/>
                <a:gd name="T23" fmla="*/ 65 h 87"/>
                <a:gd name="T24" fmla="*/ 38 w 68"/>
                <a:gd name="T25" fmla="*/ 65 h 87"/>
                <a:gd name="T26" fmla="*/ 36 w 68"/>
                <a:gd name="T27" fmla="*/ 65 h 87"/>
                <a:gd name="T28" fmla="*/ 32 w 68"/>
                <a:gd name="T29" fmla="*/ 65 h 87"/>
                <a:gd name="T30" fmla="*/ 29 w 68"/>
                <a:gd name="T31" fmla="*/ 65 h 87"/>
                <a:gd name="T32" fmla="*/ 26 w 68"/>
                <a:gd name="T33" fmla="*/ 63 h 87"/>
                <a:gd name="T34" fmla="*/ 23 w 68"/>
                <a:gd name="T35" fmla="*/ 63 h 87"/>
                <a:gd name="T36" fmla="*/ 20 w 68"/>
                <a:gd name="T37" fmla="*/ 62 h 87"/>
                <a:gd name="T38" fmla="*/ 17 w 68"/>
                <a:gd name="T39" fmla="*/ 62 h 87"/>
                <a:gd name="T40" fmla="*/ 14 w 68"/>
                <a:gd name="T41" fmla="*/ 60 h 87"/>
                <a:gd name="T42" fmla="*/ 11 w 68"/>
                <a:gd name="T43" fmla="*/ 59 h 87"/>
                <a:gd name="T44" fmla="*/ 9 w 68"/>
                <a:gd name="T45" fmla="*/ 57 h 87"/>
                <a:gd name="T46" fmla="*/ 6 w 68"/>
                <a:gd name="T47" fmla="*/ 56 h 87"/>
                <a:gd name="T48" fmla="*/ 5 w 68"/>
                <a:gd name="T49" fmla="*/ 53 h 87"/>
                <a:gd name="T50" fmla="*/ 3 w 68"/>
                <a:gd name="T51" fmla="*/ 51 h 87"/>
                <a:gd name="T52" fmla="*/ 2 w 68"/>
                <a:gd name="T53" fmla="*/ 48 h 87"/>
                <a:gd name="T54" fmla="*/ 2 w 68"/>
                <a:gd name="T55" fmla="*/ 45 h 87"/>
                <a:gd name="T56" fmla="*/ 0 w 68"/>
                <a:gd name="T57" fmla="*/ 44 h 87"/>
                <a:gd name="T58" fmla="*/ 0 w 68"/>
                <a:gd name="T59" fmla="*/ 41 h 87"/>
                <a:gd name="T60" fmla="*/ 0 w 68"/>
                <a:gd name="T61" fmla="*/ 38 h 87"/>
                <a:gd name="T62" fmla="*/ 2 w 68"/>
                <a:gd name="T63" fmla="*/ 36 h 87"/>
                <a:gd name="T64" fmla="*/ 2 w 68"/>
                <a:gd name="T65" fmla="*/ 33 h 87"/>
                <a:gd name="T66" fmla="*/ 3 w 68"/>
                <a:gd name="T67" fmla="*/ 32 h 87"/>
                <a:gd name="T68" fmla="*/ 5 w 68"/>
                <a:gd name="T69" fmla="*/ 30 h 87"/>
                <a:gd name="T70" fmla="*/ 5 w 68"/>
                <a:gd name="T71" fmla="*/ 27 h 87"/>
                <a:gd name="T72" fmla="*/ 6 w 68"/>
                <a:gd name="T73" fmla="*/ 26 h 87"/>
                <a:gd name="T74" fmla="*/ 9 w 68"/>
                <a:gd name="T75" fmla="*/ 24 h 87"/>
                <a:gd name="T76" fmla="*/ 11 w 68"/>
                <a:gd name="T77" fmla="*/ 21 h 87"/>
                <a:gd name="T78" fmla="*/ 15 w 68"/>
                <a:gd name="T79" fmla="*/ 18 h 87"/>
                <a:gd name="T80" fmla="*/ 27 w 68"/>
                <a:gd name="T81" fmla="*/ 11 h 87"/>
                <a:gd name="T82" fmla="*/ 47 w 68"/>
                <a:gd name="T83" fmla="*/ 0 h 87"/>
                <a:gd name="T84" fmla="*/ 42 w 68"/>
                <a:gd name="T85" fmla="*/ 0 h 87"/>
                <a:gd name="T86" fmla="*/ 38 w 68"/>
                <a:gd name="T87" fmla="*/ 2 h 87"/>
                <a:gd name="T88" fmla="*/ 35 w 68"/>
                <a:gd name="T89" fmla="*/ 2 h 87"/>
                <a:gd name="T90" fmla="*/ 32 w 68"/>
                <a:gd name="T91" fmla="*/ 2 h 87"/>
                <a:gd name="T92" fmla="*/ 27 w 68"/>
                <a:gd name="T93" fmla="*/ 3 h 87"/>
                <a:gd name="T94" fmla="*/ 24 w 68"/>
                <a:gd name="T95" fmla="*/ 3 h 87"/>
                <a:gd name="T96" fmla="*/ 21 w 68"/>
                <a:gd name="T97" fmla="*/ 3 h 87"/>
                <a:gd name="T98" fmla="*/ 18 w 68"/>
                <a:gd name="T99" fmla="*/ 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8" h="87">
                  <a:moveTo>
                    <a:pt x="15" y="87"/>
                  </a:moveTo>
                  <a:lnTo>
                    <a:pt x="17" y="86"/>
                  </a:lnTo>
                  <a:lnTo>
                    <a:pt x="18" y="84"/>
                  </a:lnTo>
                  <a:lnTo>
                    <a:pt x="18" y="83"/>
                  </a:lnTo>
                  <a:lnTo>
                    <a:pt x="20" y="83"/>
                  </a:lnTo>
                  <a:lnTo>
                    <a:pt x="21" y="81"/>
                  </a:lnTo>
                  <a:lnTo>
                    <a:pt x="23" y="80"/>
                  </a:lnTo>
                  <a:lnTo>
                    <a:pt x="24" y="78"/>
                  </a:lnTo>
                  <a:lnTo>
                    <a:pt x="26" y="78"/>
                  </a:lnTo>
                  <a:lnTo>
                    <a:pt x="27" y="77"/>
                  </a:lnTo>
                  <a:lnTo>
                    <a:pt x="29" y="75"/>
                  </a:lnTo>
                  <a:lnTo>
                    <a:pt x="32" y="75"/>
                  </a:lnTo>
                  <a:lnTo>
                    <a:pt x="35" y="74"/>
                  </a:lnTo>
                  <a:lnTo>
                    <a:pt x="41" y="71"/>
                  </a:lnTo>
                  <a:lnTo>
                    <a:pt x="68" y="65"/>
                  </a:lnTo>
                  <a:lnTo>
                    <a:pt x="65" y="65"/>
                  </a:lnTo>
                  <a:lnTo>
                    <a:pt x="62" y="65"/>
                  </a:lnTo>
                  <a:lnTo>
                    <a:pt x="59" y="65"/>
                  </a:lnTo>
                  <a:lnTo>
                    <a:pt x="56" y="65"/>
                  </a:lnTo>
                  <a:lnTo>
                    <a:pt x="53" y="65"/>
                  </a:lnTo>
                  <a:lnTo>
                    <a:pt x="50" y="65"/>
                  </a:lnTo>
                  <a:lnTo>
                    <a:pt x="47" y="65"/>
                  </a:lnTo>
                  <a:lnTo>
                    <a:pt x="45" y="65"/>
                  </a:lnTo>
                  <a:lnTo>
                    <a:pt x="42" y="65"/>
                  </a:lnTo>
                  <a:lnTo>
                    <a:pt x="41" y="65"/>
                  </a:lnTo>
                  <a:lnTo>
                    <a:pt x="38" y="65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35" y="65"/>
                  </a:lnTo>
                  <a:lnTo>
                    <a:pt x="32" y="65"/>
                  </a:lnTo>
                  <a:lnTo>
                    <a:pt x="30" y="65"/>
                  </a:lnTo>
                  <a:lnTo>
                    <a:pt x="29" y="65"/>
                  </a:lnTo>
                  <a:lnTo>
                    <a:pt x="27" y="65"/>
                  </a:lnTo>
                  <a:lnTo>
                    <a:pt x="26" y="63"/>
                  </a:lnTo>
                  <a:lnTo>
                    <a:pt x="24" y="63"/>
                  </a:lnTo>
                  <a:lnTo>
                    <a:pt x="23" y="63"/>
                  </a:lnTo>
                  <a:lnTo>
                    <a:pt x="21" y="63"/>
                  </a:lnTo>
                  <a:lnTo>
                    <a:pt x="20" y="62"/>
                  </a:lnTo>
                  <a:lnTo>
                    <a:pt x="18" y="62"/>
                  </a:lnTo>
                  <a:lnTo>
                    <a:pt x="17" y="62"/>
                  </a:lnTo>
                  <a:lnTo>
                    <a:pt x="15" y="60"/>
                  </a:lnTo>
                  <a:lnTo>
                    <a:pt x="14" y="60"/>
                  </a:lnTo>
                  <a:lnTo>
                    <a:pt x="12" y="59"/>
                  </a:lnTo>
                  <a:lnTo>
                    <a:pt x="11" y="59"/>
                  </a:lnTo>
                  <a:lnTo>
                    <a:pt x="11" y="57"/>
                  </a:lnTo>
                  <a:lnTo>
                    <a:pt x="9" y="57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6" y="54"/>
                  </a:lnTo>
                  <a:lnTo>
                    <a:pt x="5" y="53"/>
                  </a:lnTo>
                  <a:lnTo>
                    <a:pt x="5" y="51"/>
                  </a:lnTo>
                  <a:lnTo>
                    <a:pt x="3" y="51"/>
                  </a:lnTo>
                  <a:lnTo>
                    <a:pt x="3" y="50"/>
                  </a:lnTo>
                  <a:lnTo>
                    <a:pt x="2" y="48"/>
                  </a:lnTo>
                  <a:lnTo>
                    <a:pt x="2" y="47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8" y="24"/>
                  </a:lnTo>
                  <a:lnTo>
                    <a:pt x="9" y="24"/>
                  </a:lnTo>
                  <a:lnTo>
                    <a:pt x="9" y="23"/>
                  </a:lnTo>
                  <a:lnTo>
                    <a:pt x="11" y="21"/>
                  </a:lnTo>
                  <a:lnTo>
                    <a:pt x="14" y="20"/>
                  </a:lnTo>
                  <a:lnTo>
                    <a:pt x="15" y="18"/>
                  </a:lnTo>
                  <a:lnTo>
                    <a:pt x="18" y="17"/>
                  </a:lnTo>
                  <a:lnTo>
                    <a:pt x="27" y="11"/>
                  </a:lnTo>
                  <a:lnTo>
                    <a:pt x="50" y="0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5" y="2"/>
                  </a:lnTo>
                  <a:lnTo>
                    <a:pt x="33" y="2"/>
                  </a:lnTo>
                  <a:lnTo>
                    <a:pt x="32" y="2"/>
                  </a:lnTo>
                  <a:lnTo>
                    <a:pt x="29" y="3"/>
                  </a:lnTo>
                  <a:lnTo>
                    <a:pt x="27" y="3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8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Freeform 76"/>
            <p:cNvSpPr>
              <a:spLocks/>
            </p:cNvSpPr>
            <p:nvPr/>
          </p:nvSpPr>
          <p:spPr bwMode="auto">
            <a:xfrm rot="5400000">
              <a:off x="3038" y="1669"/>
              <a:ext cx="61" cy="70"/>
            </a:xfrm>
            <a:custGeom>
              <a:avLst/>
              <a:gdLst>
                <a:gd name="T0" fmla="*/ 54 w 61"/>
                <a:gd name="T1" fmla="*/ 70 h 70"/>
                <a:gd name="T2" fmla="*/ 51 w 61"/>
                <a:gd name="T3" fmla="*/ 70 h 70"/>
                <a:gd name="T4" fmla="*/ 48 w 61"/>
                <a:gd name="T5" fmla="*/ 70 h 70"/>
                <a:gd name="T6" fmla="*/ 45 w 61"/>
                <a:gd name="T7" fmla="*/ 70 h 70"/>
                <a:gd name="T8" fmla="*/ 42 w 61"/>
                <a:gd name="T9" fmla="*/ 69 h 70"/>
                <a:gd name="T10" fmla="*/ 39 w 61"/>
                <a:gd name="T11" fmla="*/ 69 h 70"/>
                <a:gd name="T12" fmla="*/ 37 w 61"/>
                <a:gd name="T13" fmla="*/ 67 h 70"/>
                <a:gd name="T14" fmla="*/ 34 w 61"/>
                <a:gd name="T15" fmla="*/ 67 h 70"/>
                <a:gd name="T16" fmla="*/ 33 w 61"/>
                <a:gd name="T17" fmla="*/ 66 h 70"/>
                <a:gd name="T18" fmla="*/ 31 w 61"/>
                <a:gd name="T19" fmla="*/ 64 h 70"/>
                <a:gd name="T20" fmla="*/ 28 w 61"/>
                <a:gd name="T21" fmla="*/ 64 h 70"/>
                <a:gd name="T22" fmla="*/ 27 w 61"/>
                <a:gd name="T23" fmla="*/ 64 h 70"/>
                <a:gd name="T24" fmla="*/ 25 w 61"/>
                <a:gd name="T25" fmla="*/ 63 h 70"/>
                <a:gd name="T26" fmla="*/ 24 w 61"/>
                <a:gd name="T27" fmla="*/ 61 h 70"/>
                <a:gd name="T28" fmla="*/ 22 w 61"/>
                <a:gd name="T29" fmla="*/ 60 h 70"/>
                <a:gd name="T30" fmla="*/ 21 w 61"/>
                <a:gd name="T31" fmla="*/ 57 h 70"/>
                <a:gd name="T32" fmla="*/ 19 w 61"/>
                <a:gd name="T33" fmla="*/ 54 h 70"/>
                <a:gd name="T34" fmla="*/ 19 w 61"/>
                <a:gd name="T35" fmla="*/ 51 h 70"/>
                <a:gd name="T36" fmla="*/ 19 w 61"/>
                <a:gd name="T37" fmla="*/ 48 h 70"/>
                <a:gd name="T38" fmla="*/ 19 w 61"/>
                <a:gd name="T39" fmla="*/ 45 h 70"/>
                <a:gd name="T40" fmla="*/ 19 w 61"/>
                <a:gd name="T41" fmla="*/ 42 h 70"/>
                <a:gd name="T42" fmla="*/ 19 w 61"/>
                <a:gd name="T43" fmla="*/ 39 h 70"/>
                <a:gd name="T44" fmla="*/ 21 w 61"/>
                <a:gd name="T45" fmla="*/ 36 h 70"/>
                <a:gd name="T46" fmla="*/ 22 w 61"/>
                <a:gd name="T47" fmla="*/ 34 h 70"/>
                <a:gd name="T48" fmla="*/ 24 w 61"/>
                <a:gd name="T49" fmla="*/ 31 h 70"/>
                <a:gd name="T50" fmla="*/ 25 w 61"/>
                <a:gd name="T51" fmla="*/ 28 h 70"/>
                <a:gd name="T52" fmla="*/ 28 w 61"/>
                <a:gd name="T53" fmla="*/ 27 h 70"/>
                <a:gd name="T54" fmla="*/ 36 w 61"/>
                <a:gd name="T55" fmla="*/ 19 h 70"/>
                <a:gd name="T56" fmla="*/ 60 w 61"/>
                <a:gd name="T57" fmla="*/ 0 h 70"/>
                <a:gd name="T58" fmla="*/ 55 w 61"/>
                <a:gd name="T59" fmla="*/ 1 h 70"/>
                <a:gd name="T60" fmla="*/ 52 w 61"/>
                <a:gd name="T61" fmla="*/ 1 h 70"/>
                <a:gd name="T62" fmla="*/ 49 w 61"/>
                <a:gd name="T63" fmla="*/ 3 h 70"/>
                <a:gd name="T64" fmla="*/ 45 w 61"/>
                <a:gd name="T65" fmla="*/ 3 h 70"/>
                <a:gd name="T66" fmla="*/ 42 w 61"/>
                <a:gd name="T67" fmla="*/ 4 h 70"/>
                <a:gd name="T68" fmla="*/ 39 w 61"/>
                <a:gd name="T69" fmla="*/ 4 h 70"/>
                <a:gd name="T70" fmla="*/ 37 w 61"/>
                <a:gd name="T71" fmla="*/ 6 h 70"/>
                <a:gd name="T72" fmla="*/ 34 w 61"/>
                <a:gd name="T73" fmla="*/ 6 h 70"/>
                <a:gd name="T74" fmla="*/ 31 w 61"/>
                <a:gd name="T75" fmla="*/ 6 h 70"/>
                <a:gd name="T76" fmla="*/ 28 w 61"/>
                <a:gd name="T77" fmla="*/ 7 h 70"/>
                <a:gd name="T78" fmla="*/ 25 w 61"/>
                <a:gd name="T79" fmla="*/ 7 h 70"/>
                <a:gd name="T80" fmla="*/ 22 w 61"/>
                <a:gd name="T81" fmla="*/ 7 h 70"/>
                <a:gd name="T82" fmla="*/ 19 w 61"/>
                <a:gd name="T83" fmla="*/ 7 h 70"/>
                <a:gd name="T84" fmla="*/ 16 w 61"/>
                <a:gd name="T85" fmla="*/ 7 h 70"/>
                <a:gd name="T86" fmla="*/ 13 w 61"/>
                <a:gd name="T87" fmla="*/ 7 h 70"/>
                <a:gd name="T88" fmla="*/ 10 w 61"/>
                <a:gd name="T89" fmla="*/ 7 h 70"/>
                <a:gd name="T90" fmla="*/ 9 w 61"/>
                <a:gd name="T91" fmla="*/ 6 h 70"/>
                <a:gd name="T92" fmla="*/ 6 w 61"/>
                <a:gd name="T93" fmla="*/ 6 h 70"/>
                <a:gd name="T94" fmla="*/ 4 w 61"/>
                <a:gd name="T95" fmla="*/ 4 h 70"/>
                <a:gd name="T96" fmla="*/ 1 w 61"/>
                <a:gd name="T97" fmla="*/ 4 h 70"/>
                <a:gd name="T98" fmla="*/ 0 w 61"/>
                <a:gd name="T99" fmla="*/ 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" h="70">
                  <a:moveTo>
                    <a:pt x="55" y="70"/>
                  </a:moveTo>
                  <a:lnTo>
                    <a:pt x="54" y="70"/>
                  </a:lnTo>
                  <a:lnTo>
                    <a:pt x="52" y="70"/>
                  </a:lnTo>
                  <a:lnTo>
                    <a:pt x="51" y="70"/>
                  </a:lnTo>
                  <a:lnTo>
                    <a:pt x="49" y="70"/>
                  </a:lnTo>
                  <a:lnTo>
                    <a:pt x="48" y="70"/>
                  </a:lnTo>
                  <a:lnTo>
                    <a:pt x="46" y="70"/>
                  </a:lnTo>
                  <a:lnTo>
                    <a:pt x="45" y="70"/>
                  </a:lnTo>
                  <a:lnTo>
                    <a:pt x="43" y="69"/>
                  </a:lnTo>
                  <a:lnTo>
                    <a:pt x="42" y="69"/>
                  </a:lnTo>
                  <a:lnTo>
                    <a:pt x="40" y="69"/>
                  </a:lnTo>
                  <a:lnTo>
                    <a:pt x="39" y="69"/>
                  </a:lnTo>
                  <a:lnTo>
                    <a:pt x="37" y="69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4" y="67"/>
                  </a:lnTo>
                  <a:lnTo>
                    <a:pt x="34" y="66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1" y="64"/>
                  </a:lnTo>
                  <a:lnTo>
                    <a:pt x="30" y="64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7" y="64"/>
                  </a:lnTo>
                  <a:lnTo>
                    <a:pt x="27" y="63"/>
                  </a:lnTo>
                  <a:lnTo>
                    <a:pt x="25" y="63"/>
                  </a:lnTo>
                  <a:lnTo>
                    <a:pt x="25" y="61"/>
                  </a:lnTo>
                  <a:lnTo>
                    <a:pt x="24" y="61"/>
                  </a:lnTo>
                  <a:lnTo>
                    <a:pt x="24" y="60"/>
                  </a:lnTo>
                  <a:lnTo>
                    <a:pt x="22" y="60"/>
                  </a:lnTo>
                  <a:lnTo>
                    <a:pt x="22" y="58"/>
                  </a:lnTo>
                  <a:lnTo>
                    <a:pt x="21" y="57"/>
                  </a:lnTo>
                  <a:lnTo>
                    <a:pt x="21" y="55"/>
                  </a:lnTo>
                  <a:lnTo>
                    <a:pt x="19" y="54"/>
                  </a:lnTo>
                  <a:lnTo>
                    <a:pt x="19" y="52"/>
                  </a:lnTo>
                  <a:lnTo>
                    <a:pt x="19" y="51"/>
                  </a:lnTo>
                  <a:lnTo>
                    <a:pt x="19" y="49"/>
                  </a:lnTo>
                  <a:lnTo>
                    <a:pt x="19" y="48"/>
                  </a:lnTo>
                  <a:lnTo>
                    <a:pt x="19" y="46"/>
                  </a:lnTo>
                  <a:lnTo>
                    <a:pt x="19" y="45"/>
                  </a:lnTo>
                  <a:lnTo>
                    <a:pt x="19" y="43"/>
                  </a:lnTo>
                  <a:lnTo>
                    <a:pt x="19" y="42"/>
                  </a:lnTo>
                  <a:lnTo>
                    <a:pt x="19" y="40"/>
                  </a:lnTo>
                  <a:lnTo>
                    <a:pt x="19" y="39"/>
                  </a:lnTo>
                  <a:lnTo>
                    <a:pt x="21" y="37"/>
                  </a:lnTo>
                  <a:lnTo>
                    <a:pt x="21" y="36"/>
                  </a:lnTo>
                  <a:lnTo>
                    <a:pt x="21" y="34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5" y="28"/>
                  </a:lnTo>
                  <a:lnTo>
                    <a:pt x="27" y="28"/>
                  </a:lnTo>
                  <a:lnTo>
                    <a:pt x="28" y="27"/>
                  </a:lnTo>
                  <a:lnTo>
                    <a:pt x="31" y="24"/>
                  </a:lnTo>
                  <a:lnTo>
                    <a:pt x="36" y="19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1"/>
                  </a:lnTo>
                  <a:lnTo>
                    <a:pt x="54" y="1"/>
                  </a:lnTo>
                  <a:lnTo>
                    <a:pt x="52" y="1"/>
                  </a:lnTo>
                  <a:lnTo>
                    <a:pt x="51" y="3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5" y="3"/>
                  </a:lnTo>
                  <a:lnTo>
                    <a:pt x="43" y="4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9" y="4"/>
                  </a:lnTo>
                  <a:lnTo>
                    <a:pt x="37" y="4"/>
                  </a:lnTo>
                  <a:lnTo>
                    <a:pt x="37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1" y="6"/>
                  </a:lnTo>
                  <a:lnTo>
                    <a:pt x="30" y="6"/>
                  </a:lnTo>
                  <a:lnTo>
                    <a:pt x="28" y="7"/>
                  </a:lnTo>
                  <a:lnTo>
                    <a:pt x="27" y="7"/>
                  </a:lnTo>
                  <a:lnTo>
                    <a:pt x="25" y="7"/>
                  </a:lnTo>
                  <a:lnTo>
                    <a:pt x="24" y="7"/>
                  </a:lnTo>
                  <a:lnTo>
                    <a:pt x="22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Freeform 77"/>
            <p:cNvSpPr>
              <a:spLocks/>
            </p:cNvSpPr>
            <p:nvPr/>
          </p:nvSpPr>
          <p:spPr bwMode="auto">
            <a:xfrm rot="5400000">
              <a:off x="3098" y="1614"/>
              <a:ext cx="86" cy="80"/>
            </a:xfrm>
            <a:custGeom>
              <a:avLst/>
              <a:gdLst>
                <a:gd name="T0" fmla="*/ 60 w 86"/>
                <a:gd name="T1" fmla="*/ 78 h 80"/>
                <a:gd name="T2" fmla="*/ 59 w 86"/>
                <a:gd name="T3" fmla="*/ 77 h 80"/>
                <a:gd name="T4" fmla="*/ 56 w 86"/>
                <a:gd name="T5" fmla="*/ 75 h 80"/>
                <a:gd name="T6" fmla="*/ 53 w 86"/>
                <a:gd name="T7" fmla="*/ 72 h 80"/>
                <a:gd name="T8" fmla="*/ 51 w 86"/>
                <a:gd name="T9" fmla="*/ 71 h 80"/>
                <a:gd name="T10" fmla="*/ 50 w 86"/>
                <a:gd name="T11" fmla="*/ 69 h 80"/>
                <a:gd name="T12" fmla="*/ 50 w 86"/>
                <a:gd name="T13" fmla="*/ 66 h 80"/>
                <a:gd name="T14" fmla="*/ 48 w 86"/>
                <a:gd name="T15" fmla="*/ 63 h 80"/>
                <a:gd name="T16" fmla="*/ 48 w 86"/>
                <a:gd name="T17" fmla="*/ 60 h 80"/>
                <a:gd name="T18" fmla="*/ 48 w 86"/>
                <a:gd name="T19" fmla="*/ 57 h 80"/>
                <a:gd name="T20" fmla="*/ 48 w 86"/>
                <a:gd name="T21" fmla="*/ 54 h 80"/>
                <a:gd name="T22" fmla="*/ 48 w 86"/>
                <a:gd name="T23" fmla="*/ 51 h 80"/>
                <a:gd name="T24" fmla="*/ 50 w 86"/>
                <a:gd name="T25" fmla="*/ 48 h 80"/>
                <a:gd name="T26" fmla="*/ 51 w 86"/>
                <a:gd name="T27" fmla="*/ 45 h 80"/>
                <a:gd name="T28" fmla="*/ 53 w 86"/>
                <a:gd name="T29" fmla="*/ 42 h 80"/>
                <a:gd name="T30" fmla="*/ 54 w 86"/>
                <a:gd name="T31" fmla="*/ 38 h 80"/>
                <a:gd name="T32" fmla="*/ 60 w 86"/>
                <a:gd name="T33" fmla="*/ 30 h 80"/>
                <a:gd name="T34" fmla="*/ 84 w 86"/>
                <a:gd name="T35" fmla="*/ 2 h 80"/>
                <a:gd name="T36" fmla="*/ 80 w 86"/>
                <a:gd name="T37" fmla="*/ 3 h 80"/>
                <a:gd name="T38" fmla="*/ 77 w 86"/>
                <a:gd name="T39" fmla="*/ 5 h 80"/>
                <a:gd name="T40" fmla="*/ 74 w 86"/>
                <a:gd name="T41" fmla="*/ 6 h 80"/>
                <a:gd name="T42" fmla="*/ 71 w 86"/>
                <a:gd name="T43" fmla="*/ 8 h 80"/>
                <a:gd name="T44" fmla="*/ 68 w 86"/>
                <a:gd name="T45" fmla="*/ 9 h 80"/>
                <a:gd name="T46" fmla="*/ 65 w 86"/>
                <a:gd name="T47" fmla="*/ 11 h 80"/>
                <a:gd name="T48" fmla="*/ 63 w 86"/>
                <a:gd name="T49" fmla="*/ 12 h 80"/>
                <a:gd name="T50" fmla="*/ 60 w 86"/>
                <a:gd name="T51" fmla="*/ 14 h 80"/>
                <a:gd name="T52" fmla="*/ 57 w 86"/>
                <a:gd name="T53" fmla="*/ 14 h 80"/>
                <a:gd name="T54" fmla="*/ 54 w 86"/>
                <a:gd name="T55" fmla="*/ 15 h 80"/>
                <a:gd name="T56" fmla="*/ 51 w 86"/>
                <a:gd name="T57" fmla="*/ 17 h 80"/>
                <a:gd name="T58" fmla="*/ 48 w 86"/>
                <a:gd name="T59" fmla="*/ 18 h 80"/>
                <a:gd name="T60" fmla="*/ 45 w 86"/>
                <a:gd name="T61" fmla="*/ 18 h 80"/>
                <a:gd name="T62" fmla="*/ 42 w 86"/>
                <a:gd name="T63" fmla="*/ 20 h 80"/>
                <a:gd name="T64" fmla="*/ 39 w 86"/>
                <a:gd name="T65" fmla="*/ 20 h 80"/>
                <a:gd name="T66" fmla="*/ 38 w 86"/>
                <a:gd name="T67" fmla="*/ 21 h 80"/>
                <a:gd name="T68" fmla="*/ 35 w 86"/>
                <a:gd name="T69" fmla="*/ 21 h 80"/>
                <a:gd name="T70" fmla="*/ 32 w 86"/>
                <a:gd name="T71" fmla="*/ 21 h 80"/>
                <a:gd name="T72" fmla="*/ 29 w 86"/>
                <a:gd name="T73" fmla="*/ 21 h 80"/>
                <a:gd name="T74" fmla="*/ 27 w 86"/>
                <a:gd name="T75" fmla="*/ 23 h 80"/>
                <a:gd name="T76" fmla="*/ 24 w 86"/>
                <a:gd name="T77" fmla="*/ 23 h 80"/>
                <a:gd name="T78" fmla="*/ 23 w 86"/>
                <a:gd name="T79" fmla="*/ 21 h 80"/>
                <a:gd name="T80" fmla="*/ 20 w 86"/>
                <a:gd name="T81" fmla="*/ 21 h 80"/>
                <a:gd name="T82" fmla="*/ 17 w 86"/>
                <a:gd name="T83" fmla="*/ 21 h 80"/>
                <a:gd name="T84" fmla="*/ 14 w 86"/>
                <a:gd name="T85" fmla="*/ 21 h 80"/>
                <a:gd name="T86" fmla="*/ 12 w 86"/>
                <a:gd name="T87" fmla="*/ 20 h 80"/>
                <a:gd name="T88" fmla="*/ 9 w 86"/>
                <a:gd name="T89" fmla="*/ 20 h 80"/>
                <a:gd name="T90" fmla="*/ 8 w 86"/>
                <a:gd name="T91" fmla="*/ 18 h 80"/>
                <a:gd name="T92" fmla="*/ 6 w 86"/>
                <a:gd name="T93" fmla="*/ 17 h 80"/>
                <a:gd name="T94" fmla="*/ 3 w 86"/>
                <a:gd name="T95" fmla="*/ 15 h 80"/>
                <a:gd name="T96" fmla="*/ 2 w 86"/>
                <a:gd name="T97" fmla="*/ 14 h 80"/>
                <a:gd name="T98" fmla="*/ 0 w 86"/>
                <a:gd name="T99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6" h="80">
                  <a:moveTo>
                    <a:pt x="62" y="80"/>
                  </a:moveTo>
                  <a:lnTo>
                    <a:pt x="60" y="78"/>
                  </a:lnTo>
                  <a:lnTo>
                    <a:pt x="59" y="78"/>
                  </a:lnTo>
                  <a:lnTo>
                    <a:pt x="59" y="77"/>
                  </a:lnTo>
                  <a:lnTo>
                    <a:pt x="57" y="77"/>
                  </a:lnTo>
                  <a:lnTo>
                    <a:pt x="56" y="75"/>
                  </a:lnTo>
                  <a:lnTo>
                    <a:pt x="54" y="74"/>
                  </a:lnTo>
                  <a:lnTo>
                    <a:pt x="53" y="72"/>
                  </a:lnTo>
                  <a:lnTo>
                    <a:pt x="53" y="71"/>
                  </a:lnTo>
                  <a:lnTo>
                    <a:pt x="51" y="71"/>
                  </a:lnTo>
                  <a:lnTo>
                    <a:pt x="51" y="69"/>
                  </a:lnTo>
                  <a:lnTo>
                    <a:pt x="50" y="69"/>
                  </a:lnTo>
                  <a:lnTo>
                    <a:pt x="50" y="68"/>
                  </a:lnTo>
                  <a:lnTo>
                    <a:pt x="50" y="66"/>
                  </a:lnTo>
                  <a:lnTo>
                    <a:pt x="48" y="65"/>
                  </a:lnTo>
                  <a:lnTo>
                    <a:pt x="48" y="63"/>
                  </a:lnTo>
                  <a:lnTo>
                    <a:pt x="48" y="62"/>
                  </a:lnTo>
                  <a:lnTo>
                    <a:pt x="48" y="60"/>
                  </a:lnTo>
                  <a:lnTo>
                    <a:pt x="48" y="59"/>
                  </a:lnTo>
                  <a:lnTo>
                    <a:pt x="48" y="57"/>
                  </a:lnTo>
                  <a:lnTo>
                    <a:pt x="48" y="56"/>
                  </a:lnTo>
                  <a:lnTo>
                    <a:pt x="48" y="54"/>
                  </a:lnTo>
                  <a:lnTo>
                    <a:pt x="48" y="53"/>
                  </a:lnTo>
                  <a:lnTo>
                    <a:pt x="48" y="51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50" y="47"/>
                  </a:lnTo>
                  <a:lnTo>
                    <a:pt x="51" y="45"/>
                  </a:lnTo>
                  <a:lnTo>
                    <a:pt x="51" y="44"/>
                  </a:lnTo>
                  <a:lnTo>
                    <a:pt x="53" y="42"/>
                  </a:lnTo>
                  <a:lnTo>
                    <a:pt x="53" y="41"/>
                  </a:lnTo>
                  <a:lnTo>
                    <a:pt x="54" y="38"/>
                  </a:lnTo>
                  <a:lnTo>
                    <a:pt x="57" y="35"/>
                  </a:lnTo>
                  <a:lnTo>
                    <a:pt x="60" y="30"/>
                  </a:lnTo>
                  <a:lnTo>
                    <a:pt x="86" y="0"/>
                  </a:lnTo>
                  <a:lnTo>
                    <a:pt x="84" y="2"/>
                  </a:lnTo>
                  <a:lnTo>
                    <a:pt x="83" y="2"/>
                  </a:lnTo>
                  <a:lnTo>
                    <a:pt x="80" y="3"/>
                  </a:lnTo>
                  <a:lnTo>
                    <a:pt x="78" y="3"/>
                  </a:lnTo>
                  <a:lnTo>
                    <a:pt x="77" y="5"/>
                  </a:lnTo>
                  <a:lnTo>
                    <a:pt x="75" y="6"/>
                  </a:lnTo>
                  <a:lnTo>
                    <a:pt x="74" y="6"/>
                  </a:lnTo>
                  <a:lnTo>
                    <a:pt x="72" y="8"/>
                  </a:lnTo>
                  <a:lnTo>
                    <a:pt x="71" y="8"/>
                  </a:lnTo>
                  <a:lnTo>
                    <a:pt x="69" y="9"/>
                  </a:lnTo>
                  <a:lnTo>
                    <a:pt x="68" y="9"/>
                  </a:lnTo>
                  <a:lnTo>
                    <a:pt x="66" y="9"/>
                  </a:lnTo>
                  <a:lnTo>
                    <a:pt x="65" y="11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2" y="12"/>
                  </a:lnTo>
                  <a:lnTo>
                    <a:pt x="60" y="14"/>
                  </a:lnTo>
                  <a:lnTo>
                    <a:pt x="59" y="14"/>
                  </a:lnTo>
                  <a:lnTo>
                    <a:pt x="57" y="14"/>
                  </a:lnTo>
                  <a:lnTo>
                    <a:pt x="56" y="15"/>
                  </a:lnTo>
                  <a:lnTo>
                    <a:pt x="54" y="15"/>
                  </a:lnTo>
                  <a:lnTo>
                    <a:pt x="53" y="15"/>
                  </a:lnTo>
                  <a:lnTo>
                    <a:pt x="51" y="17"/>
                  </a:lnTo>
                  <a:lnTo>
                    <a:pt x="50" y="17"/>
                  </a:lnTo>
                  <a:lnTo>
                    <a:pt x="48" y="18"/>
                  </a:lnTo>
                  <a:lnTo>
                    <a:pt x="47" y="18"/>
                  </a:lnTo>
                  <a:lnTo>
                    <a:pt x="45" y="18"/>
                  </a:lnTo>
                  <a:lnTo>
                    <a:pt x="44" y="18"/>
                  </a:lnTo>
                  <a:lnTo>
                    <a:pt x="42" y="20"/>
                  </a:lnTo>
                  <a:lnTo>
                    <a:pt x="41" y="20"/>
                  </a:lnTo>
                  <a:lnTo>
                    <a:pt x="39" y="20"/>
                  </a:lnTo>
                  <a:lnTo>
                    <a:pt x="38" y="20"/>
                  </a:lnTo>
                  <a:lnTo>
                    <a:pt x="38" y="21"/>
                  </a:lnTo>
                  <a:lnTo>
                    <a:pt x="36" y="21"/>
                  </a:lnTo>
                  <a:lnTo>
                    <a:pt x="35" y="21"/>
                  </a:lnTo>
                  <a:lnTo>
                    <a:pt x="33" y="21"/>
                  </a:lnTo>
                  <a:lnTo>
                    <a:pt x="32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7" y="21"/>
                  </a:lnTo>
                  <a:lnTo>
                    <a:pt x="27" y="23"/>
                  </a:lnTo>
                  <a:lnTo>
                    <a:pt x="26" y="23"/>
                  </a:lnTo>
                  <a:lnTo>
                    <a:pt x="24" y="23"/>
                  </a:lnTo>
                  <a:lnTo>
                    <a:pt x="23" y="23"/>
                  </a:lnTo>
                  <a:lnTo>
                    <a:pt x="23" y="21"/>
                  </a:lnTo>
                  <a:lnTo>
                    <a:pt x="21" y="21"/>
                  </a:lnTo>
                  <a:lnTo>
                    <a:pt x="20" y="21"/>
                  </a:lnTo>
                  <a:lnTo>
                    <a:pt x="18" y="21"/>
                  </a:lnTo>
                  <a:lnTo>
                    <a:pt x="17" y="21"/>
                  </a:lnTo>
                  <a:lnTo>
                    <a:pt x="15" y="21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 rot="5400000">
              <a:off x="3164" y="1539"/>
              <a:ext cx="99" cy="91"/>
            </a:xfrm>
            <a:custGeom>
              <a:avLst/>
              <a:gdLst>
                <a:gd name="T0" fmla="*/ 75 w 99"/>
                <a:gd name="T1" fmla="*/ 91 h 91"/>
                <a:gd name="T2" fmla="*/ 73 w 99"/>
                <a:gd name="T3" fmla="*/ 88 h 91"/>
                <a:gd name="T4" fmla="*/ 72 w 99"/>
                <a:gd name="T5" fmla="*/ 85 h 91"/>
                <a:gd name="T6" fmla="*/ 70 w 99"/>
                <a:gd name="T7" fmla="*/ 82 h 91"/>
                <a:gd name="T8" fmla="*/ 69 w 99"/>
                <a:gd name="T9" fmla="*/ 79 h 91"/>
                <a:gd name="T10" fmla="*/ 69 w 99"/>
                <a:gd name="T11" fmla="*/ 76 h 91"/>
                <a:gd name="T12" fmla="*/ 67 w 99"/>
                <a:gd name="T13" fmla="*/ 75 h 91"/>
                <a:gd name="T14" fmla="*/ 67 w 99"/>
                <a:gd name="T15" fmla="*/ 72 h 91"/>
                <a:gd name="T16" fmla="*/ 67 w 99"/>
                <a:gd name="T17" fmla="*/ 69 h 91"/>
                <a:gd name="T18" fmla="*/ 67 w 99"/>
                <a:gd name="T19" fmla="*/ 66 h 91"/>
                <a:gd name="T20" fmla="*/ 67 w 99"/>
                <a:gd name="T21" fmla="*/ 63 h 91"/>
                <a:gd name="T22" fmla="*/ 69 w 99"/>
                <a:gd name="T23" fmla="*/ 58 h 91"/>
                <a:gd name="T24" fmla="*/ 70 w 99"/>
                <a:gd name="T25" fmla="*/ 54 h 91"/>
                <a:gd name="T26" fmla="*/ 75 w 99"/>
                <a:gd name="T27" fmla="*/ 43 h 91"/>
                <a:gd name="T28" fmla="*/ 97 w 99"/>
                <a:gd name="T29" fmla="*/ 1 h 91"/>
                <a:gd name="T30" fmla="*/ 94 w 99"/>
                <a:gd name="T31" fmla="*/ 4 h 91"/>
                <a:gd name="T32" fmla="*/ 90 w 99"/>
                <a:gd name="T33" fmla="*/ 6 h 91"/>
                <a:gd name="T34" fmla="*/ 87 w 99"/>
                <a:gd name="T35" fmla="*/ 9 h 91"/>
                <a:gd name="T36" fmla="*/ 84 w 99"/>
                <a:gd name="T37" fmla="*/ 12 h 91"/>
                <a:gd name="T38" fmla="*/ 81 w 99"/>
                <a:gd name="T39" fmla="*/ 15 h 91"/>
                <a:gd name="T40" fmla="*/ 78 w 99"/>
                <a:gd name="T41" fmla="*/ 18 h 91"/>
                <a:gd name="T42" fmla="*/ 75 w 99"/>
                <a:gd name="T43" fmla="*/ 19 h 91"/>
                <a:gd name="T44" fmla="*/ 72 w 99"/>
                <a:gd name="T45" fmla="*/ 22 h 91"/>
                <a:gd name="T46" fmla="*/ 69 w 99"/>
                <a:gd name="T47" fmla="*/ 24 h 91"/>
                <a:gd name="T48" fmla="*/ 67 w 99"/>
                <a:gd name="T49" fmla="*/ 27 h 91"/>
                <a:gd name="T50" fmla="*/ 64 w 99"/>
                <a:gd name="T51" fmla="*/ 30 h 91"/>
                <a:gd name="T52" fmla="*/ 61 w 99"/>
                <a:gd name="T53" fmla="*/ 31 h 91"/>
                <a:gd name="T54" fmla="*/ 60 w 99"/>
                <a:gd name="T55" fmla="*/ 33 h 91"/>
                <a:gd name="T56" fmla="*/ 57 w 99"/>
                <a:gd name="T57" fmla="*/ 34 h 91"/>
                <a:gd name="T58" fmla="*/ 54 w 99"/>
                <a:gd name="T59" fmla="*/ 36 h 91"/>
                <a:gd name="T60" fmla="*/ 52 w 99"/>
                <a:gd name="T61" fmla="*/ 37 h 91"/>
                <a:gd name="T62" fmla="*/ 49 w 99"/>
                <a:gd name="T63" fmla="*/ 39 h 91"/>
                <a:gd name="T64" fmla="*/ 46 w 99"/>
                <a:gd name="T65" fmla="*/ 40 h 91"/>
                <a:gd name="T66" fmla="*/ 43 w 99"/>
                <a:gd name="T67" fmla="*/ 42 h 91"/>
                <a:gd name="T68" fmla="*/ 40 w 99"/>
                <a:gd name="T69" fmla="*/ 42 h 91"/>
                <a:gd name="T70" fmla="*/ 37 w 99"/>
                <a:gd name="T71" fmla="*/ 43 h 91"/>
                <a:gd name="T72" fmla="*/ 34 w 99"/>
                <a:gd name="T73" fmla="*/ 45 h 91"/>
                <a:gd name="T74" fmla="*/ 31 w 99"/>
                <a:gd name="T75" fmla="*/ 46 h 91"/>
                <a:gd name="T76" fmla="*/ 30 w 99"/>
                <a:gd name="T77" fmla="*/ 46 h 91"/>
                <a:gd name="T78" fmla="*/ 28 w 99"/>
                <a:gd name="T79" fmla="*/ 48 h 91"/>
                <a:gd name="T80" fmla="*/ 25 w 99"/>
                <a:gd name="T81" fmla="*/ 48 h 91"/>
                <a:gd name="T82" fmla="*/ 22 w 99"/>
                <a:gd name="T83" fmla="*/ 48 h 91"/>
                <a:gd name="T84" fmla="*/ 19 w 99"/>
                <a:gd name="T85" fmla="*/ 48 h 91"/>
                <a:gd name="T86" fmla="*/ 16 w 99"/>
                <a:gd name="T87" fmla="*/ 48 h 91"/>
                <a:gd name="T88" fmla="*/ 13 w 99"/>
                <a:gd name="T89" fmla="*/ 48 h 91"/>
                <a:gd name="T90" fmla="*/ 10 w 99"/>
                <a:gd name="T91" fmla="*/ 48 h 91"/>
                <a:gd name="T92" fmla="*/ 7 w 99"/>
                <a:gd name="T93" fmla="*/ 46 h 91"/>
                <a:gd name="T94" fmla="*/ 4 w 99"/>
                <a:gd name="T95" fmla="*/ 46 h 91"/>
                <a:gd name="T96" fmla="*/ 1 w 99"/>
                <a:gd name="T97" fmla="*/ 45 h 91"/>
                <a:gd name="T98" fmla="*/ 0 w 99"/>
                <a:gd name="T99" fmla="*/ 4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9" h="91">
                  <a:moveTo>
                    <a:pt x="76" y="91"/>
                  </a:moveTo>
                  <a:lnTo>
                    <a:pt x="75" y="91"/>
                  </a:lnTo>
                  <a:lnTo>
                    <a:pt x="75" y="90"/>
                  </a:lnTo>
                  <a:lnTo>
                    <a:pt x="73" y="88"/>
                  </a:lnTo>
                  <a:lnTo>
                    <a:pt x="72" y="87"/>
                  </a:lnTo>
                  <a:lnTo>
                    <a:pt x="72" y="85"/>
                  </a:lnTo>
                  <a:lnTo>
                    <a:pt x="70" y="84"/>
                  </a:lnTo>
                  <a:lnTo>
                    <a:pt x="70" y="82"/>
                  </a:lnTo>
                  <a:lnTo>
                    <a:pt x="69" y="81"/>
                  </a:lnTo>
                  <a:lnTo>
                    <a:pt x="69" y="79"/>
                  </a:lnTo>
                  <a:lnTo>
                    <a:pt x="69" y="78"/>
                  </a:lnTo>
                  <a:lnTo>
                    <a:pt x="69" y="76"/>
                  </a:lnTo>
                  <a:lnTo>
                    <a:pt x="67" y="76"/>
                  </a:lnTo>
                  <a:lnTo>
                    <a:pt x="67" y="75"/>
                  </a:lnTo>
                  <a:lnTo>
                    <a:pt x="67" y="73"/>
                  </a:lnTo>
                  <a:lnTo>
                    <a:pt x="67" y="72"/>
                  </a:lnTo>
                  <a:lnTo>
                    <a:pt x="67" y="70"/>
                  </a:lnTo>
                  <a:lnTo>
                    <a:pt x="67" y="69"/>
                  </a:lnTo>
                  <a:lnTo>
                    <a:pt x="67" y="67"/>
                  </a:lnTo>
                  <a:lnTo>
                    <a:pt x="67" y="66"/>
                  </a:lnTo>
                  <a:lnTo>
                    <a:pt x="67" y="64"/>
                  </a:lnTo>
                  <a:lnTo>
                    <a:pt x="67" y="63"/>
                  </a:lnTo>
                  <a:lnTo>
                    <a:pt x="69" y="61"/>
                  </a:lnTo>
                  <a:lnTo>
                    <a:pt x="69" y="58"/>
                  </a:lnTo>
                  <a:lnTo>
                    <a:pt x="69" y="55"/>
                  </a:lnTo>
                  <a:lnTo>
                    <a:pt x="70" y="54"/>
                  </a:lnTo>
                  <a:lnTo>
                    <a:pt x="72" y="49"/>
                  </a:lnTo>
                  <a:lnTo>
                    <a:pt x="75" y="43"/>
                  </a:lnTo>
                  <a:lnTo>
                    <a:pt x="99" y="0"/>
                  </a:lnTo>
                  <a:lnTo>
                    <a:pt x="97" y="1"/>
                  </a:lnTo>
                  <a:lnTo>
                    <a:pt x="96" y="3"/>
                  </a:lnTo>
                  <a:lnTo>
                    <a:pt x="94" y="4"/>
                  </a:lnTo>
                  <a:lnTo>
                    <a:pt x="93" y="4"/>
                  </a:lnTo>
                  <a:lnTo>
                    <a:pt x="90" y="6"/>
                  </a:lnTo>
                  <a:lnTo>
                    <a:pt x="88" y="7"/>
                  </a:lnTo>
                  <a:lnTo>
                    <a:pt x="87" y="9"/>
                  </a:lnTo>
                  <a:lnTo>
                    <a:pt x="85" y="10"/>
                  </a:lnTo>
                  <a:lnTo>
                    <a:pt x="84" y="12"/>
                  </a:lnTo>
                  <a:lnTo>
                    <a:pt x="82" y="13"/>
                  </a:lnTo>
                  <a:lnTo>
                    <a:pt x="81" y="15"/>
                  </a:lnTo>
                  <a:lnTo>
                    <a:pt x="79" y="16"/>
                  </a:lnTo>
                  <a:lnTo>
                    <a:pt x="78" y="18"/>
                  </a:lnTo>
                  <a:lnTo>
                    <a:pt x="76" y="18"/>
                  </a:lnTo>
                  <a:lnTo>
                    <a:pt x="75" y="19"/>
                  </a:lnTo>
                  <a:lnTo>
                    <a:pt x="73" y="21"/>
                  </a:lnTo>
                  <a:lnTo>
                    <a:pt x="72" y="22"/>
                  </a:lnTo>
                  <a:lnTo>
                    <a:pt x="70" y="24"/>
                  </a:lnTo>
                  <a:lnTo>
                    <a:pt x="69" y="24"/>
                  </a:lnTo>
                  <a:lnTo>
                    <a:pt x="67" y="25"/>
                  </a:lnTo>
                  <a:lnTo>
                    <a:pt x="67" y="27"/>
                  </a:lnTo>
                  <a:lnTo>
                    <a:pt x="66" y="28"/>
                  </a:lnTo>
                  <a:lnTo>
                    <a:pt x="64" y="30"/>
                  </a:lnTo>
                  <a:lnTo>
                    <a:pt x="63" y="30"/>
                  </a:lnTo>
                  <a:lnTo>
                    <a:pt x="61" y="31"/>
                  </a:lnTo>
                  <a:lnTo>
                    <a:pt x="60" y="31"/>
                  </a:lnTo>
                  <a:lnTo>
                    <a:pt x="60" y="33"/>
                  </a:lnTo>
                  <a:lnTo>
                    <a:pt x="58" y="34"/>
                  </a:lnTo>
                  <a:lnTo>
                    <a:pt x="57" y="34"/>
                  </a:lnTo>
                  <a:lnTo>
                    <a:pt x="55" y="36"/>
                  </a:lnTo>
                  <a:lnTo>
                    <a:pt x="54" y="36"/>
                  </a:lnTo>
                  <a:lnTo>
                    <a:pt x="54" y="37"/>
                  </a:lnTo>
                  <a:lnTo>
                    <a:pt x="52" y="37"/>
                  </a:lnTo>
                  <a:lnTo>
                    <a:pt x="51" y="39"/>
                  </a:lnTo>
                  <a:lnTo>
                    <a:pt x="49" y="39"/>
                  </a:lnTo>
                  <a:lnTo>
                    <a:pt x="48" y="40"/>
                  </a:lnTo>
                  <a:lnTo>
                    <a:pt x="46" y="40"/>
                  </a:lnTo>
                  <a:lnTo>
                    <a:pt x="45" y="40"/>
                  </a:lnTo>
                  <a:lnTo>
                    <a:pt x="43" y="42"/>
                  </a:lnTo>
                  <a:lnTo>
                    <a:pt x="42" y="42"/>
                  </a:lnTo>
                  <a:lnTo>
                    <a:pt x="40" y="42"/>
                  </a:lnTo>
                  <a:lnTo>
                    <a:pt x="39" y="43"/>
                  </a:lnTo>
                  <a:lnTo>
                    <a:pt x="37" y="43"/>
                  </a:lnTo>
                  <a:lnTo>
                    <a:pt x="36" y="45"/>
                  </a:lnTo>
                  <a:lnTo>
                    <a:pt x="34" y="45"/>
                  </a:lnTo>
                  <a:lnTo>
                    <a:pt x="33" y="45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8" y="48"/>
                  </a:lnTo>
                  <a:lnTo>
                    <a:pt x="27" y="48"/>
                  </a:lnTo>
                  <a:lnTo>
                    <a:pt x="25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1" y="48"/>
                  </a:lnTo>
                  <a:lnTo>
                    <a:pt x="19" y="48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5" y="48"/>
                  </a:lnTo>
                  <a:lnTo>
                    <a:pt x="13" y="48"/>
                  </a:lnTo>
                  <a:lnTo>
                    <a:pt x="12" y="48"/>
                  </a:lnTo>
                  <a:lnTo>
                    <a:pt x="10" y="48"/>
                  </a:lnTo>
                  <a:lnTo>
                    <a:pt x="9" y="48"/>
                  </a:lnTo>
                  <a:lnTo>
                    <a:pt x="7" y="46"/>
                  </a:lnTo>
                  <a:lnTo>
                    <a:pt x="6" y="46"/>
                  </a:lnTo>
                  <a:lnTo>
                    <a:pt x="4" y="46"/>
                  </a:lnTo>
                  <a:lnTo>
                    <a:pt x="3" y="45"/>
                  </a:lnTo>
                  <a:lnTo>
                    <a:pt x="1" y="45"/>
                  </a:lnTo>
                  <a:lnTo>
                    <a:pt x="0" y="45"/>
                  </a:lnTo>
                  <a:lnTo>
                    <a:pt x="0" y="4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Freeform 79"/>
            <p:cNvSpPr>
              <a:spLocks/>
            </p:cNvSpPr>
            <p:nvPr/>
          </p:nvSpPr>
          <p:spPr bwMode="auto">
            <a:xfrm rot="5400000">
              <a:off x="3244" y="1439"/>
              <a:ext cx="68" cy="123"/>
            </a:xfrm>
            <a:custGeom>
              <a:avLst/>
              <a:gdLst>
                <a:gd name="T0" fmla="*/ 66 w 68"/>
                <a:gd name="T1" fmla="*/ 123 h 123"/>
                <a:gd name="T2" fmla="*/ 65 w 68"/>
                <a:gd name="T3" fmla="*/ 122 h 123"/>
                <a:gd name="T4" fmla="*/ 63 w 68"/>
                <a:gd name="T5" fmla="*/ 120 h 123"/>
                <a:gd name="T6" fmla="*/ 63 w 68"/>
                <a:gd name="T7" fmla="*/ 120 h 123"/>
                <a:gd name="T8" fmla="*/ 62 w 68"/>
                <a:gd name="T9" fmla="*/ 119 h 123"/>
                <a:gd name="T10" fmla="*/ 60 w 68"/>
                <a:gd name="T11" fmla="*/ 117 h 123"/>
                <a:gd name="T12" fmla="*/ 59 w 68"/>
                <a:gd name="T13" fmla="*/ 114 h 123"/>
                <a:gd name="T14" fmla="*/ 57 w 68"/>
                <a:gd name="T15" fmla="*/ 113 h 123"/>
                <a:gd name="T16" fmla="*/ 56 w 68"/>
                <a:gd name="T17" fmla="*/ 111 h 123"/>
                <a:gd name="T18" fmla="*/ 56 w 68"/>
                <a:gd name="T19" fmla="*/ 108 h 123"/>
                <a:gd name="T20" fmla="*/ 54 w 68"/>
                <a:gd name="T21" fmla="*/ 107 h 123"/>
                <a:gd name="T22" fmla="*/ 53 w 68"/>
                <a:gd name="T23" fmla="*/ 104 h 123"/>
                <a:gd name="T24" fmla="*/ 53 w 68"/>
                <a:gd name="T25" fmla="*/ 101 h 123"/>
                <a:gd name="T26" fmla="*/ 53 w 68"/>
                <a:gd name="T27" fmla="*/ 98 h 123"/>
                <a:gd name="T28" fmla="*/ 51 w 68"/>
                <a:gd name="T29" fmla="*/ 95 h 123"/>
                <a:gd name="T30" fmla="*/ 51 w 68"/>
                <a:gd name="T31" fmla="*/ 90 h 123"/>
                <a:gd name="T32" fmla="*/ 51 w 68"/>
                <a:gd name="T33" fmla="*/ 86 h 123"/>
                <a:gd name="T34" fmla="*/ 51 w 68"/>
                <a:gd name="T35" fmla="*/ 81 h 123"/>
                <a:gd name="T36" fmla="*/ 51 w 68"/>
                <a:gd name="T37" fmla="*/ 72 h 123"/>
                <a:gd name="T38" fmla="*/ 68 w 68"/>
                <a:gd name="T39" fmla="*/ 0 h 123"/>
                <a:gd name="T40" fmla="*/ 63 w 68"/>
                <a:gd name="T41" fmla="*/ 8 h 123"/>
                <a:gd name="T42" fmla="*/ 62 w 68"/>
                <a:gd name="T43" fmla="*/ 14 h 123"/>
                <a:gd name="T44" fmla="*/ 57 w 68"/>
                <a:gd name="T45" fmla="*/ 21 h 123"/>
                <a:gd name="T46" fmla="*/ 54 w 68"/>
                <a:gd name="T47" fmla="*/ 29 h 123"/>
                <a:gd name="T48" fmla="*/ 51 w 68"/>
                <a:gd name="T49" fmla="*/ 36 h 123"/>
                <a:gd name="T50" fmla="*/ 48 w 68"/>
                <a:gd name="T51" fmla="*/ 42 h 123"/>
                <a:gd name="T52" fmla="*/ 45 w 68"/>
                <a:gd name="T53" fmla="*/ 48 h 123"/>
                <a:gd name="T54" fmla="*/ 42 w 68"/>
                <a:gd name="T55" fmla="*/ 53 h 123"/>
                <a:gd name="T56" fmla="*/ 39 w 68"/>
                <a:gd name="T57" fmla="*/ 57 h 123"/>
                <a:gd name="T58" fmla="*/ 38 w 68"/>
                <a:gd name="T59" fmla="*/ 63 h 123"/>
                <a:gd name="T60" fmla="*/ 35 w 68"/>
                <a:gd name="T61" fmla="*/ 68 h 123"/>
                <a:gd name="T62" fmla="*/ 33 w 68"/>
                <a:gd name="T63" fmla="*/ 71 h 123"/>
                <a:gd name="T64" fmla="*/ 30 w 68"/>
                <a:gd name="T65" fmla="*/ 75 h 123"/>
                <a:gd name="T66" fmla="*/ 29 w 68"/>
                <a:gd name="T67" fmla="*/ 78 h 123"/>
                <a:gd name="T68" fmla="*/ 27 w 68"/>
                <a:gd name="T69" fmla="*/ 83 h 123"/>
                <a:gd name="T70" fmla="*/ 26 w 68"/>
                <a:gd name="T71" fmla="*/ 84 h 123"/>
                <a:gd name="T72" fmla="*/ 24 w 68"/>
                <a:gd name="T73" fmla="*/ 87 h 123"/>
                <a:gd name="T74" fmla="*/ 23 w 68"/>
                <a:gd name="T75" fmla="*/ 89 h 123"/>
                <a:gd name="T76" fmla="*/ 20 w 68"/>
                <a:gd name="T77" fmla="*/ 92 h 123"/>
                <a:gd name="T78" fmla="*/ 18 w 68"/>
                <a:gd name="T79" fmla="*/ 93 h 123"/>
                <a:gd name="T80" fmla="*/ 17 w 68"/>
                <a:gd name="T81" fmla="*/ 96 h 123"/>
                <a:gd name="T82" fmla="*/ 15 w 68"/>
                <a:gd name="T83" fmla="*/ 98 h 123"/>
                <a:gd name="T84" fmla="*/ 12 w 68"/>
                <a:gd name="T85" fmla="*/ 101 h 123"/>
                <a:gd name="T86" fmla="*/ 11 w 68"/>
                <a:gd name="T87" fmla="*/ 102 h 123"/>
                <a:gd name="T88" fmla="*/ 9 w 68"/>
                <a:gd name="T89" fmla="*/ 104 h 123"/>
                <a:gd name="T90" fmla="*/ 8 w 68"/>
                <a:gd name="T91" fmla="*/ 105 h 123"/>
                <a:gd name="T92" fmla="*/ 6 w 68"/>
                <a:gd name="T93" fmla="*/ 107 h 123"/>
                <a:gd name="T94" fmla="*/ 5 w 68"/>
                <a:gd name="T95" fmla="*/ 108 h 123"/>
                <a:gd name="T96" fmla="*/ 3 w 68"/>
                <a:gd name="T97" fmla="*/ 110 h 123"/>
                <a:gd name="T98" fmla="*/ 0 w 68"/>
                <a:gd name="T99" fmla="*/ 1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8" h="123">
                  <a:moveTo>
                    <a:pt x="68" y="123"/>
                  </a:moveTo>
                  <a:lnTo>
                    <a:pt x="66" y="123"/>
                  </a:lnTo>
                  <a:lnTo>
                    <a:pt x="66" y="122"/>
                  </a:lnTo>
                  <a:lnTo>
                    <a:pt x="65" y="122"/>
                  </a:lnTo>
                  <a:lnTo>
                    <a:pt x="63" y="122"/>
                  </a:lnTo>
                  <a:lnTo>
                    <a:pt x="63" y="120"/>
                  </a:lnTo>
                  <a:lnTo>
                    <a:pt x="63" y="120"/>
                  </a:lnTo>
                  <a:lnTo>
                    <a:pt x="63" y="120"/>
                  </a:lnTo>
                  <a:lnTo>
                    <a:pt x="62" y="120"/>
                  </a:lnTo>
                  <a:lnTo>
                    <a:pt x="62" y="119"/>
                  </a:lnTo>
                  <a:lnTo>
                    <a:pt x="60" y="119"/>
                  </a:lnTo>
                  <a:lnTo>
                    <a:pt x="60" y="117"/>
                  </a:lnTo>
                  <a:lnTo>
                    <a:pt x="59" y="116"/>
                  </a:lnTo>
                  <a:lnTo>
                    <a:pt x="59" y="114"/>
                  </a:lnTo>
                  <a:lnTo>
                    <a:pt x="57" y="114"/>
                  </a:lnTo>
                  <a:lnTo>
                    <a:pt x="57" y="113"/>
                  </a:lnTo>
                  <a:lnTo>
                    <a:pt x="57" y="111"/>
                  </a:lnTo>
                  <a:lnTo>
                    <a:pt x="56" y="111"/>
                  </a:lnTo>
                  <a:lnTo>
                    <a:pt x="56" y="110"/>
                  </a:lnTo>
                  <a:lnTo>
                    <a:pt x="56" y="108"/>
                  </a:lnTo>
                  <a:lnTo>
                    <a:pt x="54" y="108"/>
                  </a:lnTo>
                  <a:lnTo>
                    <a:pt x="54" y="107"/>
                  </a:lnTo>
                  <a:lnTo>
                    <a:pt x="54" y="105"/>
                  </a:lnTo>
                  <a:lnTo>
                    <a:pt x="53" y="104"/>
                  </a:lnTo>
                  <a:lnTo>
                    <a:pt x="53" y="102"/>
                  </a:lnTo>
                  <a:lnTo>
                    <a:pt x="53" y="101"/>
                  </a:lnTo>
                  <a:lnTo>
                    <a:pt x="53" y="99"/>
                  </a:lnTo>
                  <a:lnTo>
                    <a:pt x="53" y="98"/>
                  </a:lnTo>
                  <a:lnTo>
                    <a:pt x="51" y="96"/>
                  </a:lnTo>
                  <a:lnTo>
                    <a:pt x="51" y="95"/>
                  </a:lnTo>
                  <a:lnTo>
                    <a:pt x="51" y="93"/>
                  </a:lnTo>
                  <a:lnTo>
                    <a:pt x="51" y="90"/>
                  </a:lnTo>
                  <a:lnTo>
                    <a:pt x="51" y="89"/>
                  </a:lnTo>
                  <a:lnTo>
                    <a:pt x="51" y="86"/>
                  </a:lnTo>
                  <a:lnTo>
                    <a:pt x="51" y="84"/>
                  </a:lnTo>
                  <a:lnTo>
                    <a:pt x="51" y="81"/>
                  </a:lnTo>
                  <a:lnTo>
                    <a:pt x="51" y="77"/>
                  </a:lnTo>
                  <a:lnTo>
                    <a:pt x="51" y="72"/>
                  </a:lnTo>
                  <a:lnTo>
                    <a:pt x="53" y="65"/>
                  </a:lnTo>
                  <a:lnTo>
                    <a:pt x="68" y="0"/>
                  </a:lnTo>
                  <a:lnTo>
                    <a:pt x="65" y="3"/>
                  </a:lnTo>
                  <a:lnTo>
                    <a:pt x="63" y="8"/>
                  </a:lnTo>
                  <a:lnTo>
                    <a:pt x="63" y="12"/>
                  </a:lnTo>
                  <a:lnTo>
                    <a:pt x="62" y="14"/>
                  </a:lnTo>
                  <a:lnTo>
                    <a:pt x="60" y="18"/>
                  </a:lnTo>
                  <a:lnTo>
                    <a:pt x="57" y="21"/>
                  </a:lnTo>
                  <a:lnTo>
                    <a:pt x="56" y="26"/>
                  </a:lnTo>
                  <a:lnTo>
                    <a:pt x="54" y="29"/>
                  </a:lnTo>
                  <a:lnTo>
                    <a:pt x="53" y="32"/>
                  </a:lnTo>
                  <a:lnTo>
                    <a:pt x="51" y="36"/>
                  </a:lnTo>
                  <a:lnTo>
                    <a:pt x="50" y="39"/>
                  </a:lnTo>
                  <a:lnTo>
                    <a:pt x="48" y="42"/>
                  </a:lnTo>
                  <a:lnTo>
                    <a:pt x="47" y="45"/>
                  </a:lnTo>
                  <a:lnTo>
                    <a:pt x="45" y="48"/>
                  </a:lnTo>
                  <a:lnTo>
                    <a:pt x="44" y="50"/>
                  </a:lnTo>
                  <a:lnTo>
                    <a:pt x="42" y="53"/>
                  </a:lnTo>
                  <a:lnTo>
                    <a:pt x="41" y="56"/>
                  </a:lnTo>
                  <a:lnTo>
                    <a:pt x="39" y="57"/>
                  </a:lnTo>
                  <a:lnTo>
                    <a:pt x="39" y="60"/>
                  </a:lnTo>
                  <a:lnTo>
                    <a:pt x="38" y="63"/>
                  </a:lnTo>
                  <a:lnTo>
                    <a:pt x="36" y="65"/>
                  </a:lnTo>
                  <a:lnTo>
                    <a:pt x="35" y="68"/>
                  </a:lnTo>
                  <a:lnTo>
                    <a:pt x="33" y="69"/>
                  </a:lnTo>
                  <a:lnTo>
                    <a:pt x="33" y="71"/>
                  </a:lnTo>
                  <a:lnTo>
                    <a:pt x="32" y="74"/>
                  </a:lnTo>
                  <a:lnTo>
                    <a:pt x="30" y="75"/>
                  </a:lnTo>
                  <a:lnTo>
                    <a:pt x="29" y="77"/>
                  </a:lnTo>
                  <a:lnTo>
                    <a:pt x="29" y="78"/>
                  </a:lnTo>
                  <a:lnTo>
                    <a:pt x="27" y="81"/>
                  </a:lnTo>
                  <a:lnTo>
                    <a:pt x="27" y="83"/>
                  </a:lnTo>
                  <a:lnTo>
                    <a:pt x="27" y="84"/>
                  </a:lnTo>
                  <a:lnTo>
                    <a:pt x="26" y="84"/>
                  </a:lnTo>
                  <a:lnTo>
                    <a:pt x="24" y="86"/>
                  </a:lnTo>
                  <a:lnTo>
                    <a:pt x="24" y="87"/>
                  </a:lnTo>
                  <a:lnTo>
                    <a:pt x="23" y="87"/>
                  </a:lnTo>
                  <a:lnTo>
                    <a:pt x="23" y="89"/>
                  </a:lnTo>
                  <a:lnTo>
                    <a:pt x="21" y="90"/>
                  </a:lnTo>
                  <a:lnTo>
                    <a:pt x="20" y="92"/>
                  </a:lnTo>
                  <a:lnTo>
                    <a:pt x="20" y="93"/>
                  </a:lnTo>
                  <a:lnTo>
                    <a:pt x="18" y="93"/>
                  </a:lnTo>
                  <a:lnTo>
                    <a:pt x="18" y="95"/>
                  </a:lnTo>
                  <a:lnTo>
                    <a:pt x="17" y="96"/>
                  </a:lnTo>
                  <a:lnTo>
                    <a:pt x="17" y="98"/>
                  </a:lnTo>
                  <a:lnTo>
                    <a:pt x="15" y="98"/>
                  </a:lnTo>
                  <a:lnTo>
                    <a:pt x="14" y="99"/>
                  </a:lnTo>
                  <a:lnTo>
                    <a:pt x="12" y="101"/>
                  </a:lnTo>
                  <a:lnTo>
                    <a:pt x="12" y="102"/>
                  </a:lnTo>
                  <a:lnTo>
                    <a:pt x="11" y="102"/>
                  </a:lnTo>
                  <a:lnTo>
                    <a:pt x="11" y="104"/>
                  </a:lnTo>
                  <a:lnTo>
                    <a:pt x="9" y="104"/>
                  </a:lnTo>
                  <a:lnTo>
                    <a:pt x="9" y="105"/>
                  </a:lnTo>
                  <a:lnTo>
                    <a:pt x="8" y="105"/>
                  </a:lnTo>
                  <a:lnTo>
                    <a:pt x="8" y="107"/>
                  </a:lnTo>
                  <a:lnTo>
                    <a:pt x="6" y="107"/>
                  </a:lnTo>
                  <a:lnTo>
                    <a:pt x="6" y="108"/>
                  </a:lnTo>
                  <a:lnTo>
                    <a:pt x="5" y="108"/>
                  </a:lnTo>
                  <a:lnTo>
                    <a:pt x="5" y="110"/>
                  </a:lnTo>
                  <a:lnTo>
                    <a:pt x="3" y="110"/>
                  </a:lnTo>
                  <a:lnTo>
                    <a:pt x="2" y="111"/>
                  </a:lnTo>
                  <a:lnTo>
                    <a:pt x="0" y="11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Freeform 80"/>
            <p:cNvSpPr>
              <a:spLocks/>
            </p:cNvSpPr>
            <p:nvPr/>
          </p:nvSpPr>
          <p:spPr bwMode="auto">
            <a:xfrm rot="5400000">
              <a:off x="3196" y="1437"/>
              <a:ext cx="45" cy="15"/>
            </a:xfrm>
            <a:custGeom>
              <a:avLst/>
              <a:gdLst>
                <a:gd name="T0" fmla="*/ 45 w 45"/>
                <a:gd name="T1" fmla="*/ 0 h 15"/>
                <a:gd name="T2" fmla="*/ 44 w 45"/>
                <a:gd name="T3" fmla="*/ 0 h 15"/>
                <a:gd name="T4" fmla="*/ 44 w 45"/>
                <a:gd name="T5" fmla="*/ 1 h 15"/>
                <a:gd name="T6" fmla="*/ 42 w 45"/>
                <a:gd name="T7" fmla="*/ 1 h 15"/>
                <a:gd name="T8" fmla="*/ 42 w 45"/>
                <a:gd name="T9" fmla="*/ 3 h 15"/>
                <a:gd name="T10" fmla="*/ 41 w 45"/>
                <a:gd name="T11" fmla="*/ 3 h 15"/>
                <a:gd name="T12" fmla="*/ 39 w 45"/>
                <a:gd name="T13" fmla="*/ 4 h 15"/>
                <a:gd name="T14" fmla="*/ 38 w 45"/>
                <a:gd name="T15" fmla="*/ 4 h 15"/>
                <a:gd name="T16" fmla="*/ 36 w 45"/>
                <a:gd name="T17" fmla="*/ 6 h 15"/>
                <a:gd name="T18" fmla="*/ 36 w 45"/>
                <a:gd name="T19" fmla="*/ 6 h 15"/>
                <a:gd name="T20" fmla="*/ 36 w 45"/>
                <a:gd name="T21" fmla="*/ 7 h 15"/>
                <a:gd name="T22" fmla="*/ 35 w 45"/>
                <a:gd name="T23" fmla="*/ 7 h 15"/>
                <a:gd name="T24" fmla="*/ 33 w 45"/>
                <a:gd name="T25" fmla="*/ 7 h 15"/>
                <a:gd name="T26" fmla="*/ 33 w 45"/>
                <a:gd name="T27" fmla="*/ 7 h 15"/>
                <a:gd name="T28" fmla="*/ 32 w 45"/>
                <a:gd name="T29" fmla="*/ 7 h 15"/>
                <a:gd name="T30" fmla="*/ 30 w 45"/>
                <a:gd name="T31" fmla="*/ 7 h 15"/>
                <a:gd name="T32" fmla="*/ 30 w 45"/>
                <a:gd name="T33" fmla="*/ 9 h 15"/>
                <a:gd name="T34" fmla="*/ 29 w 45"/>
                <a:gd name="T35" fmla="*/ 9 h 15"/>
                <a:gd name="T36" fmla="*/ 27 w 45"/>
                <a:gd name="T37" fmla="*/ 9 h 15"/>
                <a:gd name="T38" fmla="*/ 26 w 45"/>
                <a:gd name="T39" fmla="*/ 10 h 15"/>
                <a:gd name="T40" fmla="*/ 24 w 45"/>
                <a:gd name="T41" fmla="*/ 10 h 15"/>
                <a:gd name="T42" fmla="*/ 23 w 45"/>
                <a:gd name="T43" fmla="*/ 10 h 15"/>
                <a:gd name="T44" fmla="*/ 21 w 45"/>
                <a:gd name="T45" fmla="*/ 12 h 15"/>
                <a:gd name="T46" fmla="*/ 20 w 45"/>
                <a:gd name="T47" fmla="*/ 12 h 15"/>
                <a:gd name="T48" fmla="*/ 18 w 45"/>
                <a:gd name="T49" fmla="*/ 12 h 15"/>
                <a:gd name="T50" fmla="*/ 17 w 45"/>
                <a:gd name="T51" fmla="*/ 12 h 15"/>
                <a:gd name="T52" fmla="*/ 17 w 45"/>
                <a:gd name="T53" fmla="*/ 13 h 15"/>
                <a:gd name="T54" fmla="*/ 15 w 45"/>
                <a:gd name="T55" fmla="*/ 13 h 15"/>
                <a:gd name="T56" fmla="*/ 14 w 45"/>
                <a:gd name="T57" fmla="*/ 13 h 15"/>
                <a:gd name="T58" fmla="*/ 12 w 45"/>
                <a:gd name="T59" fmla="*/ 13 h 15"/>
                <a:gd name="T60" fmla="*/ 11 w 45"/>
                <a:gd name="T61" fmla="*/ 13 h 15"/>
                <a:gd name="T62" fmla="*/ 9 w 45"/>
                <a:gd name="T63" fmla="*/ 13 h 15"/>
                <a:gd name="T64" fmla="*/ 8 w 45"/>
                <a:gd name="T65" fmla="*/ 13 h 15"/>
                <a:gd name="T66" fmla="*/ 6 w 45"/>
                <a:gd name="T67" fmla="*/ 13 h 15"/>
                <a:gd name="T68" fmla="*/ 5 w 45"/>
                <a:gd name="T69" fmla="*/ 15 h 15"/>
                <a:gd name="T70" fmla="*/ 3 w 45"/>
                <a:gd name="T71" fmla="*/ 15 h 15"/>
                <a:gd name="T72" fmla="*/ 2 w 45"/>
                <a:gd name="T73" fmla="*/ 15 h 15"/>
                <a:gd name="T74" fmla="*/ 0 w 45"/>
                <a:gd name="T7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15">
                  <a:moveTo>
                    <a:pt x="45" y="0"/>
                  </a:moveTo>
                  <a:lnTo>
                    <a:pt x="44" y="0"/>
                  </a:lnTo>
                  <a:lnTo>
                    <a:pt x="44" y="1"/>
                  </a:lnTo>
                  <a:lnTo>
                    <a:pt x="42" y="1"/>
                  </a:lnTo>
                  <a:lnTo>
                    <a:pt x="42" y="3"/>
                  </a:lnTo>
                  <a:lnTo>
                    <a:pt x="41" y="3"/>
                  </a:lnTo>
                  <a:lnTo>
                    <a:pt x="39" y="4"/>
                  </a:lnTo>
                  <a:lnTo>
                    <a:pt x="38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0" y="7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3" y="10"/>
                  </a:lnTo>
                  <a:lnTo>
                    <a:pt x="21" y="12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7" y="12"/>
                  </a:lnTo>
                  <a:lnTo>
                    <a:pt x="17" y="13"/>
                  </a:lnTo>
                  <a:lnTo>
                    <a:pt x="15" y="13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0" y="1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5" name="Group 81"/>
          <p:cNvGrpSpPr>
            <a:grpSpLocks/>
          </p:cNvGrpSpPr>
          <p:nvPr/>
        </p:nvGrpSpPr>
        <p:grpSpPr bwMode="auto">
          <a:xfrm>
            <a:off x="1845642" y="1830398"/>
            <a:ext cx="5416624" cy="4838962"/>
            <a:chOff x="2338" y="700"/>
            <a:chExt cx="2046" cy="2064"/>
          </a:xfrm>
        </p:grpSpPr>
        <p:sp>
          <p:nvSpPr>
            <p:cNvPr id="86" name="Rectangle 82"/>
            <p:cNvSpPr>
              <a:spLocks noChangeArrowheads="1"/>
            </p:cNvSpPr>
            <p:nvPr/>
          </p:nvSpPr>
          <p:spPr bwMode="auto">
            <a:xfrm>
              <a:off x="3619" y="1264"/>
              <a:ext cx="765" cy="212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Rectangle 83"/>
            <p:cNvSpPr>
              <a:spLocks noChangeArrowheads="1"/>
            </p:cNvSpPr>
            <p:nvPr/>
          </p:nvSpPr>
          <p:spPr bwMode="auto">
            <a:xfrm>
              <a:off x="3619" y="1992"/>
              <a:ext cx="765" cy="211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Rectangle 84"/>
            <p:cNvSpPr>
              <a:spLocks noChangeArrowheads="1"/>
            </p:cNvSpPr>
            <p:nvPr/>
          </p:nvSpPr>
          <p:spPr bwMode="auto">
            <a:xfrm>
              <a:off x="3486" y="1264"/>
              <a:ext cx="112" cy="212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Rectangle 85"/>
            <p:cNvSpPr>
              <a:spLocks noChangeArrowheads="1"/>
            </p:cNvSpPr>
            <p:nvPr/>
          </p:nvSpPr>
          <p:spPr bwMode="auto">
            <a:xfrm>
              <a:off x="3486" y="1992"/>
              <a:ext cx="112" cy="211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Rectangle 86"/>
            <p:cNvSpPr>
              <a:spLocks noChangeArrowheads="1"/>
            </p:cNvSpPr>
            <p:nvPr/>
          </p:nvSpPr>
          <p:spPr bwMode="auto">
            <a:xfrm>
              <a:off x="3397" y="1264"/>
              <a:ext cx="82" cy="212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Rectangle 87"/>
            <p:cNvSpPr>
              <a:spLocks noChangeArrowheads="1"/>
            </p:cNvSpPr>
            <p:nvPr/>
          </p:nvSpPr>
          <p:spPr bwMode="auto">
            <a:xfrm>
              <a:off x="3397" y="1992"/>
              <a:ext cx="82" cy="211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Rectangle 88"/>
            <p:cNvSpPr>
              <a:spLocks noChangeArrowheads="1"/>
            </p:cNvSpPr>
            <p:nvPr/>
          </p:nvSpPr>
          <p:spPr bwMode="auto">
            <a:xfrm>
              <a:off x="3325" y="1264"/>
              <a:ext cx="72" cy="212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Rectangle 89"/>
            <p:cNvSpPr>
              <a:spLocks noChangeArrowheads="1"/>
            </p:cNvSpPr>
            <p:nvPr/>
          </p:nvSpPr>
          <p:spPr bwMode="auto">
            <a:xfrm>
              <a:off x="3325" y="1992"/>
              <a:ext cx="72" cy="211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Rectangle 90"/>
            <p:cNvSpPr>
              <a:spLocks noChangeArrowheads="1"/>
            </p:cNvSpPr>
            <p:nvPr/>
          </p:nvSpPr>
          <p:spPr bwMode="auto">
            <a:xfrm>
              <a:off x="3243" y="1264"/>
              <a:ext cx="72" cy="212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Rectangle 91"/>
            <p:cNvSpPr>
              <a:spLocks noChangeArrowheads="1"/>
            </p:cNvSpPr>
            <p:nvPr/>
          </p:nvSpPr>
          <p:spPr bwMode="auto">
            <a:xfrm>
              <a:off x="3243" y="1992"/>
              <a:ext cx="72" cy="211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Rectangle 92"/>
            <p:cNvSpPr>
              <a:spLocks noChangeArrowheads="1"/>
            </p:cNvSpPr>
            <p:nvPr/>
          </p:nvSpPr>
          <p:spPr bwMode="auto">
            <a:xfrm>
              <a:off x="3110" y="1264"/>
              <a:ext cx="123" cy="212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Rectangle 93"/>
            <p:cNvSpPr>
              <a:spLocks noChangeArrowheads="1"/>
            </p:cNvSpPr>
            <p:nvPr/>
          </p:nvSpPr>
          <p:spPr bwMode="auto">
            <a:xfrm>
              <a:off x="3110" y="1992"/>
              <a:ext cx="123" cy="211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Rectangle 94"/>
            <p:cNvSpPr>
              <a:spLocks noChangeArrowheads="1"/>
            </p:cNvSpPr>
            <p:nvPr/>
          </p:nvSpPr>
          <p:spPr bwMode="auto">
            <a:xfrm>
              <a:off x="2338" y="1264"/>
              <a:ext cx="762" cy="212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Rectangle 95"/>
            <p:cNvSpPr>
              <a:spLocks noChangeArrowheads="1"/>
            </p:cNvSpPr>
            <p:nvPr/>
          </p:nvSpPr>
          <p:spPr bwMode="auto">
            <a:xfrm>
              <a:off x="2338" y="1992"/>
              <a:ext cx="762" cy="211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Rectangle 96"/>
            <p:cNvSpPr>
              <a:spLocks noChangeArrowheads="1"/>
            </p:cNvSpPr>
            <p:nvPr/>
          </p:nvSpPr>
          <p:spPr bwMode="auto">
            <a:xfrm>
              <a:off x="3947" y="700"/>
              <a:ext cx="314" cy="96"/>
            </a:xfrm>
            <a:prstGeom prst="rect">
              <a:avLst/>
            </a:prstGeom>
            <a:solidFill>
              <a:srgbClr val="8ABBD0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Rectangle 97"/>
            <p:cNvSpPr>
              <a:spLocks noChangeArrowheads="1"/>
            </p:cNvSpPr>
            <p:nvPr/>
          </p:nvSpPr>
          <p:spPr bwMode="auto">
            <a:xfrm>
              <a:off x="3947" y="2671"/>
              <a:ext cx="314" cy="93"/>
            </a:xfrm>
            <a:prstGeom prst="rect">
              <a:avLst/>
            </a:prstGeom>
            <a:solidFill>
              <a:srgbClr val="8ABBD0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Rectangle 98"/>
            <p:cNvSpPr>
              <a:spLocks noChangeArrowheads="1"/>
            </p:cNvSpPr>
            <p:nvPr/>
          </p:nvSpPr>
          <p:spPr bwMode="auto">
            <a:xfrm>
              <a:off x="2458" y="700"/>
              <a:ext cx="307" cy="96"/>
            </a:xfrm>
            <a:prstGeom prst="rect">
              <a:avLst/>
            </a:prstGeom>
            <a:solidFill>
              <a:srgbClr val="8ABBD0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Rectangle 99"/>
            <p:cNvSpPr>
              <a:spLocks noChangeArrowheads="1"/>
            </p:cNvSpPr>
            <p:nvPr/>
          </p:nvSpPr>
          <p:spPr bwMode="auto">
            <a:xfrm>
              <a:off x="2458" y="2671"/>
              <a:ext cx="307" cy="93"/>
            </a:xfrm>
            <a:prstGeom prst="rect">
              <a:avLst/>
            </a:prstGeom>
            <a:solidFill>
              <a:srgbClr val="8ABBD0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4" name="Group 100"/>
          <p:cNvGrpSpPr>
            <a:grpSpLocks/>
          </p:cNvGrpSpPr>
          <p:nvPr/>
        </p:nvGrpSpPr>
        <p:grpSpPr bwMode="auto">
          <a:xfrm>
            <a:off x="3913445" y="3609775"/>
            <a:ext cx="1280902" cy="1292065"/>
            <a:chOff x="2644" y="1852"/>
            <a:chExt cx="918" cy="926"/>
          </a:xfrm>
        </p:grpSpPr>
        <p:sp>
          <p:nvSpPr>
            <p:cNvPr id="105" name="Rectangle 101"/>
            <p:cNvSpPr>
              <a:spLocks noChangeArrowheads="1"/>
            </p:cNvSpPr>
            <p:nvPr/>
          </p:nvSpPr>
          <p:spPr bwMode="auto">
            <a:xfrm>
              <a:off x="3219" y="2105"/>
              <a:ext cx="343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Rectangle 102"/>
            <p:cNvSpPr>
              <a:spLocks noChangeArrowheads="1"/>
            </p:cNvSpPr>
            <p:nvPr/>
          </p:nvSpPr>
          <p:spPr bwMode="auto">
            <a:xfrm>
              <a:off x="3219" y="2431"/>
              <a:ext cx="343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Rectangle 103"/>
            <p:cNvSpPr>
              <a:spLocks noChangeArrowheads="1"/>
            </p:cNvSpPr>
            <p:nvPr/>
          </p:nvSpPr>
          <p:spPr bwMode="auto">
            <a:xfrm>
              <a:off x="3159" y="2105"/>
              <a:ext cx="51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Rectangle 104"/>
            <p:cNvSpPr>
              <a:spLocks noChangeArrowheads="1"/>
            </p:cNvSpPr>
            <p:nvPr/>
          </p:nvSpPr>
          <p:spPr bwMode="auto">
            <a:xfrm>
              <a:off x="3159" y="2431"/>
              <a:ext cx="51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Rectangle 105"/>
            <p:cNvSpPr>
              <a:spLocks noChangeArrowheads="1"/>
            </p:cNvSpPr>
            <p:nvPr/>
          </p:nvSpPr>
          <p:spPr bwMode="auto">
            <a:xfrm>
              <a:off x="3119" y="2105"/>
              <a:ext cx="37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Rectangle 106"/>
            <p:cNvSpPr>
              <a:spLocks noChangeArrowheads="1"/>
            </p:cNvSpPr>
            <p:nvPr/>
          </p:nvSpPr>
          <p:spPr bwMode="auto">
            <a:xfrm>
              <a:off x="3119" y="2431"/>
              <a:ext cx="37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Rectangle 107"/>
            <p:cNvSpPr>
              <a:spLocks noChangeArrowheads="1"/>
            </p:cNvSpPr>
            <p:nvPr/>
          </p:nvSpPr>
          <p:spPr bwMode="auto">
            <a:xfrm>
              <a:off x="3087" y="2105"/>
              <a:ext cx="32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Rectangle 108"/>
            <p:cNvSpPr>
              <a:spLocks noChangeArrowheads="1"/>
            </p:cNvSpPr>
            <p:nvPr/>
          </p:nvSpPr>
          <p:spPr bwMode="auto">
            <a:xfrm>
              <a:off x="3087" y="2431"/>
              <a:ext cx="32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Rectangle 109"/>
            <p:cNvSpPr>
              <a:spLocks noChangeArrowheads="1"/>
            </p:cNvSpPr>
            <p:nvPr/>
          </p:nvSpPr>
          <p:spPr bwMode="auto">
            <a:xfrm>
              <a:off x="3050" y="2105"/>
              <a:ext cx="32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Rectangle 110"/>
            <p:cNvSpPr>
              <a:spLocks noChangeArrowheads="1"/>
            </p:cNvSpPr>
            <p:nvPr/>
          </p:nvSpPr>
          <p:spPr bwMode="auto">
            <a:xfrm>
              <a:off x="3050" y="2431"/>
              <a:ext cx="32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Rectangle 111"/>
            <p:cNvSpPr>
              <a:spLocks noChangeArrowheads="1"/>
            </p:cNvSpPr>
            <p:nvPr/>
          </p:nvSpPr>
          <p:spPr bwMode="auto">
            <a:xfrm>
              <a:off x="2990" y="2105"/>
              <a:ext cx="56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Rectangle 112"/>
            <p:cNvSpPr>
              <a:spLocks noChangeArrowheads="1"/>
            </p:cNvSpPr>
            <p:nvPr/>
          </p:nvSpPr>
          <p:spPr bwMode="auto">
            <a:xfrm>
              <a:off x="2990" y="2431"/>
              <a:ext cx="56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Rectangle 113"/>
            <p:cNvSpPr>
              <a:spLocks noChangeArrowheads="1"/>
            </p:cNvSpPr>
            <p:nvPr/>
          </p:nvSpPr>
          <p:spPr bwMode="auto">
            <a:xfrm>
              <a:off x="2644" y="2105"/>
              <a:ext cx="342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Rectangle 114"/>
            <p:cNvSpPr>
              <a:spLocks noChangeArrowheads="1"/>
            </p:cNvSpPr>
            <p:nvPr/>
          </p:nvSpPr>
          <p:spPr bwMode="auto">
            <a:xfrm>
              <a:off x="2644" y="2431"/>
              <a:ext cx="342" cy="95"/>
            </a:xfrm>
            <a:prstGeom prst="rect">
              <a:avLst/>
            </a:prstGeom>
            <a:solidFill>
              <a:srgbClr val="F8D93D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Rectangle 115"/>
            <p:cNvSpPr>
              <a:spLocks noChangeArrowheads="1"/>
            </p:cNvSpPr>
            <p:nvPr/>
          </p:nvSpPr>
          <p:spPr bwMode="auto">
            <a:xfrm>
              <a:off x="3366" y="1852"/>
              <a:ext cx="141" cy="43"/>
            </a:xfrm>
            <a:prstGeom prst="rect">
              <a:avLst/>
            </a:prstGeom>
            <a:solidFill>
              <a:srgbClr val="8ABBD0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Rectangle 116"/>
            <p:cNvSpPr>
              <a:spLocks noChangeArrowheads="1"/>
            </p:cNvSpPr>
            <p:nvPr/>
          </p:nvSpPr>
          <p:spPr bwMode="auto">
            <a:xfrm>
              <a:off x="3366" y="2736"/>
              <a:ext cx="141" cy="42"/>
            </a:xfrm>
            <a:prstGeom prst="rect">
              <a:avLst/>
            </a:prstGeom>
            <a:solidFill>
              <a:srgbClr val="8ABBD0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Rectangle 117"/>
            <p:cNvSpPr>
              <a:spLocks noChangeArrowheads="1"/>
            </p:cNvSpPr>
            <p:nvPr/>
          </p:nvSpPr>
          <p:spPr bwMode="auto">
            <a:xfrm>
              <a:off x="2698" y="1852"/>
              <a:ext cx="138" cy="43"/>
            </a:xfrm>
            <a:prstGeom prst="rect">
              <a:avLst/>
            </a:prstGeom>
            <a:solidFill>
              <a:srgbClr val="8ABBD0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Rectangle 118"/>
            <p:cNvSpPr>
              <a:spLocks noChangeArrowheads="1"/>
            </p:cNvSpPr>
            <p:nvPr/>
          </p:nvSpPr>
          <p:spPr bwMode="auto">
            <a:xfrm>
              <a:off x="2698" y="2736"/>
              <a:ext cx="138" cy="42"/>
            </a:xfrm>
            <a:prstGeom prst="rect">
              <a:avLst/>
            </a:prstGeom>
            <a:solidFill>
              <a:srgbClr val="8ABBD0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3" name="Group 119"/>
          <p:cNvGrpSpPr>
            <a:grpSpLocks/>
          </p:cNvGrpSpPr>
          <p:nvPr/>
        </p:nvGrpSpPr>
        <p:grpSpPr bwMode="auto">
          <a:xfrm>
            <a:off x="3069231" y="3028720"/>
            <a:ext cx="2578547" cy="2059489"/>
            <a:chOff x="2119" y="2666"/>
            <a:chExt cx="1205" cy="1025"/>
          </a:xfrm>
        </p:grpSpPr>
        <p:sp>
          <p:nvSpPr>
            <p:cNvPr id="124" name="Freeform 120"/>
            <p:cNvSpPr>
              <a:spLocks/>
            </p:cNvSpPr>
            <p:nvPr/>
          </p:nvSpPr>
          <p:spPr bwMode="auto">
            <a:xfrm flipV="1">
              <a:off x="2119" y="2666"/>
              <a:ext cx="1205" cy="1025"/>
            </a:xfrm>
            <a:custGeom>
              <a:avLst/>
              <a:gdLst>
                <a:gd name="T0" fmla="*/ 310 w 1205"/>
                <a:gd name="T1" fmla="*/ 978 h 1025"/>
                <a:gd name="T2" fmla="*/ 242 w 1205"/>
                <a:gd name="T3" fmla="*/ 942 h 1025"/>
                <a:gd name="T4" fmla="*/ 182 w 1205"/>
                <a:gd name="T5" fmla="*/ 876 h 1025"/>
                <a:gd name="T6" fmla="*/ 143 w 1205"/>
                <a:gd name="T7" fmla="*/ 823 h 1025"/>
                <a:gd name="T8" fmla="*/ 114 w 1205"/>
                <a:gd name="T9" fmla="*/ 769 h 1025"/>
                <a:gd name="T10" fmla="*/ 60 w 1205"/>
                <a:gd name="T11" fmla="*/ 697 h 1025"/>
                <a:gd name="T12" fmla="*/ 15 w 1205"/>
                <a:gd name="T13" fmla="*/ 617 h 1025"/>
                <a:gd name="T14" fmla="*/ 0 w 1205"/>
                <a:gd name="T15" fmla="*/ 512 h 1025"/>
                <a:gd name="T16" fmla="*/ 15 w 1205"/>
                <a:gd name="T17" fmla="*/ 408 h 1025"/>
                <a:gd name="T18" fmla="*/ 60 w 1205"/>
                <a:gd name="T19" fmla="*/ 328 h 1025"/>
                <a:gd name="T20" fmla="*/ 114 w 1205"/>
                <a:gd name="T21" fmla="*/ 256 h 1025"/>
                <a:gd name="T22" fmla="*/ 143 w 1205"/>
                <a:gd name="T23" fmla="*/ 202 h 1025"/>
                <a:gd name="T24" fmla="*/ 182 w 1205"/>
                <a:gd name="T25" fmla="*/ 149 h 1025"/>
                <a:gd name="T26" fmla="*/ 242 w 1205"/>
                <a:gd name="T27" fmla="*/ 83 h 1025"/>
                <a:gd name="T28" fmla="*/ 310 w 1205"/>
                <a:gd name="T29" fmla="*/ 47 h 1025"/>
                <a:gd name="T30" fmla="*/ 424 w 1205"/>
                <a:gd name="T31" fmla="*/ 6 h 1025"/>
                <a:gd name="T32" fmla="*/ 543 w 1205"/>
                <a:gd name="T33" fmla="*/ 3 h 1025"/>
                <a:gd name="T34" fmla="*/ 665 w 1205"/>
                <a:gd name="T35" fmla="*/ 3 h 1025"/>
                <a:gd name="T36" fmla="*/ 785 w 1205"/>
                <a:gd name="T37" fmla="*/ 6 h 1025"/>
                <a:gd name="T38" fmla="*/ 895 w 1205"/>
                <a:gd name="T39" fmla="*/ 47 h 1025"/>
                <a:gd name="T40" fmla="*/ 967 w 1205"/>
                <a:gd name="T41" fmla="*/ 83 h 1025"/>
                <a:gd name="T42" fmla="*/ 1026 w 1205"/>
                <a:gd name="T43" fmla="*/ 149 h 1025"/>
                <a:gd name="T44" fmla="*/ 1065 w 1205"/>
                <a:gd name="T45" fmla="*/ 202 h 1025"/>
                <a:gd name="T46" fmla="*/ 1095 w 1205"/>
                <a:gd name="T47" fmla="*/ 256 h 1025"/>
                <a:gd name="T48" fmla="*/ 1148 w 1205"/>
                <a:gd name="T49" fmla="*/ 328 h 1025"/>
                <a:gd name="T50" fmla="*/ 1193 w 1205"/>
                <a:gd name="T51" fmla="*/ 408 h 1025"/>
                <a:gd name="T52" fmla="*/ 1205 w 1205"/>
                <a:gd name="T53" fmla="*/ 512 h 1025"/>
                <a:gd name="T54" fmla="*/ 1193 w 1205"/>
                <a:gd name="T55" fmla="*/ 617 h 1025"/>
                <a:gd name="T56" fmla="*/ 1148 w 1205"/>
                <a:gd name="T57" fmla="*/ 697 h 1025"/>
                <a:gd name="T58" fmla="*/ 1095 w 1205"/>
                <a:gd name="T59" fmla="*/ 769 h 1025"/>
                <a:gd name="T60" fmla="*/ 1065 w 1205"/>
                <a:gd name="T61" fmla="*/ 823 h 1025"/>
                <a:gd name="T62" fmla="*/ 1026 w 1205"/>
                <a:gd name="T63" fmla="*/ 876 h 1025"/>
                <a:gd name="T64" fmla="*/ 967 w 1205"/>
                <a:gd name="T65" fmla="*/ 942 h 1025"/>
                <a:gd name="T66" fmla="*/ 895 w 1205"/>
                <a:gd name="T67" fmla="*/ 978 h 1025"/>
                <a:gd name="T68" fmla="*/ 785 w 1205"/>
                <a:gd name="T69" fmla="*/ 1019 h 1025"/>
                <a:gd name="T70" fmla="*/ 665 w 1205"/>
                <a:gd name="T71" fmla="*/ 1022 h 1025"/>
                <a:gd name="T72" fmla="*/ 543 w 1205"/>
                <a:gd name="T73" fmla="*/ 1022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5" h="1025">
                  <a:moveTo>
                    <a:pt x="361" y="1001"/>
                  </a:moveTo>
                  <a:lnTo>
                    <a:pt x="310" y="978"/>
                  </a:lnTo>
                  <a:lnTo>
                    <a:pt x="302" y="972"/>
                  </a:lnTo>
                  <a:lnTo>
                    <a:pt x="242" y="942"/>
                  </a:lnTo>
                  <a:lnTo>
                    <a:pt x="221" y="924"/>
                  </a:lnTo>
                  <a:lnTo>
                    <a:pt x="182" y="876"/>
                  </a:lnTo>
                  <a:lnTo>
                    <a:pt x="179" y="873"/>
                  </a:lnTo>
                  <a:lnTo>
                    <a:pt x="143" y="823"/>
                  </a:lnTo>
                  <a:lnTo>
                    <a:pt x="120" y="778"/>
                  </a:lnTo>
                  <a:lnTo>
                    <a:pt x="114" y="769"/>
                  </a:lnTo>
                  <a:lnTo>
                    <a:pt x="72" y="718"/>
                  </a:lnTo>
                  <a:lnTo>
                    <a:pt x="60" y="697"/>
                  </a:lnTo>
                  <a:lnTo>
                    <a:pt x="36" y="668"/>
                  </a:lnTo>
                  <a:lnTo>
                    <a:pt x="15" y="617"/>
                  </a:lnTo>
                  <a:lnTo>
                    <a:pt x="3" y="563"/>
                  </a:lnTo>
                  <a:lnTo>
                    <a:pt x="0" y="512"/>
                  </a:lnTo>
                  <a:lnTo>
                    <a:pt x="3" y="462"/>
                  </a:lnTo>
                  <a:lnTo>
                    <a:pt x="15" y="408"/>
                  </a:lnTo>
                  <a:lnTo>
                    <a:pt x="36" y="357"/>
                  </a:lnTo>
                  <a:lnTo>
                    <a:pt x="60" y="328"/>
                  </a:lnTo>
                  <a:lnTo>
                    <a:pt x="72" y="307"/>
                  </a:lnTo>
                  <a:lnTo>
                    <a:pt x="114" y="256"/>
                  </a:lnTo>
                  <a:lnTo>
                    <a:pt x="120" y="247"/>
                  </a:lnTo>
                  <a:lnTo>
                    <a:pt x="143" y="202"/>
                  </a:lnTo>
                  <a:lnTo>
                    <a:pt x="179" y="152"/>
                  </a:lnTo>
                  <a:lnTo>
                    <a:pt x="182" y="149"/>
                  </a:lnTo>
                  <a:lnTo>
                    <a:pt x="221" y="101"/>
                  </a:lnTo>
                  <a:lnTo>
                    <a:pt x="242" y="83"/>
                  </a:lnTo>
                  <a:lnTo>
                    <a:pt x="302" y="53"/>
                  </a:lnTo>
                  <a:lnTo>
                    <a:pt x="310" y="47"/>
                  </a:lnTo>
                  <a:lnTo>
                    <a:pt x="361" y="24"/>
                  </a:lnTo>
                  <a:lnTo>
                    <a:pt x="424" y="6"/>
                  </a:lnTo>
                  <a:lnTo>
                    <a:pt x="483" y="0"/>
                  </a:lnTo>
                  <a:lnTo>
                    <a:pt x="543" y="3"/>
                  </a:lnTo>
                  <a:lnTo>
                    <a:pt x="603" y="3"/>
                  </a:lnTo>
                  <a:lnTo>
                    <a:pt x="665" y="3"/>
                  </a:lnTo>
                  <a:lnTo>
                    <a:pt x="725" y="0"/>
                  </a:lnTo>
                  <a:lnTo>
                    <a:pt x="785" y="6"/>
                  </a:lnTo>
                  <a:lnTo>
                    <a:pt x="844" y="24"/>
                  </a:lnTo>
                  <a:lnTo>
                    <a:pt x="895" y="47"/>
                  </a:lnTo>
                  <a:lnTo>
                    <a:pt x="907" y="53"/>
                  </a:lnTo>
                  <a:lnTo>
                    <a:pt x="967" y="83"/>
                  </a:lnTo>
                  <a:lnTo>
                    <a:pt x="984" y="101"/>
                  </a:lnTo>
                  <a:lnTo>
                    <a:pt x="1026" y="149"/>
                  </a:lnTo>
                  <a:lnTo>
                    <a:pt x="1029" y="152"/>
                  </a:lnTo>
                  <a:lnTo>
                    <a:pt x="1065" y="202"/>
                  </a:lnTo>
                  <a:lnTo>
                    <a:pt x="1086" y="247"/>
                  </a:lnTo>
                  <a:lnTo>
                    <a:pt x="1095" y="256"/>
                  </a:lnTo>
                  <a:lnTo>
                    <a:pt x="1137" y="307"/>
                  </a:lnTo>
                  <a:lnTo>
                    <a:pt x="1148" y="328"/>
                  </a:lnTo>
                  <a:lnTo>
                    <a:pt x="1169" y="357"/>
                  </a:lnTo>
                  <a:lnTo>
                    <a:pt x="1193" y="408"/>
                  </a:lnTo>
                  <a:lnTo>
                    <a:pt x="1202" y="462"/>
                  </a:lnTo>
                  <a:lnTo>
                    <a:pt x="1205" y="512"/>
                  </a:lnTo>
                  <a:lnTo>
                    <a:pt x="1202" y="563"/>
                  </a:lnTo>
                  <a:lnTo>
                    <a:pt x="1193" y="617"/>
                  </a:lnTo>
                  <a:lnTo>
                    <a:pt x="1169" y="668"/>
                  </a:lnTo>
                  <a:lnTo>
                    <a:pt x="1148" y="697"/>
                  </a:lnTo>
                  <a:lnTo>
                    <a:pt x="1137" y="718"/>
                  </a:lnTo>
                  <a:lnTo>
                    <a:pt x="1095" y="769"/>
                  </a:lnTo>
                  <a:lnTo>
                    <a:pt x="1086" y="778"/>
                  </a:lnTo>
                  <a:lnTo>
                    <a:pt x="1065" y="823"/>
                  </a:lnTo>
                  <a:lnTo>
                    <a:pt x="1029" y="873"/>
                  </a:lnTo>
                  <a:lnTo>
                    <a:pt x="1026" y="876"/>
                  </a:lnTo>
                  <a:lnTo>
                    <a:pt x="984" y="924"/>
                  </a:lnTo>
                  <a:lnTo>
                    <a:pt x="967" y="942"/>
                  </a:lnTo>
                  <a:lnTo>
                    <a:pt x="907" y="972"/>
                  </a:lnTo>
                  <a:lnTo>
                    <a:pt x="895" y="978"/>
                  </a:lnTo>
                  <a:lnTo>
                    <a:pt x="844" y="1001"/>
                  </a:lnTo>
                  <a:lnTo>
                    <a:pt x="785" y="1019"/>
                  </a:lnTo>
                  <a:lnTo>
                    <a:pt x="725" y="1025"/>
                  </a:lnTo>
                  <a:lnTo>
                    <a:pt x="665" y="1022"/>
                  </a:lnTo>
                  <a:lnTo>
                    <a:pt x="603" y="1022"/>
                  </a:lnTo>
                  <a:lnTo>
                    <a:pt x="543" y="1022"/>
                  </a:lnTo>
                  <a:lnTo>
                    <a:pt x="483" y="1025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Freeform 121"/>
            <p:cNvSpPr>
              <a:spLocks/>
            </p:cNvSpPr>
            <p:nvPr/>
          </p:nvSpPr>
          <p:spPr bwMode="auto">
            <a:xfrm>
              <a:off x="2119" y="2666"/>
              <a:ext cx="1205" cy="1025"/>
            </a:xfrm>
            <a:custGeom>
              <a:avLst/>
              <a:gdLst>
                <a:gd name="T0" fmla="*/ 310 w 1205"/>
                <a:gd name="T1" fmla="*/ 978 h 1025"/>
                <a:gd name="T2" fmla="*/ 242 w 1205"/>
                <a:gd name="T3" fmla="*/ 942 h 1025"/>
                <a:gd name="T4" fmla="*/ 182 w 1205"/>
                <a:gd name="T5" fmla="*/ 876 h 1025"/>
                <a:gd name="T6" fmla="*/ 143 w 1205"/>
                <a:gd name="T7" fmla="*/ 823 h 1025"/>
                <a:gd name="T8" fmla="*/ 114 w 1205"/>
                <a:gd name="T9" fmla="*/ 769 h 1025"/>
                <a:gd name="T10" fmla="*/ 60 w 1205"/>
                <a:gd name="T11" fmla="*/ 697 h 1025"/>
                <a:gd name="T12" fmla="*/ 15 w 1205"/>
                <a:gd name="T13" fmla="*/ 617 h 1025"/>
                <a:gd name="T14" fmla="*/ 0 w 1205"/>
                <a:gd name="T15" fmla="*/ 512 h 1025"/>
                <a:gd name="T16" fmla="*/ 15 w 1205"/>
                <a:gd name="T17" fmla="*/ 408 h 1025"/>
                <a:gd name="T18" fmla="*/ 60 w 1205"/>
                <a:gd name="T19" fmla="*/ 328 h 1025"/>
                <a:gd name="T20" fmla="*/ 114 w 1205"/>
                <a:gd name="T21" fmla="*/ 256 h 1025"/>
                <a:gd name="T22" fmla="*/ 143 w 1205"/>
                <a:gd name="T23" fmla="*/ 202 h 1025"/>
                <a:gd name="T24" fmla="*/ 182 w 1205"/>
                <a:gd name="T25" fmla="*/ 149 h 1025"/>
                <a:gd name="T26" fmla="*/ 242 w 1205"/>
                <a:gd name="T27" fmla="*/ 83 h 1025"/>
                <a:gd name="T28" fmla="*/ 310 w 1205"/>
                <a:gd name="T29" fmla="*/ 47 h 1025"/>
                <a:gd name="T30" fmla="*/ 424 w 1205"/>
                <a:gd name="T31" fmla="*/ 6 h 1025"/>
                <a:gd name="T32" fmla="*/ 543 w 1205"/>
                <a:gd name="T33" fmla="*/ 3 h 1025"/>
                <a:gd name="T34" fmla="*/ 665 w 1205"/>
                <a:gd name="T35" fmla="*/ 3 h 1025"/>
                <a:gd name="T36" fmla="*/ 785 w 1205"/>
                <a:gd name="T37" fmla="*/ 6 h 1025"/>
                <a:gd name="T38" fmla="*/ 895 w 1205"/>
                <a:gd name="T39" fmla="*/ 47 h 1025"/>
                <a:gd name="T40" fmla="*/ 967 w 1205"/>
                <a:gd name="T41" fmla="*/ 83 h 1025"/>
                <a:gd name="T42" fmla="*/ 1026 w 1205"/>
                <a:gd name="T43" fmla="*/ 149 h 1025"/>
                <a:gd name="T44" fmla="*/ 1065 w 1205"/>
                <a:gd name="T45" fmla="*/ 202 h 1025"/>
                <a:gd name="T46" fmla="*/ 1095 w 1205"/>
                <a:gd name="T47" fmla="*/ 256 h 1025"/>
                <a:gd name="T48" fmla="*/ 1148 w 1205"/>
                <a:gd name="T49" fmla="*/ 328 h 1025"/>
                <a:gd name="T50" fmla="*/ 1193 w 1205"/>
                <a:gd name="T51" fmla="*/ 408 h 1025"/>
                <a:gd name="T52" fmla="*/ 1205 w 1205"/>
                <a:gd name="T53" fmla="*/ 512 h 1025"/>
                <a:gd name="T54" fmla="*/ 1193 w 1205"/>
                <a:gd name="T55" fmla="*/ 617 h 1025"/>
                <a:gd name="T56" fmla="*/ 1148 w 1205"/>
                <a:gd name="T57" fmla="*/ 697 h 1025"/>
                <a:gd name="T58" fmla="*/ 1095 w 1205"/>
                <a:gd name="T59" fmla="*/ 769 h 1025"/>
                <a:gd name="T60" fmla="*/ 1065 w 1205"/>
                <a:gd name="T61" fmla="*/ 823 h 1025"/>
                <a:gd name="T62" fmla="*/ 1026 w 1205"/>
                <a:gd name="T63" fmla="*/ 876 h 1025"/>
                <a:gd name="T64" fmla="*/ 967 w 1205"/>
                <a:gd name="T65" fmla="*/ 942 h 1025"/>
                <a:gd name="T66" fmla="*/ 895 w 1205"/>
                <a:gd name="T67" fmla="*/ 978 h 1025"/>
                <a:gd name="T68" fmla="*/ 785 w 1205"/>
                <a:gd name="T69" fmla="*/ 1019 h 1025"/>
                <a:gd name="T70" fmla="*/ 665 w 1205"/>
                <a:gd name="T71" fmla="*/ 1022 h 1025"/>
                <a:gd name="T72" fmla="*/ 543 w 1205"/>
                <a:gd name="T73" fmla="*/ 1022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5" h="1025">
                  <a:moveTo>
                    <a:pt x="361" y="1001"/>
                  </a:moveTo>
                  <a:lnTo>
                    <a:pt x="310" y="978"/>
                  </a:lnTo>
                  <a:lnTo>
                    <a:pt x="302" y="972"/>
                  </a:lnTo>
                  <a:lnTo>
                    <a:pt x="242" y="942"/>
                  </a:lnTo>
                  <a:lnTo>
                    <a:pt x="221" y="924"/>
                  </a:lnTo>
                  <a:lnTo>
                    <a:pt x="182" y="876"/>
                  </a:lnTo>
                  <a:lnTo>
                    <a:pt x="179" y="873"/>
                  </a:lnTo>
                  <a:lnTo>
                    <a:pt x="143" y="823"/>
                  </a:lnTo>
                  <a:lnTo>
                    <a:pt x="120" y="778"/>
                  </a:lnTo>
                  <a:lnTo>
                    <a:pt x="114" y="769"/>
                  </a:lnTo>
                  <a:lnTo>
                    <a:pt x="72" y="718"/>
                  </a:lnTo>
                  <a:lnTo>
                    <a:pt x="60" y="697"/>
                  </a:lnTo>
                  <a:lnTo>
                    <a:pt x="36" y="668"/>
                  </a:lnTo>
                  <a:lnTo>
                    <a:pt x="15" y="617"/>
                  </a:lnTo>
                  <a:lnTo>
                    <a:pt x="3" y="563"/>
                  </a:lnTo>
                  <a:lnTo>
                    <a:pt x="0" y="512"/>
                  </a:lnTo>
                  <a:lnTo>
                    <a:pt x="3" y="462"/>
                  </a:lnTo>
                  <a:lnTo>
                    <a:pt x="15" y="408"/>
                  </a:lnTo>
                  <a:lnTo>
                    <a:pt x="36" y="357"/>
                  </a:lnTo>
                  <a:lnTo>
                    <a:pt x="60" y="328"/>
                  </a:lnTo>
                  <a:lnTo>
                    <a:pt x="72" y="307"/>
                  </a:lnTo>
                  <a:lnTo>
                    <a:pt x="114" y="256"/>
                  </a:lnTo>
                  <a:lnTo>
                    <a:pt x="120" y="247"/>
                  </a:lnTo>
                  <a:lnTo>
                    <a:pt x="143" y="202"/>
                  </a:lnTo>
                  <a:lnTo>
                    <a:pt x="179" y="152"/>
                  </a:lnTo>
                  <a:lnTo>
                    <a:pt x="182" y="149"/>
                  </a:lnTo>
                  <a:lnTo>
                    <a:pt x="221" y="101"/>
                  </a:lnTo>
                  <a:lnTo>
                    <a:pt x="242" y="83"/>
                  </a:lnTo>
                  <a:lnTo>
                    <a:pt x="302" y="53"/>
                  </a:lnTo>
                  <a:lnTo>
                    <a:pt x="310" y="47"/>
                  </a:lnTo>
                  <a:lnTo>
                    <a:pt x="361" y="24"/>
                  </a:lnTo>
                  <a:lnTo>
                    <a:pt x="424" y="6"/>
                  </a:lnTo>
                  <a:lnTo>
                    <a:pt x="483" y="0"/>
                  </a:lnTo>
                  <a:lnTo>
                    <a:pt x="543" y="3"/>
                  </a:lnTo>
                  <a:lnTo>
                    <a:pt x="603" y="3"/>
                  </a:lnTo>
                  <a:lnTo>
                    <a:pt x="665" y="3"/>
                  </a:lnTo>
                  <a:lnTo>
                    <a:pt x="725" y="0"/>
                  </a:lnTo>
                  <a:lnTo>
                    <a:pt x="785" y="6"/>
                  </a:lnTo>
                  <a:lnTo>
                    <a:pt x="844" y="24"/>
                  </a:lnTo>
                  <a:lnTo>
                    <a:pt x="895" y="47"/>
                  </a:lnTo>
                  <a:lnTo>
                    <a:pt x="907" y="53"/>
                  </a:lnTo>
                  <a:lnTo>
                    <a:pt x="967" y="83"/>
                  </a:lnTo>
                  <a:lnTo>
                    <a:pt x="984" y="101"/>
                  </a:lnTo>
                  <a:lnTo>
                    <a:pt x="1026" y="149"/>
                  </a:lnTo>
                  <a:lnTo>
                    <a:pt x="1029" y="152"/>
                  </a:lnTo>
                  <a:lnTo>
                    <a:pt x="1065" y="202"/>
                  </a:lnTo>
                  <a:lnTo>
                    <a:pt x="1086" y="247"/>
                  </a:lnTo>
                  <a:lnTo>
                    <a:pt x="1095" y="256"/>
                  </a:lnTo>
                  <a:lnTo>
                    <a:pt x="1137" y="307"/>
                  </a:lnTo>
                  <a:lnTo>
                    <a:pt x="1148" y="328"/>
                  </a:lnTo>
                  <a:lnTo>
                    <a:pt x="1169" y="357"/>
                  </a:lnTo>
                  <a:lnTo>
                    <a:pt x="1193" y="408"/>
                  </a:lnTo>
                  <a:lnTo>
                    <a:pt x="1202" y="462"/>
                  </a:lnTo>
                  <a:lnTo>
                    <a:pt x="1205" y="512"/>
                  </a:lnTo>
                  <a:lnTo>
                    <a:pt x="1202" y="563"/>
                  </a:lnTo>
                  <a:lnTo>
                    <a:pt x="1193" y="617"/>
                  </a:lnTo>
                  <a:lnTo>
                    <a:pt x="1169" y="668"/>
                  </a:lnTo>
                  <a:lnTo>
                    <a:pt x="1148" y="697"/>
                  </a:lnTo>
                  <a:lnTo>
                    <a:pt x="1137" y="718"/>
                  </a:lnTo>
                  <a:lnTo>
                    <a:pt x="1095" y="769"/>
                  </a:lnTo>
                  <a:lnTo>
                    <a:pt x="1086" y="778"/>
                  </a:lnTo>
                  <a:lnTo>
                    <a:pt x="1065" y="823"/>
                  </a:lnTo>
                  <a:lnTo>
                    <a:pt x="1029" y="873"/>
                  </a:lnTo>
                  <a:lnTo>
                    <a:pt x="1026" y="876"/>
                  </a:lnTo>
                  <a:lnTo>
                    <a:pt x="984" y="924"/>
                  </a:lnTo>
                  <a:lnTo>
                    <a:pt x="967" y="942"/>
                  </a:lnTo>
                  <a:lnTo>
                    <a:pt x="907" y="972"/>
                  </a:lnTo>
                  <a:lnTo>
                    <a:pt x="895" y="978"/>
                  </a:lnTo>
                  <a:lnTo>
                    <a:pt x="844" y="1001"/>
                  </a:lnTo>
                  <a:lnTo>
                    <a:pt x="785" y="1019"/>
                  </a:lnTo>
                  <a:lnTo>
                    <a:pt x="725" y="1025"/>
                  </a:lnTo>
                  <a:lnTo>
                    <a:pt x="665" y="1022"/>
                  </a:lnTo>
                  <a:lnTo>
                    <a:pt x="603" y="1022"/>
                  </a:lnTo>
                  <a:lnTo>
                    <a:pt x="543" y="1022"/>
                  </a:lnTo>
                  <a:lnTo>
                    <a:pt x="483" y="1025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6" name="Group 122"/>
          <p:cNvGrpSpPr>
            <a:grpSpLocks/>
          </p:cNvGrpSpPr>
          <p:nvPr/>
        </p:nvGrpSpPr>
        <p:grpSpPr bwMode="auto">
          <a:xfrm>
            <a:off x="2632493" y="2636499"/>
            <a:ext cx="3591548" cy="2969236"/>
            <a:chOff x="1938" y="2433"/>
            <a:chExt cx="1679" cy="1479"/>
          </a:xfrm>
        </p:grpSpPr>
        <p:sp>
          <p:nvSpPr>
            <p:cNvPr id="127" name="Freeform 123"/>
            <p:cNvSpPr>
              <a:spLocks/>
            </p:cNvSpPr>
            <p:nvPr/>
          </p:nvSpPr>
          <p:spPr bwMode="auto">
            <a:xfrm>
              <a:off x="1938" y="2433"/>
              <a:ext cx="1679" cy="1479"/>
            </a:xfrm>
            <a:custGeom>
              <a:avLst/>
              <a:gdLst>
                <a:gd name="T0" fmla="*/ 629 w 1679"/>
                <a:gd name="T1" fmla="*/ 1461 h 1479"/>
                <a:gd name="T2" fmla="*/ 537 w 1679"/>
                <a:gd name="T3" fmla="*/ 1428 h 1479"/>
                <a:gd name="T4" fmla="*/ 477 w 1679"/>
                <a:gd name="T5" fmla="*/ 1395 h 1479"/>
                <a:gd name="T6" fmla="*/ 405 w 1679"/>
                <a:gd name="T7" fmla="*/ 1357 h 1479"/>
                <a:gd name="T8" fmla="*/ 325 w 1679"/>
                <a:gd name="T9" fmla="*/ 1306 h 1479"/>
                <a:gd name="T10" fmla="*/ 271 w 1679"/>
                <a:gd name="T11" fmla="*/ 1255 h 1479"/>
                <a:gd name="T12" fmla="*/ 235 w 1679"/>
                <a:gd name="T13" fmla="*/ 1199 h 1479"/>
                <a:gd name="T14" fmla="*/ 176 w 1679"/>
                <a:gd name="T15" fmla="*/ 1109 h 1479"/>
                <a:gd name="T16" fmla="*/ 125 w 1679"/>
                <a:gd name="T17" fmla="*/ 1050 h 1479"/>
                <a:gd name="T18" fmla="*/ 83 w 1679"/>
                <a:gd name="T19" fmla="*/ 996 h 1479"/>
                <a:gd name="T20" fmla="*/ 27 w 1679"/>
                <a:gd name="T21" fmla="*/ 895 h 1479"/>
                <a:gd name="T22" fmla="*/ 3 w 1679"/>
                <a:gd name="T23" fmla="*/ 790 h 1479"/>
                <a:gd name="T24" fmla="*/ 3 w 1679"/>
                <a:gd name="T25" fmla="*/ 689 h 1479"/>
                <a:gd name="T26" fmla="*/ 27 w 1679"/>
                <a:gd name="T27" fmla="*/ 584 h 1479"/>
                <a:gd name="T28" fmla="*/ 83 w 1679"/>
                <a:gd name="T29" fmla="*/ 483 h 1479"/>
                <a:gd name="T30" fmla="*/ 125 w 1679"/>
                <a:gd name="T31" fmla="*/ 429 h 1479"/>
                <a:gd name="T32" fmla="*/ 176 w 1679"/>
                <a:gd name="T33" fmla="*/ 370 h 1479"/>
                <a:gd name="T34" fmla="*/ 235 w 1679"/>
                <a:gd name="T35" fmla="*/ 280 h 1479"/>
                <a:gd name="T36" fmla="*/ 271 w 1679"/>
                <a:gd name="T37" fmla="*/ 224 h 1479"/>
                <a:gd name="T38" fmla="*/ 325 w 1679"/>
                <a:gd name="T39" fmla="*/ 173 h 1479"/>
                <a:gd name="T40" fmla="*/ 405 w 1679"/>
                <a:gd name="T41" fmla="*/ 122 h 1479"/>
                <a:gd name="T42" fmla="*/ 477 w 1679"/>
                <a:gd name="T43" fmla="*/ 84 h 1479"/>
                <a:gd name="T44" fmla="*/ 537 w 1679"/>
                <a:gd name="T45" fmla="*/ 51 h 1479"/>
                <a:gd name="T46" fmla="*/ 629 w 1679"/>
                <a:gd name="T47" fmla="*/ 18 h 1479"/>
                <a:gd name="T48" fmla="*/ 718 w 1679"/>
                <a:gd name="T49" fmla="*/ 0 h 1479"/>
                <a:gd name="T50" fmla="*/ 838 w 1679"/>
                <a:gd name="T51" fmla="*/ 0 h 1479"/>
                <a:gd name="T52" fmla="*/ 960 w 1679"/>
                <a:gd name="T53" fmla="*/ 0 h 1479"/>
                <a:gd name="T54" fmla="*/ 1046 w 1679"/>
                <a:gd name="T55" fmla="*/ 18 h 1479"/>
                <a:gd name="T56" fmla="*/ 1142 w 1679"/>
                <a:gd name="T57" fmla="*/ 51 h 1479"/>
                <a:gd name="T58" fmla="*/ 1202 w 1679"/>
                <a:gd name="T59" fmla="*/ 84 h 1479"/>
                <a:gd name="T60" fmla="*/ 1270 w 1679"/>
                <a:gd name="T61" fmla="*/ 122 h 1479"/>
                <a:gd name="T62" fmla="*/ 1354 w 1679"/>
                <a:gd name="T63" fmla="*/ 173 h 1479"/>
                <a:gd name="T64" fmla="*/ 1404 w 1679"/>
                <a:gd name="T65" fmla="*/ 224 h 1479"/>
                <a:gd name="T66" fmla="*/ 1443 w 1679"/>
                <a:gd name="T67" fmla="*/ 280 h 1479"/>
                <a:gd name="T68" fmla="*/ 1503 w 1679"/>
                <a:gd name="T69" fmla="*/ 370 h 1479"/>
                <a:gd name="T70" fmla="*/ 1553 w 1679"/>
                <a:gd name="T71" fmla="*/ 429 h 1479"/>
                <a:gd name="T72" fmla="*/ 1595 w 1679"/>
                <a:gd name="T73" fmla="*/ 483 h 1479"/>
                <a:gd name="T74" fmla="*/ 1625 w 1679"/>
                <a:gd name="T75" fmla="*/ 534 h 1479"/>
                <a:gd name="T76" fmla="*/ 1667 w 1679"/>
                <a:gd name="T77" fmla="*/ 635 h 1479"/>
                <a:gd name="T78" fmla="*/ 1679 w 1679"/>
                <a:gd name="T79" fmla="*/ 739 h 1479"/>
                <a:gd name="T80" fmla="*/ 1667 w 1679"/>
                <a:gd name="T81" fmla="*/ 844 h 1479"/>
                <a:gd name="T82" fmla="*/ 1625 w 1679"/>
                <a:gd name="T83" fmla="*/ 945 h 1479"/>
                <a:gd name="T84" fmla="*/ 1595 w 1679"/>
                <a:gd name="T85" fmla="*/ 996 h 1479"/>
                <a:gd name="T86" fmla="*/ 1553 w 1679"/>
                <a:gd name="T87" fmla="*/ 1050 h 1479"/>
                <a:gd name="T88" fmla="*/ 1503 w 1679"/>
                <a:gd name="T89" fmla="*/ 1109 h 1479"/>
                <a:gd name="T90" fmla="*/ 1443 w 1679"/>
                <a:gd name="T91" fmla="*/ 1199 h 1479"/>
                <a:gd name="T92" fmla="*/ 1404 w 1679"/>
                <a:gd name="T93" fmla="*/ 1255 h 1479"/>
                <a:gd name="T94" fmla="*/ 1354 w 1679"/>
                <a:gd name="T95" fmla="*/ 1306 h 1479"/>
                <a:gd name="T96" fmla="*/ 1270 w 1679"/>
                <a:gd name="T97" fmla="*/ 1357 h 1479"/>
                <a:gd name="T98" fmla="*/ 1202 w 1679"/>
                <a:gd name="T99" fmla="*/ 1395 h 1479"/>
                <a:gd name="T100" fmla="*/ 1142 w 1679"/>
                <a:gd name="T101" fmla="*/ 1428 h 1479"/>
                <a:gd name="T102" fmla="*/ 1046 w 1679"/>
                <a:gd name="T103" fmla="*/ 1461 h 1479"/>
                <a:gd name="T104" fmla="*/ 960 w 1679"/>
                <a:gd name="T105" fmla="*/ 1479 h 1479"/>
                <a:gd name="T106" fmla="*/ 838 w 1679"/>
                <a:gd name="T107" fmla="*/ 1479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9" h="1479">
                  <a:moveTo>
                    <a:pt x="659" y="1470"/>
                  </a:moveTo>
                  <a:lnTo>
                    <a:pt x="629" y="1461"/>
                  </a:lnTo>
                  <a:lnTo>
                    <a:pt x="596" y="1452"/>
                  </a:lnTo>
                  <a:lnTo>
                    <a:pt x="537" y="1428"/>
                  </a:lnTo>
                  <a:lnTo>
                    <a:pt x="504" y="1410"/>
                  </a:lnTo>
                  <a:lnTo>
                    <a:pt x="477" y="1395"/>
                  </a:lnTo>
                  <a:lnTo>
                    <a:pt x="417" y="1363"/>
                  </a:lnTo>
                  <a:lnTo>
                    <a:pt x="405" y="1357"/>
                  </a:lnTo>
                  <a:lnTo>
                    <a:pt x="355" y="1330"/>
                  </a:lnTo>
                  <a:lnTo>
                    <a:pt x="325" y="1306"/>
                  </a:lnTo>
                  <a:lnTo>
                    <a:pt x="295" y="1279"/>
                  </a:lnTo>
                  <a:lnTo>
                    <a:pt x="271" y="1255"/>
                  </a:lnTo>
                  <a:lnTo>
                    <a:pt x="235" y="1205"/>
                  </a:lnTo>
                  <a:lnTo>
                    <a:pt x="235" y="1199"/>
                  </a:lnTo>
                  <a:lnTo>
                    <a:pt x="200" y="1151"/>
                  </a:lnTo>
                  <a:lnTo>
                    <a:pt x="176" y="1109"/>
                  </a:lnTo>
                  <a:lnTo>
                    <a:pt x="167" y="1100"/>
                  </a:lnTo>
                  <a:lnTo>
                    <a:pt x="125" y="1050"/>
                  </a:lnTo>
                  <a:lnTo>
                    <a:pt x="113" y="1035"/>
                  </a:lnTo>
                  <a:lnTo>
                    <a:pt x="83" y="996"/>
                  </a:lnTo>
                  <a:lnTo>
                    <a:pt x="53" y="945"/>
                  </a:lnTo>
                  <a:lnTo>
                    <a:pt x="27" y="895"/>
                  </a:lnTo>
                  <a:lnTo>
                    <a:pt x="9" y="844"/>
                  </a:lnTo>
                  <a:lnTo>
                    <a:pt x="3" y="790"/>
                  </a:lnTo>
                  <a:lnTo>
                    <a:pt x="0" y="739"/>
                  </a:lnTo>
                  <a:lnTo>
                    <a:pt x="3" y="689"/>
                  </a:lnTo>
                  <a:lnTo>
                    <a:pt x="9" y="635"/>
                  </a:lnTo>
                  <a:lnTo>
                    <a:pt x="27" y="584"/>
                  </a:lnTo>
                  <a:lnTo>
                    <a:pt x="53" y="534"/>
                  </a:lnTo>
                  <a:lnTo>
                    <a:pt x="83" y="483"/>
                  </a:lnTo>
                  <a:lnTo>
                    <a:pt x="113" y="444"/>
                  </a:lnTo>
                  <a:lnTo>
                    <a:pt x="125" y="429"/>
                  </a:lnTo>
                  <a:lnTo>
                    <a:pt x="167" y="379"/>
                  </a:lnTo>
                  <a:lnTo>
                    <a:pt x="176" y="370"/>
                  </a:lnTo>
                  <a:lnTo>
                    <a:pt x="200" y="328"/>
                  </a:lnTo>
                  <a:lnTo>
                    <a:pt x="235" y="280"/>
                  </a:lnTo>
                  <a:lnTo>
                    <a:pt x="235" y="274"/>
                  </a:lnTo>
                  <a:lnTo>
                    <a:pt x="271" y="224"/>
                  </a:lnTo>
                  <a:lnTo>
                    <a:pt x="295" y="200"/>
                  </a:lnTo>
                  <a:lnTo>
                    <a:pt x="325" y="173"/>
                  </a:lnTo>
                  <a:lnTo>
                    <a:pt x="355" y="149"/>
                  </a:lnTo>
                  <a:lnTo>
                    <a:pt x="405" y="122"/>
                  </a:lnTo>
                  <a:lnTo>
                    <a:pt x="417" y="116"/>
                  </a:lnTo>
                  <a:lnTo>
                    <a:pt x="477" y="84"/>
                  </a:lnTo>
                  <a:lnTo>
                    <a:pt x="504" y="69"/>
                  </a:lnTo>
                  <a:lnTo>
                    <a:pt x="537" y="51"/>
                  </a:lnTo>
                  <a:lnTo>
                    <a:pt x="596" y="27"/>
                  </a:lnTo>
                  <a:lnTo>
                    <a:pt x="629" y="18"/>
                  </a:lnTo>
                  <a:lnTo>
                    <a:pt x="659" y="9"/>
                  </a:lnTo>
                  <a:lnTo>
                    <a:pt x="718" y="0"/>
                  </a:lnTo>
                  <a:lnTo>
                    <a:pt x="778" y="0"/>
                  </a:lnTo>
                  <a:lnTo>
                    <a:pt x="838" y="0"/>
                  </a:lnTo>
                  <a:lnTo>
                    <a:pt x="900" y="0"/>
                  </a:lnTo>
                  <a:lnTo>
                    <a:pt x="960" y="0"/>
                  </a:lnTo>
                  <a:lnTo>
                    <a:pt x="1020" y="9"/>
                  </a:lnTo>
                  <a:lnTo>
                    <a:pt x="1046" y="18"/>
                  </a:lnTo>
                  <a:lnTo>
                    <a:pt x="1079" y="27"/>
                  </a:lnTo>
                  <a:lnTo>
                    <a:pt x="1142" y="51"/>
                  </a:lnTo>
                  <a:lnTo>
                    <a:pt x="1175" y="69"/>
                  </a:lnTo>
                  <a:lnTo>
                    <a:pt x="1202" y="84"/>
                  </a:lnTo>
                  <a:lnTo>
                    <a:pt x="1261" y="116"/>
                  </a:lnTo>
                  <a:lnTo>
                    <a:pt x="1270" y="122"/>
                  </a:lnTo>
                  <a:lnTo>
                    <a:pt x="1321" y="149"/>
                  </a:lnTo>
                  <a:lnTo>
                    <a:pt x="1354" y="173"/>
                  </a:lnTo>
                  <a:lnTo>
                    <a:pt x="1383" y="200"/>
                  </a:lnTo>
                  <a:lnTo>
                    <a:pt x="1404" y="224"/>
                  </a:lnTo>
                  <a:lnTo>
                    <a:pt x="1440" y="274"/>
                  </a:lnTo>
                  <a:lnTo>
                    <a:pt x="1443" y="280"/>
                  </a:lnTo>
                  <a:lnTo>
                    <a:pt x="1476" y="328"/>
                  </a:lnTo>
                  <a:lnTo>
                    <a:pt x="1503" y="370"/>
                  </a:lnTo>
                  <a:lnTo>
                    <a:pt x="1509" y="379"/>
                  </a:lnTo>
                  <a:lnTo>
                    <a:pt x="1553" y="429"/>
                  </a:lnTo>
                  <a:lnTo>
                    <a:pt x="1562" y="444"/>
                  </a:lnTo>
                  <a:lnTo>
                    <a:pt x="1595" y="483"/>
                  </a:lnTo>
                  <a:lnTo>
                    <a:pt x="1622" y="534"/>
                  </a:lnTo>
                  <a:lnTo>
                    <a:pt x="1625" y="534"/>
                  </a:lnTo>
                  <a:lnTo>
                    <a:pt x="1652" y="584"/>
                  </a:lnTo>
                  <a:lnTo>
                    <a:pt x="1667" y="635"/>
                  </a:lnTo>
                  <a:lnTo>
                    <a:pt x="1676" y="689"/>
                  </a:lnTo>
                  <a:lnTo>
                    <a:pt x="1679" y="739"/>
                  </a:lnTo>
                  <a:lnTo>
                    <a:pt x="1676" y="790"/>
                  </a:lnTo>
                  <a:lnTo>
                    <a:pt x="1667" y="844"/>
                  </a:lnTo>
                  <a:lnTo>
                    <a:pt x="1652" y="895"/>
                  </a:lnTo>
                  <a:lnTo>
                    <a:pt x="1625" y="945"/>
                  </a:lnTo>
                  <a:lnTo>
                    <a:pt x="1622" y="945"/>
                  </a:lnTo>
                  <a:lnTo>
                    <a:pt x="1595" y="996"/>
                  </a:lnTo>
                  <a:lnTo>
                    <a:pt x="1562" y="1035"/>
                  </a:lnTo>
                  <a:lnTo>
                    <a:pt x="1553" y="1050"/>
                  </a:lnTo>
                  <a:lnTo>
                    <a:pt x="1509" y="1100"/>
                  </a:lnTo>
                  <a:lnTo>
                    <a:pt x="1503" y="1109"/>
                  </a:lnTo>
                  <a:lnTo>
                    <a:pt x="1476" y="1151"/>
                  </a:lnTo>
                  <a:lnTo>
                    <a:pt x="1443" y="1199"/>
                  </a:lnTo>
                  <a:lnTo>
                    <a:pt x="1440" y="1205"/>
                  </a:lnTo>
                  <a:lnTo>
                    <a:pt x="1404" y="1255"/>
                  </a:lnTo>
                  <a:lnTo>
                    <a:pt x="1383" y="1279"/>
                  </a:lnTo>
                  <a:lnTo>
                    <a:pt x="1354" y="1306"/>
                  </a:lnTo>
                  <a:lnTo>
                    <a:pt x="1321" y="1330"/>
                  </a:lnTo>
                  <a:lnTo>
                    <a:pt x="1270" y="1357"/>
                  </a:lnTo>
                  <a:lnTo>
                    <a:pt x="1261" y="1363"/>
                  </a:lnTo>
                  <a:lnTo>
                    <a:pt x="1202" y="1395"/>
                  </a:lnTo>
                  <a:lnTo>
                    <a:pt x="1175" y="1410"/>
                  </a:lnTo>
                  <a:lnTo>
                    <a:pt x="1142" y="1428"/>
                  </a:lnTo>
                  <a:lnTo>
                    <a:pt x="1079" y="1452"/>
                  </a:lnTo>
                  <a:lnTo>
                    <a:pt x="1046" y="1461"/>
                  </a:lnTo>
                  <a:lnTo>
                    <a:pt x="1020" y="1470"/>
                  </a:lnTo>
                  <a:lnTo>
                    <a:pt x="960" y="1479"/>
                  </a:lnTo>
                  <a:lnTo>
                    <a:pt x="900" y="1479"/>
                  </a:lnTo>
                  <a:lnTo>
                    <a:pt x="838" y="1479"/>
                  </a:lnTo>
                  <a:lnTo>
                    <a:pt x="778" y="1479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Freeform 124"/>
            <p:cNvSpPr>
              <a:spLocks/>
            </p:cNvSpPr>
            <p:nvPr/>
          </p:nvSpPr>
          <p:spPr bwMode="auto">
            <a:xfrm flipV="1">
              <a:off x="1938" y="2433"/>
              <a:ext cx="1679" cy="1479"/>
            </a:xfrm>
            <a:custGeom>
              <a:avLst/>
              <a:gdLst>
                <a:gd name="T0" fmla="*/ 629 w 1679"/>
                <a:gd name="T1" fmla="*/ 1461 h 1479"/>
                <a:gd name="T2" fmla="*/ 537 w 1679"/>
                <a:gd name="T3" fmla="*/ 1428 h 1479"/>
                <a:gd name="T4" fmla="*/ 477 w 1679"/>
                <a:gd name="T5" fmla="*/ 1395 h 1479"/>
                <a:gd name="T6" fmla="*/ 405 w 1679"/>
                <a:gd name="T7" fmla="*/ 1357 h 1479"/>
                <a:gd name="T8" fmla="*/ 325 w 1679"/>
                <a:gd name="T9" fmla="*/ 1306 h 1479"/>
                <a:gd name="T10" fmla="*/ 271 w 1679"/>
                <a:gd name="T11" fmla="*/ 1255 h 1479"/>
                <a:gd name="T12" fmla="*/ 235 w 1679"/>
                <a:gd name="T13" fmla="*/ 1199 h 1479"/>
                <a:gd name="T14" fmla="*/ 176 w 1679"/>
                <a:gd name="T15" fmla="*/ 1109 h 1479"/>
                <a:gd name="T16" fmla="*/ 125 w 1679"/>
                <a:gd name="T17" fmla="*/ 1050 h 1479"/>
                <a:gd name="T18" fmla="*/ 83 w 1679"/>
                <a:gd name="T19" fmla="*/ 996 h 1479"/>
                <a:gd name="T20" fmla="*/ 27 w 1679"/>
                <a:gd name="T21" fmla="*/ 895 h 1479"/>
                <a:gd name="T22" fmla="*/ 3 w 1679"/>
                <a:gd name="T23" fmla="*/ 790 h 1479"/>
                <a:gd name="T24" fmla="*/ 3 w 1679"/>
                <a:gd name="T25" fmla="*/ 689 h 1479"/>
                <a:gd name="T26" fmla="*/ 27 w 1679"/>
                <a:gd name="T27" fmla="*/ 584 h 1479"/>
                <a:gd name="T28" fmla="*/ 83 w 1679"/>
                <a:gd name="T29" fmla="*/ 483 h 1479"/>
                <a:gd name="T30" fmla="*/ 125 w 1679"/>
                <a:gd name="T31" fmla="*/ 429 h 1479"/>
                <a:gd name="T32" fmla="*/ 176 w 1679"/>
                <a:gd name="T33" fmla="*/ 370 h 1479"/>
                <a:gd name="T34" fmla="*/ 235 w 1679"/>
                <a:gd name="T35" fmla="*/ 280 h 1479"/>
                <a:gd name="T36" fmla="*/ 271 w 1679"/>
                <a:gd name="T37" fmla="*/ 224 h 1479"/>
                <a:gd name="T38" fmla="*/ 325 w 1679"/>
                <a:gd name="T39" fmla="*/ 173 h 1479"/>
                <a:gd name="T40" fmla="*/ 405 w 1679"/>
                <a:gd name="T41" fmla="*/ 122 h 1479"/>
                <a:gd name="T42" fmla="*/ 477 w 1679"/>
                <a:gd name="T43" fmla="*/ 84 h 1479"/>
                <a:gd name="T44" fmla="*/ 537 w 1679"/>
                <a:gd name="T45" fmla="*/ 51 h 1479"/>
                <a:gd name="T46" fmla="*/ 629 w 1679"/>
                <a:gd name="T47" fmla="*/ 18 h 1479"/>
                <a:gd name="T48" fmla="*/ 718 w 1679"/>
                <a:gd name="T49" fmla="*/ 0 h 1479"/>
                <a:gd name="T50" fmla="*/ 838 w 1679"/>
                <a:gd name="T51" fmla="*/ 0 h 1479"/>
                <a:gd name="T52" fmla="*/ 960 w 1679"/>
                <a:gd name="T53" fmla="*/ 0 h 1479"/>
                <a:gd name="T54" fmla="*/ 1046 w 1679"/>
                <a:gd name="T55" fmla="*/ 18 h 1479"/>
                <a:gd name="T56" fmla="*/ 1142 w 1679"/>
                <a:gd name="T57" fmla="*/ 51 h 1479"/>
                <a:gd name="T58" fmla="*/ 1202 w 1679"/>
                <a:gd name="T59" fmla="*/ 84 h 1479"/>
                <a:gd name="T60" fmla="*/ 1270 w 1679"/>
                <a:gd name="T61" fmla="*/ 122 h 1479"/>
                <a:gd name="T62" fmla="*/ 1354 w 1679"/>
                <a:gd name="T63" fmla="*/ 173 h 1479"/>
                <a:gd name="T64" fmla="*/ 1404 w 1679"/>
                <a:gd name="T65" fmla="*/ 224 h 1479"/>
                <a:gd name="T66" fmla="*/ 1443 w 1679"/>
                <a:gd name="T67" fmla="*/ 280 h 1479"/>
                <a:gd name="T68" fmla="*/ 1503 w 1679"/>
                <a:gd name="T69" fmla="*/ 370 h 1479"/>
                <a:gd name="T70" fmla="*/ 1553 w 1679"/>
                <a:gd name="T71" fmla="*/ 429 h 1479"/>
                <a:gd name="T72" fmla="*/ 1595 w 1679"/>
                <a:gd name="T73" fmla="*/ 483 h 1479"/>
                <a:gd name="T74" fmla="*/ 1625 w 1679"/>
                <a:gd name="T75" fmla="*/ 534 h 1479"/>
                <a:gd name="T76" fmla="*/ 1667 w 1679"/>
                <a:gd name="T77" fmla="*/ 635 h 1479"/>
                <a:gd name="T78" fmla="*/ 1679 w 1679"/>
                <a:gd name="T79" fmla="*/ 739 h 1479"/>
                <a:gd name="T80" fmla="*/ 1667 w 1679"/>
                <a:gd name="T81" fmla="*/ 844 h 1479"/>
                <a:gd name="T82" fmla="*/ 1625 w 1679"/>
                <a:gd name="T83" fmla="*/ 945 h 1479"/>
                <a:gd name="T84" fmla="*/ 1595 w 1679"/>
                <a:gd name="T85" fmla="*/ 996 h 1479"/>
                <a:gd name="T86" fmla="*/ 1553 w 1679"/>
                <a:gd name="T87" fmla="*/ 1050 h 1479"/>
                <a:gd name="T88" fmla="*/ 1503 w 1679"/>
                <a:gd name="T89" fmla="*/ 1109 h 1479"/>
                <a:gd name="T90" fmla="*/ 1443 w 1679"/>
                <a:gd name="T91" fmla="*/ 1199 h 1479"/>
                <a:gd name="T92" fmla="*/ 1404 w 1679"/>
                <a:gd name="T93" fmla="*/ 1255 h 1479"/>
                <a:gd name="T94" fmla="*/ 1354 w 1679"/>
                <a:gd name="T95" fmla="*/ 1306 h 1479"/>
                <a:gd name="T96" fmla="*/ 1270 w 1679"/>
                <a:gd name="T97" fmla="*/ 1357 h 1479"/>
                <a:gd name="T98" fmla="*/ 1202 w 1679"/>
                <a:gd name="T99" fmla="*/ 1395 h 1479"/>
                <a:gd name="T100" fmla="*/ 1142 w 1679"/>
                <a:gd name="T101" fmla="*/ 1428 h 1479"/>
                <a:gd name="T102" fmla="*/ 1046 w 1679"/>
                <a:gd name="T103" fmla="*/ 1461 h 1479"/>
                <a:gd name="T104" fmla="*/ 960 w 1679"/>
                <a:gd name="T105" fmla="*/ 1479 h 1479"/>
                <a:gd name="T106" fmla="*/ 838 w 1679"/>
                <a:gd name="T107" fmla="*/ 1479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9" h="1479">
                  <a:moveTo>
                    <a:pt x="659" y="1470"/>
                  </a:moveTo>
                  <a:lnTo>
                    <a:pt x="629" y="1461"/>
                  </a:lnTo>
                  <a:lnTo>
                    <a:pt x="596" y="1452"/>
                  </a:lnTo>
                  <a:lnTo>
                    <a:pt x="537" y="1428"/>
                  </a:lnTo>
                  <a:lnTo>
                    <a:pt x="504" y="1410"/>
                  </a:lnTo>
                  <a:lnTo>
                    <a:pt x="477" y="1395"/>
                  </a:lnTo>
                  <a:lnTo>
                    <a:pt x="417" y="1363"/>
                  </a:lnTo>
                  <a:lnTo>
                    <a:pt x="405" y="1357"/>
                  </a:lnTo>
                  <a:lnTo>
                    <a:pt x="355" y="1330"/>
                  </a:lnTo>
                  <a:lnTo>
                    <a:pt x="325" y="1306"/>
                  </a:lnTo>
                  <a:lnTo>
                    <a:pt x="295" y="1279"/>
                  </a:lnTo>
                  <a:lnTo>
                    <a:pt x="271" y="1255"/>
                  </a:lnTo>
                  <a:lnTo>
                    <a:pt x="235" y="1205"/>
                  </a:lnTo>
                  <a:lnTo>
                    <a:pt x="235" y="1199"/>
                  </a:lnTo>
                  <a:lnTo>
                    <a:pt x="200" y="1151"/>
                  </a:lnTo>
                  <a:lnTo>
                    <a:pt x="176" y="1109"/>
                  </a:lnTo>
                  <a:lnTo>
                    <a:pt x="167" y="1100"/>
                  </a:lnTo>
                  <a:lnTo>
                    <a:pt x="125" y="1050"/>
                  </a:lnTo>
                  <a:lnTo>
                    <a:pt x="113" y="1035"/>
                  </a:lnTo>
                  <a:lnTo>
                    <a:pt x="83" y="996"/>
                  </a:lnTo>
                  <a:lnTo>
                    <a:pt x="53" y="945"/>
                  </a:lnTo>
                  <a:lnTo>
                    <a:pt x="27" y="895"/>
                  </a:lnTo>
                  <a:lnTo>
                    <a:pt x="9" y="844"/>
                  </a:lnTo>
                  <a:lnTo>
                    <a:pt x="3" y="790"/>
                  </a:lnTo>
                  <a:lnTo>
                    <a:pt x="0" y="739"/>
                  </a:lnTo>
                  <a:lnTo>
                    <a:pt x="3" y="689"/>
                  </a:lnTo>
                  <a:lnTo>
                    <a:pt x="9" y="635"/>
                  </a:lnTo>
                  <a:lnTo>
                    <a:pt x="27" y="584"/>
                  </a:lnTo>
                  <a:lnTo>
                    <a:pt x="53" y="534"/>
                  </a:lnTo>
                  <a:lnTo>
                    <a:pt x="83" y="483"/>
                  </a:lnTo>
                  <a:lnTo>
                    <a:pt x="113" y="444"/>
                  </a:lnTo>
                  <a:lnTo>
                    <a:pt x="125" y="429"/>
                  </a:lnTo>
                  <a:lnTo>
                    <a:pt x="167" y="379"/>
                  </a:lnTo>
                  <a:lnTo>
                    <a:pt x="176" y="370"/>
                  </a:lnTo>
                  <a:lnTo>
                    <a:pt x="200" y="328"/>
                  </a:lnTo>
                  <a:lnTo>
                    <a:pt x="235" y="280"/>
                  </a:lnTo>
                  <a:lnTo>
                    <a:pt x="235" y="274"/>
                  </a:lnTo>
                  <a:lnTo>
                    <a:pt x="271" y="224"/>
                  </a:lnTo>
                  <a:lnTo>
                    <a:pt x="295" y="200"/>
                  </a:lnTo>
                  <a:lnTo>
                    <a:pt x="325" y="173"/>
                  </a:lnTo>
                  <a:lnTo>
                    <a:pt x="355" y="149"/>
                  </a:lnTo>
                  <a:lnTo>
                    <a:pt x="405" y="122"/>
                  </a:lnTo>
                  <a:lnTo>
                    <a:pt x="417" y="116"/>
                  </a:lnTo>
                  <a:lnTo>
                    <a:pt x="477" y="84"/>
                  </a:lnTo>
                  <a:lnTo>
                    <a:pt x="504" y="69"/>
                  </a:lnTo>
                  <a:lnTo>
                    <a:pt x="537" y="51"/>
                  </a:lnTo>
                  <a:lnTo>
                    <a:pt x="596" y="27"/>
                  </a:lnTo>
                  <a:lnTo>
                    <a:pt x="629" y="18"/>
                  </a:lnTo>
                  <a:lnTo>
                    <a:pt x="659" y="9"/>
                  </a:lnTo>
                  <a:lnTo>
                    <a:pt x="718" y="0"/>
                  </a:lnTo>
                  <a:lnTo>
                    <a:pt x="778" y="0"/>
                  </a:lnTo>
                  <a:lnTo>
                    <a:pt x="838" y="0"/>
                  </a:lnTo>
                  <a:lnTo>
                    <a:pt x="900" y="0"/>
                  </a:lnTo>
                  <a:lnTo>
                    <a:pt x="960" y="0"/>
                  </a:lnTo>
                  <a:lnTo>
                    <a:pt x="1020" y="9"/>
                  </a:lnTo>
                  <a:lnTo>
                    <a:pt x="1046" y="18"/>
                  </a:lnTo>
                  <a:lnTo>
                    <a:pt x="1079" y="27"/>
                  </a:lnTo>
                  <a:lnTo>
                    <a:pt x="1142" y="51"/>
                  </a:lnTo>
                  <a:lnTo>
                    <a:pt x="1175" y="69"/>
                  </a:lnTo>
                  <a:lnTo>
                    <a:pt x="1202" y="84"/>
                  </a:lnTo>
                  <a:lnTo>
                    <a:pt x="1261" y="116"/>
                  </a:lnTo>
                  <a:lnTo>
                    <a:pt x="1270" y="122"/>
                  </a:lnTo>
                  <a:lnTo>
                    <a:pt x="1321" y="149"/>
                  </a:lnTo>
                  <a:lnTo>
                    <a:pt x="1354" y="173"/>
                  </a:lnTo>
                  <a:lnTo>
                    <a:pt x="1383" y="200"/>
                  </a:lnTo>
                  <a:lnTo>
                    <a:pt x="1404" y="224"/>
                  </a:lnTo>
                  <a:lnTo>
                    <a:pt x="1440" y="274"/>
                  </a:lnTo>
                  <a:lnTo>
                    <a:pt x="1443" y="280"/>
                  </a:lnTo>
                  <a:lnTo>
                    <a:pt x="1476" y="328"/>
                  </a:lnTo>
                  <a:lnTo>
                    <a:pt x="1503" y="370"/>
                  </a:lnTo>
                  <a:lnTo>
                    <a:pt x="1509" y="379"/>
                  </a:lnTo>
                  <a:lnTo>
                    <a:pt x="1553" y="429"/>
                  </a:lnTo>
                  <a:lnTo>
                    <a:pt x="1562" y="444"/>
                  </a:lnTo>
                  <a:lnTo>
                    <a:pt x="1595" y="483"/>
                  </a:lnTo>
                  <a:lnTo>
                    <a:pt x="1622" y="534"/>
                  </a:lnTo>
                  <a:lnTo>
                    <a:pt x="1625" y="534"/>
                  </a:lnTo>
                  <a:lnTo>
                    <a:pt x="1652" y="584"/>
                  </a:lnTo>
                  <a:lnTo>
                    <a:pt x="1667" y="635"/>
                  </a:lnTo>
                  <a:lnTo>
                    <a:pt x="1676" y="689"/>
                  </a:lnTo>
                  <a:lnTo>
                    <a:pt x="1679" y="739"/>
                  </a:lnTo>
                  <a:lnTo>
                    <a:pt x="1676" y="790"/>
                  </a:lnTo>
                  <a:lnTo>
                    <a:pt x="1667" y="844"/>
                  </a:lnTo>
                  <a:lnTo>
                    <a:pt x="1652" y="895"/>
                  </a:lnTo>
                  <a:lnTo>
                    <a:pt x="1625" y="945"/>
                  </a:lnTo>
                  <a:lnTo>
                    <a:pt x="1622" y="945"/>
                  </a:lnTo>
                  <a:lnTo>
                    <a:pt x="1595" y="996"/>
                  </a:lnTo>
                  <a:lnTo>
                    <a:pt x="1562" y="1035"/>
                  </a:lnTo>
                  <a:lnTo>
                    <a:pt x="1553" y="1050"/>
                  </a:lnTo>
                  <a:lnTo>
                    <a:pt x="1509" y="1100"/>
                  </a:lnTo>
                  <a:lnTo>
                    <a:pt x="1503" y="1109"/>
                  </a:lnTo>
                  <a:lnTo>
                    <a:pt x="1476" y="1151"/>
                  </a:lnTo>
                  <a:lnTo>
                    <a:pt x="1443" y="1199"/>
                  </a:lnTo>
                  <a:lnTo>
                    <a:pt x="1440" y="1205"/>
                  </a:lnTo>
                  <a:lnTo>
                    <a:pt x="1404" y="1255"/>
                  </a:lnTo>
                  <a:lnTo>
                    <a:pt x="1383" y="1279"/>
                  </a:lnTo>
                  <a:lnTo>
                    <a:pt x="1354" y="1306"/>
                  </a:lnTo>
                  <a:lnTo>
                    <a:pt x="1321" y="1330"/>
                  </a:lnTo>
                  <a:lnTo>
                    <a:pt x="1270" y="1357"/>
                  </a:lnTo>
                  <a:lnTo>
                    <a:pt x="1261" y="1363"/>
                  </a:lnTo>
                  <a:lnTo>
                    <a:pt x="1202" y="1395"/>
                  </a:lnTo>
                  <a:lnTo>
                    <a:pt x="1175" y="1410"/>
                  </a:lnTo>
                  <a:lnTo>
                    <a:pt x="1142" y="1428"/>
                  </a:lnTo>
                  <a:lnTo>
                    <a:pt x="1079" y="1452"/>
                  </a:lnTo>
                  <a:lnTo>
                    <a:pt x="1046" y="1461"/>
                  </a:lnTo>
                  <a:lnTo>
                    <a:pt x="1020" y="1470"/>
                  </a:lnTo>
                  <a:lnTo>
                    <a:pt x="960" y="1479"/>
                  </a:lnTo>
                  <a:lnTo>
                    <a:pt x="900" y="1479"/>
                  </a:lnTo>
                  <a:lnTo>
                    <a:pt x="838" y="1479"/>
                  </a:lnTo>
                  <a:lnTo>
                    <a:pt x="778" y="1479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9" name="Group 125"/>
          <p:cNvGrpSpPr>
            <a:grpSpLocks/>
          </p:cNvGrpSpPr>
          <p:nvPr/>
        </p:nvGrpSpPr>
        <p:grpSpPr bwMode="auto">
          <a:xfrm>
            <a:off x="2033331" y="2115540"/>
            <a:ext cx="4981285" cy="4177582"/>
            <a:chOff x="971" y="1328"/>
            <a:chExt cx="2329" cy="2081"/>
          </a:xfrm>
        </p:grpSpPr>
        <p:sp>
          <p:nvSpPr>
            <p:cNvPr id="130" name="Freeform 126"/>
            <p:cNvSpPr>
              <a:spLocks/>
            </p:cNvSpPr>
            <p:nvPr/>
          </p:nvSpPr>
          <p:spPr bwMode="auto">
            <a:xfrm>
              <a:off x="971" y="1328"/>
              <a:ext cx="2329" cy="2081"/>
            </a:xfrm>
            <a:custGeom>
              <a:avLst/>
              <a:gdLst>
                <a:gd name="T0" fmla="*/ 921 w 2329"/>
                <a:gd name="T1" fmla="*/ 2066 h 2081"/>
                <a:gd name="T2" fmla="*/ 793 w 2329"/>
                <a:gd name="T3" fmla="*/ 2018 h 2081"/>
                <a:gd name="T4" fmla="*/ 680 w 2329"/>
                <a:gd name="T5" fmla="*/ 1962 h 2081"/>
                <a:gd name="T6" fmla="*/ 560 w 2329"/>
                <a:gd name="T7" fmla="*/ 1896 h 2081"/>
                <a:gd name="T8" fmla="*/ 441 w 2329"/>
                <a:gd name="T9" fmla="*/ 1813 h 2081"/>
                <a:gd name="T10" fmla="*/ 378 w 2329"/>
                <a:gd name="T11" fmla="*/ 1747 h 2081"/>
                <a:gd name="T12" fmla="*/ 316 w 2329"/>
                <a:gd name="T13" fmla="*/ 1658 h 2081"/>
                <a:gd name="T14" fmla="*/ 247 w 2329"/>
                <a:gd name="T15" fmla="*/ 1556 h 2081"/>
                <a:gd name="T16" fmla="*/ 161 w 2329"/>
                <a:gd name="T17" fmla="*/ 1452 h 2081"/>
                <a:gd name="T18" fmla="*/ 86 w 2329"/>
                <a:gd name="T19" fmla="*/ 1351 h 2081"/>
                <a:gd name="T20" fmla="*/ 35 w 2329"/>
                <a:gd name="T21" fmla="*/ 1246 h 2081"/>
                <a:gd name="T22" fmla="*/ 9 w 2329"/>
                <a:gd name="T23" fmla="*/ 1145 h 2081"/>
                <a:gd name="T24" fmla="*/ 0 w 2329"/>
                <a:gd name="T25" fmla="*/ 990 h 2081"/>
                <a:gd name="T26" fmla="*/ 21 w 2329"/>
                <a:gd name="T27" fmla="*/ 885 h 2081"/>
                <a:gd name="T28" fmla="*/ 77 w 2329"/>
                <a:gd name="T29" fmla="*/ 751 h 2081"/>
                <a:gd name="T30" fmla="*/ 137 w 2329"/>
                <a:gd name="T31" fmla="*/ 659 h 2081"/>
                <a:gd name="T32" fmla="*/ 205 w 2329"/>
                <a:gd name="T33" fmla="*/ 575 h 2081"/>
                <a:gd name="T34" fmla="*/ 283 w 2329"/>
                <a:gd name="T35" fmla="*/ 474 h 2081"/>
                <a:gd name="T36" fmla="*/ 349 w 2329"/>
                <a:gd name="T37" fmla="*/ 370 h 2081"/>
                <a:gd name="T38" fmla="*/ 438 w 2329"/>
                <a:gd name="T39" fmla="*/ 271 h 2081"/>
                <a:gd name="T40" fmla="*/ 510 w 2329"/>
                <a:gd name="T41" fmla="*/ 218 h 2081"/>
                <a:gd name="T42" fmla="*/ 620 w 2329"/>
                <a:gd name="T43" fmla="*/ 152 h 2081"/>
                <a:gd name="T44" fmla="*/ 742 w 2329"/>
                <a:gd name="T45" fmla="*/ 86 h 2081"/>
                <a:gd name="T46" fmla="*/ 862 w 2329"/>
                <a:gd name="T47" fmla="*/ 36 h 2081"/>
                <a:gd name="T48" fmla="*/ 984 w 2329"/>
                <a:gd name="T49" fmla="*/ 9 h 2081"/>
                <a:gd name="T50" fmla="*/ 1163 w 2329"/>
                <a:gd name="T51" fmla="*/ 0 h 2081"/>
                <a:gd name="T52" fmla="*/ 1345 w 2329"/>
                <a:gd name="T53" fmla="*/ 9 h 2081"/>
                <a:gd name="T54" fmla="*/ 1467 w 2329"/>
                <a:gd name="T55" fmla="*/ 36 h 2081"/>
                <a:gd name="T56" fmla="*/ 1586 w 2329"/>
                <a:gd name="T57" fmla="*/ 86 h 2081"/>
                <a:gd name="T58" fmla="*/ 1708 w 2329"/>
                <a:gd name="T59" fmla="*/ 152 h 2081"/>
                <a:gd name="T60" fmla="*/ 1816 w 2329"/>
                <a:gd name="T61" fmla="*/ 218 h 2081"/>
                <a:gd name="T62" fmla="*/ 1887 w 2329"/>
                <a:gd name="T63" fmla="*/ 271 h 2081"/>
                <a:gd name="T64" fmla="*/ 1977 w 2329"/>
                <a:gd name="T65" fmla="*/ 370 h 2081"/>
                <a:gd name="T66" fmla="*/ 2045 w 2329"/>
                <a:gd name="T67" fmla="*/ 474 h 2081"/>
                <a:gd name="T68" fmla="*/ 2123 w 2329"/>
                <a:gd name="T69" fmla="*/ 575 h 2081"/>
                <a:gd name="T70" fmla="*/ 2192 w 2329"/>
                <a:gd name="T71" fmla="*/ 659 h 2081"/>
                <a:gd name="T72" fmla="*/ 2251 w 2329"/>
                <a:gd name="T73" fmla="*/ 751 h 2081"/>
                <a:gd name="T74" fmla="*/ 2308 w 2329"/>
                <a:gd name="T75" fmla="*/ 885 h 2081"/>
                <a:gd name="T76" fmla="*/ 2326 w 2329"/>
                <a:gd name="T77" fmla="*/ 990 h 2081"/>
                <a:gd name="T78" fmla="*/ 2317 w 2329"/>
                <a:gd name="T79" fmla="*/ 1145 h 2081"/>
                <a:gd name="T80" fmla="*/ 2293 w 2329"/>
                <a:gd name="T81" fmla="*/ 1246 h 2081"/>
                <a:gd name="T82" fmla="*/ 2239 w 2329"/>
                <a:gd name="T83" fmla="*/ 1351 h 2081"/>
                <a:gd name="T84" fmla="*/ 2168 w 2329"/>
                <a:gd name="T85" fmla="*/ 1452 h 2081"/>
                <a:gd name="T86" fmla="*/ 2081 w 2329"/>
                <a:gd name="T87" fmla="*/ 1556 h 2081"/>
                <a:gd name="T88" fmla="*/ 2010 w 2329"/>
                <a:gd name="T89" fmla="*/ 1658 h 2081"/>
                <a:gd name="T90" fmla="*/ 1950 w 2329"/>
                <a:gd name="T91" fmla="*/ 1747 h 2081"/>
                <a:gd name="T92" fmla="*/ 1884 w 2329"/>
                <a:gd name="T93" fmla="*/ 1813 h 2081"/>
                <a:gd name="T94" fmla="*/ 1768 w 2329"/>
                <a:gd name="T95" fmla="*/ 1896 h 2081"/>
                <a:gd name="T96" fmla="*/ 1646 w 2329"/>
                <a:gd name="T97" fmla="*/ 1962 h 2081"/>
                <a:gd name="T98" fmla="*/ 1535 w 2329"/>
                <a:gd name="T99" fmla="*/ 2018 h 2081"/>
                <a:gd name="T100" fmla="*/ 1404 w 2329"/>
                <a:gd name="T101" fmla="*/ 2066 h 2081"/>
                <a:gd name="T102" fmla="*/ 1285 w 2329"/>
                <a:gd name="T103" fmla="*/ 2078 h 2081"/>
                <a:gd name="T104" fmla="*/ 1103 w 2329"/>
                <a:gd name="T105" fmla="*/ 2081 h 2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29" h="2081">
                  <a:moveTo>
                    <a:pt x="984" y="2072"/>
                  </a:moveTo>
                  <a:lnTo>
                    <a:pt x="972" y="2072"/>
                  </a:lnTo>
                  <a:lnTo>
                    <a:pt x="921" y="2066"/>
                  </a:lnTo>
                  <a:lnTo>
                    <a:pt x="862" y="2045"/>
                  </a:lnTo>
                  <a:lnTo>
                    <a:pt x="802" y="2024"/>
                  </a:lnTo>
                  <a:lnTo>
                    <a:pt x="793" y="2018"/>
                  </a:lnTo>
                  <a:lnTo>
                    <a:pt x="742" y="1995"/>
                  </a:lnTo>
                  <a:lnTo>
                    <a:pt x="695" y="1968"/>
                  </a:lnTo>
                  <a:lnTo>
                    <a:pt x="680" y="1962"/>
                  </a:lnTo>
                  <a:lnTo>
                    <a:pt x="620" y="1929"/>
                  </a:lnTo>
                  <a:lnTo>
                    <a:pt x="599" y="1917"/>
                  </a:lnTo>
                  <a:lnTo>
                    <a:pt x="560" y="1896"/>
                  </a:lnTo>
                  <a:lnTo>
                    <a:pt x="510" y="1863"/>
                  </a:lnTo>
                  <a:lnTo>
                    <a:pt x="501" y="1857"/>
                  </a:lnTo>
                  <a:lnTo>
                    <a:pt x="441" y="1813"/>
                  </a:lnTo>
                  <a:lnTo>
                    <a:pt x="438" y="1810"/>
                  </a:lnTo>
                  <a:lnTo>
                    <a:pt x="390" y="1762"/>
                  </a:lnTo>
                  <a:lnTo>
                    <a:pt x="378" y="1747"/>
                  </a:lnTo>
                  <a:lnTo>
                    <a:pt x="349" y="1711"/>
                  </a:lnTo>
                  <a:lnTo>
                    <a:pt x="319" y="1661"/>
                  </a:lnTo>
                  <a:lnTo>
                    <a:pt x="316" y="1658"/>
                  </a:lnTo>
                  <a:lnTo>
                    <a:pt x="283" y="1607"/>
                  </a:lnTo>
                  <a:lnTo>
                    <a:pt x="259" y="1571"/>
                  </a:lnTo>
                  <a:lnTo>
                    <a:pt x="247" y="1556"/>
                  </a:lnTo>
                  <a:lnTo>
                    <a:pt x="205" y="1506"/>
                  </a:lnTo>
                  <a:lnTo>
                    <a:pt x="197" y="1494"/>
                  </a:lnTo>
                  <a:lnTo>
                    <a:pt x="161" y="1452"/>
                  </a:lnTo>
                  <a:lnTo>
                    <a:pt x="137" y="1422"/>
                  </a:lnTo>
                  <a:lnTo>
                    <a:pt x="119" y="1401"/>
                  </a:lnTo>
                  <a:lnTo>
                    <a:pt x="86" y="1351"/>
                  </a:lnTo>
                  <a:lnTo>
                    <a:pt x="77" y="1330"/>
                  </a:lnTo>
                  <a:lnTo>
                    <a:pt x="59" y="1297"/>
                  </a:lnTo>
                  <a:lnTo>
                    <a:pt x="35" y="1246"/>
                  </a:lnTo>
                  <a:lnTo>
                    <a:pt x="21" y="1196"/>
                  </a:lnTo>
                  <a:lnTo>
                    <a:pt x="18" y="1172"/>
                  </a:lnTo>
                  <a:lnTo>
                    <a:pt x="9" y="1145"/>
                  </a:lnTo>
                  <a:lnTo>
                    <a:pt x="0" y="1091"/>
                  </a:lnTo>
                  <a:lnTo>
                    <a:pt x="0" y="1040"/>
                  </a:lnTo>
                  <a:lnTo>
                    <a:pt x="0" y="990"/>
                  </a:lnTo>
                  <a:lnTo>
                    <a:pt x="9" y="936"/>
                  </a:lnTo>
                  <a:lnTo>
                    <a:pt x="18" y="909"/>
                  </a:lnTo>
                  <a:lnTo>
                    <a:pt x="21" y="885"/>
                  </a:lnTo>
                  <a:lnTo>
                    <a:pt x="35" y="835"/>
                  </a:lnTo>
                  <a:lnTo>
                    <a:pt x="59" y="784"/>
                  </a:lnTo>
                  <a:lnTo>
                    <a:pt x="77" y="751"/>
                  </a:lnTo>
                  <a:lnTo>
                    <a:pt x="86" y="730"/>
                  </a:lnTo>
                  <a:lnTo>
                    <a:pt x="119" y="680"/>
                  </a:lnTo>
                  <a:lnTo>
                    <a:pt x="137" y="659"/>
                  </a:lnTo>
                  <a:lnTo>
                    <a:pt x="161" y="629"/>
                  </a:lnTo>
                  <a:lnTo>
                    <a:pt x="197" y="587"/>
                  </a:lnTo>
                  <a:lnTo>
                    <a:pt x="205" y="575"/>
                  </a:lnTo>
                  <a:lnTo>
                    <a:pt x="247" y="525"/>
                  </a:lnTo>
                  <a:lnTo>
                    <a:pt x="259" y="510"/>
                  </a:lnTo>
                  <a:lnTo>
                    <a:pt x="283" y="474"/>
                  </a:lnTo>
                  <a:lnTo>
                    <a:pt x="316" y="423"/>
                  </a:lnTo>
                  <a:lnTo>
                    <a:pt x="319" y="420"/>
                  </a:lnTo>
                  <a:lnTo>
                    <a:pt x="349" y="370"/>
                  </a:lnTo>
                  <a:lnTo>
                    <a:pt x="378" y="334"/>
                  </a:lnTo>
                  <a:lnTo>
                    <a:pt x="390" y="319"/>
                  </a:lnTo>
                  <a:lnTo>
                    <a:pt x="438" y="271"/>
                  </a:lnTo>
                  <a:lnTo>
                    <a:pt x="441" y="268"/>
                  </a:lnTo>
                  <a:lnTo>
                    <a:pt x="501" y="224"/>
                  </a:lnTo>
                  <a:lnTo>
                    <a:pt x="510" y="218"/>
                  </a:lnTo>
                  <a:lnTo>
                    <a:pt x="560" y="185"/>
                  </a:lnTo>
                  <a:lnTo>
                    <a:pt x="599" y="164"/>
                  </a:lnTo>
                  <a:lnTo>
                    <a:pt x="620" y="152"/>
                  </a:lnTo>
                  <a:lnTo>
                    <a:pt x="680" y="119"/>
                  </a:lnTo>
                  <a:lnTo>
                    <a:pt x="695" y="113"/>
                  </a:lnTo>
                  <a:lnTo>
                    <a:pt x="742" y="86"/>
                  </a:lnTo>
                  <a:lnTo>
                    <a:pt x="793" y="63"/>
                  </a:lnTo>
                  <a:lnTo>
                    <a:pt x="802" y="57"/>
                  </a:lnTo>
                  <a:lnTo>
                    <a:pt x="862" y="36"/>
                  </a:lnTo>
                  <a:lnTo>
                    <a:pt x="921" y="15"/>
                  </a:lnTo>
                  <a:lnTo>
                    <a:pt x="972" y="9"/>
                  </a:lnTo>
                  <a:lnTo>
                    <a:pt x="984" y="9"/>
                  </a:lnTo>
                  <a:lnTo>
                    <a:pt x="1043" y="3"/>
                  </a:lnTo>
                  <a:lnTo>
                    <a:pt x="1103" y="0"/>
                  </a:lnTo>
                  <a:lnTo>
                    <a:pt x="1163" y="0"/>
                  </a:lnTo>
                  <a:lnTo>
                    <a:pt x="1225" y="0"/>
                  </a:lnTo>
                  <a:lnTo>
                    <a:pt x="1285" y="3"/>
                  </a:lnTo>
                  <a:lnTo>
                    <a:pt x="1345" y="9"/>
                  </a:lnTo>
                  <a:lnTo>
                    <a:pt x="1357" y="9"/>
                  </a:lnTo>
                  <a:lnTo>
                    <a:pt x="1404" y="15"/>
                  </a:lnTo>
                  <a:lnTo>
                    <a:pt x="1467" y="36"/>
                  </a:lnTo>
                  <a:lnTo>
                    <a:pt x="1527" y="57"/>
                  </a:lnTo>
                  <a:lnTo>
                    <a:pt x="1535" y="63"/>
                  </a:lnTo>
                  <a:lnTo>
                    <a:pt x="1586" y="86"/>
                  </a:lnTo>
                  <a:lnTo>
                    <a:pt x="1634" y="113"/>
                  </a:lnTo>
                  <a:lnTo>
                    <a:pt x="1646" y="119"/>
                  </a:lnTo>
                  <a:lnTo>
                    <a:pt x="1708" y="152"/>
                  </a:lnTo>
                  <a:lnTo>
                    <a:pt x="1729" y="164"/>
                  </a:lnTo>
                  <a:lnTo>
                    <a:pt x="1768" y="185"/>
                  </a:lnTo>
                  <a:lnTo>
                    <a:pt x="1816" y="218"/>
                  </a:lnTo>
                  <a:lnTo>
                    <a:pt x="1828" y="224"/>
                  </a:lnTo>
                  <a:lnTo>
                    <a:pt x="1884" y="268"/>
                  </a:lnTo>
                  <a:lnTo>
                    <a:pt x="1887" y="271"/>
                  </a:lnTo>
                  <a:lnTo>
                    <a:pt x="1938" y="319"/>
                  </a:lnTo>
                  <a:lnTo>
                    <a:pt x="1950" y="334"/>
                  </a:lnTo>
                  <a:lnTo>
                    <a:pt x="1977" y="370"/>
                  </a:lnTo>
                  <a:lnTo>
                    <a:pt x="2010" y="420"/>
                  </a:lnTo>
                  <a:lnTo>
                    <a:pt x="2010" y="423"/>
                  </a:lnTo>
                  <a:lnTo>
                    <a:pt x="2045" y="474"/>
                  </a:lnTo>
                  <a:lnTo>
                    <a:pt x="2069" y="510"/>
                  </a:lnTo>
                  <a:lnTo>
                    <a:pt x="2081" y="525"/>
                  </a:lnTo>
                  <a:lnTo>
                    <a:pt x="2123" y="575"/>
                  </a:lnTo>
                  <a:lnTo>
                    <a:pt x="2129" y="587"/>
                  </a:lnTo>
                  <a:lnTo>
                    <a:pt x="2168" y="629"/>
                  </a:lnTo>
                  <a:lnTo>
                    <a:pt x="2192" y="659"/>
                  </a:lnTo>
                  <a:lnTo>
                    <a:pt x="2206" y="680"/>
                  </a:lnTo>
                  <a:lnTo>
                    <a:pt x="2239" y="730"/>
                  </a:lnTo>
                  <a:lnTo>
                    <a:pt x="2251" y="751"/>
                  </a:lnTo>
                  <a:lnTo>
                    <a:pt x="2269" y="784"/>
                  </a:lnTo>
                  <a:lnTo>
                    <a:pt x="2293" y="835"/>
                  </a:lnTo>
                  <a:lnTo>
                    <a:pt x="2308" y="885"/>
                  </a:lnTo>
                  <a:lnTo>
                    <a:pt x="2311" y="909"/>
                  </a:lnTo>
                  <a:lnTo>
                    <a:pt x="2317" y="936"/>
                  </a:lnTo>
                  <a:lnTo>
                    <a:pt x="2326" y="990"/>
                  </a:lnTo>
                  <a:lnTo>
                    <a:pt x="2329" y="1040"/>
                  </a:lnTo>
                  <a:lnTo>
                    <a:pt x="2326" y="1091"/>
                  </a:lnTo>
                  <a:lnTo>
                    <a:pt x="2317" y="1145"/>
                  </a:lnTo>
                  <a:lnTo>
                    <a:pt x="2311" y="1172"/>
                  </a:lnTo>
                  <a:lnTo>
                    <a:pt x="2308" y="1196"/>
                  </a:lnTo>
                  <a:lnTo>
                    <a:pt x="2293" y="1246"/>
                  </a:lnTo>
                  <a:lnTo>
                    <a:pt x="2269" y="1297"/>
                  </a:lnTo>
                  <a:lnTo>
                    <a:pt x="2251" y="1330"/>
                  </a:lnTo>
                  <a:lnTo>
                    <a:pt x="2239" y="1351"/>
                  </a:lnTo>
                  <a:lnTo>
                    <a:pt x="2206" y="1401"/>
                  </a:lnTo>
                  <a:lnTo>
                    <a:pt x="2192" y="1422"/>
                  </a:lnTo>
                  <a:lnTo>
                    <a:pt x="2168" y="1452"/>
                  </a:lnTo>
                  <a:lnTo>
                    <a:pt x="2129" y="1494"/>
                  </a:lnTo>
                  <a:lnTo>
                    <a:pt x="2123" y="1506"/>
                  </a:lnTo>
                  <a:lnTo>
                    <a:pt x="2081" y="1556"/>
                  </a:lnTo>
                  <a:lnTo>
                    <a:pt x="2069" y="1571"/>
                  </a:lnTo>
                  <a:lnTo>
                    <a:pt x="2045" y="1607"/>
                  </a:lnTo>
                  <a:lnTo>
                    <a:pt x="2010" y="1658"/>
                  </a:lnTo>
                  <a:lnTo>
                    <a:pt x="2010" y="1661"/>
                  </a:lnTo>
                  <a:lnTo>
                    <a:pt x="1977" y="1711"/>
                  </a:lnTo>
                  <a:lnTo>
                    <a:pt x="1950" y="1747"/>
                  </a:lnTo>
                  <a:lnTo>
                    <a:pt x="1938" y="1762"/>
                  </a:lnTo>
                  <a:lnTo>
                    <a:pt x="1887" y="1810"/>
                  </a:lnTo>
                  <a:lnTo>
                    <a:pt x="1884" y="1813"/>
                  </a:lnTo>
                  <a:lnTo>
                    <a:pt x="1828" y="1857"/>
                  </a:lnTo>
                  <a:lnTo>
                    <a:pt x="1816" y="1863"/>
                  </a:lnTo>
                  <a:lnTo>
                    <a:pt x="1768" y="1896"/>
                  </a:lnTo>
                  <a:lnTo>
                    <a:pt x="1729" y="1917"/>
                  </a:lnTo>
                  <a:lnTo>
                    <a:pt x="1708" y="1929"/>
                  </a:lnTo>
                  <a:lnTo>
                    <a:pt x="1646" y="1962"/>
                  </a:lnTo>
                  <a:lnTo>
                    <a:pt x="1634" y="1968"/>
                  </a:lnTo>
                  <a:lnTo>
                    <a:pt x="1586" y="1995"/>
                  </a:lnTo>
                  <a:lnTo>
                    <a:pt x="1535" y="2018"/>
                  </a:lnTo>
                  <a:lnTo>
                    <a:pt x="1527" y="2024"/>
                  </a:lnTo>
                  <a:lnTo>
                    <a:pt x="1467" y="2045"/>
                  </a:lnTo>
                  <a:lnTo>
                    <a:pt x="1404" y="2066"/>
                  </a:lnTo>
                  <a:lnTo>
                    <a:pt x="1357" y="2072"/>
                  </a:lnTo>
                  <a:lnTo>
                    <a:pt x="1345" y="2072"/>
                  </a:lnTo>
                  <a:lnTo>
                    <a:pt x="1285" y="2078"/>
                  </a:lnTo>
                  <a:lnTo>
                    <a:pt x="1225" y="2081"/>
                  </a:lnTo>
                  <a:lnTo>
                    <a:pt x="1163" y="2081"/>
                  </a:lnTo>
                  <a:lnTo>
                    <a:pt x="1103" y="2081"/>
                  </a:lnTo>
                </a:path>
              </a:pathLst>
            </a:custGeom>
            <a:noFill/>
            <a:ln w="20701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Freeform 127"/>
            <p:cNvSpPr>
              <a:spLocks/>
            </p:cNvSpPr>
            <p:nvPr/>
          </p:nvSpPr>
          <p:spPr bwMode="auto">
            <a:xfrm flipV="1">
              <a:off x="971" y="1328"/>
              <a:ext cx="2329" cy="2081"/>
            </a:xfrm>
            <a:custGeom>
              <a:avLst/>
              <a:gdLst>
                <a:gd name="T0" fmla="*/ 921 w 2329"/>
                <a:gd name="T1" fmla="*/ 2066 h 2081"/>
                <a:gd name="T2" fmla="*/ 793 w 2329"/>
                <a:gd name="T3" fmla="*/ 2018 h 2081"/>
                <a:gd name="T4" fmla="*/ 680 w 2329"/>
                <a:gd name="T5" fmla="*/ 1962 h 2081"/>
                <a:gd name="T6" fmla="*/ 560 w 2329"/>
                <a:gd name="T7" fmla="*/ 1896 h 2081"/>
                <a:gd name="T8" fmla="*/ 441 w 2329"/>
                <a:gd name="T9" fmla="*/ 1813 h 2081"/>
                <a:gd name="T10" fmla="*/ 378 w 2329"/>
                <a:gd name="T11" fmla="*/ 1747 h 2081"/>
                <a:gd name="T12" fmla="*/ 316 w 2329"/>
                <a:gd name="T13" fmla="*/ 1658 h 2081"/>
                <a:gd name="T14" fmla="*/ 247 w 2329"/>
                <a:gd name="T15" fmla="*/ 1556 h 2081"/>
                <a:gd name="T16" fmla="*/ 161 w 2329"/>
                <a:gd name="T17" fmla="*/ 1452 h 2081"/>
                <a:gd name="T18" fmla="*/ 86 w 2329"/>
                <a:gd name="T19" fmla="*/ 1351 h 2081"/>
                <a:gd name="T20" fmla="*/ 35 w 2329"/>
                <a:gd name="T21" fmla="*/ 1246 h 2081"/>
                <a:gd name="T22" fmla="*/ 9 w 2329"/>
                <a:gd name="T23" fmla="*/ 1145 h 2081"/>
                <a:gd name="T24" fmla="*/ 0 w 2329"/>
                <a:gd name="T25" fmla="*/ 990 h 2081"/>
                <a:gd name="T26" fmla="*/ 21 w 2329"/>
                <a:gd name="T27" fmla="*/ 885 h 2081"/>
                <a:gd name="T28" fmla="*/ 77 w 2329"/>
                <a:gd name="T29" fmla="*/ 751 h 2081"/>
                <a:gd name="T30" fmla="*/ 137 w 2329"/>
                <a:gd name="T31" fmla="*/ 659 h 2081"/>
                <a:gd name="T32" fmla="*/ 205 w 2329"/>
                <a:gd name="T33" fmla="*/ 575 h 2081"/>
                <a:gd name="T34" fmla="*/ 283 w 2329"/>
                <a:gd name="T35" fmla="*/ 474 h 2081"/>
                <a:gd name="T36" fmla="*/ 349 w 2329"/>
                <a:gd name="T37" fmla="*/ 370 h 2081"/>
                <a:gd name="T38" fmla="*/ 438 w 2329"/>
                <a:gd name="T39" fmla="*/ 271 h 2081"/>
                <a:gd name="T40" fmla="*/ 510 w 2329"/>
                <a:gd name="T41" fmla="*/ 218 h 2081"/>
                <a:gd name="T42" fmla="*/ 620 w 2329"/>
                <a:gd name="T43" fmla="*/ 152 h 2081"/>
                <a:gd name="T44" fmla="*/ 742 w 2329"/>
                <a:gd name="T45" fmla="*/ 86 h 2081"/>
                <a:gd name="T46" fmla="*/ 862 w 2329"/>
                <a:gd name="T47" fmla="*/ 36 h 2081"/>
                <a:gd name="T48" fmla="*/ 984 w 2329"/>
                <a:gd name="T49" fmla="*/ 9 h 2081"/>
                <a:gd name="T50" fmla="*/ 1163 w 2329"/>
                <a:gd name="T51" fmla="*/ 0 h 2081"/>
                <a:gd name="T52" fmla="*/ 1345 w 2329"/>
                <a:gd name="T53" fmla="*/ 9 h 2081"/>
                <a:gd name="T54" fmla="*/ 1467 w 2329"/>
                <a:gd name="T55" fmla="*/ 36 h 2081"/>
                <a:gd name="T56" fmla="*/ 1586 w 2329"/>
                <a:gd name="T57" fmla="*/ 86 h 2081"/>
                <a:gd name="T58" fmla="*/ 1708 w 2329"/>
                <a:gd name="T59" fmla="*/ 152 h 2081"/>
                <a:gd name="T60" fmla="*/ 1816 w 2329"/>
                <a:gd name="T61" fmla="*/ 218 h 2081"/>
                <a:gd name="T62" fmla="*/ 1887 w 2329"/>
                <a:gd name="T63" fmla="*/ 271 h 2081"/>
                <a:gd name="T64" fmla="*/ 1977 w 2329"/>
                <a:gd name="T65" fmla="*/ 370 h 2081"/>
                <a:gd name="T66" fmla="*/ 2045 w 2329"/>
                <a:gd name="T67" fmla="*/ 474 h 2081"/>
                <a:gd name="T68" fmla="*/ 2123 w 2329"/>
                <a:gd name="T69" fmla="*/ 575 h 2081"/>
                <a:gd name="T70" fmla="*/ 2192 w 2329"/>
                <a:gd name="T71" fmla="*/ 659 h 2081"/>
                <a:gd name="T72" fmla="*/ 2251 w 2329"/>
                <a:gd name="T73" fmla="*/ 751 h 2081"/>
                <a:gd name="T74" fmla="*/ 2308 w 2329"/>
                <a:gd name="T75" fmla="*/ 885 h 2081"/>
                <a:gd name="T76" fmla="*/ 2326 w 2329"/>
                <a:gd name="T77" fmla="*/ 990 h 2081"/>
                <a:gd name="T78" fmla="*/ 2317 w 2329"/>
                <a:gd name="T79" fmla="*/ 1145 h 2081"/>
                <a:gd name="T80" fmla="*/ 2293 w 2329"/>
                <a:gd name="T81" fmla="*/ 1246 h 2081"/>
                <a:gd name="T82" fmla="*/ 2239 w 2329"/>
                <a:gd name="T83" fmla="*/ 1351 h 2081"/>
                <a:gd name="T84" fmla="*/ 2168 w 2329"/>
                <a:gd name="T85" fmla="*/ 1452 h 2081"/>
                <a:gd name="T86" fmla="*/ 2081 w 2329"/>
                <a:gd name="T87" fmla="*/ 1556 h 2081"/>
                <a:gd name="T88" fmla="*/ 2010 w 2329"/>
                <a:gd name="T89" fmla="*/ 1658 h 2081"/>
                <a:gd name="T90" fmla="*/ 1950 w 2329"/>
                <a:gd name="T91" fmla="*/ 1747 h 2081"/>
                <a:gd name="T92" fmla="*/ 1884 w 2329"/>
                <a:gd name="T93" fmla="*/ 1813 h 2081"/>
                <a:gd name="T94" fmla="*/ 1768 w 2329"/>
                <a:gd name="T95" fmla="*/ 1896 h 2081"/>
                <a:gd name="T96" fmla="*/ 1646 w 2329"/>
                <a:gd name="T97" fmla="*/ 1962 h 2081"/>
                <a:gd name="T98" fmla="*/ 1535 w 2329"/>
                <a:gd name="T99" fmla="*/ 2018 h 2081"/>
                <a:gd name="T100" fmla="*/ 1404 w 2329"/>
                <a:gd name="T101" fmla="*/ 2066 h 2081"/>
                <a:gd name="T102" fmla="*/ 1285 w 2329"/>
                <a:gd name="T103" fmla="*/ 2078 h 2081"/>
                <a:gd name="T104" fmla="*/ 1103 w 2329"/>
                <a:gd name="T105" fmla="*/ 2081 h 2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29" h="2081">
                  <a:moveTo>
                    <a:pt x="984" y="2072"/>
                  </a:moveTo>
                  <a:lnTo>
                    <a:pt x="972" y="2072"/>
                  </a:lnTo>
                  <a:lnTo>
                    <a:pt x="921" y="2066"/>
                  </a:lnTo>
                  <a:lnTo>
                    <a:pt x="862" y="2045"/>
                  </a:lnTo>
                  <a:lnTo>
                    <a:pt x="802" y="2024"/>
                  </a:lnTo>
                  <a:lnTo>
                    <a:pt x="793" y="2018"/>
                  </a:lnTo>
                  <a:lnTo>
                    <a:pt x="742" y="1995"/>
                  </a:lnTo>
                  <a:lnTo>
                    <a:pt x="695" y="1968"/>
                  </a:lnTo>
                  <a:lnTo>
                    <a:pt x="680" y="1962"/>
                  </a:lnTo>
                  <a:lnTo>
                    <a:pt x="620" y="1929"/>
                  </a:lnTo>
                  <a:lnTo>
                    <a:pt x="599" y="1917"/>
                  </a:lnTo>
                  <a:lnTo>
                    <a:pt x="560" y="1896"/>
                  </a:lnTo>
                  <a:lnTo>
                    <a:pt x="510" y="1863"/>
                  </a:lnTo>
                  <a:lnTo>
                    <a:pt x="501" y="1857"/>
                  </a:lnTo>
                  <a:lnTo>
                    <a:pt x="441" y="1813"/>
                  </a:lnTo>
                  <a:lnTo>
                    <a:pt x="438" y="1810"/>
                  </a:lnTo>
                  <a:lnTo>
                    <a:pt x="390" y="1762"/>
                  </a:lnTo>
                  <a:lnTo>
                    <a:pt x="378" y="1747"/>
                  </a:lnTo>
                  <a:lnTo>
                    <a:pt x="349" y="1711"/>
                  </a:lnTo>
                  <a:lnTo>
                    <a:pt x="319" y="1661"/>
                  </a:lnTo>
                  <a:lnTo>
                    <a:pt x="316" y="1658"/>
                  </a:lnTo>
                  <a:lnTo>
                    <a:pt x="283" y="1607"/>
                  </a:lnTo>
                  <a:lnTo>
                    <a:pt x="259" y="1571"/>
                  </a:lnTo>
                  <a:lnTo>
                    <a:pt x="247" y="1556"/>
                  </a:lnTo>
                  <a:lnTo>
                    <a:pt x="205" y="1506"/>
                  </a:lnTo>
                  <a:lnTo>
                    <a:pt x="197" y="1494"/>
                  </a:lnTo>
                  <a:lnTo>
                    <a:pt x="161" y="1452"/>
                  </a:lnTo>
                  <a:lnTo>
                    <a:pt x="137" y="1422"/>
                  </a:lnTo>
                  <a:lnTo>
                    <a:pt x="119" y="1401"/>
                  </a:lnTo>
                  <a:lnTo>
                    <a:pt x="86" y="1351"/>
                  </a:lnTo>
                  <a:lnTo>
                    <a:pt x="77" y="1330"/>
                  </a:lnTo>
                  <a:lnTo>
                    <a:pt x="59" y="1297"/>
                  </a:lnTo>
                  <a:lnTo>
                    <a:pt x="35" y="1246"/>
                  </a:lnTo>
                  <a:lnTo>
                    <a:pt x="21" y="1196"/>
                  </a:lnTo>
                  <a:lnTo>
                    <a:pt x="18" y="1172"/>
                  </a:lnTo>
                  <a:lnTo>
                    <a:pt x="9" y="1145"/>
                  </a:lnTo>
                  <a:lnTo>
                    <a:pt x="0" y="1091"/>
                  </a:lnTo>
                  <a:lnTo>
                    <a:pt x="0" y="1040"/>
                  </a:lnTo>
                  <a:lnTo>
                    <a:pt x="0" y="990"/>
                  </a:lnTo>
                  <a:lnTo>
                    <a:pt x="9" y="936"/>
                  </a:lnTo>
                  <a:lnTo>
                    <a:pt x="18" y="909"/>
                  </a:lnTo>
                  <a:lnTo>
                    <a:pt x="21" y="885"/>
                  </a:lnTo>
                  <a:lnTo>
                    <a:pt x="35" y="835"/>
                  </a:lnTo>
                  <a:lnTo>
                    <a:pt x="59" y="784"/>
                  </a:lnTo>
                  <a:lnTo>
                    <a:pt x="77" y="751"/>
                  </a:lnTo>
                  <a:lnTo>
                    <a:pt x="86" y="730"/>
                  </a:lnTo>
                  <a:lnTo>
                    <a:pt x="119" y="680"/>
                  </a:lnTo>
                  <a:lnTo>
                    <a:pt x="137" y="659"/>
                  </a:lnTo>
                  <a:lnTo>
                    <a:pt x="161" y="629"/>
                  </a:lnTo>
                  <a:lnTo>
                    <a:pt x="197" y="587"/>
                  </a:lnTo>
                  <a:lnTo>
                    <a:pt x="205" y="575"/>
                  </a:lnTo>
                  <a:lnTo>
                    <a:pt x="247" y="525"/>
                  </a:lnTo>
                  <a:lnTo>
                    <a:pt x="259" y="510"/>
                  </a:lnTo>
                  <a:lnTo>
                    <a:pt x="283" y="474"/>
                  </a:lnTo>
                  <a:lnTo>
                    <a:pt x="316" y="423"/>
                  </a:lnTo>
                  <a:lnTo>
                    <a:pt x="319" y="420"/>
                  </a:lnTo>
                  <a:lnTo>
                    <a:pt x="349" y="370"/>
                  </a:lnTo>
                  <a:lnTo>
                    <a:pt x="378" y="334"/>
                  </a:lnTo>
                  <a:lnTo>
                    <a:pt x="390" y="319"/>
                  </a:lnTo>
                  <a:lnTo>
                    <a:pt x="438" y="271"/>
                  </a:lnTo>
                  <a:lnTo>
                    <a:pt x="441" y="268"/>
                  </a:lnTo>
                  <a:lnTo>
                    <a:pt x="501" y="224"/>
                  </a:lnTo>
                  <a:lnTo>
                    <a:pt x="510" y="218"/>
                  </a:lnTo>
                  <a:lnTo>
                    <a:pt x="560" y="185"/>
                  </a:lnTo>
                  <a:lnTo>
                    <a:pt x="599" y="164"/>
                  </a:lnTo>
                  <a:lnTo>
                    <a:pt x="620" y="152"/>
                  </a:lnTo>
                  <a:lnTo>
                    <a:pt x="680" y="119"/>
                  </a:lnTo>
                  <a:lnTo>
                    <a:pt x="695" y="113"/>
                  </a:lnTo>
                  <a:lnTo>
                    <a:pt x="742" y="86"/>
                  </a:lnTo>
                  <a:lnTo>
                    <a:pt x="793" y="63"/>
                  </a:lnTo>
                  <a:lnTo>
                    <a:pt x="802" y="57"/>
                  </a:lnTo>
                  <a:lnTo>
                    <a:pt x="862" y="36"/>
                  </a:lnTo>
                  <a:lnTo>
                    <a:pt x="921" y="15"/>
                  </a:lnTo>
                  <a:lnTo>
                    <a:pt x="972" y="9"/>
                  </a:lnTo>
                  <a:lnTo>
                    <a:pt x="984" y="9"/>
                  </a:lnTo>
                  <a:lnTo>
                    <a:pt x="1043" y="3"/>
                  </a:lnTo>
                  <a:lnTo>
                    <a:pt x="1103" y="0"/>
                  </a:lnTo>
                  <a:lnTo>
                    <a:pt x="1163" y="0"/>
                  </a:lnTo>
                  <a:lnTo>
                    <a:pt x="1225" y="0"/>
                  </a:lnTo>
                  <a:lnTo>
                    <a:pt x="1285" y="3"/>
                  </a:lnTo>
                  <a:lnTo>
                    <a:pt x="1345" y="9"/>
                  </a:lnTo>
                  <a:lnTo>
                    <a:pt x="1357" y="9"/>
                  </a:lnTo>
                  <a:lnTo>
                    <a:pt x="1404" y="15"/>
                  </a:lnTo>
                  <a:lnTo>
                    <a:pt x="1467" y="36"/>
                  </a:lnTo>
                  <a:lnTo>
                    <a:pt x="1527" y="57"/>
                  </a:lnTo>
                  <a:lnTo>
                    <a:pt x="1535" y="63"/>
                  </a:lnTo>
                  <a:lnTo>
                    <a:pt x="1586" y="86"/>
                  </a:lnTo>
                  <a:lnTo>
                    <a:pt x="1634" y="113"/>
                  </a:lnTo>
                  <a:lnTo>
                    <a:pt x="1646" y="119"/>
                  </a:lnTo>
                  <a:lnTo>
                    <a:pt x="1708" y="152"/>
                  </a:lnTo>
                  <a:lnTo>
                    <a:pt x="1729" y="164"/>
                  </a:lnTo>
                  <a:lnTo>
                    <a:pt x="1768" y="185"/>
                  </a:lnTo>
                  <a:lnTo>
                    <a:pt x="1816" y="218"/>
                  </a:lnTo>
                  <a:lnTo>
                    <a:pt x="1828" y="224"/>
                  </a:lnTo>
                  <a:lnTo>
                    <a:pt x="1884" y="268"/>
                  </a:lnTo>
                  <a:lnTo>
                    <a:pt x="1887" y="271"/>
                  </a:lnTo>
                  <a:lnTo>
                    <a:pt x="1938" y="319"/>
                  </a:lnTo>
                  <a:lnTo>
                    <a:pt x="1950" y="334"/>
                  </a:lnTo>
                  <a:lnTo>
                    <a:pt x="1977" y="370"/>
                  </a:lnTo>
                  <a:lnTo>
                    <a:pt x="2010" y="420"/>
                  </a:lnTo>
                  <a:lnTo>
                    <a:pt x="2010" y="423"/>
                  </a:lnTo>
                  <a:lnTo>
                    <a:pt x="2045" y="474"/>
                  </a:lnTo>
                  <a:lnTo>
                    <a:pt x="2069" y="510"/>
                  </a:lnTo>
                  <a:lnTo>
                    <a:pt x="2081" y="525"/>
                  </a:lnTo>
                  <a:lnTo>
                    <a:pt x="2123" y="575"/>
                  </a:lnTo>
                  <a:lnTo>
                    <a:pt x="2129" y="587"/>
                  </a:lnTo>
                  <a:lnTo>
                    <a:pt x="2168" y="629"/>
                  </a:lnTo>
                  <a:lnTo>
                    <a:pt x="2192" y="659"/>
                  </a:lnTo>
                  <a:lnTo>
                    <a:pt x="2206" y="680"/>
                  </a:lnTo>
                  <a:lnTo>
                    <a:pt x="2239" y="730"/>
                  </a:lnTo>
                  <a:lnTo>
                    <a:pt x="2251" y="751"/>
                  </a:lnTo>
                  <a:lnTo>
                    <a:pt x="2269" y="784"/>
                  </a:lnTo>
                  <a:lnTo>
                    <a:pt x="2293" y="835"/>
                  </a:lnTo>
                  <a:lnTo>
                    <a:pt x="2308" y="885"/>
                  </a:lnTo>
                  <a:lnTo>
                    <a:pt x="2311" y="909"/>
                  </a:lnTo>
                  <a:lnTo>
                    <a:pt x="2317" y="936"/>
                  </a:lnTo>
                  <a:lnTo>
                    <a:pt x="2326" y="990"/>
                  </a:lnTo>
                  <a:lnTo>
                    <a:pt x="2329" y="1040"/>
                  </a:lnTo>
                  <a:lnTo>
                    <a:pt x="2326" y="1091"/>
                  </a:lnTo>
                  <a:lnTo>
                    <a:pt x="2317" y="1145"/>
                  </a:lnTo>
                  <a:lnTo>
                    <a:pt x="2311" y="1172"/>
                  </a:lnTo>
                  <a:lnTo>
                    <a:pt x="2308" y="1196"/>
                  </a:lnTo>
                  <a:lnTo>
                    <a:pt x="2293" y="1246"/>
                  </a:lnTo>
                  <a:lnTo>
                    <a:pt x="2269" y="1297"/>
                  </a:lnTo>
                  <a:lnTo>
                    <a:pt x="2251" y="1330"/>
                  </a:lnTo>
                  <a:lnTo>
                    <a:pt x="2239" y="1351"/>
                  </a:lnTo>
                  <a:lnTo>
                    <a:pt x="2206" y="1401"/>
                  </a:lnTo>
                  <a:lnTo>
                    <a:pt x="2192" y="1422"/>
                  </a:lnTo>
                  <a:lnTo>
                    <a:pt x="2168" y="1452"/>
                  </a:lnTo>
                  <a:lnTo>
                    <a:pt x="2129" y="1494"/>
                  </a:lnTo>
                  <a:lnTo>
                    <a:pt x="2123" y="1506"/>
                  </a:lnTo>
                  <a:lnTo>
                    <a:pt x="2081" y="1556"/>
                  </a:lnTo>
                  <a:lnTo>
                    <a:pt x="2069" y="1571"/>
                  </a:lnTo>
                  <a:lnTo>
                    <a:pt x="2045" y="1607"/>
                  </a:lnTo>
                  <a:lnTo>
                    <a:pt x="2010" y="1658"/>
                  </a:lnTo>
                  <a:lnTo>
                    <a:pt x="2010" y="1661"/>
                  </a:lnTo>
                  <a:lnTo>
                    <a:pt x="1977" y="1711"/>
                  </a:lnTo>
                  <a:lnTo>
                    <a:pt x="1950" y="1747"/>
                  </a:lnTo>
                  <a:lnTo>
                    <a:pt x="1938" y="1762"/>
                  </a:lnTo>
                  <a:lnTo>
                    <a:pt x="1887" y="1810"/>
                  </a:lnTo>
                  <a:lnTo>
                    <a:pt x="1884" y="1813"/>
                  </a:lnTo>
                  <a:lnTo>
                    <a:pt x="1828" y="1857"/>
                  </a:lnTo>
                  <a:lnTo>
                    <a:pt x="1816" y="1863"/>
                  </a:lnTo>
                  <a:lnTo>
                    <a:pt x="1768" y="1896"/>
                  </a:lnTo>
                  <a:lnTo>
                    <a:pt x="1729" y="1917"/>
                  </a:lnTo>
                  <a:lnTo>
                    <a:pt x="1708" y="1929"/>
                  </a:lnTo>
                  <a:lnTo>
                    <a:pt x="1646" y="1962"/>
                  </a:lnTo>
                  <a:lnTo>
                    <a:pt x="1634" y="1968"/>
                  </a:lnTo>
                  <a:lnTo>
                    <a:pt x="1586" y="1995"/>
                  </a:lnTo>
                  <a:lnTo>
                    <a:pt x="1535" y="2018"/>
                  </a:lnTo>
                  <a:lnTo>
                    <a:pt x="1527" y="2024"/>
                  </a:lnTo>
                  <a:lnTo>
                    <a:pt x="1467" y="2045"/>
                  </a:lnTo>
                  <a:lnTo>
                    <a:pt x="1404" y="2066"/>
                  </a:lnTo>
                  <a:lnTo>
                    <a:pt x="1357" y="2072"/>
                  </a:lnTo>
                  <a:lnTo>
                    <a:pt x="1345" y="2072"/>
                  </a:lnTo>
                  <a:lnTo>
                    <a:pt x="1285" y="2078"/>
                  </a:lnTo>
                  <a:lnTo>
                    <a:pt x="1225" y="2081"/>
                  </a:lnTo>
                  <a:lnTo>
                    <a:pt x="1163" y="2081"/>
                  </a:lnTo>
                  <a:lnTo>
                    <a:pt x="1103" y="2081"/>
                  </a:lnTo>
                </a:path>
              </a:pathLst>
            </a:custGeom>
            <a:noFill/>
            <a:ln w="20701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2" name="Group 128"/>
          <p:cNvGrpSpPr>
            <a:grpSpLocks/>
          </p:cNvGrpSpPr>
          <p:nvPr/>
        </p:nvGrpSpPr>
        <p:grpSpPr bwMode="auto">
          <a:xfrm>
            <a:off x="1810752" y="1925445"/>
            <a:ext cx="5497552" cy="4618502"/>
            <a:chOff x="908" y="1530"/>
            <a:chExt cx="2571" cy="2301"/>
          </a:xfrm>
        </p:grpSpPr>
        <p:sp>
          <p:nvSpPr>
            <p:cNvPr id="133" name="Freeform 129"/>
            <p:cNvSpPr>
              <a:spLocks/>
            </p:cNvSpPr>
            <p:nvPr/>
          </p:nvSpPr>
          <p:spPr bwMode="auto">
            <a:xfrm>
              <a:off x="908" y="1530"/>
              <a:ext cx="2571" cy="2301"/>
            </a:xfrm>
            <a:custGeom>
              <a:avLst/>
              <a:gdLst>
                <a:gd name="T0" fmla="*/ 985 w 2571"/>
                <a:gd name="T1" fmla="*/ 2269 h 2301"/>
                <a:gd name="T2" fmla="*/ 865 w 2571"/>
                <a:gd name="T3" fmla="*/ 2227 h 2301"/>
                <a:gd name="T4" fmla="*/ 743 w 2571"/>
                <a:gd name="T5" fmla="*/ 2161 h 2301"/>
                <a:gd name="T6" fmla="*/ 624 w 2571"/>
                <a:gd name="T7" fmla="*/ 2096 h 2301"/>
                <a:gd name="T8" fmla="*/ 519 w 2571"/>
                <a:gd name="T9" fmla="*/ 2027 h 2301"/>
                <a:gd name="T10" fmla="*/ 442 w 2571"/>
                <a:gd name="T11" fmla="*/ 1956 h 2301"/>
                <a:gd name="T12" fmla="*/ 379 w 2571"/>
                <a:gd name="T13" fmla="*/ 1872 h 2301"/>
                <a:gd name="T14" fmla="*/ 311 w 2571"/>
                <a:gd name="T15" fmla="*/ 1768 h 2301"/>
                <a:gd name="T16" fmla="*/ 230 w 2571"/>
                <a:gd name="T17" fmla="*/ 1666 h 2301"/>
                <a:gd name="T18" fmla="*/ 147 w 2571"/>
                <a:gd name="T19" fmla="*/ 1562 h 2301"/>
                <a:gd name="T20" fmla="*/ 81 w 2571"/>
                <a:gd name="T21" fmla="*/ 1461 h 2301"/>
                <a:gd name="T22" fmla="*/ 33 w 2571"/>
                <a:gd name="T23" fmla="*/ 1356 h 2301"/>
                <a:gd name="T24" fmla="*/ 9 w 2571"/>
                <a:gd name="T25" fmla="*/ 1255 h 2301"/>
                <a:gd name="T26" fmla="*/ 3 w 2571"/>
                <a:gd name="T27" fmla="*/ 1100 h 2301"/>
                <a:gd name="T28" fmla="*/ 21 w 2571"/>
                <a:gd name="T29" fmla="*/ 995 h 2301"/>
                <a:gd name="T30" fmla="*/ 78 w 2571"/>
                <a:gd name="T31" fmla="*/ 846 h 2301"/>
                <a:gd name="T32" fmla="*/ 141 w 2571"/>
                <a:gd name="T33" fmla="*/ 751 h 2301"/>
                <a:gd name="T34" fmla="*/ 200 w 2571"/>
                <a:gd name="T35" fmla="*/ 673 h 2301"/>
                <a:gd name="T36" fmla="*/ 272 w 2571"/>
                <a:gd name="T37" fmla="*/ 584 h 2301"/>
                <a:gd name="T38" fmla="*/ 343 w 2571"/>
                <a:gd name="T39" fmla="*/ 480 h 2301"/>
                <a:gd name="T40" fmla="*/ 415 w 2571"/>
                <a:gd name="T41" fmla="*/ 378 h 2301"/>
                <a:gd name="T42" fmla="*/ 501 w 2571"/>
                <a:gd name="T43" fmla="*/ 289 h 2301"/>
                <a:gd name="T44" fmla="*/ 594 w 2571"/>
                <a:gd name="T45" fmla="*/ 223 h 2301"/>
                <a:gd name="T46" fmla="*/ 686 w 2571"/>
                <a:gd name="T47" fmla="*/ 173 h 2301"/>
                <a:gd name="T48" fmla="*/ 803 w 2571"/>
                <a:gd name="T49" fmla="*/ 107 h 2301"/>
                <a:gd name="T50" fmla="*/ 925 w 2571"/>
                <a:gd name="T51" fmla="*/ 47 h 2301"/>
                <a:gd name="T52" fmla="*/ 1044 w 2571"/>
                <a:gd name="T53" fmla="*/ 15 h 2301"/>
                <a:gd name="T54" fmla="*/ 1226 w 2571"/>
                <a:gd name="T55" fmla="*/ 0 h 2301"/>
                <a:gd name="T56" fmla="*/ 1408 w 2571"/>
                <a:gd name="T57" fmla="*/ 3 h 2301"/>
                <a:gd name="T58" fmla="*/ 1536 w 2571"/>
                <a:gd name="T59" fmla="*/ 17 h 2301"/>
                <a:gd name="T60" fmla="*/ 1694 w 2571"/>
                <a:gd name="T61" fmla="*/ 68 h 2301"/>
                <a:gd name="T62" fmla="*/ 1796 w 2571"/>
                <a:gd name="T63" fmla="*/ 119 h 2301"/>
                <a:gd name="T64" fmla="*/ 1891 w 2571"/>
                <a:gd name="T65" fmla="*/ 173 h 2301"/>
                <a:gd name="T66" fmla="*/ 2010 w 2571"/>
                <a:gd name="T67" fmla="*/ 241 h 2301"/>
                <a:gd name="T68" fmla="*/ 2112 w 2571"/>
                <a:gd name="T69" fmla="*/ 328 h 2301"/>
                <a:gd name="T70" fmla="*/ 2192 w 2571"/>
                <a:gd name="T71" fmla="*/ 426 h 2301"/>
                <a:gd name="T72" fmla="*/ 2252 w 2571"/>
                <a:gd name="T73" fmla="*/ 518 h 2301"/>
                <a:gd name="T74" fmla="*/ 2315 w 2571"/>
                <a:gd name="T75" fmla="*/ 602 h 2301"/>
                <a:gd name="T76" fmla="*/ 2386 w 2571"/>
                <a:gd name="T77" fmla="*/ 685 h 2301"/>
                <a:gd name="T78" fmla="*/ 2464 w 2571"/>
                <a:gd name="T79" fmla="*/ 790 h 2301"/>
                <a:gd name="T80" fmla="*/ 2517 w 2571"/>
                <a:gd name="T81" fmla="*/ 894 h 2301"/>
                <a:gd name="T82" fmla="*/ 2556 w 2571"/>
                <a:gd name="T83" fmla="*/ 1013 h 2301"/>
                <a:gd name="T84" fmla="*/ 2571 w 2571"/>
                <a:gd name="T85" fmla="*/ 1150 h 2301"/>
                <a:gd name="T86" fmla="*/ 2556 w 2571"/>
                <a:gd name="T87" fmla="*/ 1288 h 2301"/>
                <a:gd name="T88" fmla="*/ 2517 w 2571"/>
                <a:gd name="T89" fmla="*/ 1407 h 2301"/>
                <a:gd name="T90" fmla="*/ 2464 w 2571"/>
                <a:gd name="T91" fmla="*/ 1511 h 2301"/>
                <a:gd name="T92" fmla="*/ 2386 w 2571"/>
                <a:gd name="T93" fmla="*/ 1616 h 2301"/>
                <a:gd name="T94" fmla="*/ 2315 w 2571"/>
                <a:gd name="T95" fmla="*/ 1699 h 2301"/>
                <a:gd name="T96" fmla="*/ 2252 w 2571"/>
                <a:gd name="T97" fmla="*/ 1783 h 2301"/>
                <a:gd name="T98" fmla="*/ 2192 w 2571"/>
                <a:gd name="T99" fmla="*/ 1875 h 2301"/>
                <a:gd name="T100" fmla="*/ 2112 w 2571"/>
                <a:gd name="T101" fmla="*/ 1973 h 2301"/>
                <a:gd name="T102" fmla="*/ 2010 w 2571"/>
                <a:gd name="T103" fmla="*/ 2060 h 2301"/>
                <a:gd name="T104" fmla="*/ 1891 w 2571"/>
                <a:gd name="T105" fmla="*/ 2128 h 2301"/>
                <a:gd name="T106" fmla="*/ 1796 w 2571"/>
                <a:gd name="T107" fmla="*/ 2182 h 2301"/>
                <a:gd name="T108" fmla="*/ 1694 w 2571"/>
                <a:gd name="T109" fmla="*/ 2233 h 2301"/>
                <a:gd name="T110" fmla="*/ 1536 w 2571"/>
                <a:gd name="T111" fmla="*/ 2283 h 2301"/>
                <a:gd name="T112" fmla="*/ 1408 w 2571"/>
                <a:gd name="T113" fmla="*/ 2298 h 2301"/>
                <a:gd name="T114" fmla="*/ 1226 w 2571"/>
                <a:gd name="T115" fmla="*/ 2301 h 2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71" h="2301">
                  <a:moveTo>
                    <a:pt x="1044" y="2286"/>
                  </a:moveTo>
                  <a:lnTo>
                    <a:pt x="1035" y="2283"/>
                  </a:lnTo>
                  <a:lnTo>
                    <a:pt x="985" y="2269"/>
                  </a:lnTo>
                  <a:lnTo>
                    <a:pt x="925" y="2254"/>
                  </a:lnTo>
                  <a:lnTo>
                    <a:pt x="877" y="2233"/>
                  </a:lnTo>
                  <a:lnTo>
                    <a:pt x="865" y="2227"/>
                  </a:lnTo>
                  <a:lnTo>
                    <a:pt x="803" y="2194"/>
                  </a:lnTo>
                  <a:lnTo>
                    <a:pt x="779" y="2182"/>
                  </a:lnTo>
                  <a:lnTo>
                    <a:pt x="743" y="2161"/>
                  </a:lnTo>
                  <a:lnTo>
                    <a:pt x="686" y="2128"/>
                  </a:lnTo>
                  <a:lnTo>
                    <a:pt x="683" y="2128"/>
                  </a:lnTo>
                  <a:lnTo>
                    <a:pt x="624" y="2096"/>
                  </a:lnTo>
                  <a:lnTo>
                    <a:pt x="594" y="2078"/>
                  </a:lnTo>
                  <a:lnTo>
                    <a:pt x="561" y="2060"/>
                  </a:lnTo>
                  <a:lnTo>
                    <a:pt x="519" y="2027"/>
                  </a:lnTo>
                  <a:lnTo>
                    <a:pt x="501" y="2012"/>
                  </a:lnTo>
                  <a:lnTo>
                    <a:pt x="460" y="1973"/>
                  </a:lnTo>
                  <a:lnTo>
                    <a:pt x="442" y="1956"/>
                  </a:lnTo>
                  <a:lnTo>
                    <a:pt x="415" y="1923"/>
                  </a:lnTo>
                  <a:lnTo>
                    <a:pt x="382" y="1875"/>
                  </a:lnTo>
                  <a:lnTo>
                    <a:pt x="379" y="1872"/>
                  </a:lnTo>
                  <a:lnTo>
                    <a:pt x="343" y="1821"/>
                  </a:lnTo>
                  <a:lnTo>
                    <a:pt x="320" y="1783"/>
                  </a:lnTo>
                  <a:lnTo>
                    <a:pt x="311" y="1768"/>
                  </a:lnTo>
                  <a:lnTo>
                    <a:pt x="272" y="1717"/>
                  </a:lnTo>
                  <a:lnTo>
                    <a:pt x="260" y="1699"/>
                  </a:lnTo>
                  <a:lnTo>
                    <a:pt x="230" y="1666"/>
                  </a:lnTo>
                  <a:lnTo>
                    <a:pt x="200" y="1628"/>
                  </a:lnTo>
                  <a:lnTo>
                    <a:pt x="188" y="1616"/>
                  </a:lnTo>
                  <a:lnTo>
                    <a:pt x="147" y="1562"/>
                  </a:lnTo>
                  <a:lnTo>
                    <a:pt x="141" y="1550"/>
                  </a:lnTo>
                  <a:lnTo>
                    <a:pt x="111" y="1511"/>
                  </a:lnTo>
                  <a:lnTo>
                    <a:pt x="81" y="1461"/>
                  </a:lnTo>
                  <a:lnTo>
                    <a:pt x="78" y="1455"/>
                  </a:lnTo>
                  <a:lnTo>
                    <a:pt x="54" y="1407"/>
                  </a:lnTo>
                  <a:lnTo>
                    <a:pt x="33" y="1356"/>
                  </a:lnTo>
                  <a:lnTo>
                    <a:pt x="21" y="1306"/>
                  </a:lnTo>
                  <a:lnTo>
                    <a:pt x="18" y="1288"/>
                  </a:lnTo>
                  <a:lnTo>
                    <a:pt x="9" y="1255"/>
                  </a:lnTo>
                  <a:lnTo>
                    <a:pt x="3" y="1201"/>
                  </a:lnTo>
                  <a:lnTo>
                    <a:pt x="0" y="1150"/>
                  </a:lnTo>
                  <a:lnTo>
                    <a:pt x="3" y="1100"/>
                  </a:lnTo>
                  <a:lnTo>
                    <a:pt x="9" y="1046"/>
                  </a:lnTo>
                  <a:lnTo>
                    <a:pt x="18" y="1013"/>
                  </a:lnTo>
                  <a:lnTo>
                    <a:pt x="21" y="995"/>
                  </a:lnTo>
                  <a:lnTo>
                    <a:pt x="33" y="945"/>
                  </a:lnTo>
                  <a:lnTo>
                    <a:pt x="54" y="894"/>
                  </a:lnTo>
                  <a:lnTo>
                    <a:pt x="78" y="846"/>
                  </a:lnTo>
                  <a:lnTo>
                    <a:pt x="81" y="840"/>
                  </a:lnTo>
                  <a:lnTo>
                    <a:pt x="111" y="790"/>
                  </a:lnTo>
                  <a:lnTo>
                    <a:pt x="141" y="751"/>
                  </a:lnTo>
                  <a:lnTo>
                    <a:pt x="147" y="739"/>
                  </a:lnTo>
                  <a:lnTo>
                    <a:pt x="188" y="685"/>
                  </a:lnTo>
                  <a:lnTo>
                    <a:pt x="200" y="673"/>
                  </a:lnTo>
                  <a:lnTo>
                    <a:pt x="230" y="635"/>
                  </a:lnTo>
                  <a:lnTo>
                    <a:pt x="260" y="602"/>
                  </a:lnTo>
                  <a:lnTo>
                    <a:pt x="272" y="584"/>
                  </a:lnTo>
                  <a:lnTo>
                    <a:pt x="311" y="533"/>
                  </a:lnTo>
                  <a:lnTo>
                    <a:pt x="320" y="518"/>
                  </a:lnTo>
                  <a:lnTo>
                    <a:pt x="343" y="480"/>
                  </a:lnTo>
                  <a:lnTo>
                    <a:pt x="379" y="429"/>
                  </a:lnTo>
                  <a:lnTo>
                    <a:pt x="382" y="426"/>
                  </a:lnTo>
                  <a:lnTo>
                    <a:pt x="415" y="378"/>
                  </a:lnTo>
                  <a:lnTo>
                    <a:pt x="442" y="345"/>
                  </a:lnTo>
                  <a:lnTo>
                    <a:pt x="460" y="328"/>
                  </a:lnTo>
                  <a:lnTo>
                    <a:pt x="501" y="289"/>
                  </a:lnTo>
                  <a:lnTo>
                    <a:pt x="519" y="274"/>
                  </a:lnTo>
                  <a:lnTo>
                    <a:pt x="561" y="241"/>
                  </a:lnTo>
                  <a:lnTo>
                    <a:pt x="594" y="223"/>
                  </a:lnTo>
                  <a:lnTo>
                    <a:pt x="624" y="205"/>
                  </a:lnTo>
                  <a:lnTo>
                    <a:pt x="683" y="173"/>
                  </a:lnTo>
                  <a:lnTo>
                    <a:pt x="686" y="173"/>
                  </a:lnTo>
                  <a:lnTo>
                    <a:pt x="743" y="140"/>
                  </a:lnTo>
                  <a:lnTo>
                    <a:pt x="779" y="119"/>
                  </a:lnTo>
                  <a:lnTo>
                    <a:pt x="803" y="107"/>
                  </a:lnTo>
                  <a:lnTo>
                    <a:pt x="865" y="74"/>
                  </a:lnTo>
                  <a:lnTo>
                    <a:pt x="877" y="68"/>
                  </a:lnTo>
                  <a:lnTo>
                    <a:pt x="925" y="47"/>
                  </a:lnTo>
                  <a:lnTo>
                    <a:pt x="985" y="32"/>
                  </a:lnTo>
                  <a:lnTo>
                    <a:pt x="1035" y="17"/>
                  </a:lnTo>
                  <a:lnTo>
                    <a:pt x="1044" y="15"/>
                  </a:lnTo>
                  <a:lnTo>
                    <a:pt x="1107" y="6"/>
                  </a:lnTo>
                  <a:lnTo>
                    <a:pt x="1166" y="3"/>
                  </a:lnTo>
                  <a:lnTo>
                    <a:pt x="1226" y="0"/>
                  </a:lnTo>
                  <a:lnTo>
                    <a:pt x="1286" y="0"/>
                  </a:lnTo>
                  <a:lnTo>
                    <a:pt x="1348" y="0"/>
                  </a:lnTo>
                  <a:lnTo>
                    <a:pt x="1408" y="3"/>
                  </a:lnTo>
                  <a:lnTo>
                    <a:pt x="1468" y="6"/>
                  </a:lnTo>
                  <a:lnTo>
                    <a:pt x="1527" y="15"/>
                  </a:lnTo>
                  <a:lnTo>
                    <a:pt x="1536" y="17"/>
                  </a:lnTo>
                  <a:lnTo>
                    <a:pt x="1590" y="32"/>
                  </a:lnTo>
                  <a:lnTo>
                    <a:pt x="1650" y="47"/>
                  </a:lnTo>
                  <a:lnTo>
                    <a:pt x="1694" y="68"/>
                  </a:lnTo>
                  <a:lnTo>
                    <a:pt x="1709" y="74"/>
                  </a:lnTo>
                  <a:lnTo>
                    <a:pt x="1769" y="107"/>
                  </a:lnTo>
                  <a:lnTo>
                    <a:pt x="1796" y="119"/>
                  </a:lnTo>
                  <a:lnTo>
                    <a:pt x="1831" y="140"/>
                  </a:lnTo>
                  <a:lnTo>
                    <a:pt x="1888" y="173"/>
                  </a:lnTo>
                  <a:lnTo>
                    <a:pt x="1891" y="173"/>
                  </a:lnTo>
                  <a:lnTo>
                    <a:pt x="1951" y="205"/>
                  </a:lnTo>
                  <a:lnTo>
                    <a:pt x="1981" y="223"/>
                  </a:lnTo>
                  <a:lnTo>
                    <a:pt x="2010" y="241"/>
                  </a:lnTo>
                  <a:lnTo>
                    <a:pt x="2055" y="274"/>
                  </a:lnTo>
                  <a:lnTo>
                    <a:pt x="2073" y="289"/>
                  </a:lnTo>
                  <a:lnTo>
                    <a:pt x="2112" y="328"/>
                  </a:lnTo>
                  <a:lnTo>
                    <a:pt x="2133" y="345"/>
                  </a:lnTo>
                  <a:lnTo>
                    <a:pt x="2159" y="378"/>
                  </a:lnTo>
                  <a:lnTo>
                    <a:pt x="2192" y="426"/>
                  </a:lnTo>
                  <a:lnTo>
                    <a:pt x="2195" y="429"/>
                  </a:lnTo>
                  <a:lnTo>
                    <a:pt x="2231" y="480"/>
                  </a:lnTo>
                  <a:lnTo>
                    <a:pt x="2252" y="518"/>
                  </a:lnTo>
                  <a:lnTo>
                    <a:pt x="2261" y="533"/>
                  </a:lnTo>
                  <a:lnTo>
                    <a:pt x="2300" y="584"/>
                  </a:lnTo>
                  <a:lnTo>
                    <a:pt x="2315" y="602"/>
                  </a:lnTo>
                  <a:lnTo>
                    <a:pt x="2341" y="635"/>
                  </a:lnTo>
                  <a:lnTo>
                    <a:pt x="2374" y="673"/>
                  </a:lnTo>
                  <a:lnTo>
                    <a:pt x="2386" y="685"/>
                  </a:lnTo>
                  <a:lnTo>
                    <a:pt x="2425" y="739"/>
                  </a:lnTo>
                  <a:lnTo>
                    <a:pt x="2434" y="751"/>
                  </a:lnTo>
                  <a:lnTo>
                    <a:pt x="2464" y="790"/>
                  </a:lnTo>
                  <a:lnTo>
                    <a:pt x="2491" y="840"/>
                  </a:lnTo>
                  <a:lnTo>
                    <a:pt x="2493" y="846"/>
                  </a:lnTo>
                  <a:lnTo>
                    <a:pt x="2517" y="894"/>
                  </a:lnTo>
                  <a:lnTo>
                    <a:pt x="2538" y="945"/>
                  </a:lnTo>
                  <a:lnTo>
                    <a:pt x="2550" y="995"/>
                  </a:lnTo>
                  <a:lnTo>
                    <a:pt x="2556" y="1013"/>
                  </a:lnTo>
                  <a:lnTo>
                    <a:pt x="2562" y="1046"/>
                  </a:lnTo>
                  <a:lnTo>
                    <a:pt x="2571" y="1100"/>
                  </a:lnTo>
                  <a:lnTo>
                    <a:pt x="2571" y="1150"/>
                  </a:lnTo>
                  <a:lnTo>
                    <a:pt x="2571" y="1201"/>
                  </a:lnTo>
                  <a:lnTo>
                    <a:pt x="2562" y="1255"/>
                  </a:lnTo>
                  <a:lnTo>
                    <a:pt x="2556" y="1288"/>
                  </a:lnTo>
                  <a:lnTo>
                    <a:pt x="2550" y="1306"/>
                  </a:lnTo>
                  <a:lnTo>
                    <a:pt x="2538" y="1356"/>
                  </a:lnTo>
                  <a:lnTo>
                    <a:pt x="2517" y="1407"/>
                  </a:lnTo>
                  <a:lnTo>
                    <a:pt x="2493" y="1455"/>
                  </a:lnTo>
                  <a:lnTo>
                    <a:pt x="2491" y="1461"/>
                  </a:lnTo>
                  <a:lnTo>
                    <a:pt x="2464" y="1511"/>
                  </a:lnTo>
                  <a:lnTo>
                    <a:pt x="2434" y="1550"/>
                  </a:lnTo>
                  <a:lnTo>
                    <a:pt x="2425" y="1562"/>
                  </a:lnTo>
                  <a:lnTo>
                    <a:pt x="2386" y="1616"/>
                  </a:lnTo>
                  <a:lnTo>
                    <a:pt x="2374" y="1628"/>
                  </a:lnTo>
                  <a:lnTo>
                    <a:pt x="2341" y="1666"/>
                  </a:lnTo>
                  <a:lnTo>
                    <a:pt x="2315" y="1699"/>
                  </a:lnTo>
                  <a:lnTo>
                    <a:pt x="2300" y="1717"/>
                  </a:lnTo>
                  <a:lnTo>
                    <a:pt x="2261" y="1768"/>
                  </a:lnTo>
                  <a:lnTo>
                    <a:pt x="2252" y="1783"/>
                  </a:lnTo>
                  <a:lnTo>
                    <a:pt x="2231" y="1821"/>
                  </a:lnTo>
                  <a:lnTo>
                    <a:pt x="2195" y="1872"/>
                  </a:lnTo>
                  <a:lnTo>
                    <a:pt x="2192" y="1875"/>
                  </a:lnTo>
                  <a:lnTo>
                    <a:pt x="2159" y="1923"/>
                  </a:lnTo>
                  <a:lnTo>
                    <a:pt x="2133" y="1956"/>
                  </a:lnTo>
                  <a:lnTo>
                    <a:pt x="2112" y="1973"/>
                  </a:lnTo>
                  <a:lnTo>
                    <a:pt x="2073" y="2012"/>
                  </a:lnTo>
                  <a:lnTo>
                    <a:pt x="2055" y="2027"/>
                  </a:lnTo>
                  <a:lnTo>
                    <a:pt x="2010" y="2060"/>
                  </a:lnTo>
                  <a:lnTo>
                    <a:pt x="1981" y="2078"/>
                  </a:lnTo>
                  <a:lnTo>
                    <a:pt x="1951" y="2096"/>
                  </a:lnTo>
                  <a:lnTo>
                    <a:pt x="1891" y="2128"/>
                  </a:lnTo>
                  <a:lnTo>
                    <a:pt x="1888" y="2128"/>
                  </a:lnTo>
                  <a:lnTo>
                    <a:pt x="1831" y="2161"/>
                  </a:lnTo>
                  <a:lnTo>
                    <a:pt x="1796" y="2182"/>
                  </a:lnTo>
                  <a:lnTo>
                    <a:pt x="1769" y="2194"/>
                  </a:lnTo>
                  <a:lnTo>
                    <a:pt x="1709" y="2227"/>
                  </a:lnTo>
                  <a:lnTo>
                    <a:pt x="1694" y="2233"/>
                  </a:lnTo>
                  <a:lnTo>
                    <a:pt x="1650" y="2254"/>
                  </a:lnTo>
                  <a:lnTo>
                    <a:pt x="1590" y="2269"/>
                  </a:lnTo>
                  <a:lnTo>
                    <a:pt x="1536" y="2283"/>
                  </a:lnTo>
                  <a:lnTo>
                    <a:pt x="1527" y="2286"/>
                  </a:lnTo>
                  <a:lnTo>
                    <a:pt x="1468" y="2295"/>
                  </a:lnTo>
                  <a:lnTo>
                    <a:pt x="1408" y="2298"/>
                  </a:lnTo>
                  <a:lnTo>
                    <a:pt x="1348" y="2301"/>
                  </a:lnTo>
                  <a:lnTo>
                    <a:pt x="1286" y="2301"/>
                  </a:lnTo>
                  <a:lnTo>
                    <a:pt x="1226" y="2301"/>
                  </a:lnTo>
                  <a:lnTo>
                    <a:pt x="1166" y="2298"/>
                  </a:lnTo>
                </a:path>
              </a:pathLst>
            </a:custGeom>
            <a:noFill/>
            <a:ln w="4826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Freeform 130"/>
            <p:cNvSpPr>
              <a:spLocks/>
            </p:cNvSpPr>
            <p:nvPr/>
          </p:nvSpPr>
          <p:spPr bwMode="auto">
            <a:xfrm flipV="1">
              <a:off x="908" y="1530"/>
              <a:ext cx="2571" cy="2301"/>
            </a:xfrm>
            <a:custGeom>
              <a:avLst/>
              <a:gdLst>
                <a:gd name="T0" fmla="*/ 985 w 2571"/>
                <a:gd name="T1" fmla="*/ 2269 h 2301"/>
                <a:gd name="T2" fmla="*/ 865 w 2571"/>
                <a:gd name="T3" fmla="*/ 2227 h 2301"/>
                <a:gd name="T4" fmla="*/ 743 w 2571"/>
                <a:gd name="T5" fmla="*/ 2161 h 2301"/>
                <a:gd name="T6" fmla="*/ 624 w 2571"/>
                <a:gd name="T7" fmla="*/ 2096 h 2301"/>
                <a:gd name="T8" fmla="*/ 519 w 2571"/>
                <a:gd name="T9" fmla="*/ 2027 h 2301"/>
                <a:gd name="T10" fmla="*/ 442 w 2571"/>
                <a:gd name="T11" fmla="*/ 1956 h 2301"/>
                <a:gd name="T12" fmla="*/ 379 w 2571"/>
                <a:gd name="T13" fmla="*/ 1872 h 2301"/>
                <a:gd name="T14" fmla="*/ 311 w 2571"/>
                <a:gd name="T15" fmla="*/ 1768 h 2301"/>
                <a:gd name="T16" fmla="*/ 230 w 2571"/>
                <a:gd name="T17" fmla="*/ 1666 h 2301"/>
                <a:gd name="T18" fmla="*/ 147 w 2571"/>
                <a:gd name="T19" fmla="*/ 1562 h 2301"/>
                <a:gd name="T20" fmla="*/ 81 w 2571"/>
                <a:gd name="T21" fmla="*/ 1461 h 2301"/>
                <a:gd name="T22" fmla="*/ 33 w 2571"/>
                <a:gd name="T23" fmla="*/ 1356 h 2301"/>
                <a:gd name="T24" fmla="*/ 9 w 2571"/>
                <a:gd name="T25" fmla="*/ 1255 h 2301"/>
                <a:gd name="T26" fmla="*/ 3 w 2571"/>
                <a:gd name="T27" fmla="*/ 1100 h 2301"/>
                <a:gd name="T28" fmla="*/ 21 w 2571"/>
                <a:gd name="T29" fmla="*/ 995 h 2301"/>
                <a:gd name="T30" fmla="*/ 78 w 2571"/>
                <a:gd name="T31" fmla="*/ 846 h 2301"/>
                <a:gd name="T32" fmla="*/ 141 w 2571"/>
                <a:gd name="T33" fmla="*/ 751 h 2301"/>
                <a:gd name="T34" fmla="*/ 200 w 2571"/>
                <a:gd name="T35" fmla="*/ 673 h 2301"/>
                <a:gd name="T36" fmla="*/ 272 w 2571"/>
                <a:gd name="T37" fmla="*/ 584 h 2301"/>
                <a:gd name="T38" fmla="*/ 343 w 2571"/>
                <a:gd name="T39" fmla="*/ 480 h 2301"/>
                <a:gd name="T40" fmla="*/ 415 w 2571"/>
                <a:gd name="T41" fmla="*/ 378 h 2301"/>
                <a:gd name="T42" fmla="*/ 501 w 2571"/>
                <a:gd name="T43" fmla="*/ 289 h 2301"/>
                <a:gd name="T44" fmla="*/ 594 w 2571"/>
                <a:gd name="T45" fmla="*/ 223 h 2301"/>
                <a:gd name="T46" fmla="*/ 686 w 2571"/>
                <a:gd name="T47" fmla="*/ 173 h 2301"/>
                <a:gd name="T48" fmla="*/ 803 w 2571"/>
                <a:gd name="T49" fmla="*/ 107 h 2301"/>
                <a:gd name="T50" fmla="*/ 925 w 2571"/>
                <a:gd name="T51" fmla="*/ 47 h 2301"/>
                <a:gd name="T52" fmla="*/ 1044 w 2571"/>
                <a:gd name="T53" fmla="*/ 15 h 2301"/>
                <a:gd name="T54" fmla="*/ 1226 w 2571"/>
                <a:gd name="T55" fmla="*/ 0 h 2301"/>
                <a:gd name="T56" fmla="*/ 1408 w 2571"/>
                <a:gd name="T57" fmla="*/ 3 h 2301"/>
                <a:gd name="T58" fmla="*/ 1536 w 2571"/>
                <a:gd name="T59" fmla="*/ 17 h 2301"/>
                <a:gd name="T60" fmla="*/ 1694 w 2571"/>
                <a:gd name="T61" fmla="*/ 68 h 2301"/>
                <a:gd name="T62" fmla="*/ 1796 w 2571"/>
                <a:gd name="T63" fmla="*/ 119 h 2301"/>
                <a:gd name="T64" fmla="*/ 1891 w 2571"/>
                <a:gd name="T65" fmla="*/ 173 h 2301"/>
                <a:gd name="T66" fmla="*/ 2010 w 2571"/>
                <a:gd name="T67" fmla="*/ 241 h 2301"/>
                <a:gd name="T68" fmla="*/ 2112 w 2571"/>
                <a:gd name="T69" fmla="*/ 328 h 2301"/>
                <a:gd name="T70" fmla="*/ 2192 w 2571"/>
                <a:gd name="T71" fmla="*/ 426 h 2301"/>
                <a:gd name="T72" fmla="*/ 2252 w 2571"/>
                <a:gd name="T73" fmla="*/ 518 h 2301"/>
                <a:gd name="T74" fmla="*/ 2315 w 2571"/>
                <a:gd name="T75" fmla="*/ 602 h 2301"/>
                <a:gd name="T76" fmla="*/ 2386 w 2571"/>
                <a:gd name="T77" fmla="*/ 685 h 2301"/>
                <a:gd name="T78" fmla="*/ 2464 w 2571"/>
                <a:gd name="T79" fmla="*/ 790 h 2301"/>
                <a:gd name="T80" fmla="*/ 2517 w 2571"/>
                <a:gd name="T81" fmla="*/ 894 h 2301"/>
                <a:gd name="T82" fmla="*/ 2556 w 2571"/>
                <a:gd name="T83" fmla="*/ 1013 h 2301"/>
                <a:gd name="T84" fmla="*/ 2571 w 2571"/>
                <a:gd name="T85" fmla="*/ 1150 h 2301"/>
                <a:gd name="T86" fmla="*/ 2556 w 2571"/>
                <a:gd name="T87" fmla="*/ 1288 h 2301"/>
                <a:gd name="T88" fmla="*/ 2517 w 2571"/>
                <a:gd name="T89" fmla="*/ 1407 h 2301"/>
                <a:gd name="T90" fmla="*/ 2464 w 2571"/>
                <a:gd name="T91" fmla="*/ 1511 h 2301"/>
                <a:gd name="T92" fmla="*/ 2386 w 2571"/>
                <a:gd name="T93" fmla="*/ 1616 h 2301"/>
                <a:gd name="T94" fmla="*/ 2315 w 2571"/>
                <a:gd name="T95" fmla="*/ 1699 h 2301"/>
                <a:gd name="T96" fmla="*/ 2252 w 2571"/>
                <a:gd name="T97" fmla="*/ 1783 h 2301"/>
                <a:gd name="T98" fmla="*/ 2192 w 2571"/>
                <a:gd name="T99" fmla="*/ 1875 h 2301"/>
                <a:gd name="T100" fmla="*/ 2112 w 2571"/>
                <a:gd name="T101" fmla="*/ 1973 h 2301"/>
                <a:gd name="T102" fmla="*/ 2010 w 2571"/>
                <a:gd name="T103" fmla="*/ 2060 h 2301"/>
                <a:gd name="T104" fmla="*/ 1891 w 2571"/>
                <a:gd name="T105" fmla="*/ 2128 h 2301"/>
                <a:gd name="T106" fmla="*/ 1796 w 2571"/>
                <a:gd name="T107" fmla="*/ 2182 h 2301"/>
                <a:gd name="T108" fmla="*/ 1694 w 2571"/>
                <a:gd name="T109" fmla="*/ 2233 h 2301"/>
                <a:gd name="T110" fmla="*/ 1536 w 2571"/>
                <a:gd name="T111" fmla="*/ 2283 h 2301"/>
                <a:gd name="T112" fmla="*/ 1408 w 2571"/>
                <a:gd name="T113" fmla="*/ 2298 h 2301"/>
                <a:gd name="T114" fmla="*/ 1226 w 2571"/>
                <a:gd name="T115" fmla="*/ 2301 h 2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71" h="2301">
                  <a:moveTo>
                    <a:pt x="1044" y="2286"/>
                  </a:moveTo>
                  <a:lnTo>
                    <a:pt x="1035" y="2283"/>
                  </a:lnTo>
                  <a:lnTo>
                    <a:pt x="985" y="2269"/>
                  </a:lnTo>
                  <a:lnTo>
                    <a:pt x="925" y="2254"/>
                  </a:lnTo>
                  <a:lnTo>
                    <a:pt x="877" y="2233"/>
                  </a:lnTo>
                  <a:lnTo>
                    <a:pt x="865" y="2227"/>
                  </a:lnTo>
                  <a:lnTo>
                    <a:pt x="803" y="2194"/>
                  </a:lnTo>
                  <a:lnTo>
                    <a:pt x="779" y="2182"/>
                  </a:lnTo>
                  <a:lnTo>
                    <a:pt x="743" y="2161"/>
                  </a:lnTo>
                  <a:lnTo>
                    <a:pt x="686" y="2128"/>
                  </a:lnTo>
                  <a:lnTo>
                    <a:pt x="683" y="2128"/>
                  </a:lnTo>
                  <a:lnTo>
                    <a:pt x="624" y="2096"/>
                  </a:lnTo>
                  <a:lnTo>
                    <a:pt x="594" y="2078"/>
                  </a:lnTo>
                  <a:lnTo>
                    <a:pt x="561" y="2060"/>
                  </a:lnTo>
                  <a:lnTo>
                    <a:pt x="519" y="2027"/>
                  </a:lnTo>
                  <a:lnTo>
                    <a:pt x="501" y="2012"/>
                  </a:lnTo>
                  <a:lnTo>
                    <a:pt x="460" y="1973"/>
                  </a:lnTo>
                  <a:lnTo>
                    <a:pt x="442" y="1956"/>
                  </a:lnTo>
                  <a:lnTo>
                    <a:pt x="415" y="1923"/>
                  </a:lnTo>
                  <a:lnTo>
                    <a:pt x="382" y="1875"/>
                  </a:lnTo>
                  <a:lnTo>
                    <a:pt x="379" y="1872"/>
                  </a:lnTo>
                  <a:lnTo>
                    <a:pt x="343" y="1821"/>
                  </a:lnTo>
                  <a:lnTo>
                    <a:pt x="320" y="1783"/>
                  </a:lnTo>
                  <a:lnTo>
                    <a:pt x="311" y="1768"/>
                  </a:lnTo>
                  <a:lnTo>
                    <a:pt x="272" y="1717"/>
                  </a:lnTo>
                  <a:lnTo>
                    <a:pt x="260" y="1699"/>
                  </a:lnTo>
                  <a:lnTo>
                    <a:pt x="230" y="1666"/>
                  </a:lnTo>
                  <a:lnTo>
                    <a:pt x="200" y="1628"/>
                  </a:lnTo>
                  <a:lnTo>
                    <a:pt x="188" y="1616"/>
                  </a:lnTo>
                  <a:lnTo>
                    <a:pt x="147" y="1562"/>
                  </a:lnTo>
                  <a:lnTo>
                    <a:pt x="141" y="1550"/>
                  </a:lnTo>
                  <a:lnTo>
                    <a:pt x="111" y="1511"/>
                  </a:lnTo>
                  <a:lnTo>
                    <a:pt x="81" y="1461"/>
                  </a:lnTo>
                  <a:lnTo>
                    <a:pt x="78" y="1455"/>
                  </a:lnTo>
                  <a:lnTo>
                    <a:pt x="54" y="1407"/>
                  </a:lnTo>
                  <a:lnTo>
                    <a:pt x="33" y="1356"/>
                  </a:lnTo>
                  <a:lnTo>
                    <a:pt x="21" y="1306"/>
                  </a:lnTo>
                  <a:lnTo>
                    <a:pt x="18" y="1288"/>
                  </a:lnTo>
                  <a:lnTo>
                    <a:pt x="9" y="1255"/>
                  </a:lnTo>
                  <a:lnTo>
                    <a:pt x="3" y="1201"/>
                  </a:lnTo>
                  <a:lnTo>
                    <a:pt x="0" y="1150"/>
                  </a:lnTo>
                  <a:lnTo>
                    <a:pt x="3" y="1100"/>
                  </a:lnTo>
                  <a:lnTo>
                    <a:pt x="9" y="1046"/>
                  </a:lnTo>
                  <a:lnTo>
                    <a:pt x="18" y="1013"/>
                  </a:lnTo>
                  <a:lnTo>
                    <a:pt x="21" y="995"/>
                  </a:lnTo>
                  <a:lnTo>
                    <a:pt x="33" y="945"/>
                  </a:lnTo>
                  <a:lnTo>
                    <a:pt x="54" y="894"/>
                  </a:lnTo>
                  <a:lnTo>
                    <a:pt x="78" y="846"/>
                  </a:lnTo>
                  <a:lnTo>
                    <a:pt x="81" y="840"/>
                  </a:lnTo>
                  <a:lnTo>
                    <a:pt x="111" y="790"/>
                  </a:lnTo>
                  <a:lnTo>
                    <a:pt x="141" y="751"/>
                  </a:lnTo>
                  <a:lnTo>
                    <a:pt x="147" y="739"/>
                  </a:lnTo>
                  <a:lnTo>
                    <a:pt x="188" y="685"/>
                  </a:lnTo>
                  <a:lnTo>
                    <a:pt x="200" y="673"/>
                  </a:lnTo>
                  <a:lnTo>
                    <a:pt x="230" y="635"/>
                  </a:lnTo>
                  <a:lnTo>
                    <a:pt x="260" y="602"/>
                  </a:lnTo>
                  <a:lnTo>
                    <a:pt x="272" y="584"/>
                  </a:lnTo>
                  <a:lnTo>
                    <a:pt x="311" y="533"/>
                  </a:lnTo>
                  <a:lnTo>
                    <a:pt x="320" y="518"/>
                  </a:lnTo>
                  <a:lnTo>
                    <a:pt x="343" y="480"/>
                  </a:lnTo>
                  <a:lnTo>
                    <a:pt x="379" y="429"/>
                  </a:lnTo>
                  <a:lnTo>
                    <a:pt x="382" y="426"/>
                  </a:lnTo>
                  <a:lnTo>
                    <a:pt x="415" y="378"/>
                  </a:lnTo>
                  <a:lnTo>
                    <a:pt x="442" y="345"/>
                  </a:lnTo>
                  <a:lnTo>
                    <a:pt x="460" y="328"/>
                  </a:lnTo>
                  <a:lnTo>
                    <a:pt x="501" y="289"/>
                  </a:lnTo>
                  <a:lnTo>
                    <a:pt x="519" y="274"/>
                  </a:lnTo>
                  <a:lnTo>
                    <a:pt x="561" y="241"/>
                  </a:lnTo>
                  <a:lnTo>
                    <a:pt x="594" y="223"/>
                  </a:lnTo>
                  <a:lnTo>
                    <a:pt x="624" y="205"/>
                  </a:lnTo>
                  <a:lnTo>
                    <a:pt x="683" y="173"/>
                  </a:lnTo>
                  <a:lnTo>
                    <a:pt x="686" y="173"/>
                  </a:lnTo>
                  <a:lnTo>
                    <a:pt x="743" y="140"/>
                  </a:lnTo>
                  <a:lnTo>
                    <a:pt x="779" y="119"/>
                  </a:lnTo>
                  <a:lnTo>
                    <a:pt x="803" y="107"/>
                  </a:lnTo>
                  <a:lnTo>
                    <a:pt x="865" y="74"/>
                  </a:lnTo>
                  <a:lnTo>
                    <a:pt x="877" y="68"/>
                  </a:lnTo>
                  <a:lnTo>
                    <a:pt x="925" y="47"/>
                  </a:lnTo>
                  <a:lnTo>
                    <a:pt x="985" y="32"/>
                  </a:lnTo>
                  <a:lnTo>
                    <a:pt x="1035" y="17"/>
                  </a:lnTo>
                  <a:lnTo>
                    <a:pt x="1044" y="15"/>
                  </a:lnTo>
                  <a:lnTo>
                    <a:pt x="1107" y="6"/>
                  </a:lnTo>
                  <a:lnTo>
                    <a:pt x="1166" y="3"/>
                  </a:lnTo>
                  <a:lnTo>
                    <a:pt x="1226" y="0"/>
                  </a:lnTo>
                  <a:lnTo>
                    <a:pt x="1286" y="0"/>
                  </a:lnTo>
                  <a:lnTo>
                    <a:pt x="1348" y="0"/>
                  </a:lnTo>
                  <a:lnTo>
                    <a:pt x="1408" y="3"/>
                  </a:lnTo>
                  <a:lnTo>
                    <a:pt x="1468" y="6"/>
                  </a:lnTo>
                  <a:lnTo>
                    <a:pt x="1527" y="15"/>
                  </a:lnTo>
                  <a:lnTo>
                    <a:pt x="1536" y="17"/>
                  </a:lnTo>
                  <a:lnTo>
                    <a:pt x="1590" y="32"/>
                  </a:lnTo>
                  <a:lnTo>
                    <a:pt x="1650" y="47"/>
                  </a:lnTo>
                  <a:lnTo>
                    <a:pt x="1694" y="68"/>
                  </a:lnTo>
                  <a:lnTo>
                    <a:pt x="1709" y="74"/>
                  </a:lnTo>
                  <a:lnTo>
                    <a:pt x="1769" y="107"/>
                  </a:lnTo>
                  <a:lnTo>
                    <a:pt x="1796" y="119"/>
                  </a:lnTo>
                  <a:lnTo>
                    <a:pt x="1831" y="140"/>
                  </a:lnTo>
                  <a:lnTo>
                    <a:pt x="1888" y="173"/>
                  </a:lnTo>
                  <a:lnTo>
                    <a:pt x="1891" y="173"/>
                  </a:lnTo>
                  <a:lnTo>
                    <a:pt x="1951" y="205"/>
                  </a:lnTo>
                  <a:lnTo>
                    <a:pt x="1981" y="223"/>
                  </a:lnTo>
                  <a:lnTo>
                    <a:pt x="2010" y="241"/>
                  </a:lnTo>
                  <a:lnTo>
                    <a:pt x="2055" y="274"/>
                  </a:lnTo>
                  <a:lnTo>
                    <a:pt x="2073" y="289"/>
                  </a:lnTo>
                  <a:lnTo>
                    <a:pt x="2112" y="328"/>
                  </a:lnTo>
                  <a:lnTo>
                    <a:pt x="2133" y="345"/>
                  </a:lnTo>
                  <a:lnTo>
                    <a:pt x="2159" y="378"/>
                  </a:lnTo>
                  <a:lnTo>
                    <a:pt x="2192" y="426"/>
                  </a:lnTo>
                  <a:lnTo>
                    <a:pt x="2195" y="429"/>
                  </a:lnTo>
                  <a:lnTo>
                    <a:pt x="2231" y="480"/>
                  </a:lnTo>
                  <a:lnTo>
                    <a:pt x="2252" y="518"/>
                  </a:lnTo>
                  <a:lnTo>
                    <a:pt x="2261" y="533"/>
                  </a:lnTo>
                  <a:lnTo>
                    <a:pt x="2300" y="584"/>
                  </a:lnTo>
                  <a:lnTo>
                    <a:pt x="2315" y="602"/>
                  </a:lnTo>
                  <a:lnTo>
                    <a:pt x="2341" y="635"/>
                  </a:lnTo>
                  <a:lnTo>
                    <a:pt x="2374" y="673"/>
                  </a:lnTo>
                  <a:lnTo>
                    <a:pt x="2386" y="685"/>
                  </a:lnTo>
                  <a:lnTo>
                    <a:pt x="2425" y="739"/>
                  </a:lnTo>
                  <a:lnTo>
                    <a:pt x="2434" y="751"/>
                  </a:lnTo>
                  <a:lnTo>
                    <a:pt x="2464" y="790"/>
                  </a:lnTo>
                  <a:lnTo>
                    <a:pt x="2491" y="840"/>
                  </a:lnTo>
                  <a:lnTo>
                    <a:pt x="2493" y="846"/>
                  </a:lnTo>
                  <a:lnTo>
                    <a:pt x="2517" y="894"/>
                  </a:lnTo>
                  <a:lnTo>
                    <a:pt x="2538" y="945"/>
                  </a:lnTo>
                  <a:lnTo>
                    <a:pt x="2550" y="995"/>
                  </a:lnTo>
                  <a:lnTo>
                    <a:pt x="2556" y="1013"/>
                  </a:lnTo>
                  <a:lnTo>
                    <a:pt x="2562" y="1046"/>
                  </a:lnTo>
                  <a:lnTo>
                    <a:pt x="2571" y="1100"/>
                  </a:lnTo>
                  <a:lnTo>
                    <a:pt x="2571" y="1150"/>
                  </a:lnTo>
                  <a:lnTo>
                    <a:pt x="2571" y="1201"/>
                  </a:lnTo>
                  <a:lnTo>
                    <a:pt x="2562" y="1255"/>
                  </a:lnTo>
                  <a:lnTo>
                    <a:pt x="2556" y="1288"/>
                  </a:lnTo>
                  <a:lnTo>
                    <a:pt x="2550" y="1306"/>
                  </a:lnTo>
                  <a:lnTo>
                    <a:pt x="2538" y="1356"/>
                  </a:lnTo>
                  <a:lnTo>
                    <a:pt x="2517" y="1407"/>
                  </a:lnTo>
                  <a:lnTo>
                    <a:pt x="2493" y="1455"/>
                  </a:lnTo>
                  <a:lnTo>
                    <a:pt x="2491" y="1461"/>
                  </a:lnTo>
                  <a:lnTo>
                    <a:pt x="2464" y="1511"/>
                  </a:lnTo>
                  <a:lnTo>
                    <a:pt x="2434" y="1550"/>
                  </a:lnTo>
                  <a:lnTo>
                    <a:pt x="2425" y="1562"/>
                  </a:lnTo>
                  <a:lnTo>
                    <a:pt x="2386" y="1616"/>
                  </a:lnTo>
                  <a:lnTo>
                    <a:pt x="2374" y="1628"/>
                  </a:lnTo>
                  <a:lnTo>
                    <a:pt x="2341" y="1666"/>
                  </a:lnTo>
                  <a:lnTo>
                    <a:pt x="2315" y="1699"/>
                  </a:lnTo>
                  <a:lnTo>
                    <a:pt x="2300" y="1717"/>
                  </a:lnTo>
                  <a:lnTo>
                    <a:pt x="2261" y="1768"/>
                  </a:lnTo>
                  <a:lnTo>
                    <a:pt x="2252" y="1783"/>
                  </a:lnTo>
                  <a:lnTo>
                    <a:pt x="2231" y="1821"/>
                  </a:lnTo>
                  <a:lnTo>
                    <a:pt x="2195" y="1872"/>
                  </a:lnTo>
                  <a:lnTo>
                    <a:pt x="2192" y="1875"/>
                  </a:lnTo>
                  <a:lnTo>
                    <a:pt x="2159" y="1923"/>
                  </a:lnTo>
                  <a:lnTo>
                    <a:pt x="2133" y="1956"/>
                  </a:lnTo>
                  <a:lnTo>
                    <a:pt x="2112" y="1973"/>
                  </a:lnTo>
                  <a:lnTo>
                    <a:pt x="2073" y="2012"/>
                  </a:lnTo>
                  <a:lnTo>
                    <a:pt x="2055" y="2027"/>
                  </a:lnTo>
                  <a:lnTo>
                    <a:pt x="2010" y="2060"/>
                  </a:lnTo>
                  <a:lnTo>
                    <a:pt x="1981" y="2078"/>
                  </a:lnTo>
                  <a:lnTo>
                    <a:pt x="1951" y="2096"/>
                  </a:lnTo>
                  <a:lnTo>
                    <a:pt x="1891" y="2128"/>
                  </a:lnTo>
                  <a:lnTo>
                    <a:pt x="1888" y="2128"/>
                  </a:lnTo>
                  <a:lnTo>
                    <a:pt x="1831" y="2161"/>
                  </a:lnTo>
                  <a:lnTo>
                    <a:pt x="1796" y="2182"/>
                  </a:lnTo>
                  <a:lnTo>
                    <a:pt x="1769" y="2194"/>
                  </a:lnTo>
                  <a:lnTo>
                    <a:pt x="1709" y="2227"/>
                  </a:lnTo>
                  <a:lnTo>
                    <a:pt x="1694" y="2233"/>
                  </a:lnTo>
                  <a:lnTo>
                    <a:pt x="1650" y="2254"/>
                  </a:lnTo>
                  <a:lnTo>
                    <a:pt x="1590" y="2269"/>
                  </a:lnTo>
                  <a:lnTo>
                    <a:pt x="1536" y="2283"/>
                  </a:lnTo>
                  <a:lnTo>
                    <a:pt x="1527" y="2286"/>
                  </a:lnTo>
                  <a:lnTo>
                    <a:pt x="1468" y="2295"/>
                  </a:lnTo>
                  <a:lnTo>
                    <a:pt x="1408" y="2298"/>
                  </a:lnTo>
                  <a:lnTo>
                    <a:pt x="1348" y="2301"/>
                  </a:lnTo>
                  <a:lnTo>
                    <a:pt x="1286" y="2301"/>
                  </a:lnTo>
                  <a:lnTo>
                    <a:pt x="1226" y="2301"/>
                  </a:lnTo>
                  <a:lnTo>
                    <a:pt x="1166" y="2298"/>
                  </a:lnTo>
                </a:path>
              </a:pathLst>
            </a:custGeom>
            <a:noFill/>
            <a:ln w="4826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5" name="Rectangle 131"/>
          <p:cNvSpPr>
            <a:spLocks noChangeArrowheads="1"/>
          </p:cNvSpPr>
          <p:nvPr/>
        </p:nvSpPr>
        <p:spPr bwMode="auto">
          <a:xfrm>
            <a:off x="2035737" y="2521382"/>
            <a:ext cx="4975704" cy="3239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6" name="Text Box 132"/>
          <p:cNvSpPr txBox="1">
            <a:spLocks noChangeArrowheads="1"/>
          </p:cNvSpPr>
          <p:nvPr/>
        </p:nvSpPr>
        <p:spPr bwMode="auto">
          <a:xfrm>
            <a:off x="4083141" y="2822739"/>
            <a:ext cx="56086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fr-FR" sz="1000" dirty="0" smtClean="0"/>
              <a:t>1000 G</a:t>
            </a:r>
            <a:endParaRPr lang="en-US" altLang="fr-FR" sz="1000" dirty="0"/>
          </a:p>
        </p:txBody>
      </p:sp>
      <p:sp>
        <p:nvSpPr>
          <p:cNvPr id="137" name="Text Box 133"/>
          <p:cNvSpPr txBox="1">
            <a:spLocks noChangeArrowheads="1"/>
          </p:cNvSpPr>
          <p:nvPr/>
        </p:nvSpPr>
        <p:spPr bwMode="auto">
          <a:xfrm>
            <a:off x="4926209" y="2534707"/>
            <a:ext cx="5098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fr-FR" sz="1000" dirty="0" smtClean="0"/>
              <a:t>100 G</a:t>
            </a:r>
            <a:endParaRPr lang="en-US" altLang="fr-FR" sz="1000" dirty="0"/>
          </a:p>
        </p:txBody>
      </p:sp>
      <p:sp>
        <p:nvSpPr>
          <p:cNvPr id="138" name="Text Box 134"/>
          <p:cNvSpPr txBox="1">
            <a:spLocks noChangeArrowheads="1"/>
          </p:cNvSpPr>
          <p:nvPr/>
        </p:nvSpPr>
        <p:spPr bwMode="auto">
          <a:xfrm>
            <a:off x="4283808" y="2095876"/>
            <a:ext cx="43624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fr-FR" sz="1000" dirty="0" smtClean="0">
                <a:solidFill>
                  <a:srgbClr val="FF0000"/>
                </a:solidFill>
              </a:rPr>
              <a:t>10 G</a:t>
            </a:r>
            <a:endParaRPr lang="en-US" altLang="fr-FR" sz="1000" dirty="0">
              <a:solidFill>
                <a:srgbClr val="FF0000"/>
              </a:solidFill>
            </a:endParaRPr>
          </a:p>
        </p:txBody>
      </p:sp>
      <p:sp>
        <p:nvSpPr>
          <p:cNvPr id="139" name="Text Box 135"/>
          <p:cNvSpPr txBox="1">
            <a:spLocks noChangeArrowheads="1"/>
          </p:cNvSpPr>
          <p:nvPr/>
        </p:nvSpPr>
        <p:spPr bwMode="auto">
          <a:xfrm>
            <a:off x="5237382" y="1807261"/>
            <a:ext cx="4121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fr-FR" sz="1000" dirty="0" smtClean="0"/>
              <a:t>5 G</a:t>
            </a:r>
            <a:endParaRPr lang="en-US" altLang="fr-FR" sz="1000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C1163-4F56-4A31-B6B7-EDDE1FAC9088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557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/>
      <p:bldP spid="137" grpId="0"/>
      <p:bldP spid="138" grpId="0"/>
      <p:bldP spid="1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L’imageur Iseult (6)</a:t>
            </a:r>
            <a:endParaRPr lang="fr-FR" sz="3200" i="1" dirty="0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 bwMode="gray">
          <a:xfrm>
            <a:off x="611560" y="1052736"/>
            <a:ext cx="7937128" cy="3600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342900" fontAlgn="auto">
              <a:buFont typeface="Arial" pitchFamily="34" charset="0"/>
              <a:buChar char="•"/>
            </a:pPr>
            <a:r>
              <a:rPr lang="fr-FR" dirty="0" smtClean="0"/>
              <a:t>Bobines de blindage :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79512" y="1965248"/>
            <a:ext cx="2448272" cy="3768008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 bwMode="gray">
          <a:xfrm>
            <a:off x="179512" y="1710468"/>
            <a:ext cx="2448272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Conducteur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2853315" y="1965248"/>
            <a:ext cx="6111173" cy="4704112"/>
          </a:xfrm>
          <a:prstGeom prst="roundRect">
            <a:avLst>
              <a:gd name="adj" fmla="val 8306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 bwMode="gray">
          <a:xfrm>
            <a:off x="2853316" y="1700808"/>
            <a:ext cx="6111172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Bobinage en couches hélicoïdales</a:t>
            </a:r>
            <a:endParaRPr lang="fr-FR" dirty="0"/>
          </a:p>
        </p:txBody>
      </p:sp>
      <p:sp>
        <p:nvSpPr>
          <p:cNvPr id="12" name="Espace réservé du texte 2"/>
          <p:cNvSpPr txBox="1">
            <a:spLocks/>
          </p:cNvSpPr>
          <p:nvPr/>
        </p:nvSpPr>
        <p:spPr bwMode="gray">
          <a:xfrm>
            <a:off x="179512" y="2168860"/>
            <a:ext cx="2447739" cy="2520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sz="1400" dirty="0" err="1" smtClean="0"/>
              <a:t>NbTi</a:t>
            </a:r>
            <a:r>
              <a:rPr lang="fr-FR" sz="1400" dirty="0" smtClean="0"/>
              <a:t>-Cu </a:t>
            </a:r>
            <a:r>
              <a:rPr lang="fr-FR" sz="1400" dirty="0" err="1" smtClean="0"/>
              <a:t>Wire</a:t>
            </a:r>
            <a:r>
              <a:rPr lang="fr-FR" sz="1400" dirty="0" smtClean="0"/>
              <a:t> in Channel :</a:t>
            </a:r>
            <a:endParaRPr lang="fr-FR" sz="14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75" b="89286" l="1809" r="97158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54704" y="2388036"/>
            <a:ext cx="2303723" cy="133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79512" y="3608566"/>
            <a:ext cx="2448272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eaLnBrk="1" fontAlgn="auto" hangingPunct="1">
              <a:lnSpc>
                <a:spcPts val="2000"/>
              </a:lnSpc>
              <a:spcBef>
                <a:spcPts val="0"/>
              </a:spcBef>
              <a:buSzPct val="90000"/>
            </a:pPr>
            <a:r>
              <a:rPr lang="fr-FR" sz="1400" dirty="0" smtClean="0">
                <a:solidFill>
                  <a:srgbClr val="666666"/>
                </a:solidFill>
                <a:latin typeface="+mn-lt"/>
              </a:rPr>
              <a:t>Fabriqué par </a:t>
            </a:r>
            <a:r>
              <a:rPr lang="fr-FR" sz="1400" dirty="0" err="1" smtClean="0">
                <a:solidFill>
                  <a:srgbClr val="666666"/>
                </a:solidFill>
                <a:latin typeface="+mn-lt"/>
              </a:rPr>
              <a:t>Luvata</a:t>
            </a:r>
            <a:r>
              <a:rPr lang="fr-FR" sz="1400" dirty="0" smtClean="0">
                <a:solidFill>
                  <a:srgbClr val="666666"/>
                </a:solidFill>
                <a:latin typeface="+mn-lt"/>
              </a:rPr>
              <a:t> </a:t>
            </a:r>
            <a:r>
              <a:rPr lang="fr-FR" sz="1400" dirty="0">
                <a:solidFill>
                  <a:srgbClr val="666666"/>
                </a:solidFill>
                <a:latin typeface="+mn-lt"/>
              </a:rPr>
              <a:t>Waterbury, CT, </a:t>
            </a:r>
            <a:r>
              <a:rPr lang="fr-FR" sz="1400" dirty="0" smtClean="0">
                <a:solidFill>
                  <a:srgbClr val="666666"/>
                </a:solidFill>
                <a:latin typeface="+mn-lt"/>
              </a:rPr>
              <a:t>USA</a:t>
            </a:r>
            <a:endParaRPr lang="fr-FR" sz="1400" dirty="0">
              <a:solidFill>
                <a:srgbClr val="666666"/>
              </a:solidFill>
              <a:latin typeface="+mn-lt"/>
            </a:endParaRPr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27853"/>
              </p:ext>
            </p:extLst>
          </p:nvPr>
        </p:nvGraphicFramePr>
        <p:xfrm>
          <a:off x="271184" y="4137944"/>
          <a:ext cx="2264928" cy="13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928"/>
              </a:tblGrid>
              <a:tr h="324000">
                <a:tc>
                  <a:txBody>
                    <a:bodyPr/>
                    <a:lstStyle/>
                    <a:p>
                      <a:pPr algn="r"/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fr-FR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Longueur</a:t>
                      </a:r>
                      <a:r>
                        <a:rPr lang="fr-FR" sz="14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: </a:t>
                      </a:r>
                      <a:r>
                        <a:rPr lang="fr-FR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60 km</a:t>
                      </a:r>
                      <a:endParaRPr lang="fr-FR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Dimension : 9,1x4,2 mm</a:t>
                      </a:r>
                      <a:endParaRPr lang="fr-F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2100 A @ 5 T &amp;</a:t>
                      </a:r>
                      <a:r>
                        <a:rPr lang="fr-FR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1,8 K</a:t>
                      </a:r>
                      <a:endParaRPr lang="fr-F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</a:tr>
            </a:tbl>
          </a:graphicData>
        </a:graphic>
      </p:graphicFrame>
      <p:pic>
        <p:nvPicPr>
          <p:cNvPr id="17" name="Image 1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11"/>
          <a:stretch/>
        </p:blipFill>
        <p:spPr bwMode="auto">
          <a:xfrm>
            <a:off x="2956459" y="2492896"/>
            <a:ext cx="2551645" cy="4051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Espace réservé du texte 2"/>
          <p:cNvSpPr txBox="1">
            <a:spLocks/>
          </p:cNvSpPr>
          <p:nvPr/>
        </p:nvSpPr>
        <p:spPr bwMode="gray">
          <a:xfrm>
            <a:off x="3038168" y="2168860"/>
            <a:ext cx="2447739" cy="2520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buNone/>
            </a:pPr>
            <a:r>
              <a:rPr lang="fr-FR" dirty="0" smtClean="0"/>
              <a:t>Mandrin (Ø = 4 m)</a:t>
            </a:r>
            <a:endParaRPr lang="fr-FR" dirty="0"/>
          </a:p>
        </p:txBody>
      </p:sp>
      <p:sp>
        <p:nvSpPr>
          <p:cNvPr id="11" name="Flèche droite 10"/>
          <p:cNvSpPr/>
          <p:nvPr/>
        </p:nvSpPr>
        <p:spPr>
          <a:xfrm>
            <a:off x="2339752" y="3861048"/>
            <a:ext cx="792088" cy="648072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005603"/>
              </p:ext>
            </p:extLst>
          </p:nvPr>
        </p:nvGraphicFramePr>
        <p:xfrm>
          <a:off x="5724128" y="5203391"/>
          <a:ext cx="3024336" cy="13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</a:tblGrid>
              <a:tr h="324000">
                <a:tc>
                  <a:txBody>
                    <a:bodyPr/>
                    <a:lstStyle/>
                    <a:p>
                      <a:pPr algn="r"/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fr-FR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Longueur</a:t>
                      </a:r>
                      <a:r>
                        <a:rPr lang="fr-FR" sz="14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: </a:t>
                      </a:r>
                      <a:r>
                        <a:rPr lang="fr-FR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60 km</a:t>
                      </a:r>
                      <a:endParaRPr lang="fr-FR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Dimension : 9,1x4,2 mm</a:t>
                      </a:r>
                      <a:endParaRPr lang="fr-F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r"/>
                      <a:r>
                        <a:rPr lang="fr-F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2100 A @ 5 T &amp;</a:t>
                      </a:r>
                      <a:r>
                        <a:rPr lang="fr-FR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1,8 K</a:t>
                      </a:r>
                      <a:endParaRPr lang="fr-F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F7C80"/>
                    </a:solidFill>
                  </a:tcPr>
                </a:tc>
              </a:tr>
            </a:tbl>
          </a:graphicData>
        </a:graphic>
      </p:graphicFrame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2492895"/>
            <a:ext cx="3244479" cy="21388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5580111" y="4636777"/>
            <a:ext cx="3244479" cy="325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eaLnBrk="1" fontAlgn="auto" hangingPunct="1">
              <a:lnSpc>
                <a:spcPts val="2000"/>
              </a:lnSpc>
              <a:spcBef>
                <a:spcPts val="0"/>
              </a:spcBef>
              <a:buSzPct val="90000"/>
            </a:pPr>
            <a:r>
              <a:rPr lang="fr-FR" sz="1400" dirty="0" smtClean="0">
                <a:solidFill>
                  <a:srgbClr val="666666"/>
                </a:solidFill>
                <a:latin typeface="+mn-lt"/>
              </a:rPr>
              <a:t>Bobinage par Alstom, Belfort, FR</a:t>
            </a:r>
            <a:endParaRPr lang="fr-FR" sz="1400" dirty="0">
              <a:solidFill>
                <a:srgbClr val="666666"/>
              </a:solidFill>
              <a:latin typeface="+mn-lt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2911-55B6-429B-A9FF-F17BBE1CD99B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3081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Simulations magnétiques (2)</a:t>
            </a:r>
            <a:endParaRPr lang="fr-FR" sz="3200" i="1" dirty="0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 bwMode="gray">
          <a:xfrm>
            <a:off x="611560" y="1052736"/>
            <a:ext cx="7937128" cy="3600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342900" fontAlgn="auto">
              <a:buFont typeface="Arial" pitchFamily="34" charset="0"/>
              <a:buChar char="•"/>
            </a:pPr>
            <a:endParaRPr lang="fr-FR" dirty="0" smtClean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 bwMode="gray">
          <a:xfrm>
            <a:off x="763960" y="1205136"/>
            <a:ext cx="7937128" cy="3600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342900" fontAlgn="auto">
              <a:buFont typeface="Arial" pitchFamily="34" charset="0"/>
              <a:buChar char="•"/>
            </a:pPr>
            <a:r>
              <a:rPr lang="fr-FR" dirty="0" smtClean="0"/>
              <a:t>Source n°1 :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7A6C-BC21-4ABA-B98F-1C0FF65BCAA7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5526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Simulations magnétiques (3)</a:t>
            </a:r>
            <a:endParaRPr lang="fr-FR" sz="3200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562B-F977-4266-B855-674EFD113CEB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7502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Simulations magnétiques (4)</a:t>
            </a:r>
            <a:endParaRPr lang="fr-FR" sz="3200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D862-425C-4957-9CE4-F5D50278A34A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3829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Simulations magnétiques (5)</a:t>
            </a:r>
            <a:endParaRPr lang="fr-FR" sz="3200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35CB-AD70-4D76-9BB7-4ED01759AF2D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3829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Simulations magnétiques (6)</a:t>
            </a:r>
            <a:endParaRPr lang="fr-FR" sz="3200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A0A4-EE8F-486D-BF43-1E621227C83F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3829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Simulations magnétiques (7)</a:t>
            </a:r>
            <a:endParaRPr lang="fr-FR" sz="3200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A8CD-5A40-4B72-8830-1A57AA619C75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3829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Mesures magnétiques (1)</a:t>
            </a:r>
            <a:endParaRPr lang="fr-FR" sz="3200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37BE4-3952-4710-9857-5B9AA0A1F3FD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9583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Mesures magnétiques (2)</a:t>
            </a:r>
            <a:endParaRPr lang="fr-FR" sz="3200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EC7A-A12B-491A-B57A-EBAECA80D4FB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8330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Mesures magnétiques (3)</a:t>
            </a:r>
            <a:endParaRPr lang="fr-FR" sz="3200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9D05-F159-4726-84B9-AAB4417F6594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8330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Conclusion</a:t>
            </a:r>
            <a:endParaRPr lang="fr-FR" sz="3200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6256-5330-4DEA-B27B-16557F07533B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850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gray">
          <a:xfrm>
            <a:off x="990600" y="116632"/>
            <a:ext cx="7558088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sz="3200" i="1" dirty="0" smtClean="0"/>
              <a:t>Questions</a:t>
            </a:r>
            <a:endParaRPr lang="fr-FR" sz="3200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4806D-127E-4B65-A722-96EA59069082}" type="datetime1">
              <a:rPr lang="fr-FR" smtClean="0"/>
              <a:t>21/07/2014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Soutenance G. Dilasser - CEA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1708034"/>
      </p:ext>
    </p:extLst>
  </p:cSld>
  <p:clrMapOvr>
    <a:masterClrMapping/>
  </p:clrMapOvr>
</p:sld>
</file>

<file path=ppt/theme/theme1.xml><?xml version="1.0" encoding="utf-8"?>
<a:theme xmlns:a="http://schemas.openxmlformats.org/drawingml/2006/main" name="Masque principal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20734</TotalTime>
  <Words>904</Words>
  <Application>Microsoft Office PowerPoint</Application>
  <PresentationFormat>Affichage à l'écran (4:3)</PresentationFormat>
  <Paragraphs>188</Paragraphs>
  <Slides>24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Masque principal</vt:lpstr>
      <vt:lpstr>Présentation PowerPoint</vt:lpstr>
      <vt:lpstr>Plan de la présentation</vt:lpstr>
      <vt:lpstr>Contexte du stage (1)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Slebrun</dc:creator>
  <cp:lastModifiedBy>DILASSER Guillaume</cp:lastModifiedBy>
  <cp:revision>552</cp:revision>
  <cp:lastPrinted>2002-05-28T12:54:19Z</cp:lastPrinted>
  <dcterms:created xsi:type="dcterms:W3CDTF">2003-09-24T14:30:46Z</dcterms:created>
  <dcterms:modified xsi:type="dcterms:W3CDTF">2014-07-21T14:29:27Z</dcterms:modified>
</cp:coreProperties>
</file>