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82" r:id="rId2"/>
    <p:sldId id="284" r:id="rId3"/>
    <p:sldId id="285" r:id="rId4"/>
    <p:sldId id="286" r:id="rId5"/>
    <p:sldId id="256" r:id="rId6"/>
    <p:sldId id="257" r:id="rId7"/>
    <p:sldId id="258" r:id="rId8"/>
    <p:sldId id="278" r:id="rId9"/>
    <p:sldId id="277" r:id="rId10"/>
    <p:sldId id="268" r:id="rId11"/>
    <p:sldId id="266" r:id="rId12"/>
    <p:sldId id="279" r:id="rId13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73D07"/>
    <a:srgbClr val="0000FF"/>
    <a:srgbClr val="FF0066"/>
    <a:srgbClr val="35F763"/>
    <a:srgbClr val="6699FF"/>
    <a:srgbClr val="3366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3" autoAdjust="0"/>
    <p:restoredTop sz="96675" autoAdjust="0"/>
  </p:normalViewPr>
  <p:slideViewPr>
    <p:cSldViewPr>
      <p:cViewPr>
        <p:scale>
          <a:sx n="90" d="100"/>
          <a:sy n="90" d="100"/>
        </p:scale>
        <p:origin x="-834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5914CA-0E44-4C81-B37D-FF9C34C8B224}" type="datetimeFigureOut">
              <a:rPr kumimoji="1" lang="ja-JP" altLang="en-US" smtClean="0"/>
              <a:pPr/>
              <a:t>2013/3/1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72A6A5-E15F-44AD-B96D-15ED6FB1A17B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9621386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9B6AE6-5E4B-45AE-8AD5-177C7D77B908}" type="datetimeFigureOut">
              <a:rPr kumimoji="1" lang="ja-JP" altLang="en-US" smtClean="0"/>
              <a:pPr/>
              <a:t>2013/3/1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5B22FB-76C1-4DD8-81D8-02136AFDDD17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0603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FDABF8-AAB9-45E8-B039-63FED76F9440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580282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フリーフォーム 20"/>
          <p:cNvSpPr>
            <a:spLocks/>
          </p:cNvSpPr>
          <p:nvPr/>
        </p:nvSpPr>
        <p:spPr bwMode="auto">
          <a:xfrm>
            <a:off x="0" y="4039613"/>
            <a:ext cx="9134856" cy="491331"/>
          </a:xfrm>
          <a:custGeom>
            <a:avLst/>
            <a:gdLst/>
            <a:ahLst/>
            <a:cxnLst>
              <a:cxn ang="0">
                <a:pos x="0" y="340"/>
              </a:cxn>
              <a:cxn ang="0">
                <a:pos x="332" y="365"/>
              </a:cxn>
              <a:cxn ang="0">
                <a:pos x="713" y="382"/>
              </a:cxn>
              <a:cxn ang="0">
                <a:pos x="1186" y="390"/>
              </a:cxn>
              <a:cxn ang="0">
                <a:pos x="1742" y="398"/>
              </a:cxn>
              <a:cxn ang="0">
                <a:pos x="2365" y="390"/>
              </a:cxn>
              <a:cxn ang="0">
                <a:pos x="2689" y="382"/>
              </a:cxn>
              <a:cxn ang="0">
                <a:pos x="3020" y="373"/>
              </a:cxn>
              <a:cxn ang="0">
                <a:pos x="3344" y="348"/>
              </a:cxn>
              <a:cxn ang="0">
                <a:pos x="3676" y="324"/>
              </a:cxn>
              <a:cxn ang="0">
                <a:pos x="4058" y="257"/>
              </a:cxn>
              <a:cxn ang="0">
                <a:pos x="4481" y="199"/>
              </a:cxn>
              <a:cxn ang="0">
                <a:pos x="4996" y="133"/>
              </a:cxn>
              <a:cxn ang="0">
                <a:pos x="5535" y="66"/>
              </a:cxn>
              <a:cxn ang="0">
                <a:pos x="6075" y="25"/>
              </a:cxn>
              <a:cxn ang="0">
                <a:pos x="6332" y="8"/>
              </a:cxn>
              <a:cxn ang="0">
                <a:pos x="6564" y="0"/>
              </a:cxn>
              <a:cxn ang="0">
                <a:pos x="6763" y="0"/>
              </a:cxn>
              <a:cxn ang="0">
                <a:pos x="6946" y="17"/>
              </a:cxn>
              <a:cxn ang="0">
                <a:pos x="7137" y="41"/>
              </a:cxn>
              <a:cxn ang="0">
                <a:pos x="7295" y="58"/>
              </a:cxn>
              <a:cxn ang="0">
                <a:pos x="7411" y="66"/>
              </a:cxn>
            </a:cxnLst>
            <a:rect l="0" t="0" r="0" b="0"/>
            <a:pathLst>
              <a:path w="7411" h="398">
                <a:moveTo>
                  <a:pt x="0" y="340"/>
                </a:moveTo>
                <a:lnTo>
                  <a:pt x="332" y="365"/>
                </a:lnTo>
                <a:lnTo>
                  <a:pt x="713" y="382"/>
                </a:lnTo>
                <a:lnTo>
                  <a:pt x="1186" y="390"/>
                </a:lnTo>
                <a:lnTo>
                  <a:pt x="1742" y="398"/>
                </a:lnTo>
                <a:lnTo>
                  <a:pt x="2365" y="390"/>
                </a:lnTo>
                <a:lnTo>
                  <a:pt x="2689" y="382"/>
                </a:lnTo>
                <a:lnTo>
                  <a:pt x="3020" y="373"/>
                </a:lnTo>
                <a:lnTo>
                  <a:pt x="3344" y="348"/>
                </a:lnTo>
                <a:lnTo>
                  <a:pt x="3676" y="324"/>
                </a:lnTo>
                <a:lnTo>
                  <a:pt x="4058" y="257"/>
                </a:lnTo>
                <a:lnTo>
                  <a:pt x="4481" y="199"/>
                </a:lnTo>
                <a:lnTo>
                  <a:pt x="4996" y="133"/>
                </a:lnTo>
                <a:lnTo>
                  <a:pt x="5535" y="66"/>
                </a:lnTo>
                <a:lnTo>
                  <a:pt x="6075" y="25"/>
                </a:lnTo>
                <a:lnTo>
                  <a:pt x="6332" y="8"/>
                </a:lnTo>
                <a:lnTo>
                  <a:pt x="6564" y="0"/>
                </a:lnTo>
                <a:lnTo>
                  <a:pt x="6763" y="0"/>
                </a:lnTo>
                <a:lnTo>
                  <a:pt x="6946" y="17"/>
                </a:lnTo>
                <a:lnTo>
                  <a:pt x="7137" y="41"/>
                </a:lnTo>
                <a:lnTo>
                  <a:pt x="7295" y="58"/>
                </a:lnTo>
                <a:lnTo>
                  <a:pt x="7411" y="66"/>
                </a:lnTo>
              </a:path>
            </a:pathLst>
          </a:custGeom>
          <a:noFill/>
          <a:ln w="9525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sp>
        <p:nvSpPr>
          <p:cNvPr id="29" name="タイトル 28"/>
          <p:cNvSpPr>
            <a:spLocks noGrp="1"/>
          </p:cNvSpPr>
          <p:nvPr>
            <p:ph type="ctrTitle"/>
          </p:nvPr>
        </p:nvSpPr>
        <p:spPr>
          <a:xfrm>
            <a:off x="857224" y="1214425"/>
            <a:ext cx="7358114" cy="1470025"/>
          </a:xfrm>
        </p:spPr>
        <p:txBody>
          <a:bodyPr>
            <a:normAutofit/>
          </a:bodyPr>
          <a:lstStyle>
            <a:lvl1pPr>
              <a:defRPr sz="4300">
                <a:solidFill>
                  <a:schemeClr val="tx2"/>
                </a:solidFill>
                <a:effectLst>
                  <a:glow rad="101600">
                    <a:schemeClr val="bg2">
                      <a:tint val="20000"/>
                      <a:alpha val="60000"/>
                    </a:schemeClr>
                  </a:glow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13" name="サブタイトル 12"/>
          <p:cNvSpPr>
            <a:spLocks noGrp="1"/>
          </p:cNvSpPr>
          <p:nvPr>
            <p:ph type="subTitle" idx="1"/>
          </p:nvPr>
        </p:nvSpPr>
        <p:spPr>
          <a:xfrm>
            <a:off x="857224" y="2708272"/>
            <a:ext cx="7358114" cy="928694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ja-JP" altLang="en-US" smtClean="0"/>
              <a:t>マスタ サブタイトルの書式設定</a:t>
            </a:r>
            <a:endParaRPr kumimoji="0" lang="en-US"/>
          </a:p>
        </p:txBody>
      </p:sp>
      <p:sp>
        <p:nvSpPr>
          <p:cNvPr id="25" name="日付プレースホルダ 24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4800" cy="360000"/>
          </a:xfrm>
        </p:spPr>
        <p:txBody>
          <a:bodyPr/>
          <a:lstStyle/>
          <a:p>
            <a:fld id="{829410C3-BB6F-40ED-A33E-7700BD42E619}" type="datetime1">
              <a:rPr kumimoji="1" lang="en-US" altLang="ja-JP" smtClean="0"/>
              <a:pPr/>
              <a:t>3/1/2013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>
          <a:xfrm>
            <a:off x="2199600" y="0"/>
            <a:ext cx="4500000" cy="3600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28" name="スライド番号プレースホルダ 27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C45A45E5-AC66-497F-BB3D-6398E7275CC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sp>
        <p:nvSpPr>
          <p:cNvPr id="36" name="フリーフォーム 35"/>
          <p:cNvSpPr>
            <a:spLocks/>
          </p:cNvSpPr>
          <p:nvPr/>
        </p:nvSpPr>
        <p:spPr bwMode="auto">
          <a:xfrm>
            <a:off x="0" y="3071810"/>
            <a:ext cx="9144000" cy="1115989"/>
          </a:xfrm>
          <a:custGeom>
            <a:avLst/>
            <a:gdLst/>
            <a:ahLst/>
            <a:cxnLst>
              <a:cxn ang="0">
                <a:pos x="0" y="887"/>
              </a:cxn>
              <a:cxn ang="0">
                <a:pos x="240" y="896"/>
              </a:cxn>
              <a:cxn ang="0">
                <a:pos x="888" y="904"/>
              </a:cxn>
              <a:cxn ang="0">
                <a:pos x="1327" y="896"/>
              </a:cxn>
              <a:cxn ang="0">
                <a:pos x="1817" y="887"/>
              </a:cxn>
              <a:cxn ang="0">
                <a:pos x="2381" y="879"/>
              </a:cxn>
              <a:cxn ang="0">
                <a:pos x="2971" y="846"/>
              </a:cxn>
              <a:cxn ang="0">
                <a:pos x="3585" y="804"/>
              </a:cxn>
              <a:cxn ang="0">
                <a:pos x="4199" y="755"/>
              </a:cxn>
              <a:cxn ang="0">
                <a:pos x="4821" y="680"/>
              </a:cxn>
              <a:cxn ang="0">
                <a:pos x="5128" y="638"/>
              </a:cxn>
              <a:cxn ang="0">
                <a:pos x="5427" y="589"/>
              </a:cxn>
              <a:cxn ang="0">
                <a:pos x="5718" y="539"/>
              </a:cxn>
              <a:cxn ang="0">
                <a:pos x="6000" y="481"/>
              </a:cxn>
              <a:cxn ang="0">
                <a:pos x="6274" y="414"/>
              </a:cxn>
              <a:cxn ang="0">
                <a:pos x="6531" y="340"/>
              </a:cxn>
              <a:cxn ang="0">
                <a:pos x="6780" y="257"/>
              </a:cxn>
              <a:cxn ang="0">
                <a:pos x="7004" y="190"/>
              </a:cxn>
              <a:cxn ang="0">
                <a:pos x="7220" y="91"/>
              </a:cxn>
              <a:cxn ang="0">
                <a:pos x="7411" y="0"/>
              </a:cxn>
            </a:cxnLst>
            <a:rect l="0" t="0" r="0" b="0"/>
            <a:pathLst>
              <a:path w="7411" h="904">
                <a:moveTo>
                  <a:pt x="0" y="887"/>
                </a:moveTo>
                <a:lnTo>
                  <a:pt x="240" y="896"/>
                </a:lnTo>
                <a:lnTo>
                  <a:pt x="888" y="904"/>
                </a:lnTo>
                <a:lnTo>
                  <a:pt x="1327" y="896"/>
                </a:lnTo>
                <a:lnTo>
                  <a:pt x="1817" y="887"/>
                </a:lnTo>
                <a:lnTo>
                  <a:pt x="2381" y="879"/>
                </a:lnTo>
                <a:lnTo>
                  <a:pt x="2971" y="846"/>
                </a:lnTo>
                <a:lnTo>
                  <a:pt x="3585" y="804"/>
                </a:lnTo>
                <a:lnTo>
                  <a:pt x="4199" y="755"/>
                </a:lnTo>
                <a:lnTo>
                  <a:pt x="4821" y="680"/>
                </a:lnTo>
                <a:lnTo>
                  <a:pt x="5128" y="638"/>
                </a:lnTo>
                <a:lnTo>
                  <a:pt x="5427" y="589"/>
                </a:lnTo>
                <a:lnTo>
                  <a:pt x="5718" y="539"/>
                </a:lnTo>
                <a:lnTo>
                  <a:pt x="6000" y="481"/>
                </a:lnTo>
                <a:lnTo>
                  <a:pt x="6274" y="414"/>
                </a:lnTo>
                <a:lnTo>
                  <a:pt x="6531" y="340"/>
                </a:lnTo>
                <a:lnTo>
                  <a:pt x="6780" y="257"/>
                </a:lnTo>
                <a:lnTo>
                  <a:pt x="7004" y="190"/>
                </a:lnTo>
                <a:lnTo>
                  <a:pt x="7220" y="91"/>
                </a:lnTo>
                <a:lnTo>
                  <a:pt x="7411" y="0"/>
                </a:lnTo>
              </a:path>
            </a:pathLst>
          </a:custGeom>
          <a:noFill/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sp>
        <p:nvSpPr>
          <p:cNvPr id="38" name="フリーフォーム 37"/>
          <p:cNvSpPr>
            <a:spLocks/>
          </p:cNvSpPr>
          <p:nvPr/>
        </p:nvSpPr>
        <p:spPr bwMode="auto">
          <a:xfrm>
            <a:off x="0" y="3952661"/>
            <a:ext cx="9144000" cy="369116"/>
          </a:xfrm>
          <a:custGeom>
            <a:avLst/>
            <a:gdLst/>
            <a:ahLst/>
            <a:cxnLst>
              <a:cxn ang="0">
                <a:pos x="0" y="17"/>
              </a:cxn>
              <a:cxn ang="0">
                <a:pos x="581" y="33"/>
              </a:cxn>
              <a:cxn ang="0">
                <a:pos x="1933" y="75"/>
              </a:cxn>
              <a:cxn ang="0">
                <a:pos x="2747" y="116"/>
              </a:cxn>
              <a:cxn ang="0">
                <a:pos x="3552" y="141"/>
              </a:cxn>
              <a:cxn ang="0">
                <a:pos x="4265" y="182"/>
              </a:cxn>
              <a:cxn ang="0">
                <a:pos x="4581" y="216"/>
              </a:cxn>
              <a:cxn ang="0">
                <a:pos x="4838" y="241"/>
              </a:cxn>
              <a:cxn ang="0">
                <a:pos x="5145" y="274"/>
              </a:cxn>
              <a:cxn ang="0">
                <a:pos x="5477" y="290"/>
              </a:cxn>
              <a:cxn ang="0">
                <a:pos x="5875" y="299"/>
              </a:cxn>
              <a:cxn ang="0">
                <a:pos x="6083" y="299"/>
              </a:cxn>
              <a:cxn ang="0">
                <a:pos x="6290" y="290"/>
              </a:cxn>
              <a:cxn ang="0">
                <a:pos x="6514" y="265"/>
              </a:cxn>
              <a:cxn ang="0">
                <a:pos x="6722" y="232"/>
              </a:cxn>
              <a:cxn ang="0">
                <a:pos x="6921" y="199"/>
              </a:cxn>
              <a:cxn ang="0">
                <a:pos x="7104" y="141"/>
              </a:cxn>
              <a:cxn ang="0">
                <a:pos x="7187" y="116"/>
              </a:cxn>
              <a:cxn ang="0">
                <a:pos x="7270" y="83"/>
              </a:cxn>
              <a:cxn ang="0">
                <a:pos x="7344" y="41"/>
              </a:cxn>
              <a:cxn ang="0">
                <a:pos x="7411" y="0"/>
              </a:cxn>
            </a:cxnLst>
            <a:rect l="0" t="0" r="0" b="0"/>
            <a:pathLst>
              <a:path w="7411" h="299">
                <a:moveTo>
                  <a:pt x="0" y="17"/>
                </a:moveTo>
                <a:lnTo>
                  <a:pt x="581" y="33"/>
                </a:lnTo>
                <a:lnTo>
                  <a:pt x="1933" y="75"/>
                </a:lnTo>
                <a:lnTo>
                  <a:pt x="2747" y="116"/>
                </a:lnTo>
                <a:lnTo>
                  <a:pt x="3552" y="141"/>
                </a:lnTo>
                <a:lnTo>
                  <a:pt x="4265" y="182"/>
                </a:lnTo>
                <a:lnTo>
                  <a:pt x="4581" y="216"/>
                </a:lnTo>
                <a:lnTo>
                  <a:pt x="4838" y="241"/>
                </a:lnTo>
                <a:lnTo>
                  <a:pt x="5145" y="274"/>
                </a:lnTo>
                <a:lnTo>
                  <a:pt x="5477" y="290"/>
                </a:lnTo>
                <a:lnTo>
                  <a:pt x="5875" y="299"/>
                </a:lnTo>
                <a:lnTo>
                  <a:pt x="6083" y="299"/>
                </a:lnTo>
                <a:lnTo>
                  <a:pt x="6290" y="290"/>
                </a:lnTo>
                <a:lnTo>
                  <a:pt x="6514" y="265"/>
                </a:lnTo>
                <a:lnTo>
                  <a:pt x="6722" y="232"/>
                </a:lnTo>
                <a:lnTo>
                  <a:pt x="6921" y="199"/>
                </a:lnTo>
                <a:lnTo>
                  <a:pt x="7104" y="141"/>
                </a:lnTo>
                <a:lnTo>
                  <a:pt x="7187" y="116"/>
                </a:lnTo>
                <a:lnTo>
                  <a:pt x="7270" y="83"/>
                </a:lnTo>
                <a:lnTo>
                  <a:pt x="7344" y="41"/>
                </a:lnTo>
                <a:lnTo>
                  <a:pt x="7411" y="0"/>
                </a:lnTo>
              </a:path>
            </a:pathLst>
          </a:custGeom>
          <a:noFill/>
          <a:ln w="9525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sp>
        <p:nvSpPr>
          <p:cNvPr id="39" name="フリーフォーム 38"/>
          <p:cNvSpPr>
            <a:spLocks/>
          </p:cNvSpPr>
          <p:nvPr/>
        </p:nvSpPr>
        <p:spPr bwMode="auto">
          <a:xfrm>
            <a:off x="0" y="3809785"/>
            <a:ext cx="9144000" cy="491331"/>
          </a:xfrm>
          <a:custGeom>
            <a:avLst/>
            <a:gdLst/>
            <a:ahLst/>
            <a:cxnLst>
              <a:cxn ang="0">
                <a:pos x="0" y="340"/>
              </a:cxn>
              <a:cxn ang="0">
                <a:pos x="332" y="365"/>
              </a:cxn>
              <a:cxn ang="0">
                <a:pos x="713" y="382"/>
              </a:cxn>
              <a:cxn ang="0">
                <a:pos x="1186" y="390"/>
              </a:cxn>
              <a:cxn ang="0">
                <a:pos x="1742" y="398"/>
              </a:cxn>
              <a:cxn ang="0">
                <a:pos x="2365" y="390"/>
              </a:cxn>
              <a:cxn ang="0">
                <a:pos x="2689" y="382"/>
              </a:cxn>
              <a:cxn ang="0">
                <a:pos x="3020" y="373"/>
              </a:cxn>
              <a:cxn ang="0">
                <a:pos x="3344" y="348"/>
              </a:cxn>
              <a:cxn ang="0">
                <a:pos x="3676" y="324"/>
              </a:cxn>
              <a:cxn ang="0">
                <a:pos x="4058" y="257"/>
              </a:cxn>
              <a:cxn ang="0">
                <a:pos x="4481" y="199"/>
              </a:cxn>
              <a:cxn ang="0">
                <a:pos x="4996" y="133"/>
              </a:cxn>
              <a:cxn ang="0">
                <a:pos x="5535" y="66"/>
              </a:cxn>
              <a:cxn ang="0">
                <a:pos x="6075" y="25"/>
              </a:cxn>
              <a:cxn ang="0">
                <a:pos x="6332" y="8"/>
              </a:cxn>
              <a:cxn ang="0">
                <a:pos x="6564" y="0"/>
              </a:cxn>
              <a:cxn ang="0">
                <a:pos x="6763" y="0"/>
              </a:cxn>
              <a:cxn ang="0">
                <a:pos x="6946" y="17"/>
              </a:cxn>
              <a:cxn ang="0">
                <a:pos x="7137" y="41"/>
              </a:cxn>
              <a:cxn ang="0">
                <a:pos x="7295" y="58"/>
              </a:cxn>
              <a:cxn ang="0">
                <a:pos x="7411" y="66"/>
              </a:cxn>
            </a:cxnLst>
            <a:rect l="0" t="0" r="0" b="0"/>
            <a:pathLst>
              <a:path w="7411" h="398">
                <a:moveTo>
                  <a:pt x="0" y="340"/>
                </a:moveTo>
                <a:lnTo>
                  <a:pt x="332" y="365"/>
                </a:lnTo>
                <a:lnTo>
                  <a:pt x="713" y="382"/>
                </a:lnTo>
                <a:lnTo>
                  <a:pt x="1186" y="390"/>
                </a:lnTo>
                <a:lnTo>
                  <a:pt x="1742" y="398"/>
                </a:lnTo>
                <a:lnTo>
                  <a:pt x="2365" y="390"/>
                </a:lnTo>
                <a:lnTo>
                  <a:pt x="2689" y="382"/>
                </a:lnTo>
                <a:lnTo>
                  <a:pt x="3020" y="373"/>
                </a:lnTo>
                <a:lnTo>
                  <a:pt x="3344" y="348"/>
                </a:lnTo>
                <a:lnTo>
                  <a:pt x="3676" y="324"/>
                </a:lnTo>
                <a:lnTo>
                  <a:pt x="4058" y="257"/>
                </a:lnTo>
                <a:lnTo>
                  <a:pt x="4481" y="199"/>
                </a:lnTo>
                <a:lnTo>
                  <a:pt x="4996" y="133"/>
                </a:lnTo>
                <a:lnTo>
                  <a:pt x="5535" y="66"/>
                </a:lnTo>
                <a:lnTo>
                  <a:pt x="6075" y="25"/>
                </a:lnTo>
                <a:lnTo>
                  <a:pt x="6332" y="8"/>
                </a:lnTo>
                <a:lnTo>
                  <a:pt x="6564" y="0"/>
                </a:lnTo>
                <a:lnTo>
                  <a:pt x="6763" y="0"/>
                </a:lnTo>
                <a:lnTo>
                  <a:pt x="6946" y="17"/>
                </a:lnTo>
                <a:lnTo>
                  <a:pt x="7137" y="41"/>
                </a:lnTo>
                <a:lnTo>
                  <a:pt x="7295" y="58"/>
                </a:lnTo>
                <a:lnTo>
                  <a:pt x="7411" y="66"/>
                </a:lnTo>
              </a:path>
            </a:pathLst>
          </a:custGeom>
          <a:noFill/>
          <a:ln w="95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sp>
        <p:nvSpPr>
          <p:cNvPr id="40" name="フリーフォーム 39"/>
          <p:cNvSpPr>
            <a:spLocks/>
          </p:cNvSpPr>
          <p:nvPr/>
        </p:nvSpPr>
        <p:spPr bwMode="auto">
          <a:xfrm>
            <a:off x="0" y="4090553"/>
            <a:ext cx="9144000" cy="481455"/>
          </a:xfrm>
          <a:custGeom>
            <a:avLst/>
            <a:gdLst/>
            <a:ahLst/>
            <a:cxnLst>
              <a:cxn ang="0">
                <a:pos x="0" y="92"/>
              </a:cxn>
              <a:cxn ang="0">
                <a:pos x="265" y="141"/>
              </a:cxn>
              <a:cxn ang="0">
                <a:pos x="589" y="191"/>
              </a:cxn>
              <a:cxn ang="0">
                <a:pos x="1029" y="249"/>
              </a:cxn>
              <a:cxn ang="0">
                <a:pos x="1585" y="307"/>
              </a:cxn>
              <a:cxn ang="0">
                <a:pos x="1883" y="332"/>
              </a:cxn>
              <a:cxn ang="0">
                <a:pos x="2224" y="349"/>
              </a:cxn>
              <a:cxn ang="0">
                <a:pos x="2589" y="374"/>
              </a:cxn>
              <a:cxn ang="0">
                <a:pos x="2979" y="382"/>
              </a:cxn>
              <a:cxn ang="0">
                <a:pos x="3386" y="390"/>
              </a:cxn>
              <a:cxn ang="0">
                <a:pos x="3809" y="390"/>
              </a:cxn>
              <a:cxn ang="0">
                <a:pos x="4199" y="382"/>
              </a:cxn>
              <a:cxn ang="0">
                <a:pos x="5120" y="349"/>
              </a:cxn>
              <a:cxn ang="0">
                <a:pos x="5651" y="332"/>
              </a:cxn>
              <a:cxn ang="0">
                <a:pos x="6174" y="299"/>
              </a:cxn>
              <a:cxn ang="0">
                <a:pos x="6639" y="258"/>
              </a:cxn>
              <a:cxn ang="0">
                <a:pos x="6830" y="233"/>
              </a:cxn>
              <a:cxn ang="0">
                <a:pos x="6987" y="216"/>
              </a:cxn>
              <a:cxn ang="0">
                <a:pos x="7046" y="191"/>
              </a:cxn>
              <a:cxn ang="0">
                <a:pos x="7178" y="141"/>
              </a:cxn>
              <a:cxn ang="0">
                <a:pos x="7253" y="108"/>
              </a:cxn>
              <a:cxn ang="0">
                <a:pos x="7319" y="67"/>
              </a:cxn>
              <a:cxn ang="0">
                <a:pos x="7378" y="34"/>
              </a:cxn>
              <a:cxn ang="0">
                <a:pos x="7411" y="0"/>
              </a:cxn>
            </a:cxnLst>
            <a:rect l="0" t="0" r="0" b="0"/>
            <a:pathLst>
              <a:path w="7411" h="390">
                <a:moveTo>
                  <a:pt x="0" y="92"/>
                </a:moveTo>
                <a:lnTo>
                  <a:pt x="265" y="141"/>
                </a:lnTo>
                <a:lnTo>
                  <a:pt x="589" y="191"/>
                </a:lnTo>
                <a:lnTo>
                  <a:pt x="1029" y="249"/>
                </a:lnTo>
                <a:lnTo>
                  <a:pt x="1585" y="307"/>
                </a:lnTo>
                <a:lnTo>
                  <a:pt x="1883" y="332"/>
                </a:lnTo>
                <a:lnTo>
                  <a:pt x="2224" y="349"/>
                </a:lnTo>
                <a:lnTo>
                  <a:pt x="2589" y="374"/>
                </a:lnTo>
                <a:lnTo>
                  <a:pt x="2979" y="382"/>
                </a:lnTo>
                <a:lnTo>
                  <a:pt x="3386" y="390"/>
                </a:lnTo>
                <a:lnTo>
                  <a:pt x="3809" y="390"/>
                </a:lnTo>
                <a:lnTo>
                  <a:pt x="4199" y="382"/>
                </a:lnTo>
                <a:lnTo>
                  <a:pt x="5120" y="349"/>
                </a:lnTo>
                <a:lnTo>
                  <a:pt x="5651" y="332"/>
                </a:lnTo>
                <a:lnTo>
                  <a:pt x="6174" y="299"/>
                </a:lnTo>
                <a:lnTo>
                  <a:pt x="6639" y="258"/>
                </a:lnTo>
                <a:lnTo>
                  <a:pt x="6830" y="233"/>
                </a:lnTo>
                <a:lnTo>
                  <a:pt x="6987" y="216"/>
                </a:lnTo>
                <a:lnTo>
                  <a:pt x="7046" y="191"/>
                </a:lnTo>
                <a:lnTo>
                  <a:pt x="7178" y="141"/>
                </a:lnTo>
                <a:lnTo>
                  <a:pt x="7253" y="108"/>
                </a:lnTo>
                <a:lnTo>
                  <a:pt x="7319" y="67"/>
                </a:lnTo>
                <a:lnTo>
                  <a:pt x="7378" y="34"/>
                </a:lnTo>
                <a:lnTo>
                  <a:pt x="7411" y="0"/>
                </a:lnTo>
              </a:path>
            </a:pathLst>
          </a:custGeom>
          <a:noFill/>
          <a:ln w="95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sp>
        <p:nvSpPr>
          <p:cNvPr id="41" name="フリーフォーム 40"/>
          <p:cNvSpPr>
            <a:spLocks/>
          </p:cNvSpPr>
          <p:nvPr/>
        </p:nvSpPr>
        <p:spPr bwMode="auto">
          <a:xfrm>
            <a:off x="0" y="4325364"/>
            <a:ext cx="9144000" cy="553056"/>
          </a:xfrm>
          <a:custGeom>
            <a:avLst/>
            <a:gdLst/>
            <a:ahLst/>
            <a:cxnLst>
              <a:cxn ang="0">
                <a:pos x="0" y="448"/>
              </a:cxn>
              <a:cxn ang="0">
                <a:pos x="896" y="349"/>
              </a:cxn>
              <a:cxn ang="0">
                <a:pos x="1850" y="258"/>
              </a:cxn>
              <a:cxn ang="0">
                <a:pos x="3012" y="150"/>
              </a:cxn>
              <a:cxn ang="0">
                <a:pos x="3635" y="108"/>
              </a:cxn>
              <a:cxn ang="0">
                <a:pos x="4257" y="67"/>
              </a:cxn>
              <a:cxn ang="0">
                <a:pos x="4879" y="34"/>
              </a:cxn>
              <a:cxn ang="0">
                <a:pos x="5477" y="9"/>
              </a:cxn>
              <a:cxn ang="0">
                <a:pos x="6050" y="0"/>
              </a:cxn>
              <a:cxn ang="0">
                <a:pos x="6572" y="9"/>
              </a:cxn>
              <a:cxn ang="0">
                <a:pos x="6813" y="17"/>
              </a:cxn>
              <a:cxn ang="0">
                <a:pos x="7029" y="34"/>
              </a:cxn>
              <a:cxn ang="0">
                <a:pos x="7228" y="50"/>
              </a:cxn>
              <a:cxn ang="0">
                <a:pos x="7411" y="83"/>
              </a:cxn>
            </a:cxnLst>
            <a:rect l="0" t="0" r="0" b="0"/>
            <a:pathLst>
              <a:path w="7411" h="448">
                <a:moveTo>
                  <a:pt x="0" y="448"/>
                </a:moveTo>
                <a:lnTo>
                  <a:pt x="896" y="349"/>
                </a:lnTo>
                <a:lnTo>
                  <a:pt x="1850" y="258"/>
                </a:lnTo>
                <a:lnTo>
                  <a:pt x="3012" y="150"/>
                </a:lnTo>
                <a:lnTo>
                  <a:pt x="3635" y="108"/>
                </a:lnTo>
                <a:lnTo>
                  <a:pt x="4257" y="67"/>
                </a:lnTo>
                <a:lnTo>
                  <a:pt x="4879" y="34"/>
                </a:lnTo>
                <a:lnTo>
                  <a:pt x="5477" y="9"/>
                </a:lnTo>
                <a:lnTo>
                  <a:pt x="6050" y="0"/>
                </a:lnTo>
                <a:lnTo>
                  <a:pt x="6572" y="9"/>
                </a:lnTo>
                <a:lnTo>
                  <a:pt x="6813" y="17"/>
                </a:lnTo>
                <a:lnTo>
                  <a:pt x="7029" y="34"/>
                </a:lnTo>
                <a:lnTo>
                  <a:pt x="7228" y="50"/>
                </a:lnTo>
                <a:lnTo>
                  <a:pt x="7411" y="83"/>
                </a:lnTo>
              </a:path>
            </a:pathLst>
          </a:cu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sp>
        <p:nvSpPr>
          <p:cNvPr id="22" name="フリーフォーム 21"/>
          <p:cNvSpPr>
            <a:spLocks/>
          </p:cNvSpPr>
          <p:nvPr/>
        </p:nvSpPr>
        <p:spPr bwMode="auto">
          <a:xfrm>
            <a:off x="143256" y="4071943"/>
            <a:ext cx="9000744" cy="491331"/>
          </a:xfrm>
          <a:custGeom>
            <a:avLst/>
            <a:gdLst/>
            <a:ahLst/>
            <a:cxnLst>
              <a:cxn ang="0">
                <a:pos x="0" y="340"/>
              </a:cxn>
              <a:cxn ang="0">
                <a:pos x="332" y="365"/>
              </a:cxn>
              <a:cxn ang="0">
                <a:pos x="713" y="382"/>
              </a:cxn>
              <a:cxn ang="0">
                <a:pos x="1186" y="390"/>
              </a:cxn>
              <a:cxn ang="0">
                <a:pos x="1742" y="398"/>
              </a:cxn>
              <a:cxn ang="0">
                <a:pos x="2365" y="390"/>
              </a:cxn>
              <a:cxn ang="0">
                <a:pos x="2689" y="382"/>
              </a:cxn>
              <a:cxn ang="0">
                <a:pos x="3020" y="373"/>
              </a:cxn>
              <a:cxn ang="0">
                <a:pos x="3344" y="348"/>
              </a:cxn>
              <a:cxn ang="0">
                <a:pos x="3676" y="324"/>
              </a:cxn>
              <a:cxn ang="0">
                <a:pos x="4058" y="257"/>
              </a:cxn>
              <a:cxn ang="0">
                <a:pos x="4481" y="199"/>
              </a:cxn>
              <a:cxn ang="0">
                <a:pos x="4996" y="133"/>
              </a:cxn>
              <a:cxn ang="0">
                <a:pos x="5535" y="66"/>
              </a:cxn>
              <a:cxn ang="0">
                <a:pos x="6075" y="25"/>
              </a:cxn>
              <a:cxn ang="0">
                <a:pos x="6332" y="8"/>
              </a:cxn>
              <a:cxn ang="0">
                <a:pos x="6564" y="0"/>
              </a:cxn>
              <a:cxn ang="0">
                <a:pos x="6763" y="0"/>
              </a:cxn>
              <a:cxn ang="0">
                <a:pos x="6946" y="17"/>
              </a:cxn>
              <a:cxn ang="0">
                <a:pos x="7137" y="41"/>
              </a:cxn>
              <a:cxn ang="0">
                <a:pos x="7295" y="58"/>
              </a:cxn>
              <a:cxn ang="0">
                <a:pos x="7411" y="66"/>
              </a:cxn>
            </a:cxnLst>
            <a:rect l="0" t="0" r="0" b="0"/>
            <a:pathLst>
              <a:path w="7411" h="398">
                <a:moveTo>
                  <a:pt x="0" y="340"/>
                </a:moveTo>
                <a:lnTo>
                  <a:pt x="332" y="365"/>
                </a:lnTo>
                <a:lnTo>
                  <a:pt x="713" y="382"/>
                </a:lnTo>
                <a:lnTo>
                  <a:pt x="1186" y="390"/>
                </a:lnTo>
                <a:lnTo>
                  <a:pt x="1742" y="398"/>
                </a:lnTo>
                <a:lnTo>
                  <a:pt x="2365" y="390"/>
                </a:lnTo>
                <a:lnTo>
                  <a:pt x="2689" y="382"/>
                </a:lnTo>
                <a:lnTo>
                  <a:pt x="3020" y="373"/>
                </a:lnTo>
                <a:lnTo>
                  <a:pt x="3344" y="348"/>
                </a:lnTo>
                <a:lnTo>
                  <a:pt x="3676" y="324"/>
                </a:lnTo>
                <a:lnTo>
                  <a:pt x="4058" y="257"/>
                </a:lnTo>
                <a:lnTo>
                  <a:pt x="4481" y="199"/>
                </a:lnTo>
                <a:lnTo>
                  <a:pt x="4996" y="133"/>
                </a:lnTo>
                <a:lnTo>
                  <a:pt x="5535" y="66"/>
                </a:lnTo>
                <a:lnTo>
                  <a:pt x="6075" y="25"/>
                </a:lnTo>
                <a:lnTo>
                  <a:pt x="6332" y="8"/>
                </a:lnTo>
                <a:lnTo>
                  <a:pt x="6564" y="0"/>
                </a:lnTo>
                <a:lnTo>
                  <a:pt x="6763" y="0"/>
                </a:lnTo>
                <a:lnTo>
                  <a:pt x="6946" y="17"/>
                </a:lnTo>
                <a:lnTo>
                  <a:pt x="7137" y="41"/>
                </a:lnTo>
                <a:lnTo>
                  <a:pt x="7295" y="58"/>
                </a:lnTo>
                <a:lnTo>
                  <a:pt x="7411" y="66"/>
                </a:lnTo>
              </a:path>
            </a:pathLst>
          </a:custGeom>
          <a:noFill/>
          <a:ln w="95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sp>
        <p:nvSpPr>
          <p:cNvPr id="24" name="フリーフォーム 23"/>
          <p:cNvSpPr>
            <a:spLocks/>
          </p:cNvSpPr>
          <p:nvPr/>
        </p:nvSpPr>
        <p:spPr bwMode="auto">
          <a:xfrm>
            <a:off x="152400" y="4019116"/>
            <a:ext cx="8991600" cy="481455"/>
          </a:xfrm>
          <a:custGeom>
            <a:avLst/>
            <a:gdLst/>
            <a:ahLst/>
            <a:cxnLst>
              <a:cxn ang="0">
                <a:pos x="0" y="92"/>
              </a:cxn>
              <a:cxn ang="0">
                <a:pos x="265" y="141"/>
              </a:cxn>
              <a:cxn ang="0">
                <a:pos x="589" y="191"/>
              </a:cxn>
              <a:cxn ang="0">
                <a:pos x="1029" y="249"/>
              </a:cxn>
              <a:cxn ang="0">
                <a:pos x="1585" y="307"/>
              </a:cxn>
              <a:cxn ang="0">
                <a:pos x="1883" y="332"/>
              </a:cxn>
              <a:cxn ang="0">
                <a:pos x="2224" y="349"/>
              </a:cxn>
              <a:cxn ang="0">
                <a:pos x="2589" y="374"/>
              </a:cxn>
              <a:cxn ang="0">
                <a:pos x="2979" y="382"/>
              </a:cxn>
              <a:cxn ang="0">
                <a:pos x="3386" y="390"/>
              </a:cxn>
              <a:cxn ang="0">
                <a:pos x="3809" y="390"/>
              </a:cxn>
              <a:cxn ang="0">
                <a:pos x="4199" y="382"/>
              </a:cxn>
              <a:cxn ang="0">
                <a:pos x="5120" y="349"/>
              </a:cxn>
              <a:cxn ang="0">
                <a:pos x="5651" y="332"/>
              </a:cxn>
              <a:cxn ang="0">
                <a:pos x="6174" y="299"/>
              </a:cxn>
              <a:cxn ang="0">
                <a:pos x="6639" y="258"/>
              </a:cxn>
              <a:cxn ang="0">
                <a:pos x="6830" y="233"/>
              </a:cxn>
              <a:cxn ang="0">
                <a:pos x="6987" y="216"/>
              </a:cxn>
              <a:cxn ang="0">
                <a:pos x="7046" y="191"/>
              </a:cxn>
              <a:cxn ang="0">
                <a:pos x="7178" y="141"/>
              </a:cxn>
              <a:cxn ang="0">
                <a:pos x="7253" y="108"/>
              </a:cxn>
              <a:cxn ang="0">
                <a:pos x="7319" y="67"/>
              </a:cxn>
              <a:cxn ang="0">
                <a:pos x="7378" y="34"/>
              </a:cxn>
              <a:cxn ang="0">
                <a:pos x="7411" y="0"/>
              </a:cxn>
            </a:cxnLst>
            <a:rect l="0" t="0" r="0" b="0"/>
            <a:pathLst>
              <a:path w="7411" h="390">
                <a:moveTo>
                  <a:pt x="0" y="92"/>
                </a:moveTo>
                <a:lnTo>
                  <a:pt x="265" y="141"/>
                </a:lnTo>
                <a:lnTo>
                  <a:pt x="589" y="191"/>
                </a:lnTo>
                <a:lnTo>
                  <a:pt x="1029" y="249"/>
                </a:lnTo>
                <a:lnTo>
                  <a:pt x="1585" y="307"/>
                </a:lnTo>
                <a:lnTo>
                  <a:pt x="1883" y="332"/>
                </a:lnTo>
                <a:lnTo>
                  <a:pt x="2224" y="349"/>
                </a:lnTo>
                <a:lnTo>
                  <a:pt x="2589" y="374"/>
                </a:lnTo>
                <a:lnTo>
                  <a:pt x="2979" y="382"/>
                </a:lnTo>
                <a:lnTo>
                  <a:pt x="3386" y="390"/>
                </a:lnTo>
                <a:lnTo>
                  <a:pt x="3809" y="390"/>
                </a:lnTo>
                <a:lnTo>
                  <a:pt x="4199" y="382"/>
                </a:lnTo>
                <a:lnTo>
                  <a:pt x="5120" y="349"/>
                </a:lnTo>
                <a:lnTo>
                  <a:pt x="5651" y="332"/>
                </a:lnTo>
                <a:lnTo>
                  <a:pt x="6174" y="299"/>
                </a:lnTo>
                <a:lnTo>
                  <a:pt x="6639" y="258"/>
                </a:lnTo>
                <a:lnTo>
                  <a:pt x="6830" y="233"/>
                </a:lnTo>
                <a:lnTo>
                  <a:pt x="6987" y="216"/>
                </a:lnTo>
                <a:lnTo>
                  <a:pt x="7046" y="191"/>
                </a:lnTo>
                <a:lnTo>
                  <a:pt x="7178" y="141"/>
                </a:lnTo>
                <a:lnTo>
                  <a:pt x="7253" y="108"/>
                </a:lnTo>
                <a:lnTo>
                  <a:pt x="7319" y="67"/>
                </a:lnTo>
                <a:lnTo>
                  <a:pt x="7378" y="34"/>
                </a:lnTo>
                <a:lnTo>
                  <a:pt x="7411" y="0"/>
                </a:lnTo>
              </a:path>
            </a:pathLst>
          </a:custGeom>
          <a:noFill/>
          <a:ln w="9525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sp>
        <p:nvSpPr>
          <p:cNvPr id="26" name="フリーフォーム 25"/>
          <p:cNvSpPr>
            <a:spLocks/>
          </p:cNvSpPr>
          <p:nvPr/>
        </p:nvSpPr>
        <p:spPr bwMode="auto">
          <a:xfrm>
            <a:off x="143256" y="3714753"/>
            <a:ext cx="9000744" cy="491331"/>
          </a:xfrm>
          <a:custGeom>
            <a:avLst/>
            <a:gdLst/>
            <a:ahLst/>
            <a:cxnLst>
              <a:cxn ang="0">
                <a:pos x="0" y="340"/>
              </a:cxn>
              <a:cxn ang="0">
                <a:pos x="332" y="365"/>
              </a:cxn>
              <a:cxn ang="0">
                <a:pos x="713" y="382"/>
              </a:cxn>
              <a:cxn ang="0">
                <a:pos x="1186" y="390"/>
              </a:cxn>
              <a:cxn ang="0">
                <a:pos x="1742" y="398"/>
              </a:cxn>
              <a:cxn ang="0">
                <a:pos x="2365" y="390"/>
              </a:cxn>
              <a:cxn ang="0">
                <a:pos x="2689" y="382"/>
              </a:cxn>
              <a:cxn ang="0">
                <a:pos x="3020" y="373"/>
              </a:cxn>
              <a:cxn ang="0">
                <a:pos x="3344" y="348"/>
              </a:cxn>
              <a:cxn ang="0">
                <a:pos x="3676" y="324"/>
              </a:cxn>
              <a:cxn ang="0">
                <a:pos x="4058" y="257"/>
              </a:cxn>
              <a:cxn ang="0">
                <a:pos x="4481" y="199"/>
              </a:cxn>
              <a:cxn ang="0">
                <a:pos x="4996" y="133"/>
              </a:cxn>
              <a:cxn ang="0">
                <a:pos x="5535" y="66"/>
              </a:cxn>
              <a:cxn ang="0">
                <a:pos x="6075" y="25"/>
              </a:cxn>
              <a:cxn ang="0">
                <a:pos x="6332" y="8"/>
              </a:cxn>
              <a:cxn ang="0">
                <a:pos x="6564" y="0"/>
              </a:cxn>
              <a:cxn ang="0">
                <a:pos x="6763" y="0"/>
              </a:cxn>
              <a:cxn ang="0">
                <a:pos x="6946" y="17"/>
              </a:cxn>
              <a:cxn ang="0">
                <a:pos x="7137" y="41"/>
              </a:cxn>
              <a:cxn ang="0">
                <a:pos x="7295" y="58"/>
              </a:cxn>
              <a:cxn ang="0">
                <a:pos x="7411" y="66"/>
              </a:cxn>
            </a:cxnLst>
            <a:rect l="0" t="0" r="0" b="0"/>
            <a:pathLst>
              <a:path w="7411" h="398">
                <a:moveTo>
                  <a:pt x="0" y="340"/>
                </a:moveTo>
                <a:lnTo>
                  <a:pt x="332" y="365"/>
                </a:lnTo>
                <a:lnTo>
                  <a:pt x="713" y="382"/>
                </a:lnTo>
                <a:lnTo>
                  <a:pt x="1186" y="390"/>
                </a:lnTo>
                <a:lnTo>
                  <a:pt x="1742" y="398"/>
                </a:lnTo>
                <a:lnTo>
                  <a:pt x="2365" y="390"/>
                </a:lnTo>
                <a:lnTo>
                  <a:pt x="2689" y="382"/>
                </a:lnTo>
                <a:lnTo>
                  <a:pt x="3020" y="373"/>
                </a:lnTo>
                <a:lnTo>
                  <a:pt x="3344" y="348"/>
                </a:lnTo>
                <a:lnTo>
                  <a:pt x="3676" y="324"/>
                </a:lnTo>
                <a:lnTo>
                  <a:pt x="4058" y="257"/>
                </a:lnTo>
                <a:lnTo>
                  <a:pt x="4481" y="199"/>
                </a:lnTo>
                <a:lnTo>
                  <a:pt x="4996" y="133"/>
                </a:lnTo>
                <a:lnTo>
                  <a:pt x="5535" y="66"/>
                </a:lnTo>
                <a:lnTo>
                  <a:pt x="6075" y="25"/>
                </a:lnTo>
                <a:lnTo>
                  <a:pt x="6332" y="8"/>
                </a:lnTo>
                <a:lnTo>
                  <a:pt x="6564" y="0"/>
                </a:lnTo>
                <a:lnTo>
                  <a:pt x="6763" y="0"/>
                </a:lnTo>
                <a:lnTo>
                  <a:pt x="6946" y="17"/>
                </a:lnTo>
                <a:lnTo>
                  <a:pt x="7137" y="41"/>
                </a:lnTo>
                <a:lnTo>
                  <a:pt x="7295" y="58"/>
                </a:lnTo>
                <a:lnTo>
                  <a:pt x="7411" y="66"/>
                </a:lnTo>
              </a:path>
            </a:pathLst>
          </a:custGeom>
          <a:noFill/>
          <a:ln w="9525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sp>
        <p:nvSpPr>
          <p:cNvPr id="27" name="フリーフォーム 26"/>
          <p:cNvSpPr>
            <a:spLocks/>
          </p:cNvSpPr>
          <p:nvPr/>
        </p:nvSpPr>
        <p:spPr bwMode="auto">
          <a:xfrm>
            <a:off x="152400" y="3881224"/>
            <a:ext cx="8991600" cy="481455"/>
          </a:xfrm>
          <a:custGeom>
            <a:avLst/>
            <a:gdLst/>
            <a:ahLst/>
            <a:cxnLst>
              <a:cxn ang="0">
                <a:pos x="0" y="92"/>
              </a:cxn>
              <a:cxn ang="0">
                <a:pos x="265" y="141"/>
              </a:cxn>
              <a:cxn ang="0">
                <a:pos x="589" y="191"/>
              </a:cxn>
              <a:cxn ang="0">
                <a:pos x="1029" y="249"/>
              </a:cxn>
              <a:cxn ang="0">
                <a:pos x="1585" y="307"/>
              </a:cxn>
              <a:cxn ang="0">
                <a:pos x="1883" y="332"/>
              </a:cxn>
              <a:cxn ang="0">
                <a:pos x="2224" y="349"/>
              </a:cxn>
              <a:cxn ang="0">
                <a:pos x="2589" y="374"/>
              </a:cxn>
              <a:cxn ang="0">
                <a:pos x="2979" y="382"/>
              </a:cxn>
              <a:cxn ang="0">
                <a:pos x="3386" y="390"/>
              </a:cxn>
              <a:cxn ang="0">
                <a:pos x="3809" y="390"/>
              </a:cxn>
              <a:cxn ang="0">
                <a:pos x="4199" y="382"/>
              </a:cxn>
              <a:cxn ang="0">
                <a:pos x="5120" y="349"/>
              </a:cxn>
              <a:cxn ang="0">
                <a:pos x="5651" y="332"/>
              </a:cxn>
              <a:cxn ang="0">
                <a:pos x="6174" y="299"/>
              </a:cxn>
              <a:cxn ang="0">
                <a:pos x="6639" y="258"/>
              </a:cxn>
              <a:cxn ang="0">
                <a:pos x="6830" y="233"/>
              </a:cxn>
              <a:cxn ang="0">
                <a:pos x="6987" y="216"/>
              </a:cxn>
              <a:cxn ang="0">
                <a:pos x="7046" y="191"/>
              </a:cxn>
              <a:cxn ang="0">
                <a:pos x="7178" y="141"/>
              </a:cxn>
              <a:cxn ang="0">
                <a:pos x="7253" y="108"/>
              </a:cxn>
              <a:cxn ang="0">
                <a:pos x="7319" y="67"/>
              </a:cxn>
              <a:cxn ang="0">
                <a:pos x="7378" y="34"/>
              </a:cxn>
              <a:cxn ang="0">
                <a:pos x="7411" y="0"/>
              </a:cxn>
            </a:cxnLst>
            <a:rect l="0" t="0" r="0" b="0"/>
            <a:pathLst>
              <a:path w="7411" h="390">
                <a:moveTo>
                  <a:pt x="0" y="92"/>
                </a:moveTo>
                <a:lnTo>
                  <a:pt x="265" y="141"/>
                </a:lnTo>
                <a:lnTo>
                  <a:pt x="589" y="191"/>
                </a:lnTo>
                <a:lnTo>
                  <a:pt x="1029" y="249"/>
                </a:lnTo>
                <a:lnTo>
                  <a:pt x="1585" y="307"/>
                </a:lnTo>
                <a:lnTo>
                  <a:pt x="1883" y="332"/>
                </a:lnTo>
                <a:lnTo>
                  <a:pt x="2224" y="349"/>
                </a:lnTo>
                <a:lnTo>
                  <a:pt x="2589" y="374"/>
                </a:lnTo>
                <a:lnTo>
                  <a:pt x="2979" y="382"/>
                </a:lnTo>
                <a:lnTo>
                  <a:pt x="3386" y="390"/>
                </a:lnTo>
                <a:lnTo>
                  <a:pt x="3809" y="390"/>
                </a:lnTo>
                <a:lnTo>
                  <a:pt x="4199" y="382"/>
                </a:lnTo>
                <a:lnTo>
                  <a:pt x="5120" y="349"/>
                </a:lnTo>
                <a:lnTo>
                  <a:pt x="5651" y="332"/>
                </a:lnTo>
                <a:lnTo>
                  <a:pt x="6174" y="299"/>
                </a:lnTo>
                <a:lnTo>
                  <a:pt x="6639" y="258"/>
                </a:lnTo>
                <a:lnTo>
                  <a:pt x="6830" y="233"/>
                </a:lnTo>
                <a:lnTo>
                  <a:pt x="6987" y="216"/>
                </a:lnTo>
                <a:lnTo>
                  <a:pt x="7046" y="191"/>
                </a:lnTo>
                <a:lnTo>
                  <a:pt x="7178" y="141"/>
                </a:lnTo>
                <a:lnTo>
                  <a:pt x="7253" y="108"/>
                </a:lnTo>
                <a:lnTo>
                  <a:pt x="7319" y="67"/>
                </a:lnTo>
                <a:lnTo>
                  <a:pt x="7378" y="34"/>
                </a:lnTo>
                <a:lnTo>
                  <a:pt x="7411" y="0"/>
                </a:lnTo>
              </a:path>
            </a:pathLst>
          </a:custGeom>
          <a:noFill/>
          <a:ln w="95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grpSp>
        <p:nvGrpSpPr>
          <p:cNvPr id="2" name="グループ化 1"/>
          <p:cNvGrpSpPr/>
          <p:nvPr/>
        </p:nvGrpSpPr>
        <p:grpSpPr>
          <a:xfrm>
            <a:off x="7530770" y="3871493"/>
            <a:ext cx="1541824" cy="1424221"/>
            <a:chOff x="7286645" y="3871493"/>
            <a:chExt cx="1541824" cy="1424221"/>
          </a:xfr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/>
              </a:gs>
            </a:gsLst>
            <a:lin ang="5400000" scaled="1"/>
          </a:gradFill>
        </p:grpSpPr>
        <p:sp>
          <p:nvSpPr>
            <p:cNvPr id="18" name="フリーフォーム 17"/>
            <p:cNvSpPr>
              <a:spLocks/>
            </p:cNvSpPr>
            <p:nvPr/>
          </p:nvSpPr>
          <p:spPr bwMode="auto">
            <a:xfrm>
              <a:off x="7286645" y="3890348"/>
              <a:ext cx="908413" cy="891012"/>
            </a:xfrm>
            <a:custGeom>
              <a:avLst/>
              <a:gdLst>
                <a:gd name="T0" fmla="*/ 530225 w 507"/>
                <a:gd name="T1" fmla="*/ 0 h 501"/>
                <a:gd name="T2" fmla="*/ 692150 w 507"/>
                <a:gd name="T3" fmla="*/ 0 h 501"/>
                <a:gd name="T4" fmla="*/ 758825 w 507"/>
                <a:gd name="T5" fmla="*/ 0 h 501"/>
                <a:gd name="T6" fmla="*/ 804863 w 507"/>
                <a:gd name="T7" fmla="*/ 20638 h 501"/>
                <a:gd name="T8" fmla="*/ 804863 w 507"/>
                <a:gd name="T9" fmla="*/ 33338 h 501"/>
                <a:gd name="T10" fmla="*/ 738188 w 507"/>
                <a:gd name="T11" fmla="*/ 11113 h 501"/>
                <a:gd name="T12" fmla="*/ 701675 w 507"/>
                <a:gd name="T13" fmla="*/ 0 h 501"/>
                <a:gd name="T14" fmla="*/ 655638 w 507"/>
                <a:gd name="T15" fmla="*/ 0 h 501"/>
                <a:gd name="T16" fmla="*/ 552450 w 507"/>
                <a:gd name="T17" fmla="*/ 33338 h 501"/>
                <a:gd name="T18" fmla="*/ 460375 w 507"/>
                <a:gd name="T19" fmla="*/ 79375 h 501"/>
                <a:gd name="T20" fmla="*/ 414338 w 507"/>
                <a:gd name="T21" fmla="*/ 115888 h 501"/>
                <a:gd name="T22" fmla="*/ 493713 w 507"/>
                <a:gd name="T23" fmla="*/ 79375 h 501"/>
                <a:gd name="T24" fmla="*/ 542925 w 507"/>
                <a:gd name="T25" fmla="*/ 66675 h 501"/>
                <a:gd name="T26" fmla="*/ 563563 w 507"/>
                <a:gd name="T27" fmla="*/ 66675 h 501"/>
                <a:gd name="T28" fmla="*/ 460375 w 507"/>
                <a:gd name="T29" fmla="*/ 115888 h 501"/>
                <a:gd name="T30" fmla="*/ 403225 w 507"/>
                <a:gd name="T31" fmla="*/ 160338 h 501"/>
                <a:gd name="T32" fmla="*/ 334963 w 507"/>
                <a:gd name="T33" fmla="*/ 206375 h 501"/>
                <a:gd name="T34" fmla="*/ 277813 w 507"/>
                <a:gd name="T35" fmla="*/ 252413 h 501"/>
                <a:gd name="T36" fmla="*/ 219075 w 507"/>
                <a:gd name="T37" fmla="*/ 309563 h 501"/>
                <a:gd name="T38" fmla="*/ 182563 w 507"/>
                <a:gd name="T39" fmla="*/ 355600 h 501"/>
                <a:gd name="T40" fmla="*/ 161925 w 507"/>
                <a:gd name="T41" fmla="*/ 425450 h 501"/>
                <a:gd name="T42" fmla="*/ 138113 w 507"/>
                <a:gd name="T43" fmla="*/ 550863 h 501"/>
                <a:gd name="T44" fmla="*/ 128588 w 507"/>
                <a:gd name="T45" fmla="*/ 769938 h 501"/>
                <a:gd name="T46" fmla="*/ 115888 w 507"/>
                <a:gd name="T47" fmla="*/ 633413 h 501"/>
                <a:gd name="T48" fmla="*/ 103188 w 507"/>
                <a:gd name="T49" fmla="*/ 530225 h 501"/>
                <a:gd name="T50" fmla="*/ 92075 w 507"/>
                <a:gd name="T51" fmla="*/ 493713 h 501"/>
                <a:gd name="T52" fmla="*/ 69850 w 507"/>
                <a:gd name="T53" fmla="*/ 541338 h 501"/>
                <a:gd name="T54" fmla="*/ 58738 w 507"/>
                <a:gd name="T55" fmla="*/ 608013 h 501"/>
                <a:gd name="T56" fmla="*/ 46038 w 507"/>
                <a:gd name="T57" fmla="*/ 795338 h 501"/>
                <a:gd name="T58" fmla="*/ 33338 w 507"/>
                <a:gd name="T59" fmla="*/ 679450 h 501"/>
                <a:gd name="T60" fmla="*/ 25400 w 507"/>
                <a:gd name="T61" fmla="*/ 620713 h 501"/>
                <a:gd name="T62" fmla="*/ 12700 w 507"/>
                <a:gd name="T63" fmla="*/ 633413 h 501"/>
                <a:gd name="T64" fmla="*/ 0 w 507"/>
                <a:gd name="T65" fmla="*/ 646113 h 501"/>
                <a:gd name="T66" fmla="*/ 0 w 507"/>
                <a:gd name="T67" fmla="*/ 574675 h 501"/>
                <a:gd name="T68" fmla="*/ 12700 w 507"/>
                <a:gd name="T69" fmla="*/ 517525 h 501"/>
                <a:gd name="T70" fmla="*/ 25400 w 507"/>
                <a:gd name="T71" fmla="*/ 458788 h 501"/>
                <a:gd name="T72" fmla="*/ 82550 w 507"/>
                <a:gd name="T73" fmla="*/ 331788 h 501"/>
                <a:gd name="T74" fmla="*/ 149225 w 507"/>
                <a:gd name="T75" fmla="*/ 219075 h 501"/>
                <a:gd name="T76" fmla="*/ 231775 w 507"/>
                <a:gd name="T77" fmla="*/ 123825 h 501"/>
                <a:gd name="T78" fmla="*/ 311150 w 507"/>
                <a:gd name="T79" fmla="*/ 57150 h 501"/>
                <a:gd name="T80" fmla="*/ 403225 w 507"/>
                <a:gd name="T81" fmla="*/ 20638 h 501"/>
                <a:gd name="T82" fmla="*/ 519113 w 507"/>
                <a:gd name="T83" fmla="*/ 0 h 501"/>
                <a:gd name="T84" fmla="*/ 530225 w 507"/>
                <a:gd name="T85" fmla="*/ 0 h 501"/>
                <a:gd name="T86" fmla="*/ 0 1 256"/>
                <a:gd name="T87" fmla="*/ 0 1 256"/>
                <a:gd name="T88" fmla="*/ 0 1 256"/>
                <a:gd name="T89" fmla="*/ 0 1 256"/>
                <a:gd name="T90" fmla="*/ 0 1 256"/>
                <a:gd name="T91" fmla="*/ 0 1 256"/>
                <a:gd name="T92" fmla="*/ 0 1 256"/>
                <a:gd name="T93" fmla="*/ 0 1 256"/>
                <a:gd name="T94" fmla="*/ 0 1 256"/>
                <a:gd name="T95" fmla="*/ 0 1 256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1 256"/>
                <a:gd name="T106" fmla="*/ 0 1 256"/>
                <a:gd name="T107" fmla="*/ 0 1 256"/>
                <a:gd name="T108" fmla="*/ 0 1 256"/>
                <a:gd name="T109" fmla="*/ 0 1 256"/>
                <a:gd name="T110" fmla="*/ 0 1 256"/>
                <a:gd name="T111" fmla="*/ 0 1 256"/>
                <a:gd name="T112" fmla="*/ 0 1 256"/>
                <a:gd name="T113" fmla="*/ 0 1 256"/>
                <a:gd name="T114" fmla="*/ 0 1 256"/>
                <a:gd name="T115" fmla="*/ 0 1 256"/>
                <a:gd name="T116" fmla="*/ 0 1 256"/>
                <a:gd name="T117" fmla="*/ 0 1 256"/>
                <a:gd name="T118" fmla="*/ 0 1 256"/>
                <a:gd name="T119" fmla="*/ 0 1 256"/>
                <a:gd name="T120" fmla="*/ 0 1 256"/>
                <a:gd name="T121" fmla="*/ 0 1 256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w 507"/>
                <a:gd name="T130" fmla="*/ 0 h 501"/>
                <a:gd name="T131" fmla="*/ 0 w 507"/>
                <a:gd name="T132" fmla="*/ 0 h 50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07" h="501">
                  <a:moveTo>
                    <a:pt x="334" y="0"/>
                  </a:moveTo>
                  <a:lnTo>
                    <a:pt x="436" y="0"/>
                  </a:lnTo>
                  <a:lnTo>
                    <a:pt x="478" y="0"/>
                  </a:lnTo>
                  <a:lnTo>
                    <a:pt x="507" y="13"/>
                  </a:lnTo>
                  <a:lnTo>
                    <a:pt x="507" y="21"/>
                  </a:lnTo>
                  <a:lnTo>
                    <a:pt x="465" y="7"/>
                  </a:lnTo>
                  <a:lnTo>
                    <a:pt x="442" y="0"/>
                  </a:lnTo>
                  <a:lnTo>
                    <a:pt x="413" y="0"/>
                  </a:lnTo>
                  <a:lnTo>
                    <a:pt x="348" y="21"/>
                  </a:lnTo>
                  <a:lnTo>
                    <a:pt x="290" y="50"/>
                  </a:lnTo>
                  <a:lnTo>
                    <a:pt x="261" y="73"/>
                  </a:lnTo>
                  <a:lnTo>
                    <a:pt x="311" y="50"/>
                  </a:lnTo>
                  <a:lnTo>
                    <a:pt x="342" y="42"/>
                  </a:lnTo>
                  <a:lnTo>
                    <a:pt x="355" y="42"/>
                  </a:lnTo>
                  <a:lnTo>
                    <a:pt x="290" y="73"/>
                  </a:lnTo>
                  <a:lnTo>
                    <a:pt x="254" y="101"/>
                  </a:lnTo>
                  <a:lnTo>
                    <a:pt x="211" y="130"/>
                  </a:lnTo>
                  <a:lnTo>
                    <a:pt x="175" y="159"/>
                  </a:lnTo>
                  <a:lnTo>
                    <a:pt x="138" y="195"/>
                  </a:lnTo>
                  <a:lnTo>
                    <a:pt x="115" y="224"/>
                  </a:lnTo>
                  <a:lnTo>
                    <a:pt x="102" y="268"/>
                  </a:lnTo>
                  <a:lnTo>
                    <a:pt x="87" y="347"/>
                  </a:lnTo>
                  <a:lnTo>
                    <a:pt x="81" y="485"/>
                  </a:lnTo>
                  <a:lnTo>
                    <a:pt x="73" y="399"/>
                  </a:lnTo>
                  <a:lnTo>
                    <a:pt x="65" y="334"/>
                  </a:lnTo>
                  <a:lnTo>
                    <a:pt x="58" y="311"/>
                  </a:lnTo>
                  <a:lnTo>
                    <a:pt x="44" y="341"/>
                  </a:lnTo>
                  <a:lnTo>
                    <a:pt x="37" y="383"/>
                  </a:lnTo>
                  <a:lnTo>
                    <a:pt x="29" y="501"/>
                  </a:lnTo>
                  <a:lnTo>
                    <a:pt x="21" y="428"/>
                  </a:lnTo>
                  <a:lnTo>
                    <a:pt x="16" y="391"/>
                  </a:lnTo>
                  <a:lnTo>
                    <a:pt x="8" y="399"/>
                  </a:lnTo>
                  <a:lnTo>
                    <a:pt x="0" y="407"/>
                  </a:lnTo>
                  <a:lnTo>
                    <a:pt x="0" y="362"/>
                  </a:lnTo>
                  <a:lnTo>
                    <a:pt x="8" y="326"/>
                  </a:lnTo>
                  <a:lnTo>
                    <a:pt x="16" y="289"/>
                  </a:lnTo>
                  <a:lnTo>
                    <a:pt x="52" y="209"/>
                  </a:lnTo>
                  <a:lnTo>
                    <a:pt x="94" y="138"/>
                  </a:lnTo>
                  <a:lnTo>
                    <a:pt x="146" y="78"/>
                  </a:lnTo>
                  <a:lnTo>
                    <a:pt x="196" y="36"/>
                  </a:lnTo>
                  <a:lnTo>
                    <a:pt x="254" y="13"/>
                  </a:lnTo>
                  <a:lnTo>
                    <a:pt x="327" y="0"/>
                  </a:lnTo>
                  <a:lnTo>
                    <a:pt x="334" y="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フリーフォーム 18"/>
            <p:cNvSpPr>
              <a:spLocks/>
            </p:cNvSpPr>
            <p:nvPr/>
          </p:nvSpPr>
          <p:spPr bwMode="auto">
            <a:xfrm>
              <a:off x="7421610" y="3871493"/>
              <a:ext cx="1406859" cy="1424221"/>
            </a:xfrm>
            <a:custGeom>
              <a:avLst/>
              <a:gdLst>
                <a:gd name="T0" fmla="*/ 1276350 w 804"/>
                <a:gd name="T1" fmla="*/ 795338 h 820"/>
                <a:gd name="T2" fmla="*/ 1209675 w 804"/>
                <a:gd name="T3" fmla="*/ 449263 h 820"/>
                <a:gd name="T4" fmla="*/ 1003300 w 804"/>
                <a:gd name="T5" fmla="*/ 149225 h 820"/>
                <a:gd name="T6" fmla="*/ 828675 w 804"/>
                <a:gd name="T7" fmla="*/ 46038 h 820"/>
                <a:gd name="T8" fmla="*/ 1003300 w 804"/>
                <a:gd name="T9" fmla="*/ 241300 h 820"/>
                <a:gd name="T10" fmla="*/ 758825 w 804"/>
                <a:gd name="T11" fmla="*/ 92075 h 820"/>
                <a:gd name="T12" fmla="*/ 506413 w 804"/>
                <a:gd name="T13" fmla="*/ 46038 h 820"/>
                <a:gd name="T14" fmla="*/ 401638 w 804"/>
                <a:gd name="T15" fmla="*/ 79375 h 820"/>
                <a:gd name="T16" fmla="*/ 149225 w 804"/>
                <a:gd name="T17" fmla="*/ 220663 h 820"/>
                <a:gd name="T18" fmla="*/ 33338 w 804"/>
                <a:gd name="T19" fmla="*/ 427038 h 820"/>
                <a:gd name="T20" fmla="*/ 33338 w 804"/>
                <a:gd name="T21" fmla="*/ 817563 h 820"/>
                <a:gd name="T22" fmla="*/ 241300 w 804"/>
                <a:gd name="T23" fmla="*/ 1119188 h 820"/>
                <a:gd name="T24" fmla="*/ 206375 w 804"/>
                <a:gd name="T25" fmla="*/ 1165225 h 820"/>
                <a:gd name="T26" fmla="*/ 473075 w 804"/>
                <a:gd name="T27" fmla="*/ 1243013 h 820"/>
                <a:gd name="T28" fmla="*/ 642938 w 804"/>
                <a:gd name="T29" fmla="*/ 1255713 h 820"/>
                <a:gd name="T30" fmla="*/ 252413 w 804"/>
                <a:gd name="T31" fmla="*/ 1268413 h 820"/>
                <a:gd name="T32" fmla="*/ 539750 w 804"/>
                <a:gd name="T33" fmla="*/ 1301750 h 820"/>
                <a:gd name="T34" fmla="*/ 841375 w 804"/>
                <a:gd name="T35" fmla="*/ 1255713 h 820"/>
                <a:gd name="T36" fmla="*/ 1047750 w 804"/>
                <a:gd name="T37" fmla="*/ 1139825 h 820"/>
                <a:gd name="T38" fmla="*/ 1160463 w 804"/>
                <a:gd name="T39" fmla="*/ 977900 h 820"/>
                <a:gd name="T40" fmla="*/ 1160463 w 804"/>
                <a:gd name="T41" fmla="*/ 795338 h 820"/>
                <a:gd name="T42" fmla="*/ 1173163 w 804"/>
                <a:gd name="T43" fmla="*/ 725488 h 820"/>
                <a:gd name="T44" fmla="*/ 1219200 w 804"/>
                <a:gd name="T45" fmla="*/ 784225 h 820"/>
                <a:gd name="T46" fmla="*/ 1160463 w 804"/>
                <a:gd name="T47" fmla="*/ 635000 h 820"/>
                <a:gd name="T48" fmla="*/ 1209675 w 804"/>
                <a:gd name="T49" fmla="*/ 646113 h 820"/>
                <a:gd name="T50" fmla="*/ 1255713 w 804"/>
                <a:gd name="T51" fmla="*/ 795338 h 820"/>
                <a:gd name="T52" fmla="*/ 1231900 w 804"/>
                <a:gd name="T53" fmla="*/ 1003300 h 820"/>
                <a:gd name="T54" fmla="*/ 815975 w 804"/>
                <a:gd name="T55" fmla="*/ 887413 h 820"/>
                <a:gd name="T56" fmla="*/ 633413 w 804"/>
                <a:gd name="T57" fmla="*/ 1016000 h 820"/>
                <a:gd name="T58" fmla="*/ 344488 w 804"/>
                <a:gd name="T59" fmla="*/ 920750 h 820"/>
                <a:gd name="T60" fmla="*/ 219075 w 804"/>
                <a:gd name="T61" fmla="*/ 738188 h 820"/>
                <a:gd name="T62" fmla="*/ 206375 w 804"/>
                <a:gd name="T63" fmla="*/ 530225 h 820"/>
                <a:gd name="T64" fmla="*/ 265113 w 804"/>
                <a:gd name="T65" fmla="*/ 381000 h 820"/>
                <a:gd name="T66" fmla="*/ 473075 w 804"/>
                <a:gd name="T67" fmla="*/ 254000 h 820"/>
                <a:gd name="T68" fmla="*/ 311150 w 804"/>
                <a:gd name="T69" fmla="*/ 311150 h 820"/>
                <a:gd name="T70" fmla="*/ 182563 w 804"/>
                <a:gd name="T71" fmla="*/ 439738 h 820"/>
                <a:gd name="T72" fmla="*/ 252413 w 804"/>
                <a:gd name="T73" fmla="*/ 300038 h 820"/>
                <a:gd name="T74" fmla="*/ 434975 w 804"/>
                <a:gd name="T75" fmla="*/ 195263 h 820"/>
                <a:gd name="T76" fmla="*/ 587375 w 804"/>
                <a:gd name="T77" fmla="*/ 149225 h 820"/>
                <a:gd name="T78" fmla="*/ 493713 w 804"/>
                <a:gd name="T79" fmla="*/ 115888 h 820"/>
                <a:gd name="T80" fmla="*/ 655638 w 804"/>
                <a:gd name="T81" fmla="*/ 104775 h 820"/>
                <a:gd name="T82" fmla="*/ 758825 w 804"/>
                <a:gd name="T83" fmla="*/ 231775 h 820"/>
                <a:gd name="T84" fmla="*/ 804863 w 804"/>
                <a:gd name="T85" fmla="*/ 287338 h 820"/>
                <a:gd name="T86" fmla="*/ 758825 w 804"/>
                <a:gd name="T87" fmla="*/ 381000 h 820"/>
                <a:gd name="T88" fmla="*/ 815975 w 804"/>
                <a:gd name="T89" fmla="*/ 403225 h 820"/>
                <a:gd name="T90" fmla="*/ 862013 w 804"/>
                <a:gd name="T91" fmla="*/ 427038 h 820"/>
                <a:gd name="T92" fmla="*/ 898525 w 804"/>
                <a:gd name="T93" fmla="*/ 601663 h 820"/>
                <a:gd name="T94" fmla="*/ 0 1 256"/>
                <a:gd name="T95" fmla="*/ 0 1 256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1 256"/>
                <a:gd name="T106" fmla="*/ 0 1 256"/>
                <a:gd name="T107" fmla="*/ 0 1 256"/>
                <a:gd name="T108" fmla="*/ 0 1 256"/>
                <a:gd name="T109" fmla="*/ 0 1 256"/>
                <a:gd name="T110" fmla="*/ 0 1 256"/>
                <a:gd name="T111" fmla="*/ 0 1 256"/>
                <a:gd name="T112" fmla="*/ 0 1 256"/>
                <a:gd name="T113" fmla="*/ 0 1 256"/>
                <a:gd name="T114" fmla="*/ 0 1 256"/>
                <a:gd name="T115" fmla="*/ 0 1 256"/>
                <a:gd name="T116" fmla="*/ 0 1 256"/>
                <a:gd name="T117" fmla="*/ 0 1 256"/>
                <a:gd name="T118" fmla="*/ 0 1 256"/>
                <a:gd name="T119" fmla="*/ 0 1 256"/>
                <a:gd name="T120" fmla="*/ 0 1 256"/>
                <a:gd name="T121" fmla="*/ 0 1 256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1 256"/>
                <a:gd name="T130" fmla="*/ 0 1 256"/>
                <a:gd name="T131" fmla="*/ 0 1 256"/>
                <a:gd name="T132" fmla="*/ 0 1 256"/>
                <a:gd name="T133" fmla="*/ 0 1 256"/>
                <a:gd name="T134" fmla="*/ 0 1 256"/>
                <a:gd name="T135" fmla="*/ 0 1 256"/>
                <a:gd name="T136" fmla="*/ 0 1 256"/>
                <a:gd name="T137" fmla="*/ 0 1 256"/>
                <a:gd name="T138" fmla="*/ 0 1 256"/>
                <a:gd name="T139" fmla="*/ 0 1 256"/>
                <a:gd name="T140" fmla="*/ 0 1 256"/>
                <a:gd name="T141" fmla="*/ 0 w 804"/>
                <a:gd name="T142" fmla="*/ 0 h 820"/>
                <a:gd name="T143" fmla="*/ 0 w 804"/>
                <a:gd name="T144" fmla="*/ 0 h 82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804" h="820">
                  <a:moveTo>
                    <a:pt x="776" y="632"/>
                  </a:moveTo>
                  <a:lnTo>
                    <a:pt x="797" y="559"/>
                  </a:lnTo>
                  <a:lnTo>
                    <a:pt x="804" y="501"/>
                  </a:lnTo>
                  <a:lnTo>
                    <a:pt x="804" y="444"/>
                  </a:lnTo>
                  <a:lnTo>
                    <a:pt x="791" y="379"/>
                  </a:lnTo>
                  <a:lnTo>
                    <a:pt x="762" y="283"/>
                  </a:lnTo>
                  <a:lnTo>
                    <a:pt x="710" y="204"/>
                  </a:lnTo>
                  <a:lnTo>
                    <a:pt x="660" y="123"/>
                  </a:lnTo>
                  <a:lnTo>
                    <a:pt x="632" y="94"/>
                  </a:lnTo>
                  <a:lnTo>
                    <a:pt x="595" y="66"/>
                  </a:lnTo>
                  <a:lnTo>
                    <a:pt x="559" y="50"/>
                  </a:lnTo>
                  <a:lnTo>
                    <a:pt x="522" y="29"/>
                  </a:lnTo>
                  <a:lnTo>
                    <a:pt x="442" y="0"/>
                  </a:lnTo>
                  <a:lnTo>
                    <a:pt x="543" y="73"/>
                  </a:lnTo>
                  <a:lnTo>
                    <a:pt x="632" y="152"/>
                  </a:lnTo>
                  <a:lnTo>
                    <a:pt x="551" y="102"/>
                  </a:lnTo>
                  <a:lnTo>
                    <a:pt x="478" y="50"/>
                  </a:lnTo>
                  <a:lnTo>
                    <a:pt x="478" y="58"/>
                  </a:lnTo>
                  <a:lnTo>
                    <a:pt x="478" y="73"/>
                  </a:lnTo>
                  <a:lnTo>
                    <a:pt x="376" y="45"/>
                  </a:lnTo>
                  <a:lnTo>
                    <a:pt x="319" y="29"/>
                  </a:lnTo>
                  <a:lnTo>
                    <a:pt x="246" y="29"/>
                  </a:lnTo>
                  <a:lnTo>
                    <a:pt x="246" y="45"/>
                  </a:lnTo>
                  <a:lnTo>
                    <a:pt x="253" y="50"/>
                  </a:lnTo>
                  <a:lnTo>
                    <a:pt x="188" y="81"/>
                  </a:lnTo>
                  <a:lnTo>
                    <a:pt x="138" y="102"/>
                  </a:lnTo>
                  <a:lnTo>
                    <a:pt x="94" y="139"/>
                  </a:lnTo>
                  <a:lnTo>
                    <a:pt x="58" y="189"/>
                  </a:lnTo>
                  <a:lnTo>
                    <a:pt x="36" y="233"/>
                  </a:lnTo>
                  <a:lnTo>
                    <a:pt x="21" y="269"/>
                  </a:lnTo>
                  <a:lnTo>
                    <a:pt x="0" y="348"/>
                  </a:lnTo>
                  <a:lnTo>
                    <a:pt x="0" y="436"/>
                  </a:lnTo>
                  <a:lnTo>
                    <a:pt x="21" y="515"/>
                  </a:lnTo>
                  <a:lnTo>
                    <a:pt x="50" y="588"/>
                  </a:lnTo>
                  <a:lnTo>
                    <a:pt x="102" y="653"/>
                  </a:lnTo>
                  <a:lnTo>
                    <a:pt x="152" y="705"/>
                  </a:lnTo>
                  <a:lnTo>
                    <a:pt x="217" y="741"/>
                  </a:lnTo>
                  <a:lnTo>
                    <a:pt x="180" y="741"/>
                  </a:lnTo>
                  <a:lnTo>
                    <a:pt x="130" y="734"/>
                  </a:lnTo>
                  <a:lnTo>
                    <a:pt x="175" y="755"/>
                  </a:lnTo>
                  <a:lnTo>
                    <a:pt x="217" y="770"/>
                  </a:lnTo>
                  <a:lnTo>
                    <a:pt x="298" y="783"/>
                  </a:lnTo>
                  <a:lnTo>
                    <a:pt x="370" y="783"/>
                  </a:lnTo>
                  <a:lnTo>
                    <a:pt x="457" y="770"/>
                  </a:lnTo>
                  <a:lnTo>
                    <a:pt x="405" y="791"/>
                  </a:lnTo>
                  <a:lnTo>
                    <a:pt x="355" y="806"/>
                  </a:lnTo>
                  <a:lnTo>
                    <a:pt x="274" y="806"/>
                  </a:lnTo>
                  <a:lnTo>
                    <a:pt x="159" y="799"/>
                  </a:lnTo>
                  <a:lnTo>
                    <a:pt x="196" y="814"/>
                  </a:lnTo>
                  <a:lnTo>
                    <a:pt x="240" y="820"/>
                  </a:lnTo>
                  <a:lnTo>
                    <a:pt x="340" y="820"/>
                  </a:lnTo>
                  <a:lnTo>
                    <a:pt x="405" y="820"/>
                  </a:lnTo>
                  <a:lnTo>
                    <a:pt x="470" y="806"/>
                  </a:lnTo>
                  <a:lnTo>
                    <a:pt x="530" y="791"/>
                  </a:lnTo>
                  <a:lnTo>
                    <a:pt x="572" y="770"/>
                  </a:lnTo>
                  <a:lnTo>
                    <a:pt x="624" y="755"/>
                  </a:lnTo>
                  <a:lnTo>
                    <a:pt x="660" y="718"/>
                  </a:lnTo>
                  <a:lnTo>
                    <a:pt x="697" y="682"/>
                  </a:lnTo>
                  <a:lnTo>
                    <a:pt x="726" y="640"/>
                  </a:lnTo>
                  <a:lnTo>
                    <a:pt x="731" y="616"/>
                  </a:lnTo>
                  <a:lnTo>
                    <a:pt x="739" y="574"/>
                  </a:lnTo>
                  <a:lnTo>
                    <a:pt x="739" y="522"/>
                  </a:lnTo>
                  <a:lnTo>
                    <a:pt x="731" y="501"/>
                  </a:lnTo>
                  <a:lnTo>
                    <a:pt x="726" y="480"/>
                  </a:lnTo>
                  <a:lnTo>
                    <a:pt x="726" y="450"/>
                  </a:lnTo>
                  <a:lnTo>
                    <a:pt x="739" y="457"/>
                  </a:lnTo>
                  <a:lnTo>
                    <a:pt x="747" y="465"/>
                  </a:lnTo>
                  <a:lnTo>
                    <a:pt x="762" y="538"/>
                  </a:lnTo>
                  <a:lnTo>
                    <a:pt x="768" y="494"/>
                  </a:lnTo>
                  <a:lnTo>
                    <a:pt x="762" y="450"/>
                  </a:lnTo>
                  <a:lnTo>
                    <a:pt x="747" y="421"/>
                  </a:lnTo>
                  <a:lnTo>
                    <a:pt x="731" y="400"/>
                  </a:lnTo>
                  <a:lnTo>
                    <a:pt x="731" y="392"/>
                  </a:lnTo>
                  <a:lnTo>
                    <a:pt x="739" y="400"/>
                  </a:lnTo>
                  <a:lnTo>
                    <a:pt x="762" y="407"/>
                  </a:lnTo>
                  <a:lnTo>
                    <a:pt x="768" y="421"/>
                  </a:lnTo>
                  <a:lnTo>
                    <a:pt x="783" y="457"/>
                  </a:lnTo>
                  <a:lnTo>
                    <a:pt x="791" y="501"/>
                  </a:lnTo>
                  <a:lnTo>
                    <a:pt x="783" y="545"/>
                  </a:lnTo>
                  <a:lnTo>
                    <a:pt x="783" y="632"/>
                  </a:lnTo>
                  <a:lnTo>
                    <a:pt x="776" y="632"/>
                  </a:lnTo>
                  <a:lnTo>
                    <a:pt x="559" y="421"/>
                  </a:lnTo>
                  <a:lnTo>
                    <a:pt x="543" y="501"/>
                  </a:lnTo>
                  <a:lnTo>
                    <a:pt x="514" y="559"/>
                  </a:lnTo>
                  <a:lnTo>
                    <a:pt x="501" y="580"/>
                  </a:lnTo>
                  <a:lnTo>
                    <a:pt x="470" y="603"/>
                  </a:lnTo>
                  <a:lnTo>
                    <a:pt x="399" y="640"/>
                  </a:lnTo>
                  <a:lnTo>
                    <a:pt x="334" y="632"/>
                  </a:lnTo>
                  <a:lnTo>
                    <a:pt x="269" y="611"/>
                  </a:lnTo>
                  <a:lnTo>
                    <a:pt x="217" y="580"/>
                  </a:lnTo>
                  <a:lnTo>
                    <a:pt x="180" y="545"/>
                  </a:lnTo>
                  <a:lnTo>
                    <a:pt x="159" y="501"/>
                  </a:lnTo>
                  <a:lnTo>
                    <a:pt x="138" y="465"/>
                  </a:lnTo>
                  <a:lnTo>
                    <a:pt x="130" y="428"/>
                  </a:lnTo>
                  <a:lnTo>
                    <a:pt x="130" y="392"/>
                  </a:lnTo>
                  <a:lnTo>
                    <a:pt x="130" y="334"/>
                  </a:lnTo>
                  <a:lnTo>
                    <a:pt x="138" y="298"/>
                  </a:lnTo>
                  <a:lnTo>
                    <a:pt x="152" y="261"/>
                  </a:lnTo>
                  <a:lnTo>
                    <a:pt x="167" y="240"/>
                  </a:lnTo>
                  <a:lnTo>
                    <a:pt x="217" y="204"/>
                  </a:lnTo>
                  <a:lnTo>
                    <a:pt x="282" y="160"/>
                  </a:lnTo>
                  <a:lnTo>
                    <a:pt x="298" y="160"/>
                  </a:lnTo>
                  <a:lnTo>
                    <a:pt x="298" y="152"/>
                  </a:lnTo>
                  <a:lnTo>
                    <a:pt x="240" y="167"/>
                  </a:lnTo>
                  <a:lnTo>
                    <a:pt x="196" y="196"/>
                  </a:lnTo>
                  <a:lnTo>
                    <a:pt x="152" y="233"/>
                  </a:lnTo>
                  <a:lnTo>
                    <a:pt x="115" y="269"/>
                  </a:lnTo>
                  <a:lnTo>
                    <a:pt x="115" y="277"/>
                  </a:lnTo>
                  <a:lnTo>
                    <a:pt x="109" y="277"/>
                  </a:lnTo>
                  <a:lnTo>
                    <a:pt x="130" y="233"/>
                  </a:lnTo>
                  <a:lnTo>
                    <a:pt x="159" y="189"/>
                  </a:lnTo>
                  <a:lnTo>
                    <a:pt x="196" y="160"/>
                  </a:lnTo>
                  <a:lnTo>
                    <a:pt x="240" y="139"/>
                  </a:lnTo>
                  <a:lnTo>
                    <a:pt x="274" y="123"/>
                  </a:lnTo>
                  <a:lnTo>
                    <a:pt x="319" y="110"/>
                  </a:lnTo>
                  <a:lnTo>
                    <a:pt x="376" y="102"/>
                  </a:lnTo>
                  <a:lnTo>
                    <a:pt x="370" y="94"/>
                  </a:lnTo>
                  <a:lnTo>
                    <a:pt x="347" y="87"/>
                  </a:lnTo>
                  <a:lnTo>
                    <a:pt x="326" y="81"/>
                  </a:lnTo>
                  <a:lnTo>
                    <a:pt x="311" y="73"/>
                  </a:lnTo>
                  <a:lnTo>
                    <a:pt x="340" y="66"/>
                  </a:lnTo>
                  <a:lnTo>
                    <a:pt x="370" y="58"/>
                  </a:lnTo>
                  <a:lnTo>
                    <a:pt x="413" y="66"/>
                  </a:lnTo>
                  <a:lnTo>
                    <a:pt x="493" y="94"/>
                  </a:lnTo>
                  <a:lnTo>
                    <a:pt x="486" y="123"/>
                  </a:lnTo>
                  <a:lnTo>
                    <a:pt x="478" y="146"/>
                  </a:lnTo>
                  <a:lnTo>
                    <a:pt x="478" y="181"/>
                  </a:lnTo>
                  <a:lnTo>
                    <a:pt x="501" y="175"/>
                  </a:lnTo>
                  <a:lnTo>
                    <a:pt x="507" y="181"/>
                  </a:lnTo>
                  <a:lnTo>
                    <a:pt x="478" y="212"/>
                  </a:lnTo>
                  <a:lnTo>
                    <a:pt x="449" y="233"/>
                  </a:lnTo>
                  <a:lnTo>
                    <a:pt x="478" y="240"/>
                  </a:lnTo>
                  <a:lnTo>
                    <a:pt x="501" y="240"/>
                  </a:lnTo>
                  <a:lnTo>
                    <a:pt x="514" y="248"/>
                  </a:lnTo>
                  <a:lnTo>
                    <a:pt x="514" y="254"/>
                  </a:lnTo>
                  <a:lnTo>
                    <a:pt x="522" y="261"/>
                  </a:lnTo>
                  <a:lnTo>
                    <a:pt x="530" y="261"/>
                  </a:lnTo>
                  <a:lnTo>
                    <a:pt x="543" y="269"/>
                  </a:lnTo>
                  <a:lnTo>
                    <a:pt x="551" y="290"/>
                  </a:lnTo>
                  <a:lnTo>
                    <a:pt x="566" y="327"/>
                  </a:lnTo>
                  <a:lnTo>
                    <a:pt x="566" y="379"/>
                  </a:lnTo>
                  <a:lnTo>
                    <a:pt x="559" y="421"/>
                  </a:lnTo>
                  <a:lnTo>
                    <a:pt x="776" y="63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フリーフォーム 19"/>
            <p:cNvSpPr>
              <a:spLocks/>
            </p:cNvSpPr>
            <p:nvPr/>
          </p:nvSpPr>
          <p:spPr bwMode="auto">
            <a:xfrm>
              <a:off x="7358082" y="4714884"/>
              <a:ext cx="251974" cy="453319"/>
            </a:xfrm>
            <a:custGeom>
              <a:avLst/>
              <a:gdLst>
                <a:gd name="T0" fmla="*/ 0 w 144"/>
                <a:gd name="T1" fmla="*/ 0 h 261"/>
                <a:gd name="T2" fmla="*/ 66675 w 144"/>
                <a:gd name="T3" fmla="*/ 149225 h 261"/>
                <a:gd name="T4" fmla="*/ 138113 w 144"/>
                <a:gd name="T5" fmla="*/ 274638 h 261"/>
                <a:gd name="T6" fmla="*/ 207963 w 144"/>
                <a:gd name="T7" fmla="*/ 357188 h 261"/>
                <a:gd name="T8" fmla="*/ 228600 w 144"/>
                <a:gd name="T9" fmla="*/ 414338 h 261"/>
                <a:gd name="T10" fmla="*/ 125413 w 144"/>
                <a:gd name="T11" fmla="*/ 331788 h 261"/>
                <a:gd name="T12" fmla="*/ 92075 w 144"/>
                <a:gd name="T13" fmla="*/ 274638 h 261"/>
                <a:gd name="T14" fmla="*/ 46038 w 144"/>
                <a:gd name="T15" fmla="*/ 195263 h 261"/>
                <a:gd name="T16" fmla="*/ 12700 w 144"/>
                <a:gd name="T17" fmla="*/ 103188 h 261"/>
                <a:gd name="T18" fmla="*/ 12700 w 144"/>
                <a:gd name="T19" fmla="*/ 0 h 261"/>
                <a:gd name="T20" fmla="*/ 0 w 144"/>
                <a:gd name="T21" fmla="*/ 0 h 261"/>
                <a:gd name="T22" fmla="*/ 0 1 256"/>
                <a:gd name="T23" fmla="*/ 0 1 256"/>
                <a:gd name="T24" fmla="*/ 0 1 256"/>
                <a:gd name="T25" fmla="*/ 0 1 256"/>
                <a:gd name="T26" fmla="*/ 0 1 256"/>
                <a:gd name="T27" fmla="*/ 0 1 256"/>
                <a:gd name="T28" fmla="*/ 0 1 256"/>
                <a:gd name="T29" fmla="*/ 0 1 256"/>
                <a:gd name="T30" fmla="*/ 0 1 256"/>
                <a:gd name="T31" fmla="*/ 0 1 256"/>
                <a:gd name="T32" fmla="*/ 0 1 256"/>
                <a:gd name="T33" fmla="*/ 0 w 144"/>
                <a:gd name="T34" fmla="*/ 0 h 261"/>
                <a:gd name="T35" fmla="*/ 0 w 144"/>
                <a:gd name="T36" fmla="*/ 0 h 26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4" h="261">
                  <a:moveTo>
                    <a:pt x="0" y="0"/>
                  </a:moveTo>
                  <a:lnTo>
                    <a:pt x="42" y="94"/>
                  </a:lnTo>
                  <a:lnTo>
                    <a:pt x="87" y="173"/>
                  </a:lnTo>
                  <a:lnTo>
                    <a:pt x="131" y="225"/>
                  </a:lnTo>
                  <a:lnTo>
                    <a:pt x="144" y="261"/>
                  </a:lnTo>
                  <a:lnTo>
                    <a:pt x="79" y="209"/>
                  </a:lnTo>
                  <a:lnTo>
                    <a:pt x="58" y="173"/>
                  </a:lnTo>
                  <a:lnTo>
                    <a:pt x="29" y="123"/>
                  </a:lnTo>
                  <a:lnTo>
                    <a:pt x="8" y="65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28596" y="1614477"/>
            <a:ext cx="8229600" cy="46872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3600" cy="360000"/>
          </a:xfrm>
        </p:spPr>
        <p:txBody>
          <a:bodyPr/>
          <a:lstStyle/>
          <a:p>
            <a:fld id="{CB11F798-A51F-455E-A2E9-983F221A5F96}" type="datetime1">
              <a:rPr kumimoji="1" lang="en-US" altLang="ja-JP" smtClean="0"/>
              <a:pPr/>
              <a:t>3/1/2013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2199599" y="0"/>
            <a:ext cx="4500000" cy="3600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C45A45E5-AC66-497F-BB3D-6398E7275CC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2544" y="26987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82544" y="1176322"/>
            <a:ext cx="7772400" cy="1500187"/>
          </a:xfrm>
        </p:spPr>
        <p:txBody>
          <a:bodyPr anchor="b"/>
          <a:lstStyle>
            <a:lvl1pPr marL="0" indent="0">
              <a:buNone/>
              <a:defRPr sz="20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3600" cy="360000"/>
          </a:xfrm>
        </p:spPr>
        <p:txBody>
          <a:bodyPr/>
          <a:lstStyle/>
          <a:p>
            <a:fld id="{4C19142B-E4D8-4A1E-B22A-D3F82B9BF84D}" type="datetime1">
              <a:rPr kumimoji="1" lang="en-US" altLang="ja-JP" smtClean="0"/>
              <a:pPr/>
              <a:t>3/1/2013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2199600" y="0"/>
            <a:ext cx="4500000" cy="3600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C45A45E5-AC66-497F-BB3D-6398E7275CC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grpSp>
        <p:nvGrpSpPr>
          <p:cNvPr id="7" name="グループ化 6"/>
          <p:cNvGrpSpPr>
            <a:grpSpLocks/>
          </p:cNvGrpSpPr>
          <p:nvPr/>
        </p:nvGrpSpPr>
        <p:grpSpPr bwMode="auto">
          <a:xfrm>
            <a:off x="-16016" y="0"/>
            <a:ext cx="9144000" cy="6858024"/>
            <a:chOff x="-129" y="-42"/>
            <a:chExt cx="6177" cy="4355"/>
          </a:xfrm>
        </p:grpSpPr>
        <p:sp>
          <p:nvSpPr>
            <p:cNvPr id="24" name="フリーフォーム 23"/>
            <p:cNvSpPr>
              <a:spLocks/>
            </p:cNvSpPr>
            <p:nvPr/>
          </p:nvSpPr>
          <p:spPr bwMode="auto">
            <a:xfrm>
              <a:off x="-122" y="-42"/>
              <a:ext cx="5811" cy="4091"/>
            </a:xfrm>
            <a:custGeom>
              <a:avLst/>
              <a:gdLst/>
              <a:ahLst/>
              <a:cxnLst>
                <a:cxn ang="0">
                  <a:pos x="0" y="4069"/>
                </a:cxn>
                <a:cxn ang="0">
                  <a:pos x="161" y="4084"/>
                </a:cxn>
                <a:cxn ang="0">
                  <a:pos x="344" y="4084"/>
                </a:cxn>
                <a:cxn ang="0">
                  <a:pos x="593" y="4091"/>
                </a:cxn>
                <a:cxn ang="0">
                  <a:pos x="893" y="4084"/>
                </a:cxn>
                <a:cxn ang="0">
                  <a:pos x="1230" y="4069"/>
                </a:cxn>
                <a:cxn ang="0">
                  <a:pos x="1588" y="4033"/>
                </a:cxn>
                <a:cxn ang="0">
                  <a:pos x="1991" y="3996"/>
                </a:cxn>
                <a:cxn ang="0">
                  <a:pos x="2196" y="3959"/>
                </a:cxn>
                <a:cxn ang="0">
                  <a:pos x="2408" y="3923"/>
                </a:cxn>
                <a:cxn ang="0">
                  <a:pos x="2613" y="3879"/>
                </a:cxn>
                <a:cxn ang="0">
                  <a:pos x="2832" y="3828"/>
                </a:cxn>
                <a:cxn ang="0">
                  <a:pos x="3052" y="3776"/>
                </a:cxn>
                <a:cxn ang="0">
                  <a:pos x="3257" y="3718"/>
                </a:cxn>
                <a:cxn ang="0">
                  <a:pos x="3469" y="3645"/>
                </a:cxn>
                <a:cxn ang="0">
                  <a:pos x="3681" y="3572"/>
                </a:cxn>
                <a:cxn ang="0">
                  <a:pos x="3886" y="3484"/>
                </a:cxn>
                <a:cxn ang="0">
                  <a:pos x="4084" y="3381"/>
                </a:cxn>
                <a:cxn ang="0">
                  <a:pos x="4274" y="3279"/>
                </a:cxn>
                <a:cxn ang="0">
                  <a:pos x="4465" y="3169"/>
                </a:cxn>
                <a:cxn ang="0">
                  <a:pos x="4648" y="3037"/>
                </a:cxn>
                <a:cxn ang="0">
                  <a:pos x="4816" y="2898"/>
                </a:cxn>
                <a:cxn ang="0">
                  <a:pos x="4970" y="2759"/>
                </a:cxn>
                <a:cxn ang="0">
                  <a:pos x="5123" y="2591"/>
                </a:cxn>
                <a:cxn ang="0">
                  <a:pos x="5189" y="2510"/>
                </a:cxn>
                <a:cxn ang="0">
                  <a:pos x="5262" y="2415"/>
                </a:cxn>
                <a:cxn ang="0">
                  <a:pos x="5350" y="2269"/>
                </a:cxn>
                <a:cxn ang="0">
                  <a:pos x="5453" y="2093"/>
                </a:cxn>
                <a:cxn ang="0">
                  <a:pos x="5555" y="1873"/>
                </a:cxn>
                <a:cxn ang="0">
                  <a:pos x="5606" y="1756"/>
                </a:cxn>
                <a:cxn ang="0">
                  <a:pos x="5658" y="1625"/>
                </a:cxn>
                <a:cxn ang="0">
                  <a:pos x="5709" y="1485"/>
                </a:cxn>
                <a:cxn ang="0">
                  <a:pos x="5745" y="1332"/>
                </a:cxn>
                <a:cxn ang="0">
                  <a:pos x="5775" y="1207"/>
                </a:cxn>
                <a:cxn ang="0">
                  <a:pos x="5789" y="1068"/>
                </a:cxn>
                <a:cxn ang="0">
                  <a:pos x="5804" y="893"/>
                </a:cxn>
                <a:cxn ang="0">
                  <a:pos x="5811" y="790"/>
                </a:cxn>
                <a:cxn ang="0">
                  <a:pos x="5804" y="695"/>
                </a:cxn>
                <a:cxn ang="0">
                  <a:pos x="5797" y="578"/>
                </a:cxn>
                <a:cxn ang="0">
                  <a:pos x="5782" y="461"/>
                </a:cxn>
                <a:cxn ang="0">
                  <a:pos x="5760" y="344"/>
                </a:cxn>
                <a:cxn ang="0">
                  <a:pos x="5738" y="227"/>
                </a:cxn>
                <a:cxn ang="0">
                  <a:pos x="5694" y="109"/>
                </a:cxn>
                <a:cxn ang="0">
                  <a:pos x="5643" y="0"/>
                </a:cxn>
              </a:cxnLst>
              <a:rect l="0" t="0" r="0" b="0"/>
              <a:pathLst>
                <a:path w="5811" h="4091">
                  <a:moveTo>
                    <a:pt x="0" y="4069"/>
                  </a:moveTo>
                  <a:lnTo>
                    <a:pt x="161" y="4084"/>
                  </a:lnTo>
                  <a:lnTo>
                    <a:pt x="344" y="4084"/>
                  </a:lnTo>
                  <a:lnTo>
                    <a:pt x="593" y="4091"/>
                  </a:lnTo>
                  <a:lnTo>
                    <a:pt x="893" y="4084"/>
                  </a:lnTo>
                  <a:lnTo>
                    <a:pt x="1230" y="4069"/>
                  </a:lnTo>
                  <a:lnTo>
                    <a:pt x="1588" y="4033"/>
                  </a:lnTo>
                  <a:lnTo>
                    <a:pt x="1991" y="3996"/>
                  </a:lnTo>
                  <a:lnTo>
                    <a:pt x="2196" y="3959"/>
                  </a:lnTo>
                  <a:lnTo>
                    <a:pt x="2408" y="3923"/>
                  </a:lnTo>
                  <a:lnTo>
                    <a:pt x="2613" y="3879"/>
                  </a:lnTo>
                  <a:lnTo>
                    <a:pt x="2832" y="3828"/>
                  </a:lnTo>
                  <a:lnTo>
                    <a:pt x="3052" y="3776"/>
                  </a:lnTo>
                  <a:lnTo>
                    <a:pt x="3257" y="3718"/>
                  </a:lnTo>
                  <a:lnTo>
                    <a:pt x="3469" y="3645"/>
                  </a:lnTo>
                  <a:lnTo>
                    <a:pt x="3681" y="3572"/>
                  </a:lnTo>
                  <a:lnTo>
                    <a:pt x="3886" y="3484"/>
                  </a:lnTo>
                  <a:lnTo>
                    <a:pt x="4084" y="3381"/>
                  </a:lnTo>
                  <a:lnTo>
                    <a:pt x="4274" y="3279"/>
                  </a:lnTo>
                  <a:lnTo>
                    <a:pt x="4465" y="3169"/>
                  </a:lnTo>
                  <a:lnTo>
                    <a:pt x="4648" y="3037"/>
                  </a:lnTo>
                  <a:lnTo>
                    <a:pt x="4816" y="2898"/>
                  </a:lnTo>
                  <a:lnTo>
                    <a:pt x="4970" y="2759"/>
                  </a:lnTo>
                  <a:lnTo>
                    <a:pt x="5123" y="2591"/>
                  </a:lnTo>
                  <a:lnTo>
                    <a:pt x="5189" y="2510"/>
                  </a:lnTo>
                  <a:lnTo>
                    <a:pt x="5262" y="2415"/>
                  </a:lnTo>
                  <a:lnTo>
                    <a:pt x="5350" y="2269"/>
                  </a:lnTo>
                  <a:lnTo>
                    <a:pt x="5453" y="2093"/>
                  </a:lnTo>
                  <a:lnTo>
                    <a:pt x="5555" y="1873"/>
                  </a:lnTo>
                  <a:lnTo>
                    <a:pt x="5606" y="1756"/>
                  </a:lnTo>
                  <a:lnTo>
                    <a:pt x="5658" y="1625"/>
                  </a:lnTo>
                  <a:lnTo>
                    <a:pt x="5709" y="1485"/>
                  </a:lnTo>
                  <a:lnTo>
                    <a:pt x="5745" y="1332"/>
                  </a:lnTo>
                  <a:lnTo>
                    <a:pt x="5775" y="1207"/>
                  </a:lnTo>
                  <a:lnTo>
                    <a:pt x="5789" y="1068"/>
                  </a:lnTo>
                  <a:lnTo>
                    <a:pt x="5804" y="893"/>
                  </a:lnTo>
                  <a:lnTo>
                    <a:pt x="5811" y="790"/>
                  </a:lnTo>
                  <a:lnTo>
                    <a:pt x="5804" y="695"/>
                  </a:lnTo>
                  <a:lnTo>
                    <a:pt x="5797" y="578"/>
                  </a:lnTo>
                  <a:lnTo>
                    <a:pt x="5782" y="461"/>
                  </a:lnTo>
                  <a:lnTo>
                    <a:pt x="5760" y="344"/>
                  </a:lnTo>
                  <a:lnTo>
                    <a:pt x="5738" y="227"/>
                  </a:lnTo>
                  <a:lnTo>
                    <a:pt x="5694" y="109"/>
                  </a:lnTo>
                  <a:lnTo>
                    <a:pt x="5643" y="0"/>
                  </a:lnTo>
                </a:path>
              </a:pathLst>
            </a:custGeom>
            <a:noFill/>
            <a:ln w="317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25" name="フリーフォーム 24"/>
            <p:cNvSpPr>
              <a:spLocks/>
            </p:cNvSpPr>
            <p:nvPr/>
          </p:nvSpPr>
          <p:spPr bwMode="auto">
            <a:xfrm>
              <a:off x="-129" y="-42"/>
              <a:ext cx="6177" cy="4245"/>
            </a:xfrm>
            <a:custGeom>
              <a:avLst/>
              <a:gdLst/>
              <a:ahLst/>
              <a:cxnLst>
                <a:cxn ang="0">
                  <a:pos x="0" y="4238"/>
                </a:cxn>
                <a:cxn ang="0">
                  <a:pos x="161" y="4245"/>
                </a:cxn>
                <a:cxn ang="0">
                  <a:pos x="607" y="4245"/>
                </a:cxn>
                <a:cxn ang="0">
                  <a:pos x="915" y="4238"/>
                </a:cxn>
                <a:cxn ang="0">
                  <a:pos x="1266" y="4223"/>
                </a:cxn>
                <a:cxn ang="0">
                  <a:pos x="1632" y="4208"/>
                </a:cxn>
                <a:cxn ang="0">
                  <a:pos x="2034" y="4172"/>
                </a:cxn>
                <a:cxn ang="0">
                  <a:pos x="2459" y="4135"/>
                </a:cxn>
                <a:cxn ang="0">
                  <a:pos x="2891" y="4069"/>
                </a:cxn>
                <a:cxn ang="0">
                  <a:pos x="3096" y="4033"/>
                </a:cxn>
                <a:cxn ang="0">
                  <a:pos x="3308" y="4003"/>
                </a:cxn>
                <a:cxn ang="0">
                  <a:pos x="3513" y="3952"/>
                </a:cxn>
                <a:cxn ang="0">
                  <a:pos x="3718" y="3901"/>
                </a:cxn>
                <a:cxn ang="0">
                  <a:pos x="3915" y="3850"/>
                </a:cxn>
                <a:cxn ang="0">
                  <a:pos x="4098" y="3791"/>
                </a:cxn>
                <a:cxn ang="0">
                  <a:pos x="4289" y="3725"/>
                </a:cxn>
                <a:cxn ang="0">
                  <a:pos x="4464" y="3652"/>
                </a:cxn>
                <a:cxn ang="0">
                  <a:pos x="4625" y="3586"/>
                </a:cxn>
                <a:cxn ang="0">
                  <a:pos x="4779" y="3498"/>
                </a:cxn>
                <a:cxn ang="0">
                  <a:pos x="4925" y="3410"/>
                </a:cxn>
                <a:cxn ang="0">
                  <a:pos x="5050" y="3308"/>
                </a:cxn>
                <a:cxn ang="0">
                  <a:pos x="5094" y="3271"/>
                </a:cxn>
                <a:cxn ang="0">
                  <a:pos x="5204" y="3154"/>
                </a:cxn>
                <a:cxn ang="0">
                  <a:pos x="5372" y="2971"/>
                </a:cxn>
                <a:cxn ang="0">
                  <a:pos x="5467" y="2862"/>
                </a:cxn>
                <a:cxn ang="0">
                  <a:pos x="5562" y="2722"/>
                </a:cxn>
                <a:cxn ang="0">
                  <a:pos x="5665" y="2583"/>
                </a:cxn>
                <a:cxn ang="0">
                  <a:pos x="5760" y="2422"/>
                </a:cxn>
                <a:cxn ang="0">
                  <a:pos x="5855" y="2247"/>
                </a:cxn>
                <a:cxn ang="0">
                  <a:pos x="5943" y="2071"/>
                </a:cxn>
                <a:cxn ang="0">
                  <a:pos x="6023" y="1881"/>
                </a:cxn>
                <a:cxn ang="0">
                  <a:pos x="6089" y="1683"/>
                </a:cxn>
                <a:cxn ang="0">
                  <a:pos x="6118" y="1573"/>
                </a:cxn>
                <a:cxn ang="0">
                  <a:pos x="6140" y="1471"/>
                </a:cxn>
                <a:cxn ang="0">
                  <a:pos x="6162" y="1361"/>
                </a:cxn>
                <a:cxn ang="0">
                  <a:pos x="6170" y="1244"/>
                </a:cxn>
                <a:cxn ang="0">
                  <a:pos x="6177" y="1105"/>
                </a:cxn>
                <a:cxn ang="0">
                  <a:pos x="6177" y="944"/>
                </a:cxn>
                <a:cxn ang="0">
                  <a:pos x="6170" y="754"/>
                </a:cxn>
                <a:cxn ang="0">
                  <a:pos x="6155" y="658"/>
                </a:cxn>
                <a:cxn ang="0">
                  <a:pos x="6133" y="549"/>
                </a:cxn>
                <a:cxn ang="0">
                  <a:pos x="6104" y="446"/>
                </a:cxn>
                <a:cxn ang="0">
                  <a:pos x="6075" y="344"/>
                </a:cxn>
                <a:cxn ang="0">
                  <a:pos x="6031" y="241"/>
                </a:cxn>
                <a:cxn ang="0">
                  <a:pos x="5987" y="153"/>
                </a:cxn>
                <a:cxn ang="0">
                  <a:pos x="5928" y="73"/>
                </a:cxn>
                <a:cxn ang="0">
                  <a:pos x="5862" y="0"/>
                </a:cxn>
              </a:cxnLst>
              <a:rect l="0" t="0" r="0" b="0"/>
              <a:pathLst>
                <a:path w="6177" h="4245">
                  <a:moveTo>
                    <a:pt x="0" y="4238"/>
                  </a:moveTo>
                  <a:lnTo>
                    <a:pt x="161" y="4245"/>
                  </a:lnTo>
                  <a:lnTo>
                    <a:pt x="607" y="4245"/>
                  </a:lnTo>
                  <a:lnTo>
                    <a:pt x="915" y="4238"/>
                  </a:lnTo>
                  <a:lnTo>
                    <a:pt x="1266" y="4223"/>
                  </a:lnTo>
                  <a:lnTo>
                    <a:pt x="1632" y="4208"/>
                  </a:lnTo>
                  <a:lnTo>
                    <a:pt x="2034" y="4172"/>
                  </a:lnTo>
                  <a:lnTo>
                    <a:pt x="2459" y="4135"/>
                  </a:lnTo>
                  <a:lnTo>
                    <a:pt x="2891" y="4069"/>
                  </a:lnTo>
                  <a:lnTo>
                    <a:pt x="3096" y="4033"/>
                  </a:lnTo>
                  <a:lnTo>
                    <a:pt x="3308" y="4003"/>
                  </a:lnTo>
                  <a:lnTo>
                    <a:pt x="3513" y="3952"/>
                  </a:lnTo>
                  <a:lnTo>
                    <a:pt x="3718" y="3901"/>
                  </a:lnTo>
                  <a:lnTo>
                    <a:pt x="3915" y="3850"/>
                  </a:lnTo>
                  <a:lnTo>
                    <a:pt x="4098" y="3791"/>
                  </a:lnTo>
                  <a:lnTo>
                    <a:pt x="4289" y="3725"/>
                  </a:lnTo>
                  <a:lnTo>
                    <a:pt x="4464" y="3652"/>
                  </a:lnTo>
                  <a:lnTo>
                    <a:pt x="4625" y="3586"/>
                  </a:lnTo>
                  <a:lnTo>
                    <a:pt x="4779" y="3498"/>
                  </a:lnTo>
                  <a:lnTo>
                    <a:pt x="4925" y="3410"/>
                  </a:lnTo>
                  <a:lnTo>
                    <a:pt x="5050" y="3308"/>
                  </a:lnTo>
                  <a:lnTo>
                    <a:pt x="5094" y="3271"/>
                  </a:lnTo>
                  <a:lnTo>
                    <a:pt x="5204" y="3154"/>
                  </a:lnTo>
                  <a:lnTo>
                    <a:pt x="5372" y="2971"/>
                  </a:lnTo>
                  <a:lnTo>
                    <a:pt x="5467" y="2862"/>
                  </a:lnTo>
                  <a:lnTo>
                    <a:pt x="5562" y="2722"/>
                  </a:lnTo>
                  <a:lnTo>
                    <a:pt x="5665" y="2583"/>
                  </a:lnTo>
                  <a:lnTo>
                    <a:pt x="5760" y="2422"/>
                  </a:lnTo>
                  <a:lnTo>
                    <a:pt x="5855" y="2247"/>
                  </a:lnTo>
                  <a:lnTo>
                    <a:pt x="5943" y="2071"/>
                  </a:lnTo>
                  <a:lnTo>
                    <a:pt x="6023" y="1881"/>
                  </a:lnTo>
                  <a:lnTo>
                    <a:pt x="6089" y="1683"/>
                  </a:lnTo>
                  <a:lnTo>
                    <a:pt x="6118" y="1573"/>
                  </a:lnTo>
                  <a:lnTo>
                    <a:pt x="6140" y="1471"/>
                  </a:lnTo>
                  <a:lnTo>
                    <a:pt x="6162" y="1361"/>
                  </a:lnTo>
                  <a:lnTo>
                    <a:pt x="6170" y="1244"/>
                  </a:lnTo>
                  <a:lnTo>
                    <a:pt x="6177" y="1105"/>
                  </a:lnTo>
                  <a:lnTo>
                    <a:pt x="6177" y="944"/>
                  </a:lnTo>
                  <a:lnTo>
                    <a:pt x="6170" y="754"/>
                  </a:lnTo>
                  <a:lnTo>
                    <a:pt x="6155" y="658"/>
                  </a:lnTo>
                  <a:lnTo>
                    <a:pt x="6133" y="549"/>
                  </a:lnTo>
                  <a:lnTo>
                    <a:pt x="6104" y="446"/>
                  </a:lnTo>
                  <a:lnTo>
                    <a:pt x="6075" y="344"/>
                  </a:lnTo>
                  <a:lnTo>
                    <a:pt x="6031" y="241"/>
                  </a:lnTo>
                  <a:lnTo>
                    <a:pt x="5987" y="153"/>
                  </a:lnTo>
                  <a:lnTo>
                    <a:pt x="5928" y="73"/>
                  </a:lnTo>
                  <a:lnTo>
                    <a:pt x="5862" y="0"/>
                  </a:lnTo>
                </a:path>
              </a:pathLst>
            </a:custGeom>
            <a:noFill/>
            <a:ln w="317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26" name="フリーフォーム 25"/>
            <p:cNvSpPr>
              <a:spLocks/>
            </p:cNvSpPr>
            <p:nvPr/>
          </p:nvSpPr>
          <p:spPr bwMode="auto">
            <a:xfrm>
              <a:off x="-129" y="1692"/>
              <a:ext cx="6170" cy="2416"/>
            </a:xfrm>
            <a:custGeom>
              <a:avLst/>
              <a:gdLst/>
              <a:ahLst/>
              <a:cxnLst>
                <a:cxn ang="0">
                  <a:pos x="0" y="2203"/>
                </a:cxn>
                <a:cxn ang="0">
                  <a:pos x="161" y="2233"/>
                </a:cxn>
                <a:cxn ang="0">
                  <a:pos x="600" y="2299"/>
                </a:cxn>
                <a:cxn ang="0">
                  <a:pos x="907" y="2335"/>
                </a:cxn>
                <a:cxn ang="0">
                  <a:pos x="1251" y="2365"/>
                </a:cxn>
                <a:cxn ang="0">
                  <a:pos x="1624" y="2394"/>
                </a:cxn>
                <a:cxn ang="0">
                  <a:pos x="2034" y="2408"/>
                </a:cxn>
                <a:cxn ang="0">
                  <a:pos x="2452" y="2416"/>
                </a:cxn>
                <a:cxn ang="0">
                  <a:pos x="2671" y="2416"/>
                </a:cxn>
                <a:cxn ang="0">
                  <a:pos x="2883" y="2401"/>
                </a:cxn>
                <a:cxn ang="0">
                  <a:pos x="3096" y="2394"/>
                </a:cxn>
                <a:cxn ang="0">
                  <a:pos x="3308" y="2379"/>
                </a:cxn>
                <a:cxn ang="0">
                  <a:pos x="3520" y="2357"/>
                </a:cxn>
                <a:cxn ang="0">
                  <a:pos x="3725" y="2328"/>
                </a:cxn>
                <a:cxn ang="0">
                  <a:pos x="3930" y="2291"/>
                </a:cxn>
                <a:cxn ang="0">
                  <a:pos x="4128" y="2247"/>
                </a:cxn>
                <a:cxn ang="0">
                  <a:pos x="4318" y="2196"/>
                </a:cxn>
                <a:cxn ang="0">
                  <a:pos x="4501" y="2138"/>
                </a:cxn>
                <a:cxn ang="0">
                  <a:pos x="4677" y="2072"/>
                </a:cxn>
                <a:cxn ang="0">
                  <a:pos x="4838" y="1991"/>
                </a:cxn>
                <a:cxn ang="0">
                  <a:pos x="4991" y="1911"/>
                </a:cxn>
                <a:cxn ang="0">
                  <a:pos x="5130" y="1816"/>
                </a:cxn>
                <a:cxn ang="0">
                  <a:pos x="5167" y="1786"/>
                </a:cxn>
                <a:cxn ang="0">
                  <a:pos x="5269" y="1684"/>
                </a:cxn>
                <a:cxn ang="0">
                  <a:pos x="5430" y="1530"/>
                </a:cxn>
                <a:cxn ang="0">
                  <a:pos x="5511" y="1435"/>
                </a:cxn>
                <a:cxn ang="0">
                  <a:pos x="5613" y="1318"/>
                </a:cxn>
                <a:cxn ang="0">
                  <a:pos x="5701" y="1193"/>
                </a:cxn>
                <a:cxn ang="0">
                  <a:pos x="5789" y="1054"/>
                </a:cxn>
                <a:cxn ang="0">
                  <a:pos x="5884" y="908"/>
                </a:cxn>
                <a:cxn ang="0">
                  <a:pos x="5957" y="747"/>
                </a:cxn>
                <a:cxn ang="0">
                  <a:pos x="6031" y="571"/>
                </a:cxn>
                <a:cxn ang="0">
                  <a:pos x="6096" y="396"/>
                </a:cxn>
                <a:cxn ang="0">
                  <a:pos x="6140" y="205"/>
                </a:cxn>
                <a:cxn ang="0">
                  <a:pos x="6162" y="103"/>
                </a:cxn>
                <a:cxn ang="0">
                  <a:pos x="6170" y="0"/>
                </a:cxn>
              </a:cxnLst>
              <a:rect l="0" t="0" r="0" b="0"/>
              <a:pathLst>
                <a:path w="6170" h="2416">
                  <a:moveTo>
                    <a:pt x="0" y="2203"/>
                  </a:moveTo>
                  <a:lnTo>
                    <a:pt x="161" y="2233"/>
                  </a:lnTo>
                  <a:lnTo>
                    <a:pt x="600" y="2299"/>
                  </a:lnTo>
                  <a:lnTo>
                    <a:pt x="907" y="2335"/>
                  </a:lnTo>
                  <a:lnTo>
                    <a:pt x="1251" y="2365"/>
                  </a:lnTo>
                  <a:lnTo>
                    <a:pt x="1624" y="2394"/>
                  </a:lnTo>
                  <a:lnTo>
                    <a:pt x="2034" y="2408"/>
                  </a:lnTo>
                  <a:lnTo>
                    <a:pt x="2452" y="2416"/>
                  </a:lnTo>
                  <a:lnTo>
                    <a:pt x="2671" y="2416"/>
                  </a:lnTo>
                  <a:lnTo>
                    <a:pt x="2883" y="2401"/>
                  </a:lnTo>
                  <a:lnTo>
                    <a:pt x="3096" y="2394"/>
                  </a:lnTo>
                  <a:lnTo>
                    <a:pt x="3308" y="2379"/>
                  </a:lnTo>
                  <a:lnTo>
                    <a:pt x="3520" y="2357"/>
                  </a:lnTo>
                  <a:lnTo>
                    <a:pt x="3725" y="2328"/>
                  </a:lnTo>
                  <a:lnTo>
                    <a:pt x="3930" y="2291"/>
                  </a:lnTo>
                  <a:lnTo>
                    <a:pt x="4128" y="2247"/>
                  </a:lnTo>
                  <a:lnTo>
                    <a:pt x="4318" y="2196"/>
                  </a:lnTo>
                  <a:lnTo>
                    <a:pt x="4501" y="2138"/>
                  </a:lnTo>
                  <a:lnTo>
                    <a:pt x="4677" y="2072"/>
                  </a:lnTo>
                  <a:lnTo>
                    <a:pt x="4838" y="1991"/>
                  </a:lnTo>
                  <a:lnTo>
                    <a:pt x="4991" y="1911"/>
                  </a:lnTo>
                  <a:lnTo>
                    <a:pt x="5130" y="1816"/>
                  </a:lnTo>
                  <a:lnTo>
                    <a:pt x="5167" y="1786"/>
                  </a:lnTo>
                  <a:lnTo>
                    <a:pt x="5269" y="1684"/>
                  </a:lnTo>
                  <a:lnTo>
                    <a:pt x="5430" y="1530"/>
                  </a:lnTo>
                  <a:lnTo>
                    <a:pt x="5511" y="1435"/>
                  </a:lnTo>
                  <a:lnTo>
                    <a:pt x="5613" y="1318"/>
                  </a:lnTo>
                  <a:lnTo>
                    <a:pt x="5701" y="1193"/>
                  </a:lnTo>
                  <a:lnTo>
                    <a:pt x="5789" y="1054"/>
                  </a:lnTo>
                  <a:lnTo>
                    <a:pt x="5884" y="908"/>
                  </a:lnTo>
                  <a:lnTo>
                    <a:pt x="5957" y="747"/>
                  </a:lnTo>
                  <a:lnTo>
                    <a:pt x="6031" y="571"/>
                  </a:lnTo>
                  <a:lnTo>
                    <a:pt x="6096" y="396"/>
                  </a:lnTo>
                  <a:lnTo>
                    <a:pt x="6140" y="205"/>
                  </a:lnTo>
                  <a:lnTo>
                    <a:pt x="6162" y="103"/>
                  </a:lnTo>
                  <a:lnTo>
                    <a:pt x="6170" y="0"/>
                  </a:lnTo>
                </a:path>
              </a:pathLst>
            </a:custGeom>
            <a:noFill/>
            <a:ln w="317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27" name="フリーフォーム 26"/>
            <p:cNvSpPr>
              <a:spLocks/>
            </p:cNvSpPr>
            <p:nvPr/>
          </p:nvSpPr>
          <p:spPr bwMode="auto">
            <a:xfrm>
              <a:off x="3237" y="-42"/>
              <a:ext cx="2562" cy="4355"/>
            </a:xfrm>
            <a:custGeom>
              <a:avLst/>
              <a:gdLst/>
              <a:ahLst/>
              <a:cxnLst>
                <a:cxn ang="0">
                  <a:pos x="2108" y="0"/>
                </a:cxn>
                <a:cxn ang="0">
                  <a:pos x="2145" y="73"/>
                </a:cxn>
                <a:cxn ang="0">
                  <a:pos x="2196" y="175"/>
                </a:cxn>
                <a:cxn ang="0">
                  <a:pos x="2247" y="300"/>
                </a:cxn>
                <a:cxn ang="0">
                  <a:pos x="2321" y="453"/>
                </a:cxn>
                <a:cxn ang="0">
                  <a:pos x="2379" y="629"/>
                </a:cxn>
                <a:cxn ang="0">
                  <a:pos x="2438" y="827"/>
                </a:cxn>
                <a:cxn ang="0">
                  <a:pos x="2489" y="1054"/>
                </a:cxn>
                <a:cxn ang="0">
                  <a:pos x="2533" y="1288"/>
                </a:cxn>
                <a:cxn ang="0">
                  <a:pos x="2548" y="1412"/>
                </a:cxn>
                <a:cxn ang="0">
                  <a:pos x="2562" y="1537"/>
                </a:cxn>
                <a:cxn ang="0">
                  <a:pos x="2562" y="1668"/>
                </a:cxn>
                <a:cxn ang="0">
                  <a:pos x="2562" y="1793"/>
                </a:cxn>
                <a:cxn ang="0">
                  <a:pos x="2555" y="1932"/>
                </a:cxn>
                <a:cxn ang="0">
                  <a:pos x="2533" y="2064"/>
                </a:cxn>
                <a:cxn ang="0">
                  <a:pos x="2511" y="2195"/>
                </a:cxn>
                <a:cxn ang="0">
                  <a:pos x="2482" y="2327"/>
                </a:cxn>
                <a:cxn ang="0">
                  <a:pos x="2438" y="2459"/>
                </a:cxn>
                <a:cxn ang="0">
                  <a:pos x="2386" y="2591"/>
                </a:cxn>
                <a:cxn ang="0">
                  <a:pos x="2321" y="2730"/>
                </a:cxn>
                <a:cxn ang="0">
                  <a:pos x="2247" y="2862"/>
                </a:cxn>
                <a:cxn ang="0">
                  <a:pos x="2174" y="2993"/>
                </a:cxn>
                <a:cxn ang="0">
                  <a:pos x="2079" y="3118"/>
                </a:cxn>
                <a:cxn ang="0">
                  <a:pos x="2035" y="3169"/>
                </a:cxn>
                <a:cxn ang="0">
                  <a:pos x="1911" y="3293"/>
                </a:cxn>
                <a:cxn ang="0">
                  <a:pos x="1728" y="3484"/>
                </a:cxn>
                <a:cxn ang="0">
                  <a:pos x="1603" y="3586"/>
                </a:cxn>
                <a:cxn ang="0">
                  <a:pos x="1472" y="3689"/>
                </a:cxn>
                <a:cxn ang="0">
                  <a:pos x="1325" y="3791"/>
                </a:cxn>
                <a:cxn ang="0">
                  <a:pos x="1164" y="3908"/>
                </a:cxn>
                <a:cxn ang="0">
                  <a:pos x="996" y="4011"/>
                </a:cxn>
                <a:cxn ang="0">
                  <a:pos x="813" y="4106"/>
                </a:cxn>
                <a:cxn ang="0">
                  <a:pos x="623" y="4194"/>
                </a:cxn>
                <a:cxn ang="0">
                  <a:pos x="425" y="4267"/>
                </a:cxn>
                <a:cxn ang="0">
                  <a:pos x="322" y="4296"/>
                </a:cxn>
                <a:cxn ang="0">
                  <a:pos x="213" y="4318"/>
                </a:cxn>
                <a:cxn ang="0">
                  <a:pos x="110" y="4347"/>
                </a:cxn>
                <a:cxn ang="0">
                  <a:pos x="0" y="4355"/>
                </a:cxn>
              </a:cxnLst>
              <a:rect l="0" t="0" r="0" b="0"/>
              <a:pathLst>
                <a:path w="2562" h="4355">
                  <a:moveTo>
                    <a:pt x="2108" y="0"/>
                  </a:moveTo>
                  <a:lnTo>
                    <a:pt x="2145" y="73"/>
                  </a:lnTo>
                  <a:lnTo>
                    <a:pt x="2196" y="175"/>
                  </a:lnTo>
                  <a:lnTo>
                    <a:pt x="2247" y="300"/>
                  </a:lnTo>
                  <a:lnTo>
                    <a:pt x="2321" y="453"/>
                  </a:lnTo>
                  <a:lnTo>
                    <a:pt x="2379" y="629"/>
                  </a:lnTo>
                  <a:lnTo>
                    <a:pt x="2438" y="827"/>
                  </a:lnTo>
                  <a:lnTo>
                    <a:pt x="2489" y="1054"/>
                  </a:lnTo>
                  <a:lnTo>
                    <a:pt x="2533" y="1288"/>
                  </a:lnTo>
                  <a:lnTo>
                    <a:pt x="2548" y="1412"/>
                  </a:lnTo>
                  <a:lnTo>
                    <a:pt x="2562" y="1537"/>
                  </a:lnTo>
                  <a:lnTo>
                    <a:pt x="2562" y="1668"/>
                  </a:lnTo>
                  <a:lnTo>
                    <a:pt x="2562" y="1793"/>
                  </a:lnTo>
                  <a:lnTo>
                    <a:pt x="2555" y="1932"/>
                  </a:lnTo>
                  <a:lnTo>
                    <a:pt x="2533" y="2064"/>
                  </a:lnTo>
                  <a:lnTo>
                    <a:pt x="2511" y="2195"/>
                  </a:lnTo>
                  <a:lnTo>
                    <a:pt x="2482" y="2327"/>
                  </a:lnTo>
                  <a:lnTo>
                    <a:pt x="2438" y="2459"/>
                  </a:lnTo>
                  <a:lnTo>
                    <a:pt x="2386" y="2591"/>
                  </a:lnTo>
                  <a:lnTo>
                    <a:pt x="2321" y="2730"/>
                  </a:lnTo>
                  <a:lnTo>
                    <a:pt x="2247" y="2862"/>
                  </a:lnTo>
                  <a:lnTo>
                    <a:pt x="2174" y="2993"/>
                  </a:lnTo>
                  <a:lnTo>
                    <a:pt x="2079" y="3118"/>
                  </a:lnTo>
                  <a:lnTo>
                    <a:pt x="2035" y="3169"/>
                  </a:lnTo>
                  <a:lnTo>
                    <a:pt x="1911" y="3293"/>
                  </a:lnTo>
                  <a:lnTo>
                    <a:pt x="1728" y="3484"/>
                  </a:lnTo>
                  <a:lnTo>
                    <a:pt x="1603" y="3586"/>
                  </a:lnTo>
                  <a:lnTo>
                    <a:pt x="1472" y="3689"/>
                  </a:lnTo>
                  <a:lnTo>
                    <a:pt x="1325" y="3791"/>
                  </a:lnTo>
                  <a:lnTo>
                    <a:pt x="1164" y="3908"/>
                  </a:lnTo>
                  <a:lnTo>
                    <a:pt x="996" y="4011"/>
                  </a:lnTo>
                  <a:lnTo>
                    <a:pt x="813" y="4106"/>
                  </a:lnTo>
                  <a:lnTo>
                    <a:pt x="623" y="4194"/>
                  </a:lnTo>
                  <a:lnTo>
                    <a:pt x="425" y="4267"/>
                  </a:lnTo>
                  <a:lnTo>
                    <a:pt x="322" y="4296"/>
                  </a:lnTo>
                  <a:lnTo>
                    <a:pt x="213" y="4318"/>
                  </a:lnTo>
                  <a:lnTo>
                    <a:pt x="110" y="4347"/>
                  </a:lnTo>
                  <a:lnTo>
                    <a:pt x="0" y="4355"/>
                  </a:lnTo>
                </a:path>
              </a:pathLst>
            </a:custGeom>
            <a:noFill/>
            <a:ln w="317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28" name="フリーフォーム 27"/>
            <p:cNvSpPr>
              <a:spLocks/>
            </p:cNvSpPr>
            <p:nvPr/>
          </p:nvSpPr>
          <p:spPr bwMode="auto">
            <a:xfrm>
              <a:off x="4533" y="1949"/>
              <a:ext cx="1508" cy="2364"/>
            </a:xfrm>
            <a:custGeom>
              <a:avLst/>
              <a:gdLst/>
              <a:ahLst/>
              <a:cxnLst>
                <a:cxn ang="0">
                  <a:pos x="0" y="2364"/>
                </a:cxn>
                <a:cxn ang="0">
                  <a:pos x="58" y="2320"/>
                </a:cxn>
                <a:cxn ang="0">
                  <a:pos x="212" y="2181"/>
                </a:cxn>
                <a:cxn ang="0">
                  <a:pos x="322" y="2086"/>
                </a:cxn>
                <a:cxn ang="0">
                  <a:pos x="439" y="1976"/>
                </a:cxn>
                <a:cxn ang="0">
                  <a:pos x="564" y="1837"/>
                </a:cxn>
                <a:cxn ang="0">
                  <a:pos x="695" y="1683"/>
                </a:cxn>
                <a:cxn ang="0">
                  <a:pos x="827" y="1529"/>
                </a:cxn>
                <a:cxn ang="0">
                  <a:pos x="959" y="1339"/>
                </a:cxn>
                <a:cxn ang="0">
                  <a:pos x="1090" y="1149"/>
                </a:cxn>
                <a:cxn ang="0">
                  <a:pos x="1208" y="936"/>
                </a:cxn>
                <a:cxn ang="0">
                  <a:pos x="1266" y="827"/>
                </a:cxn>
                <a:cxn ang="0">
                  <a:pos x="1310" y="717"/>
                </a:cxn>
                <a:cxn ang="0">
                  <a:pos x="1361" y="600"/>
                </a:cxn>
                <a:cxn ang="0">
                  <a:pos x="1405" y="490"/>
                </a:cxn>
                <a:cxn ang="0">
                  <a:pos x="1434" y="365"/>
                </a:cxn>
                <a:cxn ang="0">
                  <a:pos x="1471" y="248"/>
                </a:cxn>
                <a:cxn ang="0">
                  <a:pos x="1493" y="124"/>
                </a:cxn>
                <a:cxn ang="0">
                  <a:pos x="1508" y="0"/>
                </a:cxn>
              </a:cxnLst>
              <a:rect l="0" t="0" r="0" b="0"/>
              <a:pathLst>
                <a:path w="1508" h="2364">
                  <a:moveTo>
                    <a:pt x="0" y="2364"/>
                  </a:moveTo>
                  <a:lnTo>
                    <a:pt x="58" y="2320"/>
                  </a:lnTo>
                  <a:lnTo>
                    <a:pt x="212" y="2181"/>
                  </a:lnTo>
                  <a:lnTo>
                    <a:pt x="322" y="2086"/>
                  </a:lnTo>
                  <a:lnTo>
                    <a:pt x="439" y="1976"/>
                  </a:lnTo>
                  <a:lnTo>
                    <a:pt x="564" y="1837"/>
                  </a:lnTo>
                  <a:lnTo>
                    <a:pt x="695" y="1683"/>
                  </a:lnTo>
                  <a:lnTo>
                    <a:pt x="827" y="1529"/>
                  </a:lnTo>
                  <a:lnTo>
                    <a:pt x="959" y="1339"/>
                  </a:lnTo>
                  <a:lnTo>
                    <a:pt x="1090" y="1149"/>
                  </a:lnTo>
                  <a:lnTo>
                    <a:pt x="1208" y="936"/>
                  </a:lnTo>
                  <a:lnTo>
                    <a:pt x="1266" y="827"/>
                  </a:lnTo>
                  <a:lnTo>
                    <a:pt x="1310" y="717"/>
                  </a:lnTo>
                  <a:lnTo>
                    <a:pt x="1361" y="600"/>
                  </a:lnTo>
                  <a:lnTo>
                    <a:pt x="1405" y="490"/>
                  </a:lnTo>
                  <a:lnTo>
                    <a:pt x="1434" y="365"/>
                  </a:lnTo>
                  <a:lnTo>
                    <a:pt x="1471" y="248"/>
                  </a:lnTo>
                  <a:lnTo>
                    <a:pt x="1493" y="124"/>
                  </a:lnTo>
                  <a:lnTo>
                    <a:pt x="1508" y="0"/>
                  </a:lnTo>
                </a:path>
              </a:pathLst>
            </a:custGeom>
            <a:noFill/>
            <a:ln w="317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</p:grpSp>
      <p:grpSp>
        <p:nvGrpSpPr>
          <p:cNvPr id="8" name="グループ化 7"/>
          <p:cNvGrpSpPr/>
          <p:nvPr/>
        </p:nvGrpSpPr>
        <p:grpSpPr>
          <a:xfrm>
            <a:off x="7270629" y="3871493"/>
            <a:ext cx="1541824" cy="1424221"/>
            <a:chOff x="7286645" y="3871493"/>
            <a:chExt cx="1541824" cy="1424221"/>
          </a:xfr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</p:grpSpPr>
        <p:sp>
          <p:nvSpPr>
            <p:cNvPr id="30" name="フリーフォーム 29"/>
            <p:cNvSpPr>
              <a:spLocks/>
            </p:cNvSpPr>
            <p:nvPr/>
          </p:nvSpPr>
          <p:spPr bwMode="auto">
            <a:xfrm>
              <a:off x="7286645" y="3890348"/>
              <a:ext cx="908413" cy="891012"/>
            </a:xfrm>
            <a:custGeom>
              <a:avLst/>
              <a:gdLst>
                <a:gd name="T0" fmla="*/ 530225 w 507"/>
                <a:gd name="T1" fmla="*/ 0 h 501"/>
                <a:gd name="T2" fmla="*/ 692150 w 507"/>
                <a:gd name="T3" fmla="*/ 0 h 501"/>
                <a:gd name="T4" fmla="*/ 758825 w 507"/>
                <a:gd name="T5" fmla="*/ 0 h 501"/>
                <a:gd name="T6" fmla="*/ 804863 w 507"/>
                <a:gd name="T7" fmla="*/ 20638 h 501"/>
                <a:gd name="T8" fmla="*/ 804863 w 507"/>
                <a:gd name="T9" fmla="*/ 33338 h 501"/>
                <a:gd name="T10" fmla="*/ 738188 w 507"/>
                <a:gd name="T11" fmla="*/ 11113 h 501"/>
                <a:gd name="T12" fmla="*/ 701675 w 507"/>
                <a:gd name="T13" fmla="*/ 0 h 501"/>
                <a:gd name="T14" fmla="*/ 655638 w 507"/>
                <a:gd name="T15" fmla="*/ 0 h 501"/>
                <a:gd name="T16" fmla="*/ 552450 w 507"/>
                <a:gd name="T17" fmla="*/ 33338 h 501"/>
                <a:gd name="T18" fmla="*/ 460375 w 507"/>
                <a:gd name="T19" fmla="*/ 79375 h 501"/>
                <a:gd name="T20" fmla="*/ 414338 w 507"/>
                <a:gd name="T21" fmla="*/ 115888 h 501"/>
                <a:gd name="T22" fmla="*/ 493713 w 507"/>
                <a:gd name="T23" fmla="*/ 79375 h 501"/>
                <a:gd name="T24" fmla="*/ 542925 w 507"/>
                <a:gd name="T25" fmla="*/ 66675 h 501"/>
                <a:gd name="T26" fmla="*/ 563563 w 507"/>
                <a:gd name="T27" fmla="*/ 66675 h 501"/>
                <a:gd name="T28" fmla="*/ 460375 w 507"/>
                <a:gd name="T29" fmla="*/ 115888 h 501"/>
                <a:gd name="T30" fmla="*/ 403225 w 507"/>
                <a:gd name="T31" fmla="*/ 160338 h 501"/>
                <a:gd name="T32" fmla="*/ 334963 w 507"/>
                <a:gd name="T33" fmla="*/ 206375 h 501"/>
                <a:gd name="T34" fmla="*/ 277813 w 507"/>
                <a:gd name="T35" fmla="*/ 252413 h 501"/>
                <a:gd name="T36" fmla="*/ 219075 w 507"/>
                <a:gd name="T37" fmla="*/ 309563 h 501"/>
                <a:gd name="T38" fmla="*/ 182563 w 507"/>
                <a:gd name="T39" fmla="*/ 355600 h 501"/>
                <a:gd name="T40" fmla="*/ 161925 w 507"/>
                <a:gd name="T41" fmla="*/ 425450 h 501"/>
                <a:gd name="T42" fmla="*/ 138113 w 507"/>
                <a:gd name="T43" fmla="*/ 550863 h 501"/>
                <a:gd name="T44" fmla="*/ 128588 w 507"/>
                <a:gd name="T45" fmla="*/ 769938 h 501"/>
                <a:gd name="T46" fmla="*/ 115888 w 507"/>
                <a:gd name="T47" fmla="*/ 633413 h 501"/>
                <a:gd name="T48" fmla="*/ 103188 w 507"/>
                <a:gd name="T49" fmla="*/ 530225 h 501"/>
                <a:gd name="T50" fmla="*/ 92075 w 507"/>
                <a:gd name="T51" fmla="*/ 493713 h 501"/>
                <a:gd name="T52" fmla="*/ 69850 w 507"/>
                <a:gd name="T53" fmla="*/ 541338 h 501"/>
                <a:gd name="T54" fmla="*/ 58738 w 507"/>
                <a:gd name="T55" fmla="*/ 608013 h 501"/>
                <a:gd name="T56" fmla="*/ 46038 w 507"/>
                <a:gd name="T57" fmla="*/ 795338 h 501"/>
                <a:gd name="T58" fmla="*/ 33338 w 507"/>
                <a:gd name="T59" fmla="*/ 679450 h 501"/>
                <a:gd name="T60" fmla="*/ 25400 w 507"/>
                <a:gd name="T61" fmla="*/ 620713 h 501"/>
                <a:gd name="T62" fmla="*/ 12700 w 507"/>
                <a:gd name="T63" fmla="*/ 633413 h 501"/>
                <a:gd name="T64" fmla="*/ 0 w 507"/>
                <a:gd name="T65" fmla="*/ 646113 h 501"/>
                <a:gd name="T66" fmla="*/ 0 w 507"/>
                <a:gd name="T67" fmla="*/ 574675 h 501"/>
                <a:gd name="T68" fmla="*/ 12700 w 507"/>
                <a:gd name="T69" fmla="*/ 517525 h 501"/>
                <a:gd name="T70" fmla="*/ 25400 w 507"/>
                <a:gd name="T71" fmla="*/ 458788 h 501"/>
                <a:gd name="T72" fmla="*/ 82550 w 507"/>
                <a:gd name="T73" fmla="*/ 331788 h 501"/>
                <a:gd name="T74" fmla="*/ 149225 w 507"/>
                <a:gd name="T75" fmla="*/ 219075 h 501"/>
                <a:gd name="T76" fmla="*/ 231775 w 507"/>
                <a:gd name="T77" fmla="*/ 123825 h 501"/>
                <a:gd name="T78" fmla="*/ 311150 w 507"/>
                <a:gd name="T79" fmla="*/ 57150 h 501"/>
                <a:gd name="T80" fmla="*/ 403225 w 507"/>
                <a:gd name="T81" fmla="*/ 20638 h 501"/>
                <a:gd name="T82" fmla="*/ 519113 w 507"/>
                <a:gd name="T83" fmla="*/ 0 h 501"/>
                <a:gd name="T84" fmla="*/ 530225 w 507"/>
                <a:gd name="T85" fmla="*/ 0 h 501"/>
                <a:gd name="T86" fmla="*/ 0 1 256"/>
                <a:gd name="T87" fmla="*/ 0 1 256"/>
                <a:gd name="T88" fmla="*/ 0 1 256"/>
                <a:gd name="T89" fmla="*/ 0 1 256"/>
                <a:gd name="T90" fmla="*/ 0 1 256"/>
                <a:gd name="T91" fmla="*/ 0 1 256"/>
                <a:gd name="T92" fmla="*/ 0 1 256"/>
                <a:gd name="T93" fmla="*/ 0 1 256"/>
                <a:gd name="T94" fmla="*/ 0 1 256"/>
                <a:gd name="T95" fmla="*/ 0 1 256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1 256"/>
                <a:gd name="T106" fmla="*/ 0 1 256"/>
                <a:gd name="T107" fmla="*/ 0 1 256"/>
                <a:gd name="T108" fmla="*/ 0 1 256"/>
                <a:gd name="T109" fmla="*/ 0 1 256"/>
                <a:gd name="T110" fmla="*/ 0 1 256"/>
                <a:gd name="T111" fmla="*/ 0 1 256"/>
                <a:gd name="T112" fmla="*/ 0 1 256"/>
                <a:gd name="T113" fmla="*/ 0 1 256"/>
                <a:gd name="T114" fmla="*/ 0 1 256"/>
                <a:gd name="T115" fmla="*/ 0 1 256"/>
                <a:gd name="T116" fmla="*/ 0 1 256"/>
                <a:gd name="T117" fmla="*/ 0 1 256"/>
                <a:gd name="T118" fmla="*/ 0 1 256"/>
                <a:gd name="T119" fmla="*/ 0 1 256"/>
                <a:gd name="T120" fmla="*/ 0 1 256"/>
                <a:gd name="T121" fmla="*/ 0 1 256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w 507"/>
                <a:gd name="T130" fmla="*/ 0 h 501"/>
                <a:gd name="T131" fmla="*/ 0 w 507"/>
                <a:gd name="T132" fmla="*/ 0 h 50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07" h="501">
                  <a:moveTo>
                    <a:pt x="334" y="0"/>
                  </a:moveTo>
                  <a:lnTo>
                    <a:pt x="436" y="0"/>
                  </a:lnTo>
                  <a:lnTo>
                    <a:pt x="478" y="0"/>
                  </a:lnTo>
                  <a:lnTo>
                    <a:pt x="507" y="13"/>
                  </a:lnTo>
                  <a:lnTo>
                    <a:pt x="507" y="21"/>
                  </a:lnTo>
                  <a:lnTo>
                    <a:pt x="465" y="7"/>
                  </a:lnTo>
                  <a:lnTo>
                    <a:pt x="442" y="0"/>
                  </a:lnTo>
                  <a:lnTo>
                    <a:pt x="413" y="0"/>
                  </a:lnTo>
                  <a:lnTo>
                    <a:pt x="348" y="21"/>
                  </a:lnTo>
                  <a:lnTo>
                    <a:pt x="290" y="50"/>
                  </a:lnTo>
                  <a:lnTo>
                    <a:pt x="261" y="73"/>
                  </a:lnTo>
                  <a:lnTo>
                    <a:pt x="311" y="50"/>
                  </a:lnTo>
                  <a:lnTo>
                    <a:pt x="342" y="42"/>
                  </a:lnTo>
                  <a:lnTo>
                    <a:pt x="355" y="42"/>
                  </a:lnTo>
                  <a:lnTo>
                    <a:pt x="290" y="73"/>
                  </a:lnTo>
                  <a:lnTo>
                    <a:pt x="254" y="101"/>
                  </a:lnTo>
                  <a:lnTo>
                    <a:pt x="211" y="130"/>
                  </a:lnTo>
                  <a:lnTo>
                    <a:pt x="175" y="159"/>
                  </a:lnTo>
                  <a:lnTo>
                    <a:pt x="138" y="195"/>
                  </a:lnTo>
                  <a:lnTo>
                    <a:pt x="115" y="224"/>
                  </a:lnTo>
                  <a:lnTo>
                    <a:pt x="102" y="268"/>
                  </a:lnTo>
                  <a:lnTo>
                    <a:pt x="87" y="347"/>
                  </a:lnTo>
                  <a:lnTo>
                    <a:pt x="81" y="485"/>
                  </a:lnTo>
                  <a:lnTo>
                    <a:pt x="73" y="399"/>
                  </a:lnTo>
                  <a:lnTo>
                    <a:pt x="65" y="334"/>
                  </a:lnTo>
                  <a:lnTo>
                    <a:pt x="58" y="311"/>
                  </a:lnTo>
                  <a:lnTo>
                    <a:pt x="44" y="341"/>
                  </a:lnTo>
                  <a:lnTo>
                    <a:pt x="37" y="383"/>
                  </a:lnTo>
                  <a:lnTo>
                    <a:pt x="29" y="501"/>
                  </a:lnTo>
                  <a:lnTo>
                    <a:pt x="21" y="428"/>
                  </a:lnTo>
                  <a:lnTo>
                    <a:pt x="16" y="391"/>
                  </a:lnTo>
                  <a:lnTo>
                    <a:pt x="8" y="399"/>
                  </a:lnTo>
                  <a:lnTo>
                    <a:pt x="0" y="407"/>
                  </a:lnTo>
                  <a:lnTo>
                    <a:pt x="0" y="362"/>
                  </a:lnTo>
                  <a:lnTo>
                    <a:pt x="8" y="326"/>
                  </a:lnTo>
                  <a:lnTo>
                    <a:pt x="16" y="289"/>
                  </a:lnTo>
                  <a:lnTo>
                    <a:pt x="52" y="209"/>
                  </a:lnTo>
                  <a:lnTo>
                    <a:pt x="94" y="138"/>
                  </a:lnTo>
                  <a:lnTo>
                    <a:pt x="146" y="78"/>
                  </a:lnTo>
                  <a:lnTo>
                    <a:pt x="196" y="36"/>
                  </a:lnTo>
                  <a:lnTo>
                    <a:pt x="254" y="13"/>
                  </a:lnTo>
                  <a:lnTo>
                    <a:pt x="327" y="0"/>
                  </a:lnTo>
                  <a:lnTo>
                    <a:pt x="334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フリーフォーム 30"/>
            <p:cNvSpPr>
              <a:spLocks/>
            </p:cNvSpPr>
            <p:nvPr/>
          </p:nvSpPr>
          <p:spPr bwMode="auto">
            <a:xfrm>
              <a:off x="7421610" y="3871493"/>
              <a:ext cx="1406859" cy="1424221"/>
            </a:xfrm>
            <a:custGeom>
              <a:avLst/>
              <a:gdLst>
                <a:gd name="T0" fmla="*/ 1276350 w 804"/>
                <a:gd name="T1" fmla="*/ 795338 h 820"/>
                <a:gd name="T2" fmla="*/ 1209675 w 804"/>
                <a:gd name="T3" fmla="*/ 449263 h 820"/>
                <a:gd name="T4" fmla="*/ 1003300 w 804"/>
                <a:gd name="T5" fmla="*/ 149225 h 820"/>
                <a:gd name="T6" fmla="*/ 828675 w 804"/>
                <a:gd name="T7" fmla="*/ 46038 h 820"/>
                <a:gd name="T8" fmla="*/ 1003300 w 804"/>
                <a:gd name="T9" fmla="*/ 241300 h 820"/>
                <a:gd name="T10" fmla="*/ 758825 w 804"/>
                <a:gd name="T11" fmla="*/ 92075 h 820"/>
                <a:gd name="T12" fmla="*/ 506413 w 804"/>
                <a:gd name="T13" fmla="*/ 46038 h 820"/>
                <a:gd name="T14" fmla="*/ 401638 w 804"/>
                <a:gd name="T15" fmla="*/ 79375 h 820"/>
                <a:gd name="T16" fmla="*/ 149225 w 804"/>
                <a:gd name="T17" fmla="*/ 220663 h 820"/>
                <a:gd name="T18" fmla="*/ 33338 w 804"/>
                <a:gd name="T19" fmla="*/ 427038 h 820"/>
                <a:gd name="T20" fmla="*/ 33338 w 804"/>
                <a:gd name="T21" fmla="*/ 817563 h 820"/>
                <a:gd name="T22" fmla="*/ 241300 w 804"/>
                <a:gd name="T23" fmla="*/ 1119188 h 820"/>
                <a:gd name="T24" fmla="*/ 206375 w 804"/>
                <a:gd name="T25" fmla="*/ 1165225 h 820"/>
                <a:gd name="T26" fmla="*/ 473075 w 804"/>
                <a:gd name="T27" fmla="*/ 1243013 h 820"/>
                <a:gd name="T28" fmla="*/ 642938 w 804"/>
                <a:gd name="T29" fmla="*/ 1255713 h 820"/>
                <a:gd name="T30" fmla="*/ 252413 w 804"/>
                <a:gd name="T31" fmla="*/ 1268413 h 820"/>
                <a:gd name="T32" fmla="*/ 539750 w 804"/>
                <a:gd name="T33" fmla="*/ 1301750 h 820"/>
                <a:gd name="T34" fmla="*/ 841375 w 804"/>
                <a:gd name="T35" fmla="*/ 1255713 h 820"/>
                <a:gd name="T36" fmla="*/ 1047750 w 804"/>
                <a:gd name="T37" fmla="*/ 1139825 h 820"/>
                <a:gd name="T38" fmla="*/ 1160463 w 804"/>
                <a:gd name="T39" fmla="*/ 977900 h 820"/>
                <a:gd name="T40" fmla="*/ 1160463 w 804"/>
                <a:gd name="T41" fmla="*/ 795338 h 820"/>
                <a:gd name="T42" fmla="*/ 1173163 w 804"/>
                <a:gd name="T43" fmla="*/ 725488 h 820"/>
                <a:gd name="T44" fmla="*/ 1219200 w 804"/>
                <a:gd name="T45" fmla="*/ 784225 h 820"/>
                <a:gd name="T46" fmla="*/ 1160463 w 804"/>
                <a:gd name="T47" fmla="*/ 635000 h 820"/>
                <a:gd name="T48" fmla="*/ 1209675 w 804"/>
                <a:gd name="T49" fmla="*/ 646113 h 820"/>
                <a:gd name="T50" fmla="*/ 1255713 w 804"/>
                <a:gd name="T51" fmla="*/ 795338 h 820"/>
                <a:gd name="T52" fmla="*/ 1231900 w 804"/>
                <a:gd name="T53" fmla="*/ 1003300 h 820"/>
                <a:gd name="T54" fmla="*/ 815975 w 804"/>
                <a:gd name="T55" fmla="*/ 887413 h 820"/>
                <a:gd name="T56" fmla="*/ 633413 w 804"/>
                <a:gd name="T57" fmla="*/ 1016000 h 820"/>
                <a:gd name="T58" fmla="*/ 344488 w 804"/>
                <a:gd name="T59" fmla="*/ 920750 h 820"/>
                <a:gd name="T60" fmla="*/ 219075 w 804"/>
                <a:gd name="T61" fmla="*/ 738188 h 820"/>
                <a:gd name="T62" fmla="*/ 206375 w 804"/>
                <a:gd name="T63" fmla="*/ 530225 h 820"/>
                <a:gd name="T64" fmla="*/ 265113 w 804"/>
                <a:gd name="T65" fmla="*/ 381000 h 820"/>
                <a:gd name="T66" fmla="*/ 473075 w 804"/>
                <a:gd name="T67" fmla="*/ 254000 h 820"/>
                <a:gd name="T68" fmla="*/ 311150 w 804"/>
                <a:gd name="T69" fmla="*/ 311150 h 820"/>
                <a:gd name="T70" fmla="*/ 182563 w 804"/>
                <a:gd name="T71" fmla="*/ 439738 h 820"/>
                <a:gd name="T72" fmla="*/ 252413 w 804"/>
                <a:gd name="T73" fmla="*/ 300038 h 820"/>
                <a:gd name="T74" fmla="*/ 434975 w 804"/>
                <a:gd name="T75" fmla="*/ 195263 h 820"/>
                <a:gd name="T76" fmla="*/ 587375 w 804"/>
                <a:gd name="T77" fmla="*/ 149225 h 820"/>
                <a:gd name="T78" fmla="*/ 493713 w 804"/>
                <a:gd name="T79" fmla="*/ 115888 h 820"/>
                <a:gd name="T80" fmla="*/ 655638 w 804"/>
                <a:gd name="T81" fmla="*/ 104775 h 820"/>
                <a:gd name="T82" fmla="*/ 758825 w 804"/>
                <a:gd name="T83" fmla="*/ 231775 h 820"/>
                <a:gd name="T84" fmla="*/ 804863 w 804"/>
                <a:gd name="T85" fmla="*/ 287338 h 820"/>
                <a:gd name="T86" fmla="*/ 758825 w 804"/>
                <a:gd name="T87" fmla="*/ 381000 h 820"/>
                <a:gd name="T88" fmla="*/ 815975 w 804"/>
                <a:gd name="T89" fmla="*/ 403225 h 820"/>
                <a:gd name="T90" fmla="*/ 862013 w 804"/>
                <a:gd name="T91" fmla="*/ 427038 h 820"/>
                <a:gd name="T92" fmla="*/ 898525 w 804"/>
                <a:gd name="T93" fmla="*/ 601663 h 820"/>
                <a:gd name="T94" fmla="*/ 0 1 256"/>
                <a:gd name="T95" fmla="*/ 0 1 256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1 256"/>
                <a:gd name="T106" fmla="*/ 0 1 256"/>
                <a:gd name="T107" fmla="*/ 0 1 256"/>
                <a:gd name="T108" fmla="*/ 0 1 256"/>
                <a:gd name="T109" fmla="*/ 0 1 256"/>
                <a:gd name="T110" fmla="*/ 0 1 256"/>
                <a:gd name="T111" fmla="*/ 0 1 256"/>
                <a:gd name="T112" fmla="*/ 0 1 256"/>
                <a:gd name="T113" fmla="*/ 0 1 256"/>
                <a:gd name="T114" fmla="*/ 0 1 256"/>
                <a:gd name="T115" fmla="*/ 0 1 256"/>
                <a:gd name="T116" fmla="*/ 0 1 256"/>
                <a:gd name="T117" fmla="*/ 0 1 256"/>
                <a:gd name="T118" fmla="*/ 0 1 256"/>
                <a:gd name="T119" fmla="*/ 0 1 256"/>
                <a:gd name="T120" fmla="*/ 0 1 256"/>
                <a:gd name="T121" fmla="*/ 0 1 256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1 256"/>
                <a:gd name="T130" fmla="*/ 0 1 256"/>
                <a:gd name="T131" fmla="*/ 0 1 256"/>
                <a:gd name="T132" fmla="*/ 0 1 256"/>
                <a:gd name="T133" fmla="*/ 0 1 256"/>
                <a:gd name="T134" fmla="*/ 0 1 256"/>
                <a:gd name="T135" fmla="*/ 0 1 256"/>
                <a:gd name="T136" fmla="*/ 0 1 256"/>
                <a:gd name="T137" fmla="*/ 0 1 256"/>
                <a:gd name="T138" fmla="*/ 0 1 256"/>
                <a:gd name="T139" fmla="*/ 0 1 256"/>
                <a:gd name="T140" fmla="*/ 0 1 256"/>
                <a:gd name="T141" fmla="*/ 0 w 804"/>
                <a:gd name="T142" fmla="*/ 0 h 820"/>
                <a:gd name="T143" fmla="*/ 0 w 804"/>
                <a:gd name="T144" fmla="*/ 0 h 82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804" h="820">
                  <a:moveTo>
                    <a:pt x="776" y="632"/>
                  </a:moveTo>
                  <a:lnTo>
                    <a:pt x="797" y="559"/>
                  </a:lnTo>
                  <a:lnTo>
                    <a:pt x="804" y="501"/>
                  </a:lnTo>
                  <a:lnTo>
                    <a:pt x="804" y="444"/>
                  </a:lnTo>
                  <a:lnTo>
                    <a:pt x="791" y="379"/>
                  </a:lnTo>
                  <a:lnTo>
                    <a:pt x="762" y="283"/>
                  </a:lnTo>
                  <a:lnTo>
                    <a:pt x="710" y="204"/>
                  </a:lnTo>
                  <a:lnTo>
                    <a:pt x="660" y="123"/>
                  </a:lnTo>
                  <a:lnTo>
                    <a:pt x="632" y="94"/>
                  </a:lnTo>
                  <a:lnTo>
                    <a:pt x="595" y="66"/>
                  </a:lnTo>
                  <a:lnTo>
                    <a:pt x="559" y="50"/>
                  </a:lnTo>
                  <a:lnTo>
                    <a:pt x="522" y="29"/>
                  </a:lnTo>
                  <a:lnTo>
                    <a:pt x="442" y="0"/>
                  </a:lnTo>
                  <a:lnTo>
                    <a:pt x="543" y="73"/>
                  </a:lnTo>
                  <a:lnTo>
                    <a:pt x="632" y="152"/>
                  </a:lnTo>
                  <a:lnTo>
                    <a:pt x="551" y="102"/>
                  </a:lnTo>
                  <a:lnTo>
                    <a:pt x="478" y="50"/>
                  </a:lnTo>
                  <a:lnTo>
                    <a:pt x="478" y="58"/>
                  </a:lnTo>
                  <a:lnTo>
                    <a:pt x="478" y="73"/>
                  </a:lnTo>
                  <a:lnTo>
                    <a:pt x="376" y="45"/>
                  </a:lnTo>
                  <a:lnTo>
                    <a:pt x="319" y="29"/>
                  </a:lnTo>
                  <a:lnTo>
                    <a:pt x="246" y="29"/>
                  </a:lnTo>
                  <a:lnTo>
                    <a:pt x="246" y="45"/>
                  </a:lnTo>
                  <a:lnTo>
                    <a:pt x="253" y="50"/>
                  </a:lnTo>
                  <a:lnTo>
                    <a:pt x="188" y="81"/>
                  </a:lnTo>
                  <a:lnTo>
                    <a:pt x="138" y="102"/>
                  </a:lnTo>
                  <a:lnTo>
                    <a:pt x="94" y="139"/>
                  </a:lnTo>
                  <a:lnTo>
                    <a:pt x="58" y="189"/>
                  </a:lnTo>
                  <a:lnTo>
                    <a:pt x="36" y="233"/>
                  </a:lnTo>
                  <a:lnTo>
                    <a:pt x="21" y="269"/>
                  </a:lnTo>
                  <a:lnTo>
                    <a:pt x="0" y="348"/>
                  </a:lnTo>
                  <a:lnTo>
                    <a:pt x="0" y="436"/>
                  </a:lnTo>
                  <a:lnTo>
                    <a:pt x="21" y="515"/>
                  </a:lnTo>
                  <a:lnTo>
                    <a:pt x="50" y="588"/>
                  </a:lnTo>
                  <a:lnTo>
                    <a:pt x="102" y="653"/>
                  </a:lnTo>
                  <a:lnTo>
                    <a:pt x="152" y="705"/>
                  </a:lnTo>
                  <a:lnTo>
                    <a:pt x="217" y="741"/>
                  </a:lnTo>
                  <a:lnTo>
                    <a:pt x="180" y="741"/>
                  </a:lnTo>
                  <a:lnTo>
                    <a:pt x="130" y="734"/>
                  </a:lnTo>
                  <a:lnTo>
                    <a:pt x="175" y="755"/>
                  </a:lnTo>
                  <a:lnTo>
                    <a:pt x="217" y="770"/>
                  </a:lnTo>
                  <a:lnTo>
                    <a:pt x="298" y="783"/>
                  </a:lnTo>
                  <a:lnTo>
                    <a:pt x="370" y="783"/>
                  </a:lnTo>
                  <a:lnTo>
                    <a:pt x="457" y="770"/>
                  </a:lnTo>
                  <a:lnTo>
                    <a:pt x="405" y="791"/>
                  </a:lnTo>
                  <a:lnTo>
                    <a:pt x="355" y="806"/>
                  </a:lnTo>
                  <a:lnTo>
                    <a:pt x="274" y="806"/>
                  </a:lnTo>
                  <a:lnTo>
                    <a:pt x="159" y="799"/>
                  </a:lnTo>
                  <a:lnTo>
                    <a:pt x="196" y="814"/>
                  </a:lnTo>
                  <a:lnTo>
                    <a:pt x="240" y="820"/>
                  </a:lnTo>
                  <a:lnTo>
                    <a:pt x="340" y="820"/>
                  </a:lnTo>
                  <a:lnTo>
                    <a:pt x="405" y="820"/>
                  </a:lnTo>
                  <a:lnTo>
                    <a:pt x="470" y="806"/>
                  </a:lnTo>
                  <a:lnTo>
                    <a:pt x="530" y="791"/>
                  </a:lnTo>
                  <a:lnTo>
                    <a:pt x="572" y="770"/>
                  </a:lnTo>
                  <a:lnTo>
                    <a:pt x="624" y="755"/>
                  </a:lnTo>
                  <a:lnTo>
                    <a:pt x="660" y="718"/>
                  </a:lnTo>
                  <a:lnTo>
                    <a:pt x="697" y="682"/>
                  </a:lnTo>
                  <a:lnTo>
                    <a:pt x="726" y="640"/>
                  </a:lnTo>
                  <a:lnTo>
                    <a:pt x="731" y="616"/>
                  </a:lnTo>
                  <a:lnTo>
                    <a:pt x="739" y="574"/>
                  </a:lnTo>
                  <a:lnTo>
                    <a:pt x="739" y="522"/>
                  </a:lnTo>
                  <a:lnTo>
                    <a:pt x="731" y="501"/>
                  </a:lnTo>
                  <a:lnTo>
                    <a:pt x="726" y="480"/>
                  </a:lnTo>
                  <a:lnTo>
                    <a:pt x="726" y="450"/>
                  </a:lnTo>
                  <a:lnTo>
                    <a:pt x="739" y="457"/>
                  </a:lnTo>
                  <a:lnTo>
                    <a:pt x="747" y="465"/>
                  </a:lnTo>
                  <a:lnTo>
                    <a:pt x="762" y="538"/>
                  </a:lnTo>
                  <a:lnTo>
                    <a:pt x="768" y="494"/>
                  </a:lnTo>
                  <a:lnTo>
                    <a:pt x="762" y="450"/>
                  </a:lnTo>
                  <a:lnTo>
                    <a:pt x="747" y="421"/>
                  </a:lnTo>
                  <a:lnTo>
                    <a:pt x="731" y="400"/>
                  </a:lnTo>
                  <a:lnTo>
                    <a:pt x="731" y="392"/>
                  </a:lnTo>
                  <a:lnTo>
                    <a:pt x="739" y="400"/>
                  </a:lnTo>
                  <a:lnTo>
                    <a:pt x="762" y="407"/>
                  </a:lnTo>
                  <a:lnTo>
                    <a:pt x="768" y="421"/>
                  </a:lnTo>
                  <a:lnTo>
                    <a:pt x="783" y="457"/>
                  </a:lnTo>
                  <a:lnTo>
                    <a:pt x="791" y="501"/>
                  </a:lnTo>
                  <a:lnTo>
                    <a:pt x="783" y="545"/>
                  </a:lnTo>
                  <a:lnTo>
                    <a:pt x="783" y="632"/>
                  </a:lnTo>
                  <a:lnTo>
                    <a:pt x="776" y="632"/>
                  </a:lnTo>
                  <a:lnTo>
                    <a:pt x="559" y="421"/>
                  </a:lnTo>
                  <a:lnTo>
                    <a:pt x="543" y="501"/>
                  </a:lnTo>
                  <a:lnTo>
                    <a:pt x="514" y="559"/>
                  </a:lnTo>
                  <a:lnTo>
                    <a:pt x="501" y="580"/>
                  </a:lnTo>
                  <a:lnTo>
                    <a:pt x="470" y="603"/>
                  </a:lnTo>
                  <a:lnTo>
                    <a:pt x="399" y="640"/>
                  </a:lnTo>
                  <a:lnTo>
                    <a:pt x="334" y="632"/>
                  </a:lnTo>
                  <a:lnTo>
                    <a:pt x="269" y="611"/>
                  </a:lnTo>
                  <a:lnTo>
                    <a:pt x="217" y="580"/>
                  </a:lnTo>
                  <a:lnTo>
                    <a:pt x="180" y="545"/>
                  </a:lnTo>
                  <a:lnTo>
                    <a:pt x="159" y="501"/>
                  </a:lnTo>
                  <a:lnTo>
                    <a:pt x="138" y="465"/>
                  </a:lnTo>
                  <a:lnTo>
                    <a:pt x="130" y="428"/>
                  </a:lnTo>
                  <a:lnTo>
                    <a:pt x="130" y="392"/>
                  </a:lnTo>
                  <a:lnTo>
                    <a:pt x="130" y="334"/>
                  </a:lnTo>
                  <a:lnTo>
                    <a:pt x="138" y="298"/>
                  </a:lnTo>
                  <a:lnTo>
                    <a:pt x="152" y="261"/>
                  </a:lnTo>
                  <a:lnTo>
                    <a:pt x="167" y="240"/>
                  </a:lnTo>
                  <a:lnTo>
                    <a:pt x="217" y="204"/>
                  </a:lnTo>
                  <a:lnTo>
                    <a:pt x="282" y="160"/>
                  </a:lnTo>
                  <a:lnTo>
                    <a:pt x="298" y="160"/>
                  </a:lnTo>
                  <a:lnTo>
                    <a:pt x="298" y="152"/>
                  </a:lnTo>
                  <a:lnTo>
                    <a:pt x="240" y="167"/>
                  </a:lnTo>
                  <a:lnTo>
                    <a:pt x="196" y="196"/>
                  </a:lnTo>
                  <a:lnTo>
                    <a:pt x="152" y="233"/>
                  </a:lnTo>
                  <a:lnTo>
                    <a:pt x="115" y="269"/>
                  </a:lnTo>
                  <a:lnTo>
                    <a:pt x="115" y="277"/>
                  </a:lnTo>
                  <a:lnTo>
                    <a:pt x="109" y="277"/>
                  </a:lnTo>
                  <a:lnTo>
                    <a:pt x="130" y="233"/>
                  </a:lnTo>
                  <a:lnTo>
                    <a:pt x="159" y="189"/>
                  </a:lnTo>
                  <a:lnTo>
                    <a:pt x="196" y="160"/>
                  </a:lnTo>
                  <a:lnTo>
                    <a:pt x="240" y="139"/>
                  </a:lnTo>
                  <a:lnTo>
                    <a:pt x="274" y="123"/>
                  </a:lnTo>
                  <a:lnTo>
                    <a:pt x="319" y="110"/>
                  </a:lnTo>
                  <a:lnTo>
                    <a:pt x="376" y="102"/>
                  </a:lnTo>
                  <a:lnTo>
                    <a:pt x="370" y="94"/>
                  </a:lnTo>
                  <a:lnTo>
                    <a:pt x="347" y="87"/>
                  </a:lnTo>
                  <a:lnTo>
                    <a:pt x="326" y="81"/>
                  </a:lnTo>
                  <a:lnTo>
                    <a:pt x="311" y="73"/>
                  </a:lnTo>
                  <a:lnTo>
                    <a:pt x="340" y="66"/>
                  </a:lnTo>
                  <a:lnTo>
                    <a:pt x="370" y="58"/>
                  </a:lnTo>
                  <a:lnTo>
                    <a:pt x="413" y="66"/>
                  </a:lnTo>
                  <a:lnTo>
                    <a:pt x="493" y="94"/>
                  </a:lnTo>
                  <a:lnTo>
                    <a:pt x="486" y="123"/>
                  </a:lnTo>
                  <a:lnTo>
                    <a:pt x="478" y="146"/>
                  </a:lnTo>
                  <a:lnTo>
                    <a:pt x="478" y="181"/>
                  </a:lnTo>
                  <a:lnTo>
                    <a:pt x="501" y="175"/>
                  </a:lnTo>
                  <a:lnTo>
                    <a:pt x="507" y="181"/>
                  </a:lnTo>
                  <a:lnTo>
                    <a:pt x="478" y="212"/>
                  </a:lnTo>
                  <a:lnTo>
                    <a:pt x="449" y="233"/>
                  </a:lnTo>
                  <a:lnTo>
                    <a:pt x="478" y="240"/>
                  </a:lnTo>
                  <a:lnTo>
                    <a:pt x="501" y="240"/>
                  </a:lnTo>
                  <a:lnTo>
                    <a:pt x="514" y="248"/>
                  </a:lnTo>
                  <a:lnTo>
                    <a:pt x="514" y="254"/>
                  </a:lnTo>
                  <a:lnTo>
                    <a:pt x="522" y="261"/>
                  </a:lnTo>
                  <a:lnTo>
                    <a:pt x="530" y="261"/>
                  </a:lnTo>
                  <a:lnTo>
                    <a:pt x="543" y="269"/>
                  </a:lnTo>
                  <a:lnTo>
                    <a:pt x="551" y="290"/>
                  </a:lnTo>
                  <a:lnTo>
                    <a:pt x="566" y="327"/>
                  </a:lnTo>
                  <a:lnTo>
                    <a:pt x="566" y="379"/>
                  </a:lnTo>
                  <a:lnTo>
                    <a:pt x="559" y="421"/>
                  </a:lnTo>
                  <a:lnTo>
                    <a:pt x="776" y="632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フリーフォーム 31"/>
            <p:cNvSpPr>
              <a:spLocks/>
            </p:cNvSpPr>
            <p:nvPr/>
          </p:nvSpPr>
          <p:spPr bwMode="auto">
            <a:xfrm>
              <a:off x="7358082" y="4714884"/>
              <a:ext cx="251974" cy="453319"/>
            </a:xfrm>
            <a:custGeom>
              <a:avLst/>
              <a:gdLst>
                <a:gd name="T0" fmla="*/ 0 w 144"/>
                <a:gd name="T1" fmla="*/ 0 h 261"/>
                <a:gd name="T2" fmla="*/ 66675 w 144"/>
                <a:gd name="T3" fmla="*/ 149225 h 261"/>
                <a:gd name="T4" fmla="*/ 138113 w 144"/>
                <a:gd name="T5" fmla="*/ 274638 h 261"/>
                <a:gd name="T6" fmla="*/ 207963 w 144"/>
                <a:gd name="T7" fmla="*/ 357188 h 261"/>
                <a:gd name="T8" fmla="*/ 228600 w 144"/>
                <a:gd name="T9" fmla="*/ 414338 h 261"/>
                <a:gd name="T10" fmla="*/ 125413 w 144"/>
                <a:gd name="T11" fmla="*/ 331788 h 261"/>
                <a:gd name="T12" fmla="*/ 92075 w 144"/>
                <a:gd name="T13" fmla="*/ 274638 h 261"/>
                <a:gd name="T14" fmla="*/ 46038 w 144"/>
                <a:gd name="T15" fmla="*/ 195263 h 261"/>
                <a:gd name="T16" fmla="*/ 12700 w 144"/>
                <a:gd name="T17" fmla="*/ 103188 h 261"/>
                <a:gd name="T18" fmla="*/ 12700 w 144"/>
                <a:gd name="T19" fmla="*/ 0 h 261"/>
                <a:gd name="T20" fmla="*/ 0 w 144"/>
                <a:gd name="T21" fmla="*/ 0 h 261"/>
                <a:gd name="T22" fmla="*/ 0 1 256"/>
                <a:gd name="T23" fmla="*/ 0 1 256"/>
                <a:gd name="T24" fmla="*/ 0 1 256"/>
                <a:gd name="T25" fmla="*/ 0 1 256"/>
                <a:gd name="T26" fmla="*/ 0 1 256"/>
                <a:gd name="T27" fmla="*/ 0 1 256"/>
                <a:gd name="T28" fmla="*/ 0 1 256"/>
                <a:gd name="T29" fmla="*/ 0 1 256"/>
                <a:gd name="T30" fmla="*/ 0 1 256"/>
                <a:gd name="T31" fmla="*/ 0 1 256"/>
                <a:gd name="T32" fmla="*/ 0 1 256"/>
                <a:gd name="T33" fmla="*/ 0 w 144"/>
                <a:gd name="T34" fmla="*/ 0 h 261"/>
                <a:gd name="T35" fmla="*/ 0 w 144"/>
                <a:gd name="T36" fmla="*/ 0 h 26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4" h="261">
                  <a:moveTo>
                    <a:pt x="0" y="0"/>
                  </a:moveTo>
                  <a:lnTo>
                    <a:pt x="42" y="94"/>
                  </a:lnTo>
                  <a:lnTo>
                    <a:pt x="87" y="173"/>
                  </a:lnTo>
                  <a:lnTo>
                    <a:pt x="131" y="225"/>
                  </a:lnTo>
                  <a:lnTo>
                    <a:pt x="144" y="261"/>
                  </a:lnTo>
                  <a:lnTo>
                    <a:pt x="79" y="209"/>
                  </a:lnTo>
                  <a:lnTo>
                    <a:pt x="58" y="173"/>
                  </a:lnTo>
                  <a:lnTo>
                    <a:pt x="29" y="123"/>
                  </a:lnTo>
                  <a:lnTo>
                    <a:pt x="8" y="65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9" name="グループ化 8"/>
          <p:cNvGrpSpPr/>
          <p:nvPr/>
        </p:nvGrpSpPr>
        <p:grpSpPr>
          <a:xfrm>
            <a:off x="6341934" y="5000636"/>
            <a:ext cx="1071570" cy="1036602"/>
            <a:chOff x="6357950" y="5000636"/>
            <a:chExt cx="1071570" cy="1036602"/>
          </a:xfr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</p:grpSpPr>
        <p:sp>
          <p:nvSpPr>
            <p:cNvPr id="34" name="フリーフォーム 33"/>
            <p:cNvSpPr>
              <a:spLocks/>
            </p:cNvSpPr>
            <p:nvPr/>
          </p:nvSpPr>
          <p:spPr bwMode="auto">
            <a:xfrm rot="21162566">
              <a:off x="6357950" y="5000636"/>
              <a:ext cx="1071570" cy="1036602"/>
            </a:xfrm>
            <a:custGeom>
              <a:avLst/>
              <a:gdLst>
                <a:gd name="T0" fmla="*/ 320675 w 551"/>
                <a:gd name="T1" fmla="*/ 11112 h 537"/>
                <a:gd name="T2" fmla="*/ 331787 w 551"/>
                <a:gd name="T3" fmla="*/ 11112 h 537"/>
                <a:gd name="T4" fmla="*/ 265112 w 551"/>
                <a:gd name="T5" fmla="*/ 93662 h 537"/>
                <a:gd name="T6" fmla="*/ 171450 w 551"/>
                <a:gd name="T7" fmla="*/ 185737 h 537"/>
                <a:gd name="T8" fmla="*/ 112712 w 551"/>
                <a:gd name="T9" fmla="*/ 334962 h 537"/>
                <a:gd name="T10" fmla="*/ 136525 w 551"/>
                <a:gd name="T11" fmla="*/ 495300 h 537"/>
                <a:gd name="T12" fmla="*/ 241300 w 551"/>
                <a:gd name="T13" fmla="*/ 633412 h 537"/>
                <a:gd name="T14" fmla="*/ 401637 w 551"/>
                <a:gd name="T15" fmla="*/ 715962 h 537"/>
                <a:gd name="T16" fmla="*/ 563562 w 551"/>
                <a:gd name="T17" fmla="*/ 715962 h 537"/>
                <a:gd name="T18" fmla="*/ 688975 w 551"/>
                <a:gd name="T19" fmla="*/ 600075 h 537"/>
                <a:gd name="T20" fmla="*/ 701675 w 551"/>
                <a:gd name="T21" fmla="*/ 495300 h 537"/>
                <a:gd name="T22" fmla="*/ 642937 w 551"/>
                <a:gd name="T23" fmla="*/ 358775 h 537"/>
                <a:gd name="T24" fmla="*/ 701675 w 551"/>
                <a:gd name="T25" fmla="*/ 404812 h 537"/>
                <a:gd name="T26" fmla="*/ 622300 w 551"/>
                <a:gd name="T27" fmla="*/ 288925 h 537"/>
                <a:gd name="T28" fmla="*/ 735012 w 551"/>
                <a:gd name="T29" fmla="*/ 392112 h 537"/>
                <a:gd name="T30" fmla="*/ 758825 w 551"/>
                <a:gd name="T31" fmla="*/ 471487 h 537"/>
                <a:gd name="T32" fmla="*/ 735012 w 551"/>
                <a:gd name="T33" fmla="*/ 587375 h 537"/>
                <a:gd name="T34" fmla="*/ 746125 w 551"/>
                <a:gd name="T35" fmla="*/ 577850 h 537"/>
                <a:gd name="T36" fmla="*/ 792162 w 551"/>
                <a:gd name="T37" fmla="*/ 495300 h 537"/>
                <a:gd name="T38" fmla="*/ 792162 w 551"/>
                <a:gd name="T39" fmla="*/ 415925 h 537"/>
                <a:gd name="T40" fmla="*/ 725487 w 551"/>
                <a:gd name="T41" fmla="*/ 263525 h 537"/>
                <a:gd name="T42" fmla="*/ 746125 w 551"/>
                <a:gd name="T43" fmla="*/ 242887 h 537"/>
                <a:gd name="T44" fmla="*/ 642937 w 551"/>
                <a:gd name="T45" fmla="*/ 160337 h 537"/>
                <a:gd name="T46" fmla="*/ 527050 w 551"/>
                <a:gd name="T47" fmla="*/ 139700 h 537"/>
                <a:gd name="T48" fmla="*/ 517525 w 551"/>
                <a:gd name="T49" fmla="*/ 127000 h 537"/>
                <a:gd name="T50" fmla="*/ 527050 w 551"/>
                <a:gd name="T51" fmla="*/ 103187 h 537"/>
                <a:gd name="T52" fmla="*/ 585787 w 551"/>
                <a:gd name="T53" fmla="*/ 80962 h 537"/>
                <a:gd name="T54" fmla="*/ 782637 w 551"/>
                <a:gd name="T55" fmla="*/ 196850 h 537"/>
                <a:gd name="T56" fmla="*/ 862012 w 551"/>
                <a:gd name="T57" fmla="*/ 334962 h 537"/>
                <a:gd name="T58" fmla="*/ 862012 w 551"/>
                <a:gd name="T59" fmla="*/ 495300 h 537"/>
                <a:gd name="T60" fmla="*/ 804862 w 551"/>
                <a:gd name="T61" fmla="*/ 669925 h 537"/>
                <a:gd name="T62" fmla="*/ 688975 w 551"/>
                <a:gd name="T63" fmla="*/ 785812 h 537"/>
                <a:gd name="T64" fmla="*/ 563562 w 551"/>
                <a:gd name="T65" fmla="*/ 842962 h 537"/>
                <a:gd name="T66" fmla="*/ 390525 w 551"/>
                <a:gd name="T67" fmla="*/ 852487 h 537"/>
                <a:gd name="T68" fmla="*/ 207962 w 551"/>
                <a:gd name="T69" fmla="*/ 793750 h 537"/>
                <a:gd name="T70" fmla="*/ 57150 w 551"/>
                <a:gd name="T71" fmla="*/ 669925 h 537"/>
                <a:gd name="T72" fmla="*/ 46037 w 551"/>
                <a:gd name="T73" fmla="*/ 611187 h 537"/>
                <a:gd name="T74" fmla="*/ 92075 w 551"/>
                <a:gd name="T75" fmla="*/ 690562 h 537"/>
                <a:gd name="T76" fmla="*/ 103187 w 551"/>
                <a:gd name="T77" fmla="*/ 681037 h 537"/>
                <a:gd name="T78" fmla="*/ 112712 w 551"/>
                <a:gd name="T79" fmla="*/ 690562 h 537"/>
                <a:gd name="T80" fmla="*/ 33337 w 551"/>
                <a:gd name="T81" fmla="*/ 528637 h 537"/>
                <a:gd name="T82" fmla="*/ 0 w 551"/>
                <a:gd name="T83" fmla="*/ 379412 h 537"/>
                <a:gd name="T84" fmla="*/ 9525 w 551"/>
                <a:gd name="T85" fmla="*/ 404812 h 537"/>
                <a:gd name="T86" fmla="*/ 46037 w 551"/>
                <a:gd name="T87" fmla="*/ 368300 h 537"/>
                <a:gd name="T88" fmla="*/ 79375 w 551"/>
                <a:gd name="T89" fmla="*/ 219075 h 537"/>
                <a:gd name="T90" fmla="*/ 182562 w 551"/>
                <a:gd name="T91" fmla="*/ 103187 h 537"/>
                <a:gd name="T92" fmla="*/ 265112 w 551"/>
                <a:gd name="T93" fmla="*/ 57150 h 537"/>
                <a:gd name="T94" fmla="*/ 311150 w 551"/>
                <a:gd name="T95" fmla="*/ 23812 h 537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1 256"/>
                <a:gd name="T106" fmla="*/ 0 1 256"/>
                <a:gd name="T107" fmla="*/ 0 1 256"/>
                <a:gd name="T108" fmla="*/ 0 1 256"/>
                <a:gd name="T109" fmla="*/ 0 1 256"/>
                <a:gd name="T110" fmla="*/ 0 1 256"/>
                <a:gd name="T111" fmla="*/ 0 1 256"/>
                <a:gd name="T112" fmla="*/ 0 1 256"/>
                <a:gd name="T113" fmla="*/ 0 1 256"/>
                <a:gd name="T114" fmla="*/ 0 1 256"/>
                <a:gd name="T115" fmla="*/ 0 1 256"/>
                <a:gd name="T116" fmla="*/ 0 1 256"/>
                <a:gd name="T117" fmla="*/ 0 1 256"/>
                <a:gd name="T118" fmla="*/ 0 1 256"/>
                <a:gd name="T119" fmla="*/ 0 1 256"/>
                <a:gd name="T120" fmla="*/ 0 1 256"/>
                <a:gd name="T121" fmla="*/ 0 1 256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1 256"/>
                <a:gd name="T130" fmla="*/ 0 1 256"/>
                <a:gd name="T131" fmla="*/ 0 1 256"/>
                <a:gd name="T132" fmla="*/ 0 1 256"/>
                <a:gd name="T133" fmla="*/ 0 1 256"/>
                <a:gd name="T134" fmla="*/ 0 1 256"/>
                <a:gd name="T135" fmla="*/ 0 1 256"/>
                <a:gd name="T136" fmla="*/ 0 1 256"/>
                <a:gd name="T137" fmla="*/ 0 1 256"/>
                <a:gd name="T138" fmla="*/ 0 1 256"/>
                <a:gd name="T139" fmla="*/ 0 1 256"/>
                <a:gd name="T140" fmla="*/ 0 1 256"/>
                <a:gd name="T141" fmla="*/ 0 1 256"/>
                <a:gd name="T142" fmla="*/ 0 1 256"/>
                <a:gd name="T143" fmla="*/ 0 1 256"/>
                <a:gd name="T144" fmla="*/ 0 w 551"/>
                <a:gd name="T145" fmla="*/ 0 h 537"/>
                <a:gd name="T146" fmla="*/ 0 w 551"/>
                <a:gd name="T147" fmla="*/ 0 h 53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51" h="537">
                  <a:moveTo>
                    <a:pt x="196" y="15"/>
                  </a:moveTo>
                  <a:lnTo>
                    <a:pt x="202" y="7"/>
                  </a:lnTo>
                  <a:lnTo>
                    <a:pt x="217" y="0"/>
                  </a:lnTo>
                  <a:lnTo>
                    <a:pt x="209" y="7"/>
                  </a:lnTo>
                  <a:lnTo>
                    <a:pt x="196" y="30"/>
                  </a:lnTo>
                  <a:lnTo>
                    <a:pt x="167" y="59"/>
                  </a:lnTo>
                  <a:lnTo>
                    <a:pt x="136" y="80"/>
                  </a:lnTo>
                  <a:lnTo>
                    <a:pt x="108" y="117"/>
                  </a:lnTo>
                  <a:lnTo>
                    <a:pt x="86" y="174"/>
                  </a:lnTo>
                  <a:lnTo>
                    <a:pt x="71" y="211"/>
                  </a:lnTo>
                  <a:lnTo>
                    <a:pt x="71" y="247"/>
                  </a:lnTo>
                  <a:lnTo>
                    <a:pt x="86" y="312"/>
                  </a:lnTo>
                  <a:lnTo>
                    <a:pt x="115" y="364"/>
                  </a:lnTo>
                  <a:lnTo>
                    <a:pt x="152" y="399"/>
                  </a:lnTo>
                  <a:lnTo>
                    <a:pt x="196" y="435"/>
                  </a:lnTo>
                  <a:lnTo>
                    <a:pt x="253" y="451"/>
                  </a:lnTo>
                  <a:lnTo>
                    <a:pt x="303" y="458"/>
                  </a:lnTo>
                  <a:lnTo>
                    <a:pt x="355" y="451"/>
                  </a:lnTo>
                  <a:lnTo>
                    <a:pt x="392" y="435"/>
                  </a:lnTo>
                  <a:lnTo>
                    <a:pt x="434" y="378"/>
                  </a:lnTo>
                  <a:lnTo>
                    <a:pt x="442" y="356"/>
                  </a:lnTo>
                  <a:lnTo>
                    <a:pt x="442" y="312"/>
                  </a:lnTo>
                  <a:lnTo>
                    <a:pt x="434" y="284"/>
                  </a:lnTo>
                  <a:lnTo>
                    <a:pt x="405" y="226"/>
                  </a:lnTo>
                  <a:lnTo>
                    <a:pt x="413" y="226"/>
                  </a:lnTo>
                  <a:lnTo>
                    <a:pt x="442" y="255"/>
                  </a:lnTo>
                  <a:lnTo>
                    <a:pt x="442" y="232"/>
                  </a:lnTo>
                  <a:lnTo>
                    <a:pt x="392" y="182"/>
                  </a:lnTo>
                  <a:lnTo>
                    <a:pt x="405" y="182"/>
                  </a:lnTo>
                  <a:lnTo>
                    <a:pt x="463" y="247"/>
                  </a:lnTo>
                  <a:lnTo>
                    <a:pt x="470" y="276"/>
                  </a:lnTo>
                  <a:lnTo>
                    <a:pt x="478" y="297"/>
                  </a:lnTo>
                  <a:lnTo>
                    <a:pt x="478" y="320"/>
                  </a:lnTo>
                  <a:lnTo>
                    <a:pt x="463" y="370"/>
                  </a:lnTo>
                  <a:lnTo>
                    <a:pt x="470" y="370"/>
                  </a:lnTo>
                  <a:lnTo>
                    <a:pt x="470" y="364"/>
                  </a:lnTo>
                  <a:lnTo>
                    <a:pt x="486" y="341"/>
                  </a:lnTo>
                  <a:lnTo>
                    <a:pt x="499" y="312"/>
                  </a:lnTo>
                  <a:lnTo>
                    <a:pt x="499" y="291"/>
                  </a:lnTo>
                  <a:lnTo>
                    <a:pt x="499" y="262"/>
                  </a:lnTo>
                  <a:lnTo>
                    <a:pt x="478" y="211"/>
                  </a:lnTo>
                  <a:lnTo>
                    <a:pt x="457" y="166"/>
                  </a:lnTo>
                  <a:lnTo>
                    <a:pt x="463" y="161"/>
                  </a:lnTo>
                  <a:lnTo>
                    <a:pt x="470" y="153"/>
                  </a:lnTo>
                  <a:lnTo>
                    <a:pt x="442" y="124"/>
                  </a:lnTo>
                  <a:lnTo>
                    <a:pt x="405" y="101"/>
                  </a:lnTo>
                  <a:lnTo>
                    <a:pt x="355" y="95"/>
                  </a:lnTo>
                  <a:lnTo>
                    <a:pt x="332" y="88"/>
                  </a:lnTo>
                  <a:lnTo>
                    <a:pt x="311" y="80"/>
                  </a:lnTo>
                  <a:lnTo>
                    <a:pt x="326" y="80"/>
                  </a:lnTo>
                  <a:lnTo>
                    <a:pt x="369" y="65"/>
                  </a:lnTo>
                  <a:lnTo>
                    <a:pt x="332" y="65"/>
                  </a:lnTo>
                  <a:lnTo>
                    <a:pt x="332" y="51"/>
                  </a:lnTo>
                  <a:lnTo>
                    <a:pt x="369" y="51"/>
                  </a:lnTo>
                  <a:lnTo>
                    <a:pt x="457" y="95"/>
                  </a:lnTo>
                  <a:lnTo>
                    <a:pt x="493" y="124"/>
                  </a:lnTo>
                  <a:lnTo>
                    <a:pt x="522" y="161"/>
                  </a:lnTo>
                  <a:lnTo>
                    <a:pt x="543" y="211"/>
                  </a:lnTo>
                  <a:lnTo>
                    <a:pt x="551" y="268"/>
                  </a:lnTo>
                  <a:lnTo>
                    <a:pt x="543" y="312"/>
                  </a:lnTo>
                  <a:lnTo>
                    <a:pt x="528" y="370"/>
                  </a:lnTo>
                  <a:lnTo>
                    <a:pt x="507" y="422"/>
                  </a:lnTo>
                  <a:lnTo>
                    <a:pt x="470" y="464"/>
                  </a:lnTo>
                  <a:lnTo>
                    <a:pt x="434" y="495"/>
                  </a:lnTo>
                  <a:lnTo>
                    <a:pt x="397" y="516"/>
                  </a:lnTo>
                  <a:lnTo>
                    <a:pt x="355" y="531"/>
                  </a:lnTo>
                  <a:lnTo>
                    <a:pt x="303" y="537"/>
                  </a:lnTo>
                  <a:lnTo>
                    <a:pt x="246" y="537"/>
                  </a:lnTo>
                  <a:lnTo>
                    <a:pt x="188" y="523"/>
                  </a:lnTo>
                  <a:lnTo>
                    <a:pt x="131" y="500"/>
                  </a:lnTo>
                  <a:lnTo>
                    <a:pt x="79" y="464"/>
                  </a:lnTo>
                  <a:lnTo>
                    <a:pt x="36" y="422"/>
                  </a:lnTo>
                  <a:lnTo>
                    <a:pt x="0" y="356"/>
                  </a:lnTo>
                  <a:lnTo>
                    <a:pt x="29" y="385"/>
                  </a:lnTo>
                  <a:lnTo>
                    <a:pt x="50" y="429"/>
                  </a:lnTo>
                  <a:lnTo>
                    <a:pt x="58" y="435"/>
                  </a:lnTo>
                  <a:lnTo>
                    <a:pt x="58" y="429"/>
                  </a:lnTo>
                  <a:lnTo>
                    <a:pt x="65" y="429"/>
                  </a:lnTo>
                  <a:lnTo>
                    <a:pt x="71" y="429"/>
                  </a:lnTo>
                  <a:lnTo>
                    <a:pt x="71" y="435"/>
                  </a:lnTo>
                  <a:lnTo>
                    <a:pt x="42" y="393"/>
                  </a:lnTo>
                  <a:lnTo>
                    <a:pt x="21" y="333"/>
                  </a:lnTo>
                  <a:lnTo>
                    <a:pt x="0" y="276"/>
                  </a:lnTo>
                  <a:lnTo>
                    <a:pt x="0" y="239"/>
                  </a:lnTo>
                  <a:lnTo>
                    <a:pt x="0" y="197"/>
                  </a:lnTo>
                  <a:lnTo>
                    <a:pt x="6" y="255"/>
                  </a:lnTo>
                  <a:lnTo>
                    <a:pt x="29" y="297"/>
                  </a:lnTo>
                  <a:lnTo>
                    <a:pt x="29" y="232"/>
                  </a:lnTo>
                  <a:lnTo>
                    <a:pt x="36" y="166"/>
                  </a:lnTo>
                  <a:lnTo>
                    <a:pt x="50" y="138"/>
                  </a:lnTo>
                  <a:lnTo>
                    <a:pt x="71" y="109"/>
                  </a:lnTo>
                  <a:lnTo>
                    <a:pt x="115" y="65"/>
                  </a:lnTo>
                  <a:lnTo>
                    <a:pt x="144" y="51"/>
                  </a:lnTo>
                  <a:lnTo>
                    <a:pt x="167" y="36"/>
                  </a:lnTo>
                  <a:lnTo>
                    <a:pt x="188" y="15"/>
                  </a:lnTo>
                  <a:lnTo>
                    <a:pt x="196" y="15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フリーフォーム 34"/>
            <p:cNvSpPr>
              <a:spLocks/>
            </p:cNvSpPr>
            <p:nvPr/>
          </p:nvSpPr>
          <p:spPr bwMode="auto">
            <a:xfrm>
              <a:off x="6715140" y="5214950"/>
              <a:ext cx="431310" cy="71438"/>
            </a:xfrm>
            <a:custGeom>
              <a:avLst/>
              <a:gdLst>
                <a:gd name="T0" fmla="*/ 0 w 232"/>
                <a:gd name="T1" fmla="*/ 0 h 44"/>
                <a:gd name="T2" fmla="*/ 196850 w 232"/>
                <a:gd name="T3" fmla="*/ 12700 h 44"/>
                <a:gd name="T4" fmla="*/ 301625 w 232"/>
                <a:gd name="T5" fmla="*/ 36513 h 44"/>
                <a:gd name="T6" fmla="*/ 334963 w 232"/>
                <a:gd name="T7" fmla="*/ 46038 h 44"/>
                <a:gd name="T8" fmla="*/ 358775 w 232"/>
                <a:gd name="T9" fmla="*/ 58738 h 44"/>
                <a:gd name="T10" fmla="*/ 368300 w 232"/>
                <a:gd name="T11" fmla="*/ 69850 h 44"/>
                <a:gd name="T12" fmla="*/ 346075 w 232"/>
                <a:gd name="T13" fmla="*/ 69850 h 44"/>
                <a:gd name="T14" fmla="*/ 288925 w 232"/>
                <a:gd name="T15" fmla="*/ 46038 h 44"/>
                <a:gd name="T16" fmla="*/ 219075 w 232"/>
                <a:gd name="T17" fmla="*/ 36513 h 44"/>
                <a:gd name="T18" fmla="*/ 219075 w 232"/>
                <a:gd name="T19" fmla="*/ 46038 h 44"/>
                <a:gd name="T20" fmla="*/ 242888 w 232"/>
                <a:gd name="T21" fmla="*/ 69850 h 44"/>
                <a:gd name="T22" fmla="*/ 219075 w 232"/>
                <a:gd name="T23" fmla="*/ 69850 h 44"/>
                <a:gd name="T24" fmla="*/ 196850 w 232"/>
                <a:gd name="T25" fmla="*/ 58738 h 44"/>
                <a:gd name="T26" fmla="*/ 173038 w 232"/>
                <a:gd name="T27" fmla="*/ 46038 h 44"/>
                <a:gd name="T28" fmla="*/ 11113 w 232"/>
                <a:gd name="T29" fmla="*/ 0 h 44"/>
                <a:gd name="T30" fmla="*/ 0 w 232"/>
                <a:gd name="T31" fmla="*/ 0 h 44"/>
                <a:gd name="T32" fmla="*/ 0 1 256"/>
                <a:gd name="T33" fmla="*/ 0 1 256"/>
                <a:gd name="T34" fmla="*/ 0 1 256"/>
                <a:gd name="T35" fmla="*/ 0 1 256"/>
                <a:gd name="T36" fmla="*/ 0 1 256"/>
                <a:gd name="T37" fmla="*/ 0 1 256"/>
                <a:gd name="T38" fmla="*/ 0 1 256"/>
                <a:gd name="T39" fmla="*/ 0 1 256"/>
                <a:gd name="T40" fmla="*/ 0 1 256"/>
                <a:gd name="T41" fmla="*/ 0 1 256"/>
                <a:gd name="T42" fmla="*/ 0 1 256"/>
                <a:gd name="T43" fmla="*/ 0 1 256"/>
                <a:gd name="T44" fmla="*/ 0 1 256"/>
                <a:gd name="T45" fmla="*/ 0 1 256"/>
                <a:gd name="T46" fmla="*/ 0 1 256"/>
                <a:gd name="T47" fmla="*/ 0 1 256"/>
                <a:gd name="T48" fmla="*/ 0 w 232"/>
                <a:gd name="T49" fmla="*/ 0 h 44"/>
                <a:gd name="T50" fmla="*/ 0 w 232"/>
                <a:gd name="T51" fmla="*/ 0 h 4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32" h="44">
                  <a:moveTo>
                    <a:pt x="0" y="0"/>
                  </a:moveTo>
                  <a:lnTo>
                    <a:pt x="124" y="8"/>
                  </a:lnTo>
                  <a:lnTo>
                    <a:pt x="190" y="23"/>
                  </a:lnTo>
                  <a:lnTo>
                    <a:pt x="211" y="29"/>
                  </a:lnTo>
                  <a:lnTo>
                    <a:pt x="226" y="37"/>
                  </a:lnTo>
                  <a:lnTo>
                    <a:pt x="232" y="44"/>
                  </a:lnTo>
                  <a:lnTo>
                    <a:pt x="218" y="44"/>
                  </a:lnTo>
                  <a:lnTo>
                    <a:pt x="182" y="29"/>
                  </a:lnTo>
                  <a:lnTo>
                    <a:pt x="138" y="23"/>
                  </a:lnTo>
                  <a:lnTo>
                    <a:pt x="138" y="29"/>
                  </a:lnTo>
                  <a:lnTo>
                    <a:pt x="153" y="44"/>
                  </a:lnTo>
                  <a:lnTo>
                    <a:pt x="138" y="44"/>
                  </a:lnTo>
                  <a:lnTo>
                    <a:pt x="124" y="37"/>
                  </a:lnTo>
                  <a:lnTo>
                    <a:pt x="109" y="29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フリーフォーム 35"/>
            <p:cNvSpPr>
              <a:spLocks/>
            </p:cNvSpPr>
            <p:nvPr/>
          </p:nvSpPr>
          <p:spPr bwMode="auto">
            <a:xfrm>
              <a:off x="6786578" y="5357826"/>
              <a:ext cx="232643" cy="71242"/>
            </a:xfrm>
            <a:custGeom>
              <a:avLst/>
              <a:gdLst>
                <a:gd name="T0" fmla="*/ 0 w 94"/>
                <a:gd name="T1" fmla="*/ 0 h 29"/>
                <a:gd name="T2" fmla="*/ 82550 w 94"/>
                <a:gd name="T3" fmla="*/ 12700 h 29"/>
                <a:gd name="T4" fmla="*/ 149225 w 94"/>
                <a:gd name="T5" fmla="*/ 33338 h 29"/>
                <a:gd name="T6" fmla="*/ 149225 w 94"/>
                <a:gd name="T7" fmla="*/ 46038 h 29"/>
                <a:gd name="T8" fmla="*/ 127000 w 94"/>
                <a:gd name="T9" fmla="*/ 46038 h 29"/>
                <a:gd name="T10" fmla="*/ 69850 w 94"/>
                <a:gd name="T11" fmla="*/ 25400 h 29"/>
                <a:gd name="T12" fmla="*/ 11113 w 94"/>
                <a:gd name="T13" fmla="*/ 0 h 29"/>
                <a:gd name="T14" fmla="*/ 0 w 94"/>
                <a:gd name="T15" fmla="*/ 0 h 29"/>
                <a:gd name="T16" fmla="*/ 0 1 256"/>
                <a:gd name="T17" fmla="*/ 0 1 256"/>
                <a:gd name="T18" fmla="*/ 0 1 256"/>
                <a:gd name="T19" fmla="*/ 0 1 256"/>
                <a:gd name="T20" fmla="*/ 0 1 256"/>
                <a:gd name="T21" fmla="*/ 0 1 256"/>
                <a:gd name="T22" fmla="*/ 0 1 256"/>
                <a:gd name="T23" fmla="*/ 0 1 256"/>
                <a:gd name="T24" fmla="*/ 0 w 94"/>
                <a:gd name="T25" fmla="*/ 0 h 29"/>
                <a:gd name="T26" fmla="*/ 0 w 94"/>
                <a:gd name="T27" fmla="*/ 0 h 2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4" h="29">
                  <a:moveTo>
                    <a:pt x="0" y="0"/>
                  </a:moveTo>
                  <a:lnTo>
                    <a:pt x="52" y="8"/>
                  </a:lnTo>
                  <a:lnTo>
                    <a:pt x="94" y="21"/>
                  </a:lnTo>
                  <a:lnTo>
                    <a:pt x="94" y="29"/>
                  </a:lnTo>
                  <a:lnTo>
                    <a:pt x="80" y="29"/>
                  </a:lnTo>
                  <a:lnTo>
                    <a:pt x="44" y="16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7" name="フリーフォーム 36"/>
          <p:cNvSpPr>
            <a:spLocks/>
          </p:cNvSpPr>
          <p:nvPr/>
        </p:nvSpPr>
        <p:spPr bwMode="auto">
          <a:xfrm>
            <a:off x="5841868" y="5857892"/>
            <a:ext cx="245087" cy="231993"/>
          </a:xfrm>
          <a:custGeom>
            <a:avLst/>
            <a:gdLst>
              <a:gd name="T0" fmla="*/ 136525 w 151"/>
              <a:gd name="T1" fmla="*/ 0 h 144"/>
              <a:gd name="T2" fmla="*/ 79375 w 151"/>
              <a:gd name="T3" fmla="*/ 9525 h 144"/>
              <a:gd name="T4" fmla="*/ 44450 w 151"/>
              <a:gd name="T5" fmla="*/ 34925 h 144"/>
              <a:gd name="T6" fmla="*/ 0 w 151"/>
              <a:gd name="T7" fmla="*/ 104775 h 144"/>
              <a:gd name="T8" fmla="*/ 0 w 151"/>
              <a:gd name="T9" fmla="*/ 138113 h 144"/>
              <a:gd name="T10" fmla="*/ 57150 w 151"/>
              <a:gd name="T11" fmla="*/ 125413 h 144"/>
              <a:gd name="T12" fmla="*/ 44450 w 151"/>
              <a:gd name="T13" fmla="*/ 161925 h 144"/>
              <a:gd name="T14" fmla="*/ 20637 w 151"/>
              <a:gd name="T15" fmla="*/ 171450 h 144"/>
              <a:gd name="T16" fmla="*/ 57150 w 151"/>
              <a:gd name="T17" fmla="*/ 207963 h 144"/>
              <a:gd name="T18" fmla="*/ 103187 w 151"/>
              <a:gd name="T19" fmla="*/ 228600 h 144"/>
              <a:gd name="T20" fmla="*/ 149225 w 151"/>
              <a:gd name="T21" fmla="*/ 228600 h 144"/>
              <a:gd name="T22" fmla="*/ 182562 w 151"/>
              <a:gd name="T23" fmla="*/ 217488 h 144"/>
              <a:gd name="T24" fmla="*/ 239712 w 151"/>
              <a:gd name="T25" fmla="*/ 184150 h 144"/>
              <a:gd name="T26" fmla="*/ 239712 w 151"/>
              <a:gd name="T27" fmla="*/ 104775 h 144"/>
              <a:gd name="T28" fmla="*/ 219075 w 151"/>
              <a:gd name="T29" fmla="*/ 55563 h 144"/>
              <a:gd name="T30" fmla="*/ 182562 w 151"/>
              <a:gd name="T31" fmla="*/ 34925 h 144"/>
              <a:gd name="T32" fmla="*/ 149225 w 151"/>
              <a:gd name="T33" fmla="*/ 0 h 144"/>
              <a:gd name="T34" fmla="*/ 136525 w 151"/>
              <a:gd name="T35" fmla="*/ 0 h 144"/>
              <a:gd name="T36" fmla="*/ 136525 w 151"/>
              <a:gd name="T37" fmla="*/ 104775 h 144"/>
              <a:gd name="T38" fmla="*/ 123825 w 151"/>
              <a:gd name="T39" fmla="*/ 112713 h 144"/>
              <a:gd name="T40" fmla="*/ 79375 w 151"/>
              <a:gd name="T41" fmla="*/ 104775 h 144"/>
              <a:gd name="T42" fmla="*/ 57150 w 151"/>
              <a:gd name="T43" fmla="*/ 92075 h 144"/>
              <a:gd name="T44" fmla="*/ 66675 w 151"/>
              <a:gd name="T45" fmla="*/ 46038 h 144"/>
              <a:gd name="T46" fmla="*/ 115887 w 151"/>
              <a:gd name="T47" fmla="*/ 34925 h 144"/>
              <a:gd name="T48" fmla="*/ 136525 w 151"/>
              <a:gd name="T49" fmla="*/ 46038 h 144"/>
              <a:gd name="T50" fmla="*/ 136525 w 151"/>
              <a:gd name="T51" fmla="*/ 79375 h 144"/>
              <a:gd name="T52" fmla="*/ 136525 w 151"/>
              <a:gd name="T53" fmla="*/ 104775 h 144"/>
              <a:gd name="T54" fmla="*/ 136525 w 151"/>
              <a:gd name="T55" fmla="*/ 0 h 144"/>
              <a:gd name="T56" fmla="*/ 149225 w 151"/>
              <a:gd name="T57" fmla="*/ 195263 h 144"/>
              <a:gd name="T58" fmla="*/ 195262 w 151"/>
              <a:gd name="T59" fmla="*/ 195263 h 144"/>
              <a:gd name="T60" fmla="*/ 169862 w 151"/>
              <a:gd name="T61" fmla="*/ 207963 h 144"/>
              <a:gd name="T62" fmla="*/ 149225 w 151"/>
              <a:gd name="T63" fmla="*/ 195263 h 144"/>
              <a:gd name="T64" fmla="*/ 136525 w 151"/>
              <a:gd name="T65" fmla="*/ 0 h 144"/>
              <a:gd name="T66" fmla="*/ 0 1 256"/>
              <a:gd name="T67" fmla="*/ 0 1 256"/>
              <a:gd name="T68" fmla="*/ 0 1 256"/>
              <a:gd name="T69" fmla="*/ 0 1 256"/>
              <a:gd name="T70" fmla="*/ 0 1 256"/>
              <a:gd name="T71" fmla="*/ 0 1 256"/>
              <a:gd name="T72" fmla="*/ 0 1 256"/>
              <a:gd name="T73" fmla="*/ 0 1 256"/>
              <a:gd name="T74" fmla="*/ 0 1 256"/>
              <a:gd name="T75" fmla="*/ 0 1 256"/>
              <a:gd name="T76" fmla="*/ 0 1 256"/>
              <a:gd name="T77" fmla="*/ 0 1 256"/>
              <a:gd name="T78" fmla="*/ 0 1 256"/>
              <a:gd name="T79" fmla="*/ 0 1 256"/>
              <a:gd name="T80" fmla="*/ 0 1 256"/>
              <a:gd name="T81" fmla="*/ 0 1 256"/>
              <a:gd name="T82" fmla="*/ 0 1 256"/>
              <a:gd name="T83" fmla="*/ 0 1 256"/>
              <a:gd name="T84" fmla="*/ 0 1 256"/>
              <a:gd name="T85" fmla="*/ 0 1 256"/>
              <a:gd name="T86" fmla="*/ 0 1 256"/>
              <a:gd name="T87" fmla="*/ 0 1 256"/>
              <a:gd name="T88" fmla="*/ 0 1 256"/>
              <a:gd name="T89" fmla="*/ 0 1 256"/>
              <a:gd name="T90" fmla="*/ 0 1 256"/>
              <a:gd name="T91" fmla="*/ 0 1 256"/>
              <a:gd name="T92" fmla="*/ 0 1 256"/>
              <a:gd name="T93" fmla="*/ 0 1 256"/>
              <a:gd name="T94" fmla="*/ 0 1 256"/>
              <a:gd name="T95" fmla="*/ 0 1 256"/>
              <a:gd name="T96" fmla="*/ 0 1 256"/>
              <a:gd name="T97" fmla="*/ 0 1 256"/>
              <a:gd name="T98" fmla="*/ 0 1 256"/>
              <a:gd name="T99" fmla="*/ 0 w 151"/>
              <a:gd name="T100" fmla="*/ 0 h 144"/>
              <a:gd name="T101" fmla="*/ 0 w 151"/>
              <a:gd name="T102" fmla="*/ 0 h 14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51" h="144">
                <a:moveTo>
                  <a:pt x="86" y="0"/>
                </a:moveTo>
                <a:lnTo>
                  <a:pt x="50" y="6"/>
                </a:lnTo>
                <a:lnTo>
                  <a:pt x="28" y="22"/>
                </a:lnTo>
                <a:lnTo>
                  <a:pt x="0" y="66"/>
                </a:lnTo>
                <a:lnTo>
                  <a:pt x="0" y="87"/>
                </a:lnTo>
                <a:lnTo>
                  <a:pt x="36" y="79"/>
                </a:lnTo>
                <a:lnTo>
                  <a:pt x="28" y="102"/>
                </a:lnTo>
                <a:lnTo>
                  <a:pt x="13" y="108"/>
                </a:lnTo>
                <a:lnTo>
                  <a:pt x="36" y="131"/>
                </a:lnTo>
                <a:lnTo>
                  <a:pt x="65" y="144"/>
                </a:lnTo>
                <a:lnTo>
                  <a:pt x="94" y="144"/>
                </a:lnTo>
                <a:lnTo>
                  <a:pt x="115" y="137"/>
                </a:lnTo>
                <a:lnTo>
                  <a:pt x="151" y="116"/>
                </a:lnTo>
                <a:lnTo>
                  <a:pt x="151" y="66"/>
                </a:lnTo>
                <a:lnTo>
                  <a:pt x="138" y="35"/>
                </a:lnTo>
                <a:lnTo>
                  <a:pt x="115" y="22"/>
                </a:lnTo>
                <a:lnTo>
                  <a:pt x="94" y="0"/>
                </a:lnTo>
                <a:lnTo>
                  <a:pt x="86" y="0"/>
                </a:lnTo>
                <a:lnTo>
                  <a:pt x="86" y="66"/>
                </a:lnTo>
                <a:lnTo>
                  <a:pt x="78" y="71"/>
                </a:lnTo>
                <a:lnTo>
                  <a:pt x="50" y="66"/>
                </a:lnTo>
                <a:lnTo>
                  <a:pt x="36" y="58"/>
                </a:lnTo>
                <a:lnTo>
                  <a:pt x="42" y="29"/>
                </a:lnTo>
                <a:lnTo>
                  <a:pt x="73" y="22"/>
                </a:lnTo>
                <a:lnTo>
                  <a:pt x="86" y="29"/>
                </a:lnTo>
                <a:lnTo>
                  <a:pt x="86" y="50"/>
                </a:lnTo>
                <a:lnTo>
                  <a:pt x="86" y="66"/>
                </a:lnTo>
                <a:lnTo>
                  <a:pt x="86" y="0"/>
                </a:lnTo>
                <a:lnTo>
                  <a:pt x="94" y="123"/>
                </a:lnTo>
                <a:lnTo>
                  <a:pt x="123" y="123"/>
                </a:lnTo>
                <a:lnTo>
                  <a:pt x="107" y="131"/>
                </a:lnTo>
                <a:lnTo>
                  <a:pt x="94" y="123"/>
                </a:lnTo>
                <a:lnTo>
                  <a:pt x="86" y="0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/>
              </a:gs>
            </a:gsLst>
            <a:lin ang="5400000" scaled="1"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ja-JP" altLang="en-US" kern="1200">
              <a:solidFill>
                <a:srgbClr val="FF0000">
                  <a:alpha val="100000"/>
                </a:srgb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" name="フリーフォーム 38"/>
          <p:cNvSpPr>
            <a:spLocks/>
          </p:cNvSpPr>
          <p:nvPr/>
        </p:nvSpPr>
        <p:spPr bwMode="auto">
          <a:xfrm rot="5400000">
            <a:off x="7322976" y="5055119"/>
            <a:ext cx="1894702" cy="1678386"/>
          </a:xfrm>
          <a:custGeom>
            <a:avLst/>
            <a:gdLst>
              <a:gd name="T0" fmla="*/ 0 w 309"/>
              <a:gd name="T1" fmla="*/ 0 h 263"/>
              <a:gd name="T2" fmla="*/ 39 w 309"/>
              <a:gd name="T3" fmla="*/ 19 h 263"/>
              <a:gd name="T4" fmla="*/ 79 w 309"/>
              <a:gd name="T5" fmla="*/ 42 h 263"/>
              <a:gd name="T6" fmla="*/ 131 w 309"/>
              <a:gd name="T7" fmla="*/ 73 h 263"/>
              <a:gd name="T8" fmla="*/ 156 w 309"/>
              <a:gd name="T9" fmla="*/ 90 h 263"/>
              <a:gd name="T10" fmla="*/ 183 w 309"/>
              <a:gd name="T11" fmla="*/ 111 h 263"/>
              <a:gd name="T12" fmla="*/ 209 w 309"/>
              <a:gd name="T13" fmla="*/ 132 h 263"/>
              <a:gd name="T14" fmla="*/ 232 w 309"/>
              <a:gd name="T15" fmla="*/ 155 h 263"/>
              <a:gd name="T16" fmla="*/ 257 w 309"/>
              <a:gd name="T17" fmla="*/ 180 h 263"/>
              <a:gd name="T18" fmla="*/ 277 w 309"/>
              <a:gd name="T19" fmla="*/ 205 h 263"/>
              <a:gd name="T20" fmla="*/ 296 w 309"/>
              <a:gd name="T21" fmla="*/ 234 h 263"/>
              <a:gd name="T22" fmla="*/ 309 w 309"/>
              <a:gd name="T23" fmla="*/ 263 h 263"/>
              <a:gd name="T24" fmla="*/ 0 1 256"/>
              <a:gd name="T25" fmla="*/ 0 1 256"/>
              <a:gd name="T26" fmla="*/ 0 1 256"/>
              <a:gd name="T27" fmla="*/ 0 1 256"/>
              <a:gd name="T28" fmla="*/ 0 1 256"/>
              <a:gd name="T29" fmla="*/ 0 1 256"/>
              <a:gd name="T30" fmla="*/ 0 1 256"/>
              <a:gd name="T31" fmla="*/ 0 1 256"/>
              <a:gd name="T32" fmla="*/ 0 1 256"/>
              <a:gd name="T33" fmla="*/ 0 1 256"/>
              <a:gd name="T34" fmla="*/ 0 1 256"/>
              <a:gd name="T35" fmla="*/ 0 1 256"/>
              <a:gd name="T36" fmla="*/ 0 w 309"/>
              <a:gd name="T37" fmla="*/ 0 h 263"/>
              <a:gd name="T38" fmla="*/ 0 w 309"/>
              <a:gd name="T39" fmla="*/ 0 h 26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09" h="263">
                <a:moveTo>
                  <a:pt x="0" y="0"/>
                </a:moveTo>
                <a:lnTo>
                  <a:pt x="39" y="19"/>
                </a:lnTo>
                <a:lnTo>
                  <a:pt x="79" y="42"/>
                </a:lnTo>
                <a:lnTo>
                  <a:pt x="131" y="73"/>
                </a:lnTo>
                <a:lnTo>
                  <a:pt x="156" y="90"/>
                </a:lnTo>
                <a:lnTo>
                  <a:pt x="183" y="111"/>
                </a:lnTo>
                <a:lnTo>
                  <a:pt x="209" y="132"/>
                </a:lnTo>
                <a:lnTo>
                  <a:pt x="232" y="155"/>
                </a:lnTo>
                <a:lnTo>
                  <a:pt x="257" y="180"/>
                </a:lnTo>
                <a:lnTo>
                  <a:pt x="277" y="205"/>
                </a:lnTo>
                <a:lnTo>
                  <a:pt x="296" y="234"/>
                </a:lnTo>
                <a:lnTo>
                  <a:pt x="309" y="263"/>
                </a:lnTo>
              </a:path>
            </a:pathLst>
          </a:cu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ja-JP" altLang="en-US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0" name="グループ化 9"/>
          <p:cNvGrpSpPr/>
          <p:nvPr/>
        </p:nvGrpSpPr>
        <p:grpSpPr>
          <a:xfrm>
            <a:off x="7286645" y="3871493"/>
            <a:ext cx="1541824" cy="1424221"/>
            <a:chOff x="7286645" y="3871493"/>
            <a:chExt cx="1541824" cy="1424221"/>
          </a:xfrm>
          <a:gradFill>
            <a:gsLst>
              <a:gs pos="1000">
                <a:schemeClr val="accent1">
                  <a:alpha val="20000"/>
                </a:schemeClr>
              </a:gs>
              <a:gs pos="100000">
                <a:schemeClr val="accent1"/>
              </a:gs>
            </a:gsLst>
            <a:lin ang="5400000" scaled="1"/>
          </a:gradFill>
        </p:grpSpPr>
        <p:sp>
          <p:nvSpPr>
            <p:cNvPr id="33" name="フリーフォーム 32"/>
            <p:cNvSpPr>
              <a:spLocks/>
            </p:cNvSpPr>
            <p:nvPr/>
          </p:nvSpPr>
          <p:spPr bwMode="auto">
            <a:xfrm>
              <a:off x="7286645" y="3890348"/>
              <a:ext cx="908413" cy="891012"/>
            </a:xfrm>
            <a:custGeom>
              <a:avLst/>
              <a:gdLst>
                <a:gd name="T0" fmla="*/ 530225 w 507"/>
                <a:gd name="T1" fmla="*/ 0 h 501"/>
                <a:gd name="T2" fmla="*/ 692150 w 507"/>
                <a:gd name="T3" fmla="*/ 0 h 501"/>
                <a:gd name="T4" fmla="*/ 758825 w 507"/>
                <a:gd name="T5" fmla="*/ 0 h 501"/>
                <a:gd name="T6" fmla="*/ 804863 w 507"/>
                <a:gd name="T7" fmla="*/ 20638 h 501"/>
                <a:gd name="T8" fmla="*/ 804863 w 507"/>
                <a:gd name="T9" fmla="*/ 33338 h 501"/>
                <a:gd name="T10" fmla="*/ 738188 w 507"/>
                <a:gd name="T11" fmla="*/ 11113 h 501"/>
                <a:gd name="T12" fmla="*/ 701675 w 507"/>
                <a:gd name="T13" fmla="*/ 0 h 501"/>
                <a:gd name="T14" fmla="*/ 655638 w 507"/>
                <a:gd name="T15" fmla="*/ 0 h 501"/>
                <a:gd name="T16" fmla="*/ 552450 w 507"/>
                <a:gd name="T17" fmla="*/ 33338 h 501"/>
                <a:gd name="T18" fmla="*/ 460375 w 507"/>
                <a:gd name="T19" fmla="*/ 79375 h 501"/>
                <a:gd name="T20" fmla="*/ 414338 w 507"/>
                <a:gd name="T21" fmla="*/ 115888 h 501"/>
                <a:gd name="T22" fmla="*/ 493713 w 507"/>
                <a:gd name="T23" fmla="*/ 79375 h 501"/>
                <a:gd name="T24" fmla="*/ 542925 w 507"/>
                <a:gd name="T25" fmla="*/ 66675 h 501"/>
                <a:gd name="T26" fmla="*/ 563563 w 507"/>
                <a:gd name="T27" fmla="*/ 66675 h 501"/>
                <a:gd name="T28" fmla="*/ 460375 w 507"/>
                <a:gd name="T29" fmla="*/ 115888 h 501"/>
                <a:gd name="T30" fmla="*/ 403225 w 507"/>
                <a:gd name="T31" fmla="*/ 160338 h 501"/>
                <a:gd name="T32" fmla="*/ 334963 w 507"/>
                <a:gd name="T33" fmla="*/ 206375 h 501"/>
                <a:gd name="T34" fmla="*/ 277813 w 507"/>
                <a:gd name="T35" fmla="*/ 252413 h 501"/>
                <a:gd name="T36" fmla="*/ 219075 w 507"/>
                <a:gd name="T37" fmla="*/ 309563 h 501"/>
                <a:gd name="T38" fmla="*/ 182563 w 507"/>
                <a:gd name="T39" fmla="*/ 355600 h 501"/>
                <a:gd name="T40" fmla="*/ 161925 w 507"/>
                <a:gd name="T41" fmla="*/ 425450 h 501"/>
                <a:gd name="T42" fmla="*/ 138113 w 507"/>
                <a:gd name="T43" fmla="*/ 550863 h 501"/>
                <a:gd name="T44" fmla="*/ 128588 w 507"/>
                <a:gd name="T45" fmla="*/ 769938 h 501"/>
                <a:gd name="T46" fmla="*/ 115888 w 507"/>
                <a:gd name="T47" fmla="*/ 633413 h 501"/>
                <a:gd name="T48" fmla="*/ 103188 w 507"/>
                <a:gd name="T49" fmla="*/ 530225 h 501"/>
                <a:gd name="T50" fmla="*/ 92075 w 507"/>
                <a:gd name="T51" fmla="*/ 493713 h 501"/>
                <a:gd name="T52" fmla="*/ 69850 w 507"/>
                <a:gd name="T53" fmla="*/ 541338 h 501"/>
                <a:gd name="T54" fmla="*/ 58738 w 507"/>
                <a:gd name="T55" fmla="*/ 608013 h 501"/>
                <a:gd name="T56" fmla="*/ 46038 w 507"/>
                <a:gd name="T57" fmla="*/ 795338 h 501"/>
                <a:gd name="T58" fmla="*/ 33338 w 507"/>
                <a:gd name="T59" fmla="*/ 679450 h 501"/>
                <a:gd name="T60" fmla="*/ 25400 w 507"/>
                <a:gd name="T61" fmla="*/ 620713 h 501"/>
                <a:gd name="T62" fmla="*/ 12700 w 507"/>
                <a:gd name="T63" fmla="*/ 633413 h 501"/>
                <a:gd name="T64" fmla="*/ 0 w 507"/>
                <a:gd name="T65" fmla="*/ 646113 h 501"/>
                <a:gd name="T66" fmla="*/ 0 w 507"/>
                <a:gd name="T67" fmla="*/ 574675 h 501"/>
                <a:gd name="T68" fmla="*/ 12700 w 507"/>
                <a:gd name="T69" fmla="*/ 517525 h 501"/>
                <a:gd name="T70" fmla="*/ 25400 w 507"/>
                <a:gd name="T71" fmla="*/ 458788 h 501"/>
                <a:gd name="T72" fmla="*/ 82550 w 507"/>
                <a:gd name="T73" fmla="*/ 331788 h 501"/>
                <a:gd name="T74" fmla="*/ 149225 w 507"/>
                <a:gd name="T75" fmla="*/ 219075 h 501"/>
                <a:gd name="T76" fmla="*/ 231775 w 507"/>
                <a:gd name="T77" fmla="*/ 123825 h 501"/>
                <a:gd name="T78" fmla="*/ 311150 w 507"/>
                <a:gd name="T79" fmla="*/ 57150 h 501"/>
                <a:gd name="T80" fmla="*/ 403225 w 507"/>
                <a:gd name="T81" fmla="*/ 20638 h 501"/>
                <a:gd name="T82" fmla="*/ 519113 w 507"/>
                <a:gd name="T83" fmla="*/ 0 h 501"/>
                <a:gd name="T84" fmla="*/ 530225 w 507"/>
                <a:gd name="T85" fmla="*/ 0 h 501"/>
                <a:gd name="T86" fmla="*/ 0 1 256"/>
                <a:gd name="T87" fmla="*/ 0 1 256"/>
                <a:gd name="T88" fmla="*/ 0 1 256"/>
                <a:gd name="T89" fmla="*/ 0 1 256"/>
                <a:gd name="T90" fmla="*/ 0 1 256"/>
                <a:gd name="T91" fmla="*/ 0 1 256"/>
                <a:gd name="T92" fmla="*/ 0 1 256"/>
                <a:gd name="T93" fmla="*/ 0 1 256"/>
                <a:gd name="T94" fmla="*/ 0 1 256"/>
                <a:gd name="T95" fmla="*/ 0 1 256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1 256"/>
                <a:gd name="T106" fmla="*/ 0 1 256"/>
                <a:gd name="T107" fmla="*/ 0 1 256"/>
                <a:gd name="T108" fmla="*/ 0 1 256"/>
                <a:gd name="T109" fmla="*/ 0 1 256"/>
                <a:gd name="T110" fmla="*/ 0 1 256"/>
                <a:gd name="T111" fmla="*/ 0 1 256"/>
                <a:gd name="T112" fmla="*/ 0 1 256"/>
                <a:gd name="T113" fmla="*/ 0 1 256"/>
                <a:gd name="T114" fmla="*/ 0 1 256"/>
                <a:gd name="T115" fmla="*/ 0 1 256"/>
                <a:gd name="T116" fmla="*/ 0 1 256"/>
                <a:gd name="T117" fmla="*/ 0 1 256"/>
                <a:gd name="T118" fmla="*/ 0 1 256"/>
                <a:gd name="T119" fmla="*/ 0 1 256"/>
                <a:gd name="T120" fmla="*/ 0 1 256"/>
                <a:gd name="T121" fmla="*/ 0 1 256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w 507"/>
                <a:gd name="T130" fmla="*/ 0 h 501"/>
                <a:gd name="T131" fmla="*/ 0 w 507"/>
                <a:gd name="T132" fmla="*/ 0 h 50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07" h="501">
                  <a:moveTo>
                    <a:pt x="334" y="0"/>
                  </a:moveTo>
                  <a:lnTo>
                    <a:pt x="436" y="0"/>
                  </a:lnTo>
                  <a:lnTo>
                    <a:pt x="478" y="0"/>
                  </a:lnTo>
                  <a:lnTo>
                    <a:pt x="507" y="13"/>
                  </a:lnTo>
                  <a:lnTo>
                    <a:pt x="507" y="21"/>
                  </a:lnTo>
                  <a:lnTo>
                    <a:pt x="465" y="7"/>
                  </a:lnTo>
                  <a:lnTo>
                    <a:pt x="442" y="0"/>
                  </a:lnTo>
                  <a:lnTo>
                    <a:pt x="413" y="0"/>
                  </a:lnTo>
                  <a:lnTo>
                    <a:pt x="348" y="21"/>
                  </a:lnTo>
                  <a:lnTo>
                    <a:pt x="290" y="50"/>
                  </a:lnTo>
                  <a:lnTo>
                    <a:pt x="261" y="73"/>
                  </a:lnTo>
                  <a:lnTo>
                    <a:pt x="311" y="50"/>
                  </a:lnTo>
                  <a:lnTo>
                    <a:pt x="342" y="42"/>
                  </a:lnTo>
                  <a:lnTo>
                    <a:pt x="355" y="42"/>
                  </a:lnTo>
                  <a:lnTo>
                    <a:pt x="290" y="73"/>
                  </a:lnTo>
                  <a:lnTo>
                    <a:pt x="254" y="101"/>
                  </a:lnTo>
                  <a:lnTo>
                    <a:pt x="211" y="130"/>
                  </a:lnTo>
                  <a:lnTo>
                    <a:pt x="175" y="159"/>
                  </a:lnTo>
                  <a:lnTo>
                    <a:pt x="138" y="195"/>
                  </a:lnTo>
                  <a:lnTo>
                    <a:pt x="115" y="224"/>
                  </a:lnTo>
                  <a:lnTo>
                    <a:pt x="102" y="268"/>
                  </a:lnTo>
                  <a:lnTo>
                    <a:pt x="87" y="347"/>
                  </a:lnTo>
                  <a:lnTo>
                    <a:pt x="81" y="485"/>
                  </a:lnTo>
                  <a:lnTo>
                    <a:pt x="73" y="399"/>
                  </a:lnTo>
                  <a:lnTo>
                    <a:pt x="65" y="334"/>
                  </a:lnTo>
                  <a:lnTo>
                    <a:pt x="58" y="311"/>
                  </a:lnTo>
                  <a:lnTo>
                    <a:pt x="44" y="341"/>
                  </a:lnTo>
                  <a:lnTo>
                    <a:pt x="37" y="383"/>
                  </a:lnTo>
                  <a:lnTo>
                    <a:pt x="29" y="501"/>
                  </a:lnTo>
                  <a:lnTo>
                    <a:pt x="21" y="428"/>
                  </a:lnTo>
                  <a:lnTo>
                    <a:pt x="16" y="391"/>
                  </a:lnTo>
                  <a:lnTo>
                    <a:pt x="8" y="399"/>
                  </a:lnTo>
                  <a:lnTo>
                    <a:pt x="0" y="407"/>
                  </a:lnTo>
                  <a:lnTo>
                    <a:pt x="0" y="362"/>
                  </a:lnTo>
                  <a:lnTo>
                    <a:pt x="8" y="326"/>
                  </a:lnTo>
                  <a:lnTo>
                    <a:pt x="16" y="289"/>
                  </a:lnTo>
                  <a:lnTo>
                    <a:pt x="52" y="209"/>
                  </a:lnTo>
                  <a:lnTo>
                    <a:pt x="94" y="138"/>
                  </a:lnTo>
                  <a:lnTo>
                    <a:pt x="146" y="78"/>
                  </a:lnTo>
                  <a:lnTo>
                    <a:pt x="196" y="36"/>
                  </a:lnTo>
                  <a:lnTo>
                    <a:pt x="254" y="13"/>
                  </a:lnTo>
                  <a:lnTo>
                    <a:pt x="327" y="0"/>
                  </a:lnTo>
                  <a:lnTo>
                    <a:pt x="334" y="0"/>
                  </a:lnTo>
                  <a:close/>
                </a:path>
              </a:pathLst>
            </a:custGeom>
            <a:gradFill>
              <a:gsLst>
                <a:gs pos="1000">
                  <a:schemeClr val="accent1">
                    <a:alpha val="20000"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フリーフォーム 39"/>
            <p:cNvSpPr>
              <a:spLocks/>
            </p:cNvSpPr>
            <p:nvPr/>
          </p:nvSpPr>
          <p:spPr bwMode="auto">
            <a:xfrm>
              <a:off x="7421610" y="3871493"/>
              <a:ext cx="1406859" cy="1424221"/>
            </a:xfrm>
            <a:custGeom>
              <a:avLst/>
              <a:gdLst>
                <a:gd name="T0" fmla="*/ 1276350 w 804"/>
                <a:gd name="T1" fmla="*/ 795338 h 820"/>
                <a:gd name="T2" fmla="*/ 1209675 w 804"/>
                <a:gd name="T3" fmla="*/ 449263 h 820"/>
                <a:gd name="T4" fmla="*/ 1003300 w 804"/>
                <a:gd name="T5" fmla="*/ 149225 h 820"/>
                <a:gd name="T6" fmla="*/ 828675 w 804"/>
                <a:gd name="T7" fmla="*/ 46038 h 820"/>
                <a:gd name="T8" fmla="*/ 1003300 w 804"/>
                <a:gd name="T9" fmla="*/ 241300 h 820"/>
                <a:gd name="T10" fmla="*/ 758825 w 804"/>
                <a:gd name="T11" fmla="*/ 92075 h 820"/>
                <a:gd name="T12" fmla="*/ 506413 w 804"/>
                <a:gd name="T13" fmla="*/ 46038 h 820"/>
                <a:gd name="T14" fmla="*/ 401638 w 804"/>
                <a:gd name="T15" fmla="*/ 79375 h 820"/>
                <a:gd name="T16" fmla="*/ 149225 w 804"/>
                <a:gd name="T17" fmla="*/ 220663 h 820"/>
                <a:gd name="T18" fmla="*/ 33338 w 804"/>
                <a:gd name="T19" fmla="*/ 427038 h 820"/>
                <a:gd name="T20" fmla="*/ 33338 w 804"/>
                <a:gd name="T21" fmla="*/ 817563 h 820"/>
                <a:gd name="T22" fmla="*/ 241300 w 804"/>
                <a:gd name="T23" fmla="*/ 1119188 h 820"/>
                <a:gd name="T24" fmla="*/ 206375 w 804"/>
                <a:gd name="T25" fmla="*/ 1165225 h 820"/>
                <a:gd name="T26" fmla="*/ 473075 w 804"/>
                <a:gd name="T27" fmla="*/ 1243013 h 820"/>
                <a:gd name="T28" fmla="*/ 642938 w 804"/>
                <a:gd name="T29" fmla="*/ 1255713 h 820"/>
                <a:gd name="T30" fmla="*/ 252413 w 804"/>
                <a:gd name="T31" fmla="*/ 1268413 h 820"/>
                <a:gd name="T32" fmla="*/ 539750 w 804"/>
                <a:gd name="T33" fmla="*/ 1301750 h 820"/>
                <a:gd name="T34" fmla="*/ 841375 w 804"/>
                <a:gd name="T35" fmla="*/ 1255713 h 820"/>
                <a:gd name="T36" fmla="*/ 1047750 w 804"/>
                <a:gd name="T37" fmla="*/ 1139825 h 820"/>
                <a:gd name="T38" fmla="*/ 1160463 w 804"/>
                <a:gd name="T39" fmla="*/ 977900 h 820"/>
                <a:gd name="T40" fmla="*/ 1160463 w 804"/>
                <a:gd name="T41" fmla="*/ 795338 h 820"/>
                <a:gd name="T42" fmla="*/ 1173163 w 804"/>
                <a:gd name="T43" fmla="*/ 725488 h 820"/>
                <a:gd name="T44" fmla="*/ 1219200 w 804"/>
                <a:gd name="T45" fmla="*/ 784225 h 820"/>
                <a:gd name="T46" fmla="*/ 1160463 w 804"/>
                <a:gd name="T47" fmla="*/ 635000 h 820"/>
                <a:gd name="T48" fmla="*/ 1209675 w 804"/>
                <a:gd name="T49" fmla="*/ 646113 h 820"/>
                <a:gd name="T50" fmla="*/ 1255713 w 804"/>
                <a:gd name="T51" fmla="*/ 795338 h 820"/>
                <a:gd name="T52" fmla="*/ 1231900 w 804"/>
                <a:gd name="T53" fmla="*/ 1003300 h 820"/>
                <a:gd name="T54" fmla="*/ 815975 w 804"/>
                <a:gd name="T55" fmla="*/ 887413 h 820"/>
                <a:gd name="T56" fmla="*/ 633413 w 804"/>
                <a:gd name="T57" fmla="*/ 1016000 h 820"/>
                <a:gd name="T58" fmla="*/ 344488 w 804"/>
                <a:gd name="T59" fmla="*/ 920750 h 820"/>
                <a:gd name="T60" fmla="*/ 219075 w 804"/>
                <a:gd name="T61" fmla="*/ 738188 h 820"/>
                <a:gd name="T62" fmla="*/ 206375 w 804"/>
                <a:gd name="T63" fmla="*/ 530225 h 820"/>
                <a:gd name="T64" fmla="*/ 265113 w 804"/>
                <a:gd name="T65" fmla="*/ 381000 h 820"/>
                <a:gd name="T66" fmla="*/ 473075 w 804"/>
                <a:gd name="T67" fmla="*/ 254000 h 820"/>
                <a:gd name="T68" fmla="*/ 311150 w 804"/>
                <a:gd name="T69" fmla="*/ 311150 h 820"/>
                <a:gd name="T70" fmla="*/ 182563 w 804"/>
                <a:gd name="T71" fmla="*/ 439738 h 820"/>
                <a:gd name="T72" fmla="*/ 252413 w 804"/>
                <a:gd name="T73" fmla="*/ 300038 h 820"/>
                <a:gd name="T74" fmla="*/ 434975 w 804"/>
                <a:gd name="T75" fmla="*/ 195263 h 820"/>
                <a:gd name="T76" fmla="*/ 587375 w 804"/>
                <a:gd name="T77" fmla="*/ 149225 h 820"/>
                <a:gd name="T78" fmla="*/ 493713 w 804"/>
                <a:gd name="T79" fmla="*/ 115888 h 820"/>
                <a:gd name="T80" fmla="*/ 655638 w 804"/>
                <a:gd name="T81" fmla="*/ 104775 h 820"/>
                <a:gd name="T82" fmla="*/ 758825 w 804"/>
                <a:gd name="T83" fmla="*/ 231775 h 820"/>
                <a:gd name="T84" fmla="*/ 804863 w 804"/>
                <a:gd name="T85" fmla="*/ 287338 h 820"/>
                <a:gd name="T86" fmla="*/ 758825 w 804"/>
                <a:gd name="T87" fmla="*/ 381000 h 820"/>
                <a:gd name="T88" fmla="*/ 815975 w 804"/>
                <a:gd name="T89" fmla="*/ 403225 h 820"/>
                <a:gd name="T90" fmla="*/ 862013 w 804"/>
                <a:gd name="T91" fmla="*/ 427038 h 820"/>
                <a:gd name="T92" fmla="*/ 898525 w 804"/>
                <a:gd name="T93" fmla="*/ 601663 h 820"/>
                <a:gd name="T94" fmla="*/ 0 1 256"/>
                <a:gd name="T95" fmla="*/ 0 1 256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1 256"/>
                <a:gd name="T106" fmla="*/ 0 1 256"/>
                <a:gd name="T107" fmla="*/ 0 1 256"/>
                <a:gd name="T108" fmla="*/ 0 1 256"/>
                <a:gd name="T109" fmla="*/ 0 1 256"/>
                <a:gd name="T110" fmla="*/ 0 1 256"/>
                <a:gd name="T111" fmla="*/ 0 1 256"/>
                <a:gd name="T112" fmla="*/ 0 1 256"/>
                <a:gd name="T113" fmla="*/ 0 1 256"/>
                <a:gd name="T114" fmla="*/ 0 1 256"/>
                <a:gd name="T115" fmla="*/ 0 1 256"/>
                <a:gd name="T116" fmla="*/ 0 1 256"/>
                <a:gd name="T117" fmla="*/ 0 1 256"/>
                <a:gd name="T118" fmla="*/ 0 1 256"/>
                <a:gd name="T119" fmla="*/ 0 1 256"/>
                <a:gd name="T120" fmla="*/ 0 1 256"/>
                <a:gd name="T121" fmla="*/ 0 1 256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1 256"/>
                <a:gd name="T130" fmla="*/ 0 1 256"/>
                <a:gd name="T131" fmla="*/ 0 1 256"/>
                <a:gd name="T132" fmla="*/ 0 1 256"/>
                <a:gd name="T133" fmla="*/ 0 1 256"/>
                <a:gd name="T134" fmla="*/ 0 1 256"/>
                <a:gd name="T135" fmla="*/ 0 1 256"/>
                <a:gd name="T136" fmla="*/ 0 1 256"/>
                <a:gd name="T137" fmla="*/ 0 1 256"/>
                <a:gd name="T138" fmla="*/ 0 1 256"/>
                <a:gd name="T139" fmla="*/ 0 1 256"/>
                <a:gd name="T140" fmla="*/ 0 1 256"/>
                <a:gd name="T141" fmla="*/ 0 w 804"/>
                <a:gd name="T142" fmla="*/ 0 h 820"/>
                <a:gd name="T143" fmla="*/ 0 w 804"/>
                <a:gd name="T144" fmla="*/ 0 h 82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804" h="820">
                  <a:moveTo>
                    <a:pt x="776" y="632"/>
                  </a:moveTo>
                  <a:lnTo>
                    <a:pt x="797" y="559"/>
                  </a:lnTo>
                  <a:lnTo>
                    <a:pt x="804" y="501"/>
                  </a:lnTo>
                  <a:lnTo>
                    <a:pt x="804" y="444"/>
                  </a:lnTo>
                  <a:lnTo>
                    <a:pt x="791" y="379"/>
                  </a:lnTo>
                  <a:lnTo>
                    <a:pt x="762" y="283"/>
                  </a:lnTo>
                  <a:lnTo>
                    <a:pt x="710" y="204"/>
                  </a:lnTo>
                  <a:lnTo>
                    <a:pt x="660" y="123"/>
                  </a:lnTo>
                  <a:lnTo>
                    <a:pt x="632" y="94"/>
                  </a:lnTo>
                  <a:lnTo>
                    <a:pt x="595" y="66"/>
                  </a:lnTo>
                  <a:lnTo>
                    <a:pt x="559" y="50"/>
                  </a:lnTo>
                  <a:lnTo>
                    <a:pt x="522" y="29"/>
                  </a:lnTo>
                  <a:lnTo>
                    <a:pt x="442" y="0"/>
                  </a:lnTo>
                  <a:lnTo>
                    <a:pt x="543" y="73"/>
                  </a:lnTo>
                  <a:lnTo>
                    <a:pt x="632" y="152"/>
                  </a:lnTo>
                  <a:lnTo>
                    <a:pt x="551" y="102"/>
                  </a:lnTo>
                  <a:lnTo>
                    <a:pt x="478" y="50"/>
                  </a:lnTo>
                  <a:lnTo>
                    <a:pt x="478" y="58"/>
                  </a:lnTo>
                  <a:lnTo>
                    <a:pt x="478" y="73"/>
                  </a:lnTo>
                  <a:lnTo>
                    <a:pt x="376" y="45"/>
                  </a:lnTo>
                  <a:lnTo>
                    <a:pt x="319" y="29"/>
                  </a:lnTo>
                  <a:lnTo>
                    <a:pt x="246" y="29"/>
                  </a:lnTo>
                  <a:lnTo>
                    <a:pt x="246" y="45"/>
                  </a:lnTo>
                  <a:lnTo>
                    <a:pt x="253" y="50"/>
                  </a:lnTo>
                  <a:lnTo>
                    <a:pt x="188" y="81"/>
                  </a:lnTo>
                  <a:lnTo>
                    <a:pt x="138" y="102"/>
                  </a:lnTo>
                  <a:lnTo>
                    <a:pt x="94" y="139"/>
                  </a:lnTo>
                  <a:lnTo>
                    <a:pt x="58" y="189"/>
                  </a:lnTo>
                  <a:lnTo>
                    <a:pt x="36" y="233"/>
                  </a:lnTo>
                  <a:lnTo>
                    <a:pt x="21" y="269"/>
                  </a:lnTo>
                  <a:lnTo>
                    <a:pt x="0" y="348"/>
                  </a:lnTo>
                  <a:lnTo>
                    <a:pt x="0" y="436"/>
                  </a:lnTo>
                  <a:lnTo>
                    <a:pt x="21" y="515"/>
                  </a:lnTo>
                  <a:lnTo>
                    <a:pt x="50" y="588"/>
                  </a:lnTo>
                  <a:lnTo>
                    <a:pt x="102" y="653"/>
                  </a:lnTo>
                  <a:lnTo>
                    <a:pt x="152" y="705"/>
                  </a:lnTo>
                  <a:lnTo>
                    <a:pt x="217" y="741"/>
                  </a:lnTo>
                  <a:lnTo>
                    <a:pt x="180" y="741"/>
                  </a:lnTo>
                  <a:lnTo>
                    <a:pt x="130" y="734"/>
                  </a:lnTo>
                  <a:lnTo>
                    <a:pt x="175" y="755"/>
                  </a:lnTo>
                  <a:lnTo>
                    <a:pt x="217" y="770"/>
                  </a:lnTo>
                  <a:lnTo>
                    <a:pt x="298" y="783"/>
                  </a:lnTo>
                  <a:lnTo>
                    <a:pt x="370" y="783"/>
                  </a:lnTo>
                  <a:lnTo>
                    <a:pt x="457" y="770"/>
                  </a:lnTo>
                  <a:lnTo>
                    <a:pt x="405" y="791"/>
                  </a:lnTo>
                  <a:lnTo>
                    <a:pt x="355" y="806"/>
                  </a:lnTo>
                  <a:lnTo>
                    <a:pt x="274" y="806"/>
                  </a:lnTo>
                  <a:lnTo>
                    <a:pt x="159" y="799"/>
                  </a:lnTo>
                  <a:lnTo>
                    <a:pt x="196" y="814"/>
                  </a:lnTo>
                  <a:lnTo>
                    <a:pt x="240" y="820"/>
                  </a:lnTo>
                  <a:lnTo>
                    <a:pt x="340" y="820"/>
                  </a:lnTo>
                  <a:lnTo>
                    <a:pt x="405" y="820"/>
                  </a:lnTo>
                  <a:lnTo>
                    <a:pt x="470" y="806"/>
                  </a:lnTo>
                  <a:lnTo>
                    <a:pt x="530" y="791"/>
                  </a:lnTo>
                  <a:lnTo>
                    <a:pt x="572" y="770"/>
                  </a:lnTo>
                  <a:lnTo>
                    <a:pt x="624" y="755"/>
                  </a:lnTo>
                  <a:lnTo>
                    <a:pt x="660" y="718"/>
                  </a:lnTo>
                  <a:lnTo>
                    <a:pt x="697" y="682"/>
                  </a:lnTo>
                  <a:lnTo>
                    <a:pt x="726" y="640"/>
                  </a:lnTo>
                  <a:lnTo>
                    <a:pt x="731" y="616"/>
                  </a:lnTo>
                  <a:lnTo>
                    <a:pt x="739" y="574"/>
                  </a:lnTo>
                  <a:lnTo>
                    <a:pt x="739" y="522"/>
                  </a:lnTo>
                  <a:lnTo>
                    <a:pt x="731" y="501"/>
                  </a:lnTo>
                  <a:lnTo>
                    <a:pt x="726" y="480"/>
                  </a:lnTo>
                  <a:lnTo>
                    <a:pt x="726" y="450"/>
                  </a:lnTo>
                  <a:lnTo>
                    <a:pt x="739" y="457"/>
                  </a:lnTo>
                  <a:lnTo>
                    <a:pt x="747" y="465"/>
                  </a:lnTo>
                  <a:lnTo>
                    <a:pt x="762" y="538"/>
                  </a:lnTo>
                  <a:lnTo>
                    <a:pt x="768" y="494"/>
                  </a:lnTo>
                  <a:lnTo>
                    <a:pt x="762" y="450"/>
                  </a:lnTo>
                  <a:lnTo>
                    <a:pt x="747" y="421"/>
                  </a:lnTo>
                  <a:lnTo>
                    <a:pt x="731" y="400"/>
                  </a:lnTo>
                  <a:lnTo>
                    <a:pt x="731" y="392"/>
                  </a:lnTo>
                  <a:lnTo>
                    <a:pt x="739" y="400"/>
                  </a:lnTo>
                  <a:lnTo>
                    <a:pt x="762" y="407"/>
                  </a:lnTo>
                  <a:lnTo>
                    <a:pt x="768" y="421"/>
                  </a:lnTo>
                  <a:lnTo>
                    <a:pt x="783" y="457"/>
                  </a:lnTo>
                  <a:lnTo>
                    <a:pt x="791" y="501"/>
                  </a:lnTo>
                  <a:lnTo>
                    <a:pt x="783" y="545"/>
                  </a:lnTo>
                  <a:lnTo>
                    <a:pt x="783" y="632"/>
                  </a:lnTo>
                  <a:lnTo>
                    <a:pt x="776" y="632"/>
                  </a:lnTo>
                  <a:lnTo>
                    <a:pt x="559" y="421"/>
                  </a:lnTo>
                  <a:lnTo>
                    <a:pt x="543" y="501"/>
                  </a:lnTo>
                  <a:lnTo>
                    <a:pt x="514" y="559"/>
                  </a:lnTo>
                  <a:lnTo>
                    <a:pt x="501" y="580"/>
                  </a:lnTo>
                  <a:lnTo>
                    <a:pt x="470" y="603"/>
                  </a:lnTo>
                  <a:lnTo>
                    <a:pt x="399" y="640"/>
                  </a:lnTo>
                  <a:lnTo>
                    <a:pt x="334" y="632"/>
                  </a:lnTo>
                  <a:lnTo>
                    <a:pt x="269" y="611"/>
                  </a:lnTo>
                  <a:lnTo>
                    <a:pt x="217" y="580"/>
                  </a:lnTo>
                  <a:lnTo>
                    <a:pt x="180" y="545"/>
                  </a:lnTo>
                  <a:lnTo>
                    <a:pt x="159" y="501"/>
                  </a:lnTo>
                  <a:lnTo>
                    <a:pt x="138" y="465"/>
                  </a:lnTo>
                  <a:lnTo>
                    <a:pt x="130" y="428"/>
                  </a:lnTo>
                  <a:lnTo>
                    <a:pt x="130" y="392"/>
                  </a:lnTo>
                  <a:lnTo>
                    <a:pt x="130" y="334"/>
                  </a:lnTo>
                  <a:lnTo>
                    <a:pt x="138" y="298"/>
                  </a:lnTo>
                  <a:lnTo>
                    <a:pt x="152" y="261"/>
                  </a:lnTo>
                  <a:lnTo>
                    <a:pt x="167" y="240"/>
                  </a:lnTo>
                  <a:lnTo>
                    <a:pt x="217" y="204"/>
                  </a:lnTo>
                  <a:lnTo>
                    <a:pt x="282" y="160"/>
                  </a:lnTo>
                  <a:lnTo>
                    <a:pt x="298" y="160"/>
                  </a:lnTo>
                  <a:lnTo>
                    <a:pt x="298" y="152"/>
                  </a:lnTo>
                  <a:lnTo>
                    <a:pt x="240" y="167"/>
                  </a:lnTo>
                  <a:lnTo>
                    <a:pt x="196" y="196"/>
                  </a:lnTo>
                  <a:lnTo>
                    <a:pt x="152" y="233"/>
                  </a:lnTo>
                  <a:lnTo>
                    <a:pt x="115" y="269"/>
                  </a:lnTo>
                  <a:lnTo>
                    <a:pt x="115" y="277"/>
                  </a:lnTo>
                  <a:lnTo>
                    <a:pt x="109" y="277"/>
                  </a:lnTo>
                  <a:lnTo>
                    <a:pt x="130" y="233"/>
                  </a:lnTo>
                  <a:lnTo>
                    <a:pt x="159" y="189"/>
                  </a:lnTo>
                  <a:lnTo>
                    <a:pt x="196" y="160"/>
                  </a:lnTo>
                  <a:lnTo>
                    <a:pt x="240" y="139"/>
                  </a:lnTo>
                  <a:lnTo>
                    <a:pt x="274" y="123"/>
                  </a:lnTo>
                  <a:lnTo>
                    <a:pt x="319" y="110"/>
                  </a:lnTo>
                  <a:lnTo>
                    <a:pt x="376" y="102"/>
                  </a:lnTo>
                  <a:lnTo>
                    <a:pt x="370" y="94"/>
                  </a:lnTo>
                  <a:lnTo>
                    <a:pt x="347" y="87"/>
                  </a:lnTo>
                  <a:lnTo>
                    <a:pt x="326" y="81"/>
                  </a:lnTo>
                  <a:lnTo>
                    <a:pt x="311" y="73"/>
                  </a:lnTo>
                  <a:lnTo>
                    <a:pt x="340" y="66"/>
                  </a:lnTo>
                  <a:lnTo>
                    <a:pt x="370" y="58"/>
                  </a:lnTo>
                  <a:lnTo>
                    <a:pt x="413" y="66"/>
                  </a:lnTo>
                  <a:lnTo>
                    <a:pt x="493" y="94"/>
                  </a:lnTo>
                  <a:lnTo>
                    <a:pt x="486" y="123"/>
                  </a:lnTo>
                  <a:lnTo>
                    <a:pt x="478" y="146"/>
                  </a:lnTo>
                  <a:lnTo>
                    <a:pt x="478" y="181"/>
                  </a:lnTo>
                  <a:lnTo>
                    <a:pt x="501" y="175"/>
                  </a:lnTo>
                  <a:lnTo>
                    <a:pt x="507" y="181"/>
                  </a:lnTo>
                  <a:lnTo>
                    <a:pt x="478" y="212"/>
                  </a:lnTo>
                  <a:lnTo>
                    <a:pt x="449" y="233"/>
                  </a:lnTo>
                  <a:lnTo>
                    <a:pt x="478" y="240"/>
                  </a:lnTo>
                  <a:lnTo>
                    <a:pt x="501" y="240"/>
                  </a:lnTo>
                  <a:lnTo>
                    <a:pt x="514" y="248"/>
                  </a:lnTo>
                  <a:lnTo>
                    <a:pt x="514" y="254"/>
                  </a:lnTo>
                  <a:lnTo>
                    <a:pt x="522" y="261"/>
                  </a:lnTo>
                  <a:lnTo>
                    <a:pt x="530" y="261"/>
                  </a:lnTo>
                  <a:lnTo>
                    <a:pt x="543" y="269"/>
                  </a:lnTo>
                  <a:lnTo>
                    <a:pt x="551" y="290"/>
                  </a:lnTo>
                  <a:lnTo>
                    <a:pt x="566" y="327"/>
                  </a:lnTo>
                  <a:lnTo>
                    <a:pt x="566" y="379"/>
                  </a:lnTo>
                  <a:lnTo>
                    <a:pt x="559" y="421"/>
                  </a:lnTo>
                  <a:lnTo>
                    <a:pt x="776" y="632"/>
                  </a:lnTo>
                  <a:close/>
                </a:path>
              </a:pathLst>
            </a:custGeom>
            <a:gradFill>
              <a:gsLst>
                <a:gs pos="1000">
                  <a:schemeClr val="accent1">
                    <a:alpha val="20000"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フリーフォーム 40"/>
            <p:cNvSpPr>
              <a:spLocks/>
            </p:cNvSpPr>
            <p:nvPr/>
          </p:nvSpPr>
          <p:spPr bwMode="auto">
            <a:xfrm>
              <a:off x="7358082" y="4714884"/>
              <a:ext cx="251974" cy="453319"/>
            </a:xfrm>
            <a:custGeom>
              <a:avLst/>
              <a:gdLst>
                <a:gd name="T0" fmla="*/ 0 w 144"/>
                <a:gd name="T1" fmla="*/ 0 h 261"/>
                <a:gd name="T2" fmla="*/ 66675 w 144"/>
                <a:gd name="T3" fmla="*/ 149225 h 261"/>
                <a:gd name="T4" fmla="*/ 138113 w 144"/>
                <a:gd name="T5" fmla="*/ 274638 h 261"/>
                <a:gd name="T6" fmla="*/ 207963 w 144"/>
                <a:gd name="T7" fmla="*/ 357188 h 261"/>
                <a:gd name="T8" fmla="*/ 228600 w 144"/>
                <a:gd name="T9" fmla="*/ 414338 h 261"/>
                <a:gd name="T10" fmla="*/ 125413 w 144"/>
                <a:gd name="T11" fmla="*/ 331788 h 261"/>
                <a:gd name="T12" fmla="*/ 92075 w 144"/>
                <a:gd name="T13" fmla="*/ 274638 h 261"/>
                <a:gd name="T14" fmla="*/ 46038 w 144"/>
                <a:gd name="T15" fmla="*/ 195263 h 261"/>
                <a:gd name="T16" fmla="*/ 12700 w 144"/>
                <a:gd name="T17" fmla="*/ 103188 h 261"/>
                <a:gd name="T18" fmla="*/ 12700 w 144"/>
                <a:gd name="T19" fmla="*/ 0 h 261"/>
                <a:gd name="T20" fmla="*/ 0 w 144"/>
                <a:gd name="T21" fmla="*/ 0 h 261"/>
                <a:gd name="T22" fmla="*/ 0 1 256"/>
                <a:gd name="T23" fmla="*/ 0 1 256"/>
                <a:gd name="T24" fmla="*/ 0 1 256"/>
                <a:gd name="T25" fmla="*/ 0 1 256"/>
                <a:gd name="T26" fmla="*/ 0 1 256"/>
                <a:gd name="T27" fmla="*/ 0 1 256"/>
                <a:gd name="T28" fmla="*/ 0 1 256"/>
                <a:gd name="T29" fmla="*/ 0 1 256"/>
                <a:gd name="T30" fmla="*/ 0 1 256"/>
                <a:gd name="T31" fmla="*/ 0 1 256"/>
                <a:gd name="T32" fmla="*/ 0 1 256"/>
                <a:gd name="T33" fmla="*/ 0 w 144"/>
                <a:gd name="T34" fmla="*/ 0 h 261"/>
                <a:gd name="T35" fmla="*/ 0 w 144"/>
                <a:gd name="T36" fmla="*/ 0 h 26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4" h="261">
                  <a:moveTo>
                    <a:pt x="0" y="0"/>
                  </a:moveTo>
                  <a:lnTo>
                    <a:pt x="42" y="94"/>
                  </a:lnTo>
                  <a:lnTo>
                    <a:pt x="87" y="173"/>
                  </a:lnTo>
                  <a:lnTo>
                    <a:pt x="131" y="225"/>
                  </a:lnTo>
                  <a:lnTo>
                    <a:pt x="144" y="261"/>
                  </a:lnTo>
                  <a:lnTo>
                    <a:pt x="79" y="209"/>
                  </a:lnTo>
                  <a:lnTo>
                    <a:pt x="58" y="173"/>
                  </a:lnTo>
                  <a:lnTo>
                    <a:pt x="29" y="123"/>
                  </a:lnTo>
                  <a:lnTo>
                    <a:pt x="8" y="65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">
                  <a:schemeClr val="accent1">
                    <a:alpha val="20000"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1" name="グループ化 10"/>
          <p:cNvGrpSpPr/>
          <p:nvPr/>
        </p:nvGrpSpPr>
        <p:grpSpPr>
          <a:xfrm>
            <a:off x="6357950" y="5000636"/>
            <a:ext cx="1071570" cy="1036602"/>
            <a:chOff x="6357950" y="5000636"/>
            <a:chExt cx="1071570" cy="1036602"/>
          </a:xfr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/>
              </a:gs>
            </a:gsLst>
            <a:lin ang="5400000" scaled="1"/>
          </a:gradFill>
        </p:grpSpPr>
        <p:sp>
          <p:nvSpPr>
            <p:cNvPr id="43" name="フリーフォーム 42"/>
            <p:cNvSpPr>
              <a:spLocks/>
            </p:cNvSpPr>
            <p:nvPr/>
          </p:nvSpPr>
          <p:spPr bwMode="auto">
            <a:xfrm rot="21162566">
              <a:off x="6357950" y="5000636"/>
              <a:ext cx="1071570" cy="1036602"/>
            </a:xfrm>
            <a:custGeom>
              <a:avLst/>
              <a:gdLst>
                <a:gd name="T0" fmla="*/ 320675 w 551"/>
                <a:gd name="T1" fmla="*/ 11112 h 537"/>
                <a:gd name="T2" fmla="*/ 331787 w 551"/>
                <a:gd name="T3" fmla="*/ 11112 h 537"/>
                <a:gd name="T4" fmla="*/ 265112 w 551"/>
                <a:gd name="T5" fmla="*/ 93662 h 537"/>
                <a:gd name="T6" fmla="*/ 171450 w 551"/>
                <a:gd name="T7" fmla="*/ 185737 h 537"/>
                <a:gd name="T8" fmla="*/ 112712 w 551"/>
                <a:gd name="T9" fmla="*/ 334962 h 537"/>
                <a:gd name="T10" fmla="*/ 136525 w 551"/>
                <a:gd name="T11" fmla="*/ 495300 h 537"/>
                <a:gd name="T12" fmla="*/ 241300 w 551"/>
                <a:gd name="T13" fmla="*/ 633412 h 537"/>
                <a:gd name="T14" fmla="*/ 401637 w 551"/>
                <a:gd name="T15" fmla="*/ 715962 h 537"/>
                <a:gd name="T16" fmla="*/ 563562 w 551"/>
                <a:gd name="T17" fmla="*/ 715962 h 537"/>
                <a:gd name="T18" fmla="*/ 688975 w 551"/>
                <a:gd name="T19" fmla="*/ 600075 h 537"/>
                <a:gd name="T20" fmla="*/ 701675 w 551"/>
                <a:gd name="T21" fmla="*/ 495300 h 537"/>
                <a:gd name="T22" fmla="*/ 642937 w 551"/>
                <a:gd name="T23" fmla="*/ 358775 h 537"/>
                <a:gd name="T24" fmla="*/ 701675 w 551"/>
                <a:gd name="T25" fmla="*/ 404812 h 537"/>
                <a:gd name="T26" fmla="*/ 622300 w 551"/>
                <a:gd name="T27" fmla="*/ 288925 h 537"/>
                <a:gd name="T28" fmla="*/ 735012 w 551"/>
                <a:gd name="T29" fmla="*/ 392112 h 537"/>
                <a:gd name="T30" fmla="*/ 758825 w 551"/>
                <a:gd name="T31" fmla="*/ 471487 h 537"/>
                <a:gd name="T32" fmla="*/ 735012 w 551"/>
                <a:gd name="T33" fmla="*/ 587375 h 537"/>
                <a:gd name="T34" fmla="*/ 746125 w 551"/>
                <a:gd name="T35" fmla="*/ 577850 h 537"/>
                <a:gd name="T36" fmla="*/ 792162 w 551"/>
                <a:gd name="T37" fmla="*/ 495300 h 537"/>
                <a:gd name="T38" fmla="*/ 792162 w 551"/>
                <a:gd name="T39" fmla="*/ 415925 h 537"/>
                <a:gd name="T40" fmla="*/ 725487 w 551"/>
                <a:gd name="T41" fmla="*/ 263525 h 537"/>
                <a:gd name="T42" fmla="*/ 746125 w 551"/>
                <a:gd name="T43" fmla="*/ 242887 h 537"/>
                <a:gd name="T44" fmla="*/ 642937 w 551"/>
                <a:gd name="T45" fmla="*/ 160337 h 537"/>
                <a:gd name="T46" fmla="*/ 527050 w 551"/>
                <a:gd name="T47" fmla="*/ 139700 h 537"/>
                <a:gd name="T48" fmla="*/ 517525 w 551"/>
                <a:gd name="T49" fmla="*/ 127000 h 537"/>
                <a:gd name="T50" fmla="*/ 527050 w 551"/>
                <a:gd name="T51" fmla="*/ 103187 h 537"/>
                <a:gd name="T52" fmla="*/ 585787 w 551"/>
                <a:gd name="T53" fmla="*/ 80962 h 537"/>
                <a:gd name="T54" fmla="*/ 782637 w 551"/>
                <a:gd name="T55" fmla="*/ 196850 h 537"/>
                <a:gd name="T56" fmla="*/ 862012 w 551"/>
                <a:gd name="T57" fmla="*/ 334962 h 537"/>
                <a:gd name="T58" fmla="*/ 862012 w 551"/>
                <a:gd name="T59" fmla="*/ 495300 h 537"/>
                <a:gd name="T60" fmla="*/ 804862 w 551"/>
                <a:gd name="T61" fmla="*/ 669925 h 537"/>
                <a:gd name="T62" fmla="*/ 688975 w 551"/>
                <a:gd name="T63" fmla="*/ 785812 h 537"/>
                <a:gd name="T64" fmla="*/ 563562 w 551"/>
                <a:gd name="T65" fmla="*/ 842962 h 537"/>
                <a:gd name="T66" fmla="*/ 390525 w 551"/>
                <a:gd name="T67" fmla="*/ 852487 h 537"/>
                <a:gd name="T68" fmla="*/ 207962 w 551"/>
                <a:gd name="T69" fmla="*/ 793750 h 537"/>
                <a:gd name="T70" fmla="*/ 57150 w 551"/>
                <a:gd name="T71" fmla="*/ 669925 h 537"/>
                <a:gd name="T72" fmla="*/ 46037 w 551"/>
                <a:gd name="T73" fmla="*/ 611187 h 537"/>
                <a:gd name="T74" fmla="*/ 92075 w 551"/>
                <a:gd name="T75" fmla="*/ 690562 h 537"/>
                <a:gd name="T76" fmla="*/ 103187 w 551"/>
                <a:gd name="T77" fmla="*/ 681037 h 537"/>
                <a:gd name="T78" fmla="*/ 112712 w 551"/>
                <a:gd name="T79" fmla="*/ 690562 h 537"/>
                <a:gd name="T80" fmla="*/ 33337 w 551"/>
                <a:gd name="T81" fmla="*/ 528637 h 537"/>
                <a:gd name="T82" fmla="*/ 0 w 551"/>
                <a:gd name="T83" fmla="*/ 379412 h 537"/>
                <a:gd name="T84" fmla="*/ 9525 w 551"/>
                <a:gd name="T85" fmla="*/ 404812 h 537"/>
                <a:gd name="T86" fmla="*/ 46037 w 551"/>
                <a:gd name="T87" fmla="*/ 368300 h 537"/>
                <a:gd name="T88" fmla="*/ 79375 w 551"/>
                <a:gd name="T89" fmla="*/ 219075 h 537"/>
                <a:gd name="T90" fmla="*/ 182562 w 551"/>
                <a:gd name="T91" fmla="*/ 103187 h 537"/>
                <a:gd name="T92" fmla="*/ 265112 w 551"/>
                <a:gd name="T93" fmla="*/ 57150 h 537"/>
                <a:gd name="T94" fmla="*/ 311150 w 551"/>
                <a:gd name="T95" fmla="*/ 23812 h 537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1 256"/>
                <a:gd name="T106" fmla="*/ 0 1 256"/>
                <a:gd name="T107" fmla="*/ 0 1 256"/>
                <a:gd name="T108" fmla="*/ 0 1 256"/>
                <a:gd name="T109" fmla="*/ 0 1 256"/>
                <a:gd name="T110" fmla="*/ 0 1 256"/>
                <a:gd name="T111" fmla="*/ 0 1 256"/>
                <a:gd name="T112" fmla="*/ 0 1 256"/>
                <a:gd name="T113" fmla="*/ 0 1 256"/>
                <a:gd name="T114" fmla="*/ 0 1 256"/>
                <a:gd name="T115" fmla="*/ 0 1 256"/>
                <a:gd name="T116" fmla="*/ 0 1 256"/>
                <a:gd name="T117" fmla="*/ 0 1 256"/>
                <a:gd name="T118" fmla="*/ 0 1 256"/>
                <a:gd name="T119" fmla="*/ 0 1 256"/>
                <a:gd name="T120" fmla="*/ 0 1 256"/>
                <a:gd name="T121" fmla="*/ 0 1 256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1 256"/>
                <a:gd name="T130" fmla="*/ 0 1 256"/>
                <a:gd name="T131" fmla="*/ 0 1 256"/>
                <a:gd name="T132" fmla="*/ 0 1 256"/>
                <a:gd name="T133" fmla="*/ 0 1 256"/>
                <a:gd name="T134" fmla="*/ 0 1 256"/>
                <a:gd name="T135" fmla="*/ 0 1 256"/>
                <a:gd name="T136" fmla="*/ 0 1 256"/>
                <a:gd name="T137" fmla="*/ 0 1 256"/>
                <a:gd name="T138" fmla="*/ 0 1 256"/>
                <a:gd name="T139" fmla="*/ 0 1 256"/>
                <a:gd name="T140" fmla="*/ 0 1 256"/>
                <a:gd name="T141" fmla="*/ 0 1 256"/>
                <a:gd name="T142" fmla="*/ 0 1 256"/>
                <a:gd name="T143" fmla="*/ 0 1 256"/>
                <a:gd name="T144" fmla="*/ 0 w 551"/>
                <a:gd name="T145" fmla="*/ 0 h 537"/>
                <a:gd name="T146" fmla="*/ 0 w 551"/>
                <a:gd name="T147" fmla="*/ 0 h 53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51" h="537">
                  <a:moveTo>
                    <a:pt x="196" y="15"/>
                  </a:moveTo>
                  <a:lnTo>
                    <a:pt x="202" y="7"/>
                  </a:lnTo>
                  <a:lnTo>
                    <a:pt x="217" y="0"/>
                  </a:lnTo>
                  <a:lnTo>
                    <a:pt x="209" y="7"/>
                  </a:lnTo>
                  <a:lnTo>
                    <a:pt x="196" y="30"/>
                  </a:lnTo>
                  <a:lnTo>
                    <a:pt x="167" y="59"/>
                  </a:lnTo>
                  <a:lnTo>
                    <a:pt x="136" y="80"/>
                  </a:lnTo>
                  <a:lnTo>
                    <a:pt x="108" y="117"/>
                  </a:lnTo>
                  <a:lnTo>
                    <a:pt x="86" y="174"/>
                  </a:lnTo>
                  <a:lnTo>
                    <a:pt x="71" y="211"/>
                  </a:lnTo>
                  <a:lnTo>
                    <a:pt x="71" y="247"/>
                  </a:lnTo>
                  <a:lnTo>
                    <a:pt x="86" y="312"/>
                  </a:lnTo>
                  <a:lnTo>
                    <a:pt x="115" y="364"/>
                  </a:lnTo>
                  <a:lnTo>
                    <a:pt x="152" y="399"/>
                  </a:lnTo>
                  <a:lnTo>
                    <a:pt x="196" y="435"/>
                  </a:lnTo>
                  <a:lnTo>
                    <a:pt x="253" y="451"/>
                  </a:lnTo>
                  <a:lnTo>
                    <a:pt x="303" y="458"/>
                  </a:lnTo>
                  <a:lnTo>
                    <a:pt x="355" y="451"/>
                  </a:lnTo>
                  <a:lnTo>
                    <a:pt x="392" y="435"/>
                  </a:lnTo>
                  <a:lnTo>
                    <a:pt x="434" y="378"/>
                  </a:lnTo>
                  <a:lnTo>
                    <a:pt x="442" y="356"/>
                  </a:lnTo>
                  <a:lnTo>
                    <a:pt x="442" y="312"/>
                  </a:lnTo>
                  <a:lnTo>
                    <a:pt x="434" y="284"/>
                  </a:lnTo>
                  <a:lnTo>
                    <a:pt x="405" y="226"/>
                  </a:lnTo>
                  <a:lnTo>
                    <a:pt x="413" y="226"/>
                  </a:lnTo>
                  <a:lnTo>
                    <a:pt x="442" y="255"/>
                  </a:lnTo>
                  <a:lnTo>
                    <a:pt x="442" y="232"/>
                  </a:lnTo>
                  <a:lnTo>
                    <a:pt x="392" y="182"/>
                  </a:lnTo>
                  <a:lnTo>
                    <a:pt x="405" y="182"/>
                  </a:lnTo>
                  <a:lnTo>
                    <a:pt x="463" y="247"/>
                  </a:lnTo>
                  <a:lnTo>
                    <a:pt x="470" y="276"/>
                  </a:lnTo>
                  <a:lnTo>
                    <a:pt x="478" y="297"/>
                  </a:lnTo>
                  <a:lnTo>
                    <a:pt x="478" y="320"/>
                  </a:lnTo>
                  <a:lnTo>
                    <a:pt x="463" y="370"/>
                  </a:lnTo>
                  <a:lnTo>
                    <a:pt x="470" y="370"/>
                  </a:lnTo>
                  <a:lnTo>
                    <a:pt x="470" y="364"/>
                  </a:lnTo>
                  <a:lnTo>
                    <a:pt x="486" y="341"/>
                  </a:lnTo>
                  <a:lnTo>
                    <a:pt x="499" y="312"/>
                  </a:lnTo>
                  <a:lnTo>
                    <a:pt x="499" y="291"/>
                  </a:lnTo>
                  <a:lnTo>
                    <a:pt x="499" y="262"/>
                  </a:lnTo>
                  <a:lnTo>
                    <a:pt x="478" y="211"/>
                  </a:lnTo>
                  <a:lnTo>
                    <a:pt x="457" y="166"/>
                  </a:lnTo>
                  <a:lnTo>
                    <a:pt x="463" y="161"/>
                  </a:lnTo>
                  <a:lnTo>
                    <a:pt x="470" y="153"/>
                  </a:lnTo>
                  <a:lnTo>
                    <a:pt x="442" y="124"/>
                  </a:lnTo>
                  <a:lnTo>
                    <a:pt x="405" y="101"/>
                  </a:lnTo>
                  <a:lnTo>
                    <a:pt x="355" y="95"/>
                  </a:lnTo>
                  <a:lnTo>
                    <a:pt x="332" y="88"/>
                  </a:lnTo>
                  <a:lnTo>
                    <a:pt x="311" y="80"/>
                  </a:lnTo>
                  <a:lnTo>
                    <a:pt x="326" y="80"/>
                  </a:lnTo>
                  <a:lnTo>
                    <a:pt x="369" y="65"/>
                  </a:lnTo>
                  <a:lnTo>
                    <a:pt x="332" y="65"/>
                  </a:lnTo>
                  <a:lnTo>
                    <a:pt x="332" y="51"/>
                  </a:lnTo>
                  <a:lnTo>
                    <a:pt x="369" y="51"/>
                  </a:lnTo>
                  <a:lnTo>
                    <a:pt x="457" y="95"/>
                  </a:lnTo>
                  <a:lnTo>
                    <a:pt x="493" y="124"/>
                  </a:lnTo>
                  <a:lnTo>
                    <a:pt x="522" y="161"/>
                  </a:lnTo>
                  <a:lnTo>
                    <a:pt x="543" y="211"/>
                  </a:lnTo>
                  <a:lnTo>
                    <a:pt x="551" y="268"/>
                  </a:lnTo>
                  <a:lnTo>
                    <a:pt x="543" y="312"/>
                  </a:lnTo>
                  <a:lnTo>
                    <a:pt x="528" y="370"/>
                  </a:lnTo>
                  <a:lnTo>
                    <a:pt x="507" y="422"/>
                  </a:lnTo>
                  <a:lnTo>
                    <a:pt x="470" y="464"/>
                  </a:lnTo>
                  <a:lnTo>
                    <a:pt x="434" y="495"/>
                  </a:lnTo>
                  <a:lnTo>
                    <a:pt x="397" y="516"/>
                  </a:lnTo>
                  <a:lnTo>
                    <a:pt x="355" y="531"/>
                  </a:lnTo>
                  <a:lnTo>
                    <a:pt x="303" y="537"/>
                  </a:lnTo>
                  <a:lnTo>
                    <a:pt x="246" y="537"/>
                  </a:lnTo>
                  <a:lnTo>
                    <a:pt x="188" y="523"/>
                  </a:lnTo>
                  <a:lnTo>
                    <a:pt x="131" y="500"/>
                  </a:lnTo>
                  <a:lnTo>
                    <a:pt x="79" y="464"/>
                  </a:lnTo>
                  <a:lnTo>
                    <a:pt x="36" y="422"/>
                  </a:lnTo>
                  <a:lnTo>
                    <a:pt x="0" y="356"/>
                  </a:lnTo>
                  <a:lnTo>
                    <a:pt x="29" y="385"/>
                  </a:lnTo>
                  <a:lnTo>
                    <a:pt x="50" y="429"/>
                  </a:lnTo>
                  <a:lnTo>
                    <a:pt x="58" y="435"/>
                  </a:lnTo>
                  <a:lnTo>
                    <a:pt x="58" y="429"/>
                  </a:lnTo>
                  <a:lnTo>
                    <a:pt x="65" y="429"/>
                  </a:lnTo>
                  <a:lnTo>
                    <a:pt x="71" y="429"/>
                  </a:lnTo>
                  <a:lnTo>
                    <a:pt x="71" y="435"/>
                  </a:lnTo>
                  <a:lnTo>
                    <a:pt x="42" y="393"/>
                  </a:lnTo>
                  <a:lnTo>
                    <a:pt x="21" y="333"/>
                  </a:lnTo>
                  <a:lnTo>
                    <a:pt x="0" y="276"/>
                  </a:lnTo>
                  <a:lnTo>
                    <a:pt x="0" y="239"/>
                  </a:lnTo>
                  <a:lnTo>
                    <a:pt x="0" y="197"/>
                  </a:lnTo>
                  <a:lnTo>
                    <a:pt x="6" y="255"/>
                  </a:lnTo>
                  <a:lnTo>
                    <a:pt x="29" y="297"/>
                  </a:lnTo>
                  <a:lnTo>
                    <a:pt x="29" y="232"/>
                  </a:lnTo>
                  <a:lnTo>
                    <a:pt x="36" y="166"/>
                  </a:lnTo>
                  <a:lnTo>
                    <a:pt x="50" y="138"/>
                  </a:lnTo>
                  <a:lnTo>
                    <a:pt x="71" y="109"/>
                  </a:lnTo>
                  <a:lnTo>
                    <a:pt x="115" y="65"/>
                  </a:lnTo>
                  <a:lnTo>
                    <a:pt x="144" y="51"/>
                  </a:lnTo>
                  <a:lnTo>
                    <a:pt x="167" y="36"/>
                  </a:lnTo>
                  <a:lnTo>
                    <a:pt x="188" y="15"/>
                  </a:lnTo>
                  <a:lnTo>
                    <a:pt x="196" y="15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フリーフォーム 43"/>
            <p:cNvSpPr>
              <a:spLocks/>
            </p:cNvSpPr>
            <p:nvPr/>
          </p:nvSpPr>
          <p:spPr bwMode="auto">
            <a:xfrm>
              <a:off x="6715140" y="5214950"/>
              <a:ext cx="431310" cy="71438"/>
            </a:xfrm>
            <a:custGeom>
              <a:avLst/>
              <a:gdLst>
                <a:gd name="T0" fmla="*/ 0 w 232"/>
                <a:gd name="T1" fmla="*/ 0 h 44"/>
                <a:gd name="T2" fmla="*/ 196850 w 232"/>
                <a:gd name="T3" fmla="*/ 12700 h 44"/>
                <a:gd name="T4" fmla="*/ 301625 w 232"/>
                <a:gd name="T5" fmla="*/ 36513 h 44"/>
                <a:gd name="T6" fmla="*/ 334963 w 232"/>
                <a:gd name="T7" fmla="*/ 46038 h 44"/>
                <a:gd name="T8" fmla="*/ 358775 w 232"/>
                <a:gd name="T9" fmla="*/ 58738 h 44"/>
                <a:gd name="T10" fmla="*/ 368300 w 232"/>
                <a:gd name="T11" fmla="*/ 69850 h 44"/>
                <a:gd name="T12" fmla="*/ 346075 w 232"/>
                <a:gd name="T13" fmla="*/ 69850 h 44"/>
                <a:gd name="T14" fmla="*/ 288925 w 232"/>
                <a:gd name="T15" fmla="*/ 46038 h 44"/>
                <a:gd name="T16" fmla="*/ 219075 w 232"/>
                <a:gd name="T17" fmla="*/ 36513 h 44"/>
                <a:gd name="T18" fmla="*/ 219075 w 232"/>
                <a:gd name="T19" fmla="*/ 46038 h 44"/>
                <a:gd name="T20" fmla="*/ 242888 w 232"/>
                <a:gd name="T21" fmla="*/ 69850 h 44"/>
                <a:gd name="T22" fmla="*/ 219075 w 232"/>
                <a:gd name="T23" fmla="*/ 69850 h 44"/>
                <a:gd name="T24" fmla="*/ 196850 w 232"/>
                <a:gd name="T25" fmla="*/ 58738 h 44"/>
                <a:gd name="T26" fmla="*/ 173038 w 232"/>
                <a:gd name="T27" fmla="*/ 46038 h 44"/>
                <a:gd name="T28" fmla="*/ 11113 w 232"/>
                <a:gd name="T29" fmla="*/ 0 h 44"/>
                <a:gd name="T30" fmla="*/ 0 w 232"/>
                <a:gd name="T31" fmla="*/ 0 h 44"/>
                <a:gd name="T32" fmla="*/ 0 1 256"/>
                <a:gd name="T33" fmla="*/ 0 1 256"/>
                <a:gd name="T34" fmla="*/ 0 1 256"/>
                <a:gd name="T35" fmla="*/ 0 1 256"/>
                <a:gd name="T36" fmla="*/ 0 1 256"/>
                <a:gd name="T37" fmla="*/ 0 1 256"/>
                <a:gd name="T38" fmla="*/ 0 1 256"/>
                <a:gd name="T39" fmla="*/ 0 1 256"/>
                <a:gd name="T40" fmla="*/ 0 1 256"/>
                <a:gd name="T41" fmla="*/ 0 1 256"/>
                <a:gd name="T42" fmla="*/ 0 1 256"/>
                <a:gd name="T43" fmla="*/ 0 1 256"/>
                <a:gd name="T44" fmla="*/ 0 1 256"/>
                <a:gd name="T45" fmla="*/ 0 1 256"/>
                <a:gd name="T46" fmla="*/ 0 1 256"/>
                <a:gd name="T47" fmla="*/ 0 1 256"/>
                <a:gd name="T48" fmla="*/ 0 w 232"/>
                <a:gd name="T49" fmla="*/ 0 h 44"/>
                <a:gd name="T50" fmla="*/ 0 w 232"/>
                <a:gd name="T51" fmla="*/ 0 h 4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32" h="44">
                  <a:moveTo>
                    <a:pt x="0" y="0"/>
                  </a:moveTo>
                  <a:lnTo>
                    <a:pt x="124" y="8"/>
                  </a:lnTo>
                  <a:lnTo>
                    <a:pt x="190" y="23"/>
                  </a:lnTo>
                  <a:lnTo>
                    <a:pt x="211" y="29"/>
                  </a:lnTo>
                  <a:lnTo>
                    <a:pt x="226" y="37"/>
                  </a:lnTo>
                  <a:lnTo>
                    <a:pt x="232" y="44"/>
                  </a:lnTo>
                  <a:lnTo>
                    <a:pt x="218" y="44"/>
                  </a:lnTo>
                  <a:lnTo>
                    <a:pt x="182" y="29"/>
                  </a:lnTo>
                  <a:lnTo>
                    <a:pt x="138" y="23"/>
                  </a:lnTo>
                  <a:lnTo>
                    <a:pt x="138" y="29"/>
                  </a:lnTo>
                  <a:lnTo>
                    <a:pt x="153" y="44"/>
                  </a:lnTo>
                  <a:lnTo>
                    <a:pt x="138" y="44"/>
                  </a:lnTo>
                  <a:lnTo>
                    <a:pt x="124" y="37"/>
                  </a:lnTo>
                  <a:lnTo>
                    <a:pt x="109" y="29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フリーフォーム 44"/>
            <p:cNvSpPr>
              <a:spLocks/>
            </p:cNvSpPr>
            <p:nvPr/>
          </p:nvSpPr>
          <p:spPr bwMode="auto">
            <a:xfrm>
              <a:off x="6786578" y="5357826"/>
              <a:ext cx="232643" cy="71242"/>
            </a:xfrm>
            <a:custGeom>
              <a:avLst/>
              <a:gdLst>
                <a:gd name="T0" fmla="*/ 0 w 94"/>
                <a:gd name="T1" fmla="*/ 0 h 29"/>
                <a:gd name="T2" fmla="*/ 82550 w 94"/>
                <a:gd name="T3" fmla="*/ 12700 h 29"/>
                <a:gd name="T4" fmla="*/ 149225 w 94"/>
                <a:gd name="T5" fmla="*/ 33338 h 29"/>
                <a:gd name="T6" fmla="*/ 149225 w 94"/>
                <a:gd name="T7" fmla="*/ 46038 h 29"/>
                <a:gd name="T8" fmla="*/ 127000 w 94"/>
                <a:gd name="T9" fmla="*/ 46038 h 29"/>
                <a:gd name="T10" fmla="*/ 69850 w 94"/>
                <a:gd name="T11" fmla="*/ 25400 h 29"/>
                <a:gd name="T12" fmla="*/ 11113 w 94"/>
                <a:gd name="T13" fmla="*/ 0 h 29"/>
                <a:gd name="T14" fmla="*/ 0 w 94"/>
                <a:gd name="T15" fmla="*/ 0 h 29"/>
                <a:gd name="T16" fmla="*/ 0 1 256"/>
                <a:gd name="T17" fmla="*/ 0 1 256"/>
                <a:gd name="T18" fmla="*/ 0 1 256"/>
                <a:gd name="T19" fmla="*/ 0 1 256"/>
                <a:gd name="T20" fmla="*/ 0 1 256"/>
                <a:gd name="T21" fmla="*/ 0 1 256"/>
                <a:gd name="T22" fmla="*/ 0 1 256"/>
                <a:gd name="T23" fmla="*/ 0 1 256"/>
                <a:gd name="T24" fmla="*/ 0 w 94"/>
                <a:gd name="T25" fmla="*/ 0 h 29"/>
                <a:gd name="T26" fmla="*/ 0 w 94"/>
                <a:gd name="T27" fmla="*/ 0 h 2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4" h="29">
                  <a:moveTo>
                    <a:pt x="0" y="0"/>
                  </a:moveTo>
                  <a:lnTo>
                    <a:pt x="52" y="8"/>
                  </a:lnTo>
                  <a:lnTo>
                    <a:pt x="94" y="21"/>
                  </a:lnTo>
                  <a:lnTo>
                    <a:pt x="94" y="29"/>
                  </a:lnTo>
                  <a:lnTo>
                    <a:pt x="80" y="29"/>
                  </a:lnTo>
                  <a:lnTo>
                    <a:pt x="44" y="16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46" name="フリーフォーム 45"/>
          <p:cNvSpPr>
            <a:spLocks/>
          </p:cNvSpPr>
          <p:nvPr/>
        </p:nvSpPr>
        <p:spPr bwMode="auto">
          <a:xfrm>
            <a:off x="5857884" y="5857892"/>
            <a:ext cx="245087" cy="231993"/>
          </a:xfrm>
          <a:custGeom>
            <a:avLst/>
            <a:gdLst>
              <a:gd name="T0" fmla="*/ 136525 w 151"/>
              <a:gd name="T1" fmla="*/ 0 h 144"/>
              <a:gd name="T2" fmla="*/ 79375 w 151"/>
              <a:gd name="T3" fmla="*/ 9525 h 144"/>
              <a:gd name="T4" fmla="*/ 44450 w 151"/>
              <a:gd name="T5" fmla="*/ 34925 h 144"/>
              <a:gd name="T6" fmla="*/ 0 w 151"/>
              <a:gd name="T7" fmla="*/ 104775 h 144"/>
              <a:gd name="T8" fmla="*/ 0 w 151"/>
              <a:gd name="T9" fmla="*/ 138113 h 144"/>
              <a:gd name="T10" fmla="*/ 57150 w 151"/>
              <a:gd name="T11" fmla="*/ 125413 h 144"/>
              <a:gd name="T12" fmla="*/ 44450 w 151"/>
              <a:gd name="T13" fmla="*/ 161925 h 144"/>
              <a:gd name="T14" fmla="*/ 20637 w 151"/>
              <a:gd name="T15" fmla="*/ 171450 h 144"/>
              <a:gd name="T16" fmla="*/ 57150 w 151"/>
              <a:gd name="T17" fmla="*/ 207963 h 144"/>
              <a:gd name="T18" fmla="*/ 103187 w 151"/>
              <a:gd name="T19" fmla="*/ 228600 h 144"/>
              <a:gd name="T20" fmla="*/ 149225 w 151"/>
              <a:gd name="T21" fmla="*/ 228600 h 144"/>
              <a:gd name="T22" fmla="*/ 182562 w 151"/>
              <a:gd name="T23" fmla="*/ 217488 h 144"/>
              <a:gd name="T24" fmla="*/ 239712 w 151"/>
              <a:gd name="T25" fmla="*/ 184150 h 144"/>
              <a:gd name="T26" fmla="*/ 239712 w 151"/>
              <a:gd name="T27" fmla="*/ 104775 h 144"/>
              <a:gd name="T28" fmla="*/ 219075 w 151"/>
              <a:gd name="T29" fmla="*/ 55563 h 144"/>
              <a:gd name="T30" fmla="*/ 182562 w 151"/>
              <a:gd name="T31" fmla="*/ 34925 h 144"/>
              <a:gd name="T32" fmla="*/ 149225 w 151"/>
              <a:gd name="T33" fmla="*/ 0 h 144"/>
              <a:gd name="T34" fmla="*/ 136525 w 151"/>
              <a:gd name="T35" fmla="*/ 0 h 144"/>
              <a:gd name="T36" fmla="*/ 136525 w 151"/>
              <a:gd name="T37" fmla="*/ 104775 h 144"/>
              <a:gd name="T38" fmla="*/ 123825 w 151"/>
              <a:gd name="T39" fmla="*/ 112713 h 144"/>
              <a:gd name="T40" fmla="*/ 79375 w 151"/>
              <a:gd name="T41" fmla="*/ 104775 h 144"/>
              <a:gd name="T42" fmla="*/ 57150 w 151"/>
              <a:gd name="T43" fmla="*/ 92075 h 144"/>
              <a:gd name="T44" fmla="*/ 66675 w 151"/>
              <a:gd name="T45" fmla="*/ 46038 h 144"/>
              <a:gd name="T46" fmla="*/ 115887 w 151"/>
              <a:gd name="T47" fmla="*/ 34925 h 144"/>
              <a:gd name="T48" fmla="*/ 136525 w 151"/>
              <a:gd name="T49" fmla="*/ 46038 h 144"/>
              <a:gd name="T50" fmla="*/ 136525 w 151"/>
              <a:gd name="T51" fmla="*/ 79375 h 144"/>
              <a:gd name="T52" fmla="*/ 136525 w 151"/>
              <a:gd name="T53" fmla="*/ 104775 h 144"/>
              <a:gd name="T54" fmla="*/ 136525 w 151"/>
              <a:gd name="T55" fmla="*/ 0 h 144"/>
              <a:gd name="T56" fmla="*/ 149225 w 151"/>
              <a:gd name="T57" fmla="*/ 195263 h 144"/>
              <a:gd name="T58" fmla="*/ 195262 w 151"/>
              <a:gd name="T59" fmla="*/ 195263 h 144"/>
              <a:gd name="T60" fmla="*/ 169862 w 151"/>
              <a:gd name="T61" fmla="*/ 207963 h 144"/>
              <a:gd name="T62" fmla="*/ 149225 w 151"/>
              <a:gd name="T63" fmla="*/ 195263 h 144"/>
              <a:gd name="T64" fmla="*/ 136525 w 151"/>
              <a:gd name="T65" fmla="*/ 0 h 144"/>
              <a:gd name="T66" fmla="*/ 0 1 256"/>
              <a:gd name="T67" fmla="*/ 0 1 256"/>
              <a:gd name="T68" fmla="*/ 0 1 256"/>
              <a:gd name="T69" fmla="*/ 0 1 256"/>
              <a:gd name="T70" fmla="*/ 0 1 256"/>
              <a:gd name="T71" fmla="*/ 0 1 256"/>
              <a:gd name="T72" fmla="*/ 0 1 256"/>
              <a:gd name="T73" fmla="*/ 0 1 256"/>
              <a:gd name="T74" fmla="*/ 0 1 256"/>
              <a:gd name="T75" fmla="*/ 0 1 256"/>
              <a:gd name="T76" fmla="*/ 0 1 256"/>
              <a:gd name="T77" fmla="*/ 0 1 256"/>
              <a:gd name="T78" fmla="*/ 0 1 256"/>
              <a:gd name="T79" fmla="*/ 0 1 256"/>
              <a:gd name="T80" fmla="*/ 0 1 256"/>
              <a:gd name="T81" fmla="*/ 0 1 256"/>
              <a:gd name="T82" fmla="*/ 0 1 256"/>
              <a:gd name="T83" fmla="*/ 0 1 256"/>
              <a:gd name="T84" fmla="*/ 0 1 256"/>
              <a:gd name="T85" fmla="*/ 0 1 256"/>
              <a:gd name="T86" fmla="*/ 0 1 256"/>
              <a:gd name="T87" fmla="*/ 0 1 256"/>
              <a:gd name="T88" fmla="*/ 0 1 256"/>
              <a:gd name="T89" fmla="*/ 0 1 256"/>
              <a:gd name="T90" fmla="*/ 0 1 256"/>
              <a:gd name="T91" fmla="*/ 0 1 256"/>
              <a:gd name="T92" fmla="*/ 0 1 256"/>
              <a:gd name="T93" fmla="*/ 0 1 256"/>
              <a:gd name="T94" fmla="*/ 0 1 256"/>
              <a:gd name="T95" fmla="*/ 0 1 256"/>
              <a:gd name="T96" fmla="*/ 0 1 256"/>
              <a:gd name="T97" fmla="*/ 0 1 256"/>
              <a:gd name="T98" fmla="*/ 0 1 256"/>
              <a:gd name="T99" fmla="*/ 0 w 151"/>
              <a:gd name="T100" fmla="*/ 0 h 144"/>
              <a:gd name="T101" fmla="*/ 0 w 151"/>
              <a:gd name="T102" fmla="*/ 0 h 14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51" h="144">
                <a:moveTo>
                  <a:pt x="86" y="0"/>
                </a:moveTo>
                <a:lnTo>
                  <a:pt x="50" y="6"/>
                </a:lnTo>
                <a:lnTo>
                  <a:pt x="28" y="22"/>
                </a:lnTo>
                <a:lnTo>
                  <a:pt x="0" y="66"/>
                </a:lnTo>
                <a:lnTo>
                  <a:pt x="0" y="87"/>
                </a:lnTo>
                <a:lnTo>
                  <a:pt x="36" y="79"/>
                </a:lnTo>
                <a:lnTo>
                  <a:pt x="28" y="102"/>
                </a:lnTo>
                <a:lnTo>
                  <a:pt x="13" y="108"/>
                </a:lnTo>
                <a:lnTo>
                  <a:pt x="36" y="131"/>
                </a:lnTo>
                <a:lnTo>
                  <a:pt x="65" y="144"/>
                </a:lnTo>
                <a:lnTo>
                  <a:pt x="94" y="144"/>
                </a:lnTo>
                <a:lnTo>
                  <a:pt x="115" y="137"/>
                </a:lnTo>
                <a:lnTo>
                  <a:pt x="151" y="116"/>
                </a:lnTo>
                <a:lnTo>
                  <a:pt x="151" y="66"/>
                </a:lnTo>
                <a:lnTo>
                  <a:pt x="138" y="35"/>
                </a:lnTo>
                <a:lnTo>
                  <a:pt x="115" y="22"/>
                </a:lnTo>
                <a:lnTo>
                  <a:pt x="94" y="0"/>
                </a:lnTo>
                <a:lnTo>
                  <a:pt x="86" y="0"/>
                </a:lnTo>
                <a:lnTo>
                  <a:pt x="86" y="66"/>
                </a:lnTo>
                <a:lnTo>
                  <a:pt x="78" y="71"/>
                </a:lnTo>
                <a:lnTo>
                  <a:pt x="50" y="66"/>
                </a:lnTo>
                <a:lnTo>
                  <a:pt x="36" y="58"/>
                </a:lnTo>
                <a:lnTo>
                  <a:pt x="42" y="29"/>
                </a:lnTo>
                <a:lnTo>
                  <a:pt x="73" y="22"/>
                </a:lnTo>
                <a:lnTo>
                  <a:pt x="86" y="29"/>
                </a:lnTo>
                <a:lnTo>
                  <a:pt x="86" y="50"/>
                </a:lnTo>
                <a:lnTo>
                  <a:pt x="86" y="66"/>
                </a:lnTo>
                <a:lnTo>
                  <a:pt x="86" y="0"/>
                </a:lnTo>
                <a:lnTo>
                  <a:pt x="94" y="123"/>
                </a:lnTo>
                <a:lnTo>
                  <a:pt x="123" y="123"/>
                </a:lnTo>
                <a:lnTo>
                  <a:pt x="107" y="131"/>
                </a:lnTo>
                <a:lnTo>
                  <a:pt x="94" y="123"/>
                </a:lnTo>
                <a:lnTo>
                  <a:pt x="86" y="0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/>
              </a:gs>
            </a:gsLst>
            <a:lin ang="5400000" scaled="1"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ja-JP" altLang="en-US" kern="1200">
              <a:solidFill>
                <a:srgbClr val="FF0000">
                  <a:alpha val="100000"/>
                </a:srgb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28596" y="1600201"/>
            <a:ext cx="4038600" cy="468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68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4800" cy="360000"/>
          </a:xfrm>
        </p:spPr>
        <p:txBody>
          <a:bodyPr/>
          <a:lstStyle/>
          <a:p>
            <a:fld id="{13A3D0EF-A1B4-47E9-9CE5-9B244D572D38}" type="datetime1">
              <a:rPr kumimoji="1" lang="en-US" altLang="ja-JP" smtClean="0"/>
              <a:pPr/>
              <a:t>3/1/2013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>
          <a:xfrm>
            <a:off x="2199600" y="0"/>
            <a:ext cx="4500000" cy="3600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C45A45E5-AC66-497F-BB3D-6398E7275CC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928678"/>
            <a:ext cx="8229600" cy="571496"/>
          </a:xfrm>
        </p:spPr>
        <p:txBody>
          <a:bodyPr/>
          <a:lstStyle>
            <a:lvl1pPr>
              <a:defRPr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4183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4183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4800" cy="360000"/>
          </a:xfrm>
        </p:spPr>
        <p:txBody>
          <a:bodyPr/>
          <a:lstStyle/>
          <a:p>
            <a:fld id="{AF16CF4C-5BD8-4C5F-8A95-29BB603C129A}" type="datetime1">
              <a:rPr kumimoji="1" lang="en-US" altLang="ja-JP" smtClean="0"/>
              <a:pPr/>
              <a:t>3/1/2013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>
          <a:xfrm>
            <a:off x="2199600" y="0"/>
            <a:ext cx="4500000" cy="3600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C45A45E5-AC66-497F-BB3D-6398E7275CC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571744"/>
            <a:ext cx="8229600" cy="1143000"/>
          </a:xfrm>
        </p:spPr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3600" cy="360000"/>
          </a:xfrm>
        </p:spPr>
        <p:txBody>
          <a:bodyPr/>
          <a:lstStyle/>
          <a:p>
            <a:fld id="{E7B91234-7A49-4CF9-B2FC-E8EEA2870D8E}" type="datetime1">
              <a:rPr kumimoji="1" lang="en-US" altLang="ja-JP" smtClean="0"/>
              <a:pPr/>
              <a:t>3/1/2013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>
          <a:xfrm>
            <a:off x="2199600" y="0"/>
            <a:ext cx="4500000" cy="3600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C45A45E5-AC66-497F-BB3D-6398E7275CC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3600" cy="360000"/>
          </a:xfrm>
        </p:spPr>
        <p:txBody>
          <a:bodyPr/>
          <a:lstStyle/>
          <a:p>
            <a:fld id="{A0946898-6BE1-4824-8B79-0A300AC82900}" type="datetime1">
              <a:rPr kumimoji="1" lang="en-US" altLang="ja-JP" smtClean="0"/>
              <a:pPr/>
              <a:t>3/1/2013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>
          <a:xfrm>
            <a:off x="2199600" y="0"/>
            <a:ext cx="4500000" cy="3600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C45A45E5-AC66-497F-BB3D-6398E7275CC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1737" y="719158"/>
            <a:ext cx="325754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14786" y="719158"/>
            <a:ext cx="4757742" cy="57102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61737" y="1928804"/>
            <a:ext cx="3258000" cy="450059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3600" cy="360000"/>
          </a:xfrm>
        </p:spPr>
        <p:txBody>
          <a:bodyPr/>
          <a:lstStyle/>
          <a:p>
            <a:fld id="{29336CD5-D0CC-4C9F-ACE4-B9A6A9528A4F}" type="datetime1">
              <a:rPr kumimoji="1" lang="en-US" altLang="ja-JP" smtClean="0"/>
              <a:pPr/>
              <a:t>3/1/2013</a:t>
            </a:fld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C45A45E5-AC66-497F-BB3D-6398E7275CC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sp>
        <p:nvSpPr>
          <p:cNvPr id="10" name="フッター プレースホルダ 9"/>
          <p:cNvSpPr>
            <a:spLocks noGrp="1"/>
          </p:cNvSpPr>
          <p:nvPr>
            <p:ph type="ftr" sz="quarter" idx="11"/>
          </p:nvPr>
        </p:nvSpPr>
        <p:spPr>
          <a:xfrm>
            <a:off x="2199599" y="0"/>
            <a:ext cx="4500000" cy="360000"/>
          </a:xfrm>
        </p:spPr>
        <p:txBody>
          <a:bodyPr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40472" y="4917323"/>
            <a:ext cx="7774866" cy="4286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571472" y="623834"/>
            <a:ext cx="5486400" cy="4114800"/>
          </a:xfrm>
          <a:prstGeom prst="rect">
            <a:avLst/>
          </a:prstGeom>
          <a:noFill/>
          <a:ln w="241300" cmpd="thinThick">
            <a:solidFill>
              <a:schemeClr val="bg1"/>
            </a:solidFill>
            <a:prstDash val="solid"/>
            <a:miter lim="800000"/>
          </a:ln>
          <a:effectLst>
            <a:glow rad="101600">
              <a:schemeClr val="tx2">
                <a:alpha val="60000"/>
              </a:schemeClr>
            </a:glow>
          </a:effectLst>
          <a:scene3d>
            <a:camera prst="perspectiveFront"/>
            <a:lightRig rig="threePt" dir="t"/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ja-JP" altLang="en-US" smtClean="0"/>
              <a:t>アイコンをクリックして図を追加</a:t>
            </a:r>
            <a:endParaRPr kumimoji="0" 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28596" y="5429264"/>
            <a:ext cx="7786742" cy="100013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4800" cy="360000"/>
          </a:xfrm>
        </p:spPr>
        <p:txBody>
          <a:bodyPr/>
          <a:lstStyle/>
          <a:p>
            <a:fld id="{1D788446-41EB-4935-809C-70F4B764B461}" type="datetime1">
              <a:rPr kumimoji="1" lang="en-US" altLang="ja-JP" smtClean="0"/>
              <a:pPr/>
              <a:t>3/1/2013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>
          <a:xfrm>
            <a:off x="2199600" y="0"/>
            <a:ext cx="4500000" cy="361347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C45A45E5-AC66-497F-BB3D-6398E7275CC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28612"/>
            <a:ext cx="8229600" cy="1143000"/>
          </a:xfrm>
        </p:spPr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1601169"/>
            <a:ext cx="8229600" cy="4687200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31" name="日付プレースホルダ 30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3600" cy="360000"/>
          </a:xfrm>
        </p:spPr>
        <p:txBody>
          <a:bodyPr/>
          <a:lstStyle/>
          <a:p>
            <a:fld id="{5D94E6C0-E2AF-4EA1-BA0E-811BE10DC157}" type="datetime1">
              <a:rPr kumimoji="1" lang="en-US" altLang="ja-JP" smtClean="0"/>
              <a:pPr/>
              <a:t>3/1/2013</a:t>
            </a:fld>
            <a:endParaRPr kumimoji="1" lang="ja-JP" altLang="en-US"/>
          </a:p>
        </p:txBody>
      </p:sp>
      <p:sp>
        <p:nvSpPr>
          <p:cNvPr id="32" name="フッター プレースホルダ 31"/>
          <p:cNvSpPr>
            <a:spLocks noGrp="1"/>
          </p:cNvSpPr>
          <p:nvPr>
            <p:ph type="ftr" sz="quarter" idx="11"/>
          </p:nvPr>
        </p:nvSpPr>
        <p:spPr>
          <a:xfrm>
            <a:off x="2199600" y="0"/>
            <a:ext cx="4500000" cy="361347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33" name="スライド番号プレースホルダ 32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C45A45E5-AC66-497F-BB3D-6398E7275CC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500045"/>
            <a:ext cx="2057400" cy="5929352"/>
          </a:xfrm>
        </p:spPr>
        <p:txBody>
          <a:bodyPr vert="eaVert"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5556" y="500044"/>
            <a:ext cx="6019800" cy="5929353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4" name="日付プレースホルダ 2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3600" cy="360000"/>
          </a:xfrm>
        </p:spPr>
        <p:txBody>
          <a:bodyPr/>
          <a:lstStyle/>
          <a:p>
            <a:fld id="{037ACCB1-11ED-4A76-A0F2-74B032241691}" type="datetime1">
              <a:rPr kumimoji="1" lang="en-US" altLang="ja-JP" smtClean="0"/>
              <a:pPr/>
              <a:t>3/1/2013</a:t>
            </a:fld>
            <a:endParaRPr kumimoji="1" lang="ja-JP" altLang="en-US"/>
          </a:p>
        </p:txBody>
      </p:sp>
      <p:sp>
        <p:nvSpPr>
          <p:cNvPr id="25" name="フッター プレースホルダ 24"/>
          <p:cNvSpPr>
            <a:spLocks noGrp="1"/>
          </p:cNvSpPr>
          <p:nvPr>
            <p:ph type="ftr" sz="quarter" idx="11"/>
          </p:nvPr>
        </p:nvSpPr>
        <p:spPr>
          <a:xfrm>
            <a:off x="2199600" y="0"/>
            <a:ext cx="4500000" cy="361347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26" name="スライド番号プレースホルダ 25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C45A45E5-AC66-497F-BB3D-6398E7275CC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日付プレースホルダ 20"/>
          <p:cNvSpPr>
            <a:spLocks noGrp="1"/>
          </p:cNvSpPr>
          <p:nvPr>
            <p:ph type="dt" sz="half" idx="2"/>
          </p:nvPr>
        </p:nvSpPr>
        <p:spPr>
          <a:xfrm>
            <a:off x="0" y="0"/>
            <a:ext cx="2133600" cy="360000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C3C5270F-8A0E-4546-90A6-1568BBCA5692}" type="datetime1">
              <a:rPr kumimoji="1" lang="en-US" altLang="ja-JP" smtClean="0"/>
              <a:pPr/>
              <a:t>3/1/2013</a:t>
            </a:fld>
            <a:endParaRPr kumimoji="1" lang="ja-JP" altLang="en-US"/>
          </a:p>
        </p:txBody>
      </p:sp>
      <p:sp>
        <p:nvSpPr>
          <p:cNvPr id="10" name="フッター プレースホルダ 9"/>
          <p:cNvSpPr>
            <a:spLocks noGrp="1"/>
          </p:cNvSpPr>
          <p:nvPr>
            <p:ph type="ftr" sz="quarter" idx="3"/>
          </p:nvPr>
        </p:nvSpPr>
        <p:spPr>
          <a:xfrm>
            <a:off x="2198578" y="1"/>
            <a:ext cx="4500594" cy="361347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31" name="スライド番号プレースホルダ 30"/>
          <p:cNvSpPr>
            <a:spLocks noGrp="1"/>
          </p:cNvSpPr>
          <p:nvPr>
            <p:ph type="sldNum" sz="quarter" idx="4"/>
          </p:nvPr>
        </p:nvSpPr>
        <p:spPr>
          <a:xfrm>
            <a:off x="7715272" y="0"/>
            <a:ext cx="1428728" cy="360000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C45A45E5-AC66-497F-BB3D-6398E7275CC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grpSp>
        <p:nvGrpSpPr>
          <p:cNvPr id="2" name="グループ化 1"/>
          <p:cNvGrpSpPr>
            <a:grpSpLocks/>
          </p:cNvGrpSpPr>
          <p:nvPr/>
        </p:nvGrpSpPr>
        <p:grpSpPr bwMode="auto">
          <a:xfrm>
            <a:off x="-27819" y="-13"/>
            <a:ext cx="9171027" cy="6856554"/>
            <a:chOff x="2074" y="1608"/>
            <a:chExt cx="1603" cy="1129"/>
          </a:xfrm>
        </p:grpSpPr>
        <p:sp>
          <p:nvSpPr>
            <p:cNvPr id="18" name="フリーフォーム 17"/>
            <p:cNvSpPr>
              <a:spLocks/>
            </p:cNvSpPr>
            <p:nvPr userDrawn="1"/>
          </p:nvSpPr>
          <p:spPr bwMode="auto">
            <a:xfrm>
              <a:off x="2074" y="2433"/>
              <a:ext cx="991" cy="300"/>
            </a:xfrm>
            <a:custGeom>
              <a:avLst/>
              <a:gdLst>
                <a:gd name="T0" fmla="*/ 0 w 991"/>
                <a:gd name="T1" fmla="*/ 0 h 300"/>
                <a:gd name="T2" fmla="*/ 15 w 991"/>
                <a:gd name="T3" fmla="*/ 14 h 300"/>
                <a:gd name="T4" fmla="*/ 32 w 991"/>
                <a:gd name="T5" fmla="*/ 33 h 300"/>
                <a:gd name="T6" fmla="*/ 57 w 991"/>
                <a:gd name="T7" fmla="*/ 54 h 300"/>
                <a:gd name="T8" fmla="*/ 92 w 991"/>
                <a:gd name="T9" fmla="*/ 79 h 300"/>
                <a:gd name="T10" fmla="*/ 132 w 991"/>
                <a:gd name="T11" fmla="*/ 106 h 300"/>
                <a:gd name="T12" fmla="*/ 182 w 991"/>
                <a:gd name="T13" fmla="*/ 133 h 300"/>
                <a:gd name="T14" fmla="*/ 236 w 991"/>
                <a:gd name="T15" fmla="*/ 163 h 300"/>
                <a:gd name="T16" fmla="*/ 301 w 991"/>
                <a:gd name="T17" fmla="*/ 192 h 300"/>
                <a:gd name="T18" fmla="*/ 374 w 991"/>
                <a:gd name="T19" fmla="*/ 219 h 300"/>
                <a:gd name="T20" fmla="*/ 457 w 991"/>
                <a:gd name="T21" fmla="*/ 244 h 300"/>
                <a:gd name="T22" fmla="*/ 501 w 991"/>
                <a:gd name="T23" fmla="*/ 255 h 300"/>
                <a:gd name="T24" fmla="*/ 545 w 991"/>
                <a:gd name="T25" fmla="*/ 267 h 300"/>
                <a:gd name="T26" fmla="*/ 595 w 991"/>
                <a:gd name="T27" fmla="*/ 275 h 300"/>
                <a:gd name="T28" fmla="*/ 647 w 991"/>
                <a:gd name="T29" fmla="*/ 282 h 300"/>
                <a:gd name="T30" fmla="*/ 699 w 991"/>
                <a:gd name="T31" fmla="*/ 290 h 300"/>
                <a:gd name="T32" fmla="*/ 752 w 991"/>
                <a:gd name="T33" fmla="*/ 294 h 300"/>
                <a:gd name="T34" fmla="*/ 810 w 991"/>
                <a:gd name="T35" fmla="*/ 298 h 300"/>
                <a:gd name="T36" fmla="*/ 868 w 991"/>
                <a:gd name="T37" fmla="*/ 300 h 300"/>
                <a:gd name="T38" fmla="*/ 927 w 991"/>
                <a:gd name="T39" fmla="*/ 298 h 300"/>
                <a:gd name="T40" fmla="*/ 991 w 991"/>
                <a:gd name="T41" fmla="*/ 296 h 300"/>
                <a:gd name="T42" fmla="*/ 0 1 256"/>
                <a:gd name="T43" fmla="*/ 0 1 256"/>
                <a:gd name="T44" fmla="*/ 0 1 256"/>
                <a:gd name="T45" fmla="*/ 0 1 256"/>
                <a:gd name="T46" fmla="*/ 0 1 256"/>
                <a:gd name="T47" fmla="*/ 0 1 256"/>
                <a:gd name="T48" fmla="*/ 0 1 256"/>
                <a:gd name="T49" fmla="*/ 0 1 256"/>
                <a:gd name="T50" fmla="*/ 0 1 256"/>
                <a:gd name="T51" fmla="*/ 0 1 256"/>
                <a:gd name="T52" fmla="*/ 0 1 256"/>
                <a:gd name="T53" fmla="*/ 0 1 256"/>
                <a:gd name="T54" fmla="*/ 0 1 256"/>
                <a:gd name="T55" fmla="*/ 0 1 256"/>
                <a:gd name="T56" fmla="*/ 0 1 256"/>
                <a:gd name="T57" fmla="*/ 0 1 256"/>
                <a:gd name="T58" fmla="*/ 0 1 256"/>
                <a:gd name="T59" fmla="*/ 0 1 256"/>
                <a:gd name="T60" fmla="*/ 0 1 256"/>
                <a:gd name="T61" fmla="*/ 0 1 256"/>
                <a:gd name="T62" fmla="*/ 0 1 256"/>
                <a:gd name="T63" fmla="*/ 0 w 991"/>
                <a:gd name="T64" fmla="*/ 0 h 300"/>
                <a:gd name="T65" fmla="*/ 0 w 991"/>
                <a:gd name="T66" fmla="*/ 0 h 30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91" h="300">
                  <a:moveTo>
                    <a:pt x="0" y="0"/>
                  </a:moveTo>
                  <a:lnTo>
                    <a:pt x="15" y="14"/>
                  </a:lnTo>
                  <a:lnTo>
                    <a:pt x="32" y="33"/>
                  </a:lnTo>
                  <a:lnTo>
                    <a:pt x="57" y="54"/>
                  </a:lnTo>
                  <a:lnTo>
                    <a:pt x="92" y="79"/>
                  </a:lnTo>
                  <a:lnTo>
                    <a:pt x="132" y="106"/>
                  </a:lnTo>
                  <a:lnTo>
                    <a:pt x="182" y="133"/>
                  </a:lnTo>
                  <a:lnTo>
                    <a:pt x="236" y="163"/>
                  </a:lnTo>
                  <a:lnTo>
                    <a:pt x="301" y="192"/>
                  </a:lnTo>
                  <a:lnTo>
                    <a:pt x="374" y="219"/>
                  </a:lnTo>
                  <a:lnTo>
                    <a:pt x="457" y="244"/>
                  </a:lnTo>
                  <a:lnTo>
                    <a:pt x="501" y="255"/>
                  </a:lnTo>
                  <a:lnTo>
                    <a:pt x="545" y="267"/>
                  </a:lnTo>
                  <a:lnTo>
                    <a:pt x="595" y="275"/>
                  </a:lnTo>
                  <a:lnTo>
                    <a:pt x="647" y="282"/>
                  </a:lnTo>
                  <a:lnTo>
                    <a:pt x="699" y="290"/>
                  </a:lnTo>
                  <a:lnTo>
                    <a:pt x="752" y="294"/>
                  </a:lnTo>
                  <a:lnTo>
                    <a:pt x="810" y="298"/>
                  </a:lnTo>
                  <a:lnTo>
                    <a:pt x="868" y="300"/>
                  </a:lnTo>
                  <a:lnTo>
                    <a:pt x="927" y="298"/>
                  </a:lnTo>
                  <a:lnTo>
                    <a:pt x="991" y="296"/>
                  </a:lnTo>
                </a:path>
              </a:pathLst>
            </a:custGeom>
            <a:noFill/>
            <a:ln w="12700" cap="flat" cmpd="sng" algn="ctr">
              <a:solidFill>
                <a:schemeClr val="accent1">
                  <a:alpha val="29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フリーフォーム 18"/>
            <p:cNvSpPr>
              <a:spLocks/>
            </p:cNvSpPr>
            <p:nvPr userDrawn="1"/>
          </p:nvSpPr>
          <p:spPr bwMode="auto">
            <a:xfrm>
              <a:off x="2915" y="1608"/>
              <a:ext cx="683" cy="1129"/>
            </a:xfrm>
            <a:custGeom>
              <a:avLst/>
              <a:gdLst>
                <a:gd name="T0" fmla="*/ 0 w 539"/>
                <a:gd name="T1" fmla="*/ 1129 h 1129"/>
                <a:gd name="T2" fmla="*/ 42 w 539"/>
                <a:gd name="T3" fmla="*/ 1125 h 1129"/>
                <a:gd name="T4" fmla="*/ 132 w 539"/>
                <a:gd name="T5" fmla="*/ 1115 h 1129"/>
                <a:gd name="T6" fmla="*/ 188 w 539"/>
                <a:gd name="T7" fmla="*/ 1106 h 1129"/>
                <a:gd name="T8" fmla="*/ 241 w 539"/>
                <a:gd name="T9" fmla="*/ 1094 h 1129"/>
                <a:gd name="T10" fmla="*/ 289 w 539"/>
                <a:gd name="T11" fmla="*/ 1079 h 1129"/>
                <a:gd name="T12" fmla="*/ 311 w 539"/>
                <a:gd name="T13" fmla="*/ 1071 h 1129"/>
                <a:gd name="T14" fmla="*/ 328 w 539"/>
                <a:gd name="T15" fmla="*/ 1062 h 1129"/>
                <a:gd name="T16" fmla="*/ 339 w 539"/>
                <a:gd name="T17" fmla="*/ 1056 h 1129"/>
                <a:gd name="T18" fmla="*/ 351 w 539"/>
                <a:gd name="T19" fmla="*/ 1048 h 1129"/>
                <a:gd name="T20" fmla="*/ 366 w 539"/>
                <a:gd name="T21" fmla="*/ 1037 h 1129"/>
                <a:gd name="T22" fmla="*/ 385 w 539"/>
                <a:gd name="T23" fmla="*/ 1019 h 1129"/>
                <a:gd name="T24" fmla="*/ 405 w 539"/>
                <a:gd name="T25" fmla="*/ 998 h 1129"/>
                <a:gd name="T26" fmla="*/ 426 w 539"/>
                <a:gd name="T27" fmla="*/ 969 h 1129"/>
                <a:gd name="T28" fmla="*/ 449 w 539"/>
                <a:gd name="T29" fmla="*/ 939 h 1129"/>
                <a:gd name="T30" fmla="*/ 470 w 539"/>
                <a:gd name="T31" fmla="*/ 898 h 1129"/>
                <a:gd name="T32" fmla="*/ 489 w 539"/>
                <a:gd name="T33" fmla="*/ 848 h 1129"/>
                <a:gd name="T34" fmla="*/ 506 w 539"/>
                <a:gd name="T35" fmla="*/ 793 h 1129"/>
                <a:gd name="T36" fmla="*/ 520 w 539"/>
                <a:gd name="T37" fmla="*/ 727 h 1129"/>
                <a:gd name="T38" fmla="*/ 531 w 539"/>
                <a:gd name="T39" fmla="*/ 655 h 1129"/>
                <a:gd name="T40" fmla="*/ 537 w 539"/>
                <a:gd name="T41" fmla="*/ 572 h 1129"/>
                <a:gd name="T42" fmla="*/ 539 w 539"/>
                <a:gd name="T43" fmla="*/ 530 h 1129"/>
                <a:gd name="T44" fmla="*/ 537 w 539"/>
                <a:gd name="T45" fmla="*/ 482 h 1129"/>
                <a:gd name="T46" fmla="*/ 535 w 539"/>
                <a:gd name="T47" fmla="*/ 432 h 1129"/>
                <a:gd name="T48" fmla="*/ 533 w 539"/>
                <a:gd name="T49" fmla="*/ 378 h 1129"/>
                <a:gd name="T50" fmla="*/ 531 w 539"/>
                <a:gd name="T51" fmla="*/ 357 h 1129"/>
                <a:gd name="T52" fmla="*/ 524 w 539"/>
                <a:gd name="T53" fmla="*/ 286 h 1129"/>
                <a:gd name="T54" fmla="*/ 516 w 539"/>
                <a:gd name="T55" fmla="*/ 232 h 1129"/>
                <a:gd name="T56" fmla="*/ 503 w 539"/>
                <a:gd name="T57" fmla="*/ 169 h 1129"/>
                <a:gd name="T58" fmla="*/ 487 w 539"/>
                <a:gd name="T59" fmla="*/ 90 h 1129"/>
                <a:gd name="T60" fmla="*/ 466 w 539"/>
                <a:gd name="T61" fmla="*/ 0 h 1129"/>
                <a:gd name="T62" fmla="*/ 0 1 256"/>
                <a:gd name="T63" fmla="*/ 0 1 256"/>
                <a:gd name="T64" fmla="*/ 0 1 256"/>
                <a:gd name="T65" fmla="*/ 0 1 256"/>
                <a:gd name="T66" fmla="*/ 0 1 256"/>
                <a:gd name="T67" fmla="*/ 0 1 256"/>
                <a:gd name="T68" fmla="*/ 0 1 256"/>
                <a:gd name="T69" fmla="*/ 0 1 256"/>
                <a:gd name="T70" fmla="*/ 0 1 256"/>
                <a:gd name="T71" fmla="*/ 0 1 256"/>
                <a:gd name="T72" fmla="*/ 0 1 256"/>
                <a:gd name="T73" fmla="*/ 0 1 256"/>
                <a:gd name="T74" fmla="*/ 0 1 256"/>
                <a:gd name="T75" fmla="*/ 0 1 256"/>
                <a:gd name="T76" fmla="*/ 0 1 256"/>
                <a:gd name="T77" fmla="*/ 0 1 256"/>
                <a:gd name="T78" fmla="*/ 0 1 256"/>
                <a:gd name="T79" fmla="*/ 0 1 256"/>
                <a:gd name="T80" fmla="*/ 0 1 256"/>
                <a:gd name="T81" fmla="*/ 0 1 256"/>
                <a:gd name="T82" fmla="*/ 0 1 256"/>
                <a:gd name="T83" fmla="*/ 0 1 256"/>
                <a:gd name="T84" fmla="*/ 0 1 256"/>
                <a:gd name="T85" fmla="*/ 0 1 256"/>
                <a:gd name="T86" fmla="*/ 0 1 256"/>
                <a:gd name="T87" fmla="*/ 0 1 256"/>
                <a:gd name="T88" fmla="*/ 0 1 256"/>
                <a:gd name="T89" fmla="*/ 0 1 256"/>
                <a:gd name="T90" fmla="*/ 0 1 256"/>
                <a:gd name="T91" fmla="*/ 0 1 256"/>
                <a:gd name="T92" fmla="*/ 0 1 256"/>
                <a:gd name="T93" fmla="*/ 0 w 539"/>
                <a:gd name="T94" fmla="*/ 0 h 1129"/>
                <a:gd name="T95" fmla="*/ 0 w 539"/>
                <a:gd name="T96" fmla="*/ 0 h 112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39" h="1129">
                  <a:moveTo>
                    <a:pt x="0" y="1129"/>
                  </a:moveTo>
                  <a:lnTo>
                    <a:pt x="42" y="1125"/>
                  </a:lnTo>
                  <a:lnTo>
                    <a:pt x="132" y="1115"/>
                  </a:lnTo>
                  <a:lnTo>
                    <a:pt x="188" y="1106"/>
                  </a:lnTo>
                  <a:lnTo>
                    <a:pt x="241" y="1094"/>
                  </a:lnTo>
                  <a:lnTo>
                    <a:pt x="289" y="1079"/>
                  </a:lnTo>
                  <a:lnTo>
                    <a:pt x="311" y="1071"/>
                  </a:lnTo>
                  <a:lnTo>
                    <a:pt x="328" y="1062"/>
                  </a:lnTo>
                  <a:lnTo>
                    <a:pt x="339" y="1056"/>
                  </a:lnTo>
                  <a:lnTo>
                    <a:pt x="351" y="1048"/>
                  </a:lnTo>
                  <a:lnTo>
                    <a:pt x="366" y="1037"/>
                  </a:lnTo>
                  <a:lnTo>
                    <a:pt x="385" y="1019"/>
                  </a:lnTo>
                  <a:lnTo>
                    <a:pt x="405" y="998"/>
                  </a:lnTo>
                  <a:lnTo>
                    <a:pt x="426" y="969"/>
                  </a:lnTo>
                  <a:lnTo>
                    <a:pt x="449" y="939"/>
                  </a:lnTo>
                  <a:lnTo>
                    <a:pt x="470" y="898"/>
                  </a:lnTo>
                  <a:lnTo>
                    <a:pt x="489" y="848"/>
                  </a:lnTo>
                  <a:lnTo>
                    <a:pt x="506" y="793"/>
                  </a:lnTo>
                  <a:lnTo>
                    <a:pt x="520" y="727"/>
                  </a:lnTo>
                  <a:lnTo>
                    <a:pt x="531" y="655"/>
                  </a:lnTo>
                  <a:lnTo>
                    <a:pt x="537" y="572"/>
                  </a:lnTo>
                  <a:lnTo>
                    <a:pt x="539" y="530"/>
                  </a:lnTo>
                  <a:lnTo>
                    <a:pt x="537" y="482"/>
                  </a:lnTo>
                  <a:lnTo>
                    <a:pt x="535" y="432"/>
                  </a:lnTo>
                  <a:lnTo>
                    <a:pt x="533" y="378"/>
                  </a:lnTo>
                  <a:lnTo>
                    <a:pt x="531" y="357"/>
                  </a:lnTo>
                  <a:lnTo>
                    <a:pt x="524" y="286"/>
                  </a:lnTo>
                  <a:lnTo>
                    <a:pt x="516" y="232"/>
                  </a:lnTo>
                  <a:lnTo>
                    <a:pt x="503" y="169"/>
                  </a:lnTo>
                  <a:lnTo>
                    <a:pt x="487" y="90"/>
                  </a:lnTo>
                  <a:lnTo>
                    <a:pt x="466" y="0"/>
                  </a:lnTo>
                </a:path>
              </a:pathLst>
            </a:custGeom>
            <a:noFill/>
            <a:ln w="12700" cap="flat" cmpd="sng" algn="ctr">
              <a:solidFill>
                <a:schemeClr val="accent1">
                  <a:alpha val="29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フリーフォーム 19"/>
            <p:cNvSpPr>
              <a:spLocks/>
            </p:cNvSpPr>
            <p:nvPr userDrawn="1"/>
          </p:nvSpPr>
          <p:spPr bwMode="auto">
            <a:xfrm>
              <a:off x="2079" y="1608"/>
              <a:ext cx="1596" cy="1066"/>
            </a:xfrm>
            <a:custGeom>
              <a:avLst/>
              <a:gdLst>
                <a:gd name="T0" fmla="*/ 0 w 1607"/>
                <a:gd name="T1" fmla="*/ 929 h 1085"/>
                <a:gd name="T2" fmla="*/ 40 w 1607"/>
                <a:gd name="T3" fmla="*/ 941 h 1085"/>
                <a:gd name="T4" fmla="*/ 148 w 1607"/>
                <a:gd name="T5" fmla="*/ 966 h 1085"/>
                <a:gd name="T6" fmla="*/ 305 w 1607"/>
                <a:gd name="T7" fmla="*/ 1000 h 1085"/>
                <a:gd name="T8" fmla="*/ 399 w 1607"/>
                <a:gd name="T9" fmla="*/ 1019 h 1085"/>
                <a:gd name="T10" fmla="*/ 501 w 1607"/>
                <a:gd name="T11" fmla="*/ 1037 h 1085"/>
                <a:gd name="T12" fmla="*/ 608 w 1607"/>
                <a:gd name="T13" fmla="*/ 1052 h 1085"/>
                <a:gd name="T14" fmla="*/ 718 w 1607"/>
                <a:gd name="T15" fmla="*/ 1067 h 1085"/>
                <a:gd name="T16" fmla="*/ 827 w 1607"/>
                <a:gd name="T17" fmla="*/ 1077 h 1085"/>
                <a:gd name="T18" fmla="*/ 937 w 1607"/>
                <a:gd name="T19" fmla="*/ 1083 h 1085"/>
                <a:gd name="T20" fmla="*/ 991 w 1607"/>
                <a:gd name="T21" fmla="*/ 1085 h 1085"/>
                <a:gd name="T22" fmla="*/ 1044 w 1607"/>
                <a:gd name="T23" fmla="*/ 1085 h 1085"/>
                <a:gd name="T24" fmla="*/ 1096 w 1607"/>
                <a:gd name="T25" fmla="*/ 1083 h 1085"/>
                <a:gd name="T26" fmla="*/ 1146 w 1607"/>
                <a:gd name="T27" fmla="*/ 1079 h 1085"/>
                <a:gd name="T28" fmla="*/ 1194 w 1607"/>
                <a:gd name="T29" fmla="*/ 1073 h 1085"/>
                <a:gd name="T30" fmla="*/ 1240 w 1607"/>
                <a:gd name="T31" fmla="*/ 1065 h 1085"/>
                <a:gd name="T32" fmla="*/ 1284 w 1607"/>
                <a:gd name="T33" fmla="*/ 1058 h 1085"/>
                <a:gd name="T34" fmla="*/ 1327 w 1607"/>
                <a:gd name="T35" fmla="*/ 1046 h 1085"/>
                <a:gd name="T36" fmla="*/ 1338 w 1607"/>
                <a:gd name="T37" fmla="*/ 1042 h 1085"/>
                <a:gd name="T38" fmla="*/ 1371 w 1607"/>
                <a:gd name="T39" fmla="*/ 1031 h 1085"/>
                <a:gd name="T40" fmla="*/ 1392 w 1607"/>
                <a:gd name="T41" fmla="*/ 1019 h 1085"/>
                <a:gd name="T42" fmla="*/ 1415 w 1607"/>
                <a:gd name="T43" fmla="*/ 1008 h 1085"/>
                <a:gd name="T44" fmla="*/ 1444 w 1607"/>
                <a:gd name="T45" fmla="*/ 990 h 1085"/>
                <a:gd name="T46" fmla="*/ 1469 w 1607"/>
                <a:gd name="T47" fmla="*/ 971 h 1085"/>
                <a:gd name="T48" fmla="*/ 1496 w 1607"/>
                <a:gd name="T49" fmla="*/ 950 h 1085"/>
                <a:gd name="T50" fmla="*/ 1520 w 1607"/>
                <a:gd name="T51" fmla="*/ 923 h 1085"/>
                <a:gd name="T52" fmla="*/ 1544 w 1607"/>
                <a:gd name="T53" fmla="*/ 893 h 1085"/>
                <a:gd name="T54" fmla="*/ 1565 w 1607"/>
                <a:gd name="T55" fmla="*/ 854 h 1085"/>
                <a:gd name="T56" fmla="*/ 1582 w 1607"/>
                <a:gd name="T57" fmla="*/ 814 h 1085"/>
                <a:gd name="T58" fmla="*/ 1590 w 1607"/>
                <a:gd name="T59" fmla="*/ 791 h 1085"/>
                <a:gd name="T60" fmla="*/ 1595 w 1607"/>
                <a:gd name="T61" fmla="*/ 768 h 1085"/>
                <a:gd name="T62" fmla="*/ 1601 w 1607"/>
                <a:gd name="T63" fmla="*/ 743 h 1085"/>
                <a:gd name="T64" fmla="*/ 1605 w 1607"/>
                <a:gd name="T65" fmla="*/ 716 h 1085"/>
                <a:gd name="T66" fmla="*/ 1607 w 1607"/>
                <a:gd name="T67" fmla="*/ 689 h 1085"/>
                <a:gd name="T68" fmla="*/ 1607 w 1607"/>
                <a:gd name="T69" fmla="*/ 660 h 1085"/>
                <a:gd name="T70" fmla="*/ 1607 w 1607"/>
                <a:gd name="T71" fmla="*/ 643 h 1085"/>
                <a:gd name="T72" fmla="*/ 1607 w 1607"/>
                <a:gd name="T73" fmla="*/ 599 h 1085"/>
                <a:gd name="T74" fmla="*/ 1599 w 1607"/>
                <a:gd name="T75" fmla="*/ 530 h 1085"/>
                <a:gd name="T76" fmla="*/ 1593 w 1607"/>
                <a:gd name="T77" fmla="*/ 487 h 1085"/>
                <a:gd name="T78" fmla="*/ 1586 w 1607"/>
                <a:gd name="T79" fmla="*/ 441 h 1085"/>
                <a:gd name="T80" fmla="*/ 1574 w 1607"/>
                <a:gd name="T81" fmla="*/ 391 h 1085"/>
                <a:gd name="T82" fmla="*/ 1559 w 1607"/>
                <a:gd name="T83" fmla="*/ 340 h 1085"/>
                <a:gd name="T84" fmla="*/ 1542 w 1607"/>
                <a:gd name="T85" fmla="*/ 282 h 1085"/>
                <a:gd name="T86" fmla="*/ 1519 w 1607"/>
                <a:gd name="T87" fmla="*/ 226 h 1085"/>
                <a:gd name="T88" fmla="*/ 1492 w 1607"/>
                <a:gd name="T89" fmla="*/ 171 h 1085"/>
                <a:gd name="T90" fmla="*/ 1461 w 1607"/>
                <a:gd name="T91" fmla="*/ 113 h 1085"/>
                <a:gd name="T92" fmla="*/ 1424 w 1607"/>
                <a:gd name="T93" fmla="*/ 56 h 1085"/>
                <a:gd name="T94" fmla="*/ 1378 w 1607"/>
                <a:gd name="T95" fmla="*/ 0 h 1085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1 256"/>
                <a:gd name="T106" fmla="*/ 0 1 256"/>
                <a:gd name="T107" fmla="*/ 0 1 256"/>
                <a:gd name="T108" fmla="*/ 0 1 256"/>
                <a:gd name="T109" fmla="*/ 0 1 256"/>
                <a:gd name="T110" fmla="*/ 0 1 256"/>
                <a:gd name="T111" fmla="*/ 0 1 256"/>
                <a:gd name="T112" fmla="*/ 0 1 256"/>
                <a:gd name="T113" fmla="*/ 0 1 256"/>
                <a:gd name="T114" fmla="*/ 0 1 256"/>
                <a:gd name="T115" fmla="*/ 0 1 256"/>
                <a:gd name="T116" fmla="*/ 0 1 256"/>
                <a:gd name="T117" fmla="*/ 0 1 256"/>
                <a:gd name="T118" fmla="*/ 0 1 256"/>
                <a:gd name="T119" fmla="*/ 0 1 256"/>
                <a:gd name="T120" fmla="*/ 0 1 256"/>
                <a:gd name="T121" fmla="*/ 0 1 256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1 256"/>
                <a:gd name="T130" fmla="*/ 0 1 256"/>
                <a:gd name="T131" fmla="*/ 0 1 256"/>
                <a:gd name="T132" fmla="*/ 0 1 256"/>
                <a:gd name="T133" fmla="*/ 0 1 256"/>
                <a:gd name="T134" fmla="*/ 0 1 256"/>
                <a:gd name="T135" fmla="*/ 0 1 256"/>
                <a:gd name="T136" fmla="*/ 0 1 256"/>
                <a:gd name="T137" fmla="*/ 0 1 256"/>
                <a:gd name="T138" fmla="*/ 0 1 256"/>
                <a:gd name="T139" fmla="*/ 0 1 256"/>
                <a:gd name="T140" fmla="*/ 0 1 256"/>
                <a:gd name="T141" fmla="*/ 0 1 256"/>
                <a:gd name="T142" fmla="*/ 0 1 256"/>
                <a:gd name="T143" fmla="*/ 0 1 256"/>
                <a:gd name="T144" fmla="*/ 0 w 1607"/>
                <a:gd name="T145" fmla="*/ 0 h 1085"/>
                <a:gd name="T146" fmla="*/ 0 w 1607"/>
                <a:gd name="T147" fmla="*/ 0 h 108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607" h="1085">
                  <a:moveTo>
                    <a:pt x="0" y="929"/>
                  </a:moveTo>
                  <a:lnTo>
                    <a:pt x="40" y="941"/>
                  </a:lnTo>
                  <a:lnTo>
                    <a:pt x="148" y="966"/>
                  </a:lnTo>
                  <a:lnTo>
                    <a:pt x="305" y="1000"/>
                  </a:lnTo>
                  <a:lnTo>
                    <a:pt x="399" y="1019"/>
                  </a:lnTo>
                  <a:lnTo>
                    <a:pt x="501" y="1037"/>
                  </a:lnTo>
                  <a:lnTo>
                    <a:pt x="608" y="1052"/>
                  </a:lnTo>
                  <a:lnTo>
                    <a:pt x="718" y="1067"/>
                  </a:lnTo>
                  <a:lnTo>
                    <a:pt x="827" y="1077"/>
                  </a:lnTo>
                  <a:lnTo>
                    <a:pt x="937" y="1083"/>
                  </a:lnTo>
                  <a:lnTo>
                    <a:pt x="991" y="1085"/>
                  </a:lnTo>
                  <a:lnTo>
                    <a:pt x="1044" y="1085"/>
                  </a:lnTo>
                  <a:lnTo>
                    <a:pt x="1096" y="1083"/>
                  </a:lnTo>
                  <a:lnTo>
                    <a:pt x="1146" y="1079"/>
                  </a:lnTo>
                  <a:lnTo>
                    <a:pt x="1194" y="1073"/>
                  </a:lnTo>
                  <a:lnTo>
                    <a:pt x="1240" y="1065"/>
                  </a:lnTo>
                  <a:lnTo>
                    <a:pt x="1284" y="1058"/>
                  </a:lnTo>
                  <a:lnTo>
                    <a:pt x="1327" y="1046"/>
                  </a:lnTo>
                  <a:lnTo>
                    <a:pt x="1338" y="1042"/>
                  </a:lnTo>
                  <a:lnTo>
                    <a:pt x="1371" y="1031"/>
                  </a:lnTo>
                  <a:lnTo>
                    <a:pt x="1392" y="1019"/>
                  </a:lnTo>
                  <a:lnTo>
                    <a:pt x="1415" y="1008"/>
                  </a:lnTo>
                  <a:lnTo>
                    <a:pt x="1444" y="990"/>
                  </a:lnTo>
                  <a:lnTo>
                    <a:pt x="1469" y="971"/>
                  </a:lnTo>
                  <a:lnTo>
                    <a:pt x="1496" y="950"/>
                  </a:lnTo>
                  <a:lnTo>
                    <a:pt x="1520" y="923"/>
                  </a:lnTo>
                  <a:lnTo>
                    <a:pt x="1544" y="893"/>
                  </a:lnTo>
                  <a:lnTo>
                    <a:pt x="1565" y="854"/>
                  </a:lnTo>
                  <a:lnTo>
                    <a:pt x="1582" y="814"/>
                  </a:lnTo>
                  <a:lnTo>
                    <a:pt x="1590" y="791"/>
                  </a:lnTo>
                  <a:lnTo>
                    <a:pt x="1595" y="768"/>
                  </a:lnTo>
                  <a:lnTo>
                    <a:pt x="1601" y="743"/>
                  </a:lnTo>
                  <a:lnTo>
                    <a:pt x="1605" y="716"/>
                  </a:lnTo>
                  <a:lnTo>
                    <a:pt x="1607" y="689"/>
                  </a:lnTo>
                  <a:lnTo>
                    <a:pt x="1607" y="660"/>
                  </a:lnTo>
                  <a:lnTo>
                    <a:pt x="1607" y="643"/>
                  </a:lnTo>
                  <a:lnTo>
                    <a:pt x="1607" y="599"/>
                  </a:lnTo>
                  <a:lnTo>
                    <a:pt x="1599" y="530"/>
                  </a:lnTo>
                  <a:lnTo>
                    <a:pt x="1593" y="487"/>
                  </a:lnTo>
                  <a:lnTo>
                    <a:pt x="1586" y="441"/>
                  </a:lnTo>
                  <a:lnTo>
                    <a:pt x="1574" y="391"/>
                  </a:lnTo>
                  <a:lnTo>
                    <a:pt x="1559" y="340"/>
                  </a:lnTo>
                  <a:lnTo>
                    <a:pt x="1542" y="282"/>
                  </a:lnTo>
                  <a:lnTo>
                    <a:pt x="1519" y="226"/>
                  </a:lnTo>
                  <a:lnTo>
                    <a:pt x="1492" y="171"/>
                  </a:lnTo>
                  <a:lnTo>
                    <a:pt x="1461" y="113"/>
                  </a:lnTo>
                  <a:lnTo>
                    <a:pt x="1424" y="56"/>
                  </a:lnTo>
                  <a:lnTo>
                    <a:pt x="1378" y="0"/>
                  </a:lnTo>
                </a:path>
              </a:pathLst>
            </a:custGeom>
            <a:noFill/>
            <a:ln w="12700" cap="flat" cmpd="sng" algn="ctr">
              <a:solidFill>
                <a:schemeClr val="accent1">
                  <a:alpha val="29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フリーフォーム 21"/>
            <p:cNvSpPr>
              <a:spLocks/>
            </p:cNvSpPr>
            <p:nvPr userDrawn="1"/>
          </p:nvSpPr>
          <p:spPr bwMode="auto">
            <a:xfrm>
              <a:off x="2082" y="2032"/>
              <a:ext cx="1595" cy="657"/>
            </a:xfrm>
            <a:custGeom>
              <a:avLst/>
              <a:gdLst>
                <a:gd name="T0" fmla="*/ 0 w 1620"/>
                <a:gd name="T1" fmla="*/ 584 h 657"/>
                <a:gd name="T2" fmla="*/ 29 w 1620"/>
                <a:gd name="T3" fmla="*/ 590 h 657"/>
                <a:gd name="T4" fmla="*/ 109 w 1620"/>
                <a:gd name="T5" fmla="*/ 605 h 657"/>
                <a:gd name="T6" fmla="*/ 234 w 1620"/>
                <a:gd name="T7" fmla="*/ 624 h 657"/>
                <a:gd name="T8" fmla="*/ 303 w 1620"/>
                <a:gd name="T9" fmla="*/ 634 h 657"/>
                <a:gd name="T10" fmla="*/ 382 w 1620"/>
                <a:gd name="T11" fmla="*/ 642 h 657"/>
                <a:gd name="T12" fmla="*/ 468 w 1620"/>
                <a:gd name="T13" fmla="*/ 649 h 657"/>
                <a:gd name="T14" fmla="*/ 557 w 1620"/>
                <a:gd name="T15" fmla="*/ 653 h 657"/>
                <a:gd name="T16" fmla="*/ 651 w 1620"/>
                <a:gd name="T17" fmla="*/ 657 h 657"/>
                <a:gd name="T18" fmla="*/ 743 w 1620"/>
                <a:gd name="T19" fmla="*/ 655 h 657"/>
                <a:gd name="T20" fmla="*/ 835 w 1620"/>
                <a:gd name="T21" fmla="*/ 651 h 657"/>
                <a:gd name="T22" fmla="*/ 927 w 1620"/>
                <a:gd name="T23" fmla="*/ 643 h 657"/>
                <a:gd name="T24" fmla="*/ 1017 w 1620"/>
                <a:gd name="T25" fmla="*/ 630 h 657"/>
                <a:gd name="T26" fmla="*/ 1062 w 1620"/>
                <a:gd name="T27" fmla="*/ 620 h 657"/>
                <a:gd name="T28" fmla="*/ 1104 w 1620"/>
                <a:gd name="T29" fmla="*/ 611 h 657"/>
                <a:gd name="T30" fmla="*/ 1117 w 1620"/>
                <a:gd name="T31" fmla="*/ 607 h 657"/>
                <a:gd name="T32" fmla="*/ 1156 w 1620"/>
                <a:gd name="T33" fmla="*/ 597 h 657"/>
                <a:gd name="T34" fmla="*/ 1213 w 1620"/>
                <a:gd name="T35" fmla="*/ 576 h 657"/>
                <a:gd name="T36" fmla="*/ 1246 w 1620"/>
                <a:gd name="T37" fmla="*/ 563 h 657"/>
                <a:gd name="T38" fmla="*/ 1280 w 1620"/>
                <a:gd name="T39" fmla="*/ 547 h 657"/>
                <a:gd name="T40" fmla="*/ 1319 w 1620"/>
                <a:gd name="T41" fmla="*/ 528 h 657"/>
                <a:gd name="T42" fmla="*/ 1355 w 1620"/>
                <a:gd name="T43" fmla="*/ 507 h 657"/>
                <a:gd name="T44" fmla="*/ 1394 w 1620"/>
                <a:gd name="T45" fmla="*/ 482 h 657"/>
                <a:gd name="T46" fmla="*/ 1434 w 1620"/>
                <a:gd name="T47" fmla="*/ 451 h 657"/>
                <a:gd name="T48" fmla="*/ 1471 w 1620"/>
                <a:gd name="T49" fmla="*/ 419 h 657"/>
                <a:gd name="T50" fmla="*/ 1503 w 1620"/>
                <a:gd name="T51" fmla="*/ 380 h 657"/>
                <a:gd name="T52" fmla="*/ 1536 w 1620"/>
                <a:gd name="T53" fmla="*/ 338 h 657"/>
                <a:gd name="T54" fmla="*/ 1549 w 1620"/>
                <a:gd name="T55" fmla="*/ 317 h 657"/>
                <a:gd name="T56" fmla="*/ 1563 w 1620"/>
                <a:gd name="T57" fmla="*/ 294 h 657"/>
                <a:gd name="T58" fmla="*/ 1572 w 1620"/>
                <a:gd name="T59" fmla="*/ 265 h 657"/>
                <a:gd name="T60" fmla="*/ 1582 w 1620"/>
                <a:gd name="T61" fmla="*/ 235 h 657"/>
                <a:gd name="T62" fmla="*/ 1593 w 1620"/>
                <a:gd name="T63" fmla="*/ 196 h 657"/>
                <a:gd name="T64" fmla="*/ 1605 w 1620"/>
                <a:gd name="T65" fmla="*/ 150 h 657"/>
                <a:gd name="T66" fmla="*/ 1615 w 1620"/>
                <a:gd name="T67" fmla="*/ 102 h 657"/>
                <a:gd name="T68" fmla="*/ 1620 w 1620"/>
                <a:gd name="T69" fmla="*/ 52 h 657"/>
                <a:gd name="T70" fmla="*/ 1620 w 1620"/>
                <a:gd name="T71" fmla="*/ 25 h 657"/>
                <a:gd name="T72" fmla="*/ 1620 w 1620"/>
                <a:gd name="T73" fmla="*/ 0 h 657"/>
                <a:gd name="T74" fmla="*/ 0 1 256"/>
                <a:gd name="T75" fmla="*/ 0 1 256"/>
                <a:gd name="T76" fmla="*/ 0 1 256"/>
                <a:gd name="T77" fmla="*/ 0 1 256"/>
                <a:gd name="T78" fmla="*/ 0 1 256"/>
                <a:gd name="T79" fmla="*/ 0 1 256"/>
                <a:gd name="T80" fmla="*/ 0 1 256"/>
                <a:gd name="T81" fmla="*/ 0 1 256"/>
                <a:gd name="T82" fmla="*/ 0 1 256"/>
                <a:gd name="T83" fmla="*/ 0 1 256"/>
                <a:gd name="T84" fmla="*/ 0 1 256"/>
                <a:gd name="T85" fmla="*/ 0 1 256"/>
                <a:gd name="T86" fmla="*/ 0 1 256"/>
                <a:gd name="T87" fmla="*/ 0 1 256"/>
                <a:gd name="T88" fmla="*/ 0 1 256"/>
                <a:gd name="T89" fmla="*/ 0 1 256"/>
                <a:gd name="T90" fmla="*/ 0 1 256"/>
                <a:gd name="T91" fmla="*/ 0 1 256"/>
                <a:gd name="T92" fmla="*/ 0 1 256"/>
                <a:gd name="T93" fmla="*/ 0 1 256"/>
                <a:gd name="T94" fmla="*/ 0 1 256"/>
                <a:gd name="T95" fmla="*/ 0 1 256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1 256"/>
                <a:gd name="T106" fmla="*/ 0 1 256"/>
                <a:gd name="T107" fmla="*/ 0 1 256"/>
                <a:gd name="T108" fmla="*/ 0 1 256"/>
                <a:gd name="T109" fmla="*/ 0 1 256"/>
                <a:gd name="T110" fmla="*/ 0 1 256"/>
                <a:gd name="T111" fmla="*/ 0 w 1620"/>
                <a:gd name="T112" fmla="*/ 0 h 657"/>
                <a:gd name="T113" fmla="*/ 0 w 1620"/>
                <a:gd name="T114" fmla="*/ 0 h 6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620" h="657">
                  <a:moveTo>
                    <a:pt x="0" y="584"/>
                  </a:moveTo>
                  <a:lnTo>
                    <a:pt x="29" y="590"/>
                  </a:lnTo>
                  <a:lnTo>
                    <a:pt x="109" y="605"/>
                  </a:lnTo>
                  <a:lnTo>
                    <a:pt x="234" y="624"/>
                  </a:lnTo>
                  <a:lnTo>
                    <a:pt x="303" y="634"/>
                  </a:lnTo>
                  <a:lnTo>
                    <a:pt x="382" y="642"/>
                  </a:lnTo>
                  <a:lnTo>
                    <a:pt x="468" y="649"/>
                  </a:lnTo>
                  <a:lnTo>
                    <a:pt x="557" y="653"/>
                  </a:lnTo>
                  <a:lnTo>
                    <a:pt x="651" y="657"/>
                  </a:lnTo>
                  <a:lnTo>
                    <a:pt x="743" y="655"/>
                  </a:lnTo>
                  <a:lnTo>
                    <a:pt x="835" y="651"/>
                  </a:lnTo>
                  <a:lnTo>
                    <a:pt x="927" y="643"/>
                  </a:lnTo>
                  <a:lnTo>
                    <a:pt x="1017" y="630"/>
                  </a:lnTo>
                  <a:lnTo>
                    <a:pt x="1062" y="620"/>
                  </a:lnTo>
                  <a:lnTo>
                    <a:pt x="1104" y="611"/>
                  </a:lnTo>
                  <a:lnTo>
                    <a:pt x="1117" y="607"/>
                  </a:lnTo>
                  <a:lnTo>
                    <a:pt x="1156" y="597"/>
                  </a:lnTo>
                  <a:lnTo>
                    <a:pt x="1213" y="576"/>
                  </a:lnTo>
                  <a:lnTo>
                    <a:pt x="1246" y="563"/>
                  </a:lnTo>
                  <a:lnTo>
                    <a:pt x="1280" y="547"/>
                  </a:lnTo>
                  <a:lnTo>
                    <a:pt x="1319" y="528"/>
                  </a:lnTo>
                  <a:lnTo>
                    <a:pt x="1355" y="507"/>
                  </a:lnTo>
                  <a:lnTo>
                    <a:pt x="1394" y="482"/>
                  </a:lnTo>
                  <a:lnTo>
                    <a:pt x="1434" y="451"/>
                  </a:lnTo>
                  <a:lnTo>
                    <a:pt x="1471" y="419"/>
                  </a:lnTo>
                  <a:lnTo>
                    <a:pt x="1503" y="380"/>
                  </a:lnTo>
                  <a:lnTo>
                    <a:pt x="1536" y="338"/>
                  </a:lnTo>
                  <a:lnTo>
                    <a:pt x="1549" y="317"/>
                  </a:lnTo>
                  <a:lnTo>
                    <a:pt x="1563" y="294"/>
                  </a:lnTo>
                  <a:lnTo>
                    <a:pt x="1572" y="265"/>
                  </a:lnTo>
                  <a:lnTo>
                    <a:pt x="1582" y="235"/>
                  </a:lnTo>
                  <a:lnTo>
                    <a:pt x="1593" y="196"/>
                  </a:lnTo>
                  <a:lnTo>
                    <a:pt x="1605" y="150"/>
                  </a:lnTo>
                  <a:lnTo>
                    <a:pt x="1615" y="102"/>
                  </a:lnTo>
                  <a:lnTo>
                    <a:pt x="1620" y="52"/>
                  </a:lnTo>
                  <a:lnTo>
                    <a:pt x="1620" y="25"/>
                  </a:lnTo>
                  <a:lnTo>
                    <a:pt x="1620" y="0"/>
                  </a:lnTo>
                </a:path>
              </a:pathLst>
            </a:custGeom>
            <a:noFill/>
            <a:ln w="12700" cap="flat" cmpd="sng" algn="ctr">
              <a:solidFill>
                <a:schemeClr val="accent1">
                  <a:alpha val="29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フリーフォーム 22"/>
            <p:cNvSpPr>
              <a:spLocks/>
            </p:cNvSpPr>
            <p:nvPr userDrawn="1"/>
          </p:nvSpPr>
          <p:spPr bwMode="auto">
            <a:xfrm>
              <a:off x="2500" y="1608"/>
              <a:ext cx="1142" cy="1125"/>
            </a:xfrm>
            <a:custGeom>
              <a:avLst/>
              <a:gdLst>
                <a:gd name="T0" fmla="*/ 0 w 1142"/>
                <a:gd name="T1" fmla="*/ 1144 h 1146"/>
                <a:gd name="T2" fmla="*/ 36 w 1142"/>
                <a:gd name="T3" fmla="*/ 1146 h 1146"/>
                <a:gd name="T4" fmla="*/ 132 w 1142"/>
                <a:gd name="T5" fmla="*/ 1144 h 1146"/>
                <a:gd name="T6" fmla="*/ 200 w 1142"/>
                <a:gd name="T7" fmla="*/ 1142 h 1146"/>
                <a:gd name="T8" fmla="*/ 274 w 1142"/>
                <a:gd name="T9" fmla="*/ 1136 h 1146"/>
                <a:gd name="T10" fmla="*/ 355 w 1142"/>
                <a:gd name="T11" fmla="*/ 1131 h 1146"/>
                <a:gd name="T12" fmla="*/ 438 w 1142"/>
                <a:gd name="T13" fmla="*/ 1119 h 1146"/>
                <a:gd name="T14" fmla="*/ 526 w 1142"/>
                <a:gd name="T15" fmla="*/ 1106 h 1146"/>
                <a:gd name="T16" fmla="*/ 614 w 1142"/>
                <a:gd name="T17" fmla="*/ 1087 h 1146"/>
                <a:gd name="T18" fmla="*/ 658 w 1142"/>
                <a:gd name="T19" fmla="*/ 1075 h 1146"/>
                <a:gd name="T20" fmla="*/ 701 w 1142"/>
                <a:gd name="T21" fmla="*/ 1064 h 1146"/>
                <a:gd name="T22" fmla="*/ 743 w 1142"/>
                <a:gd name="T23" fmla="*/ 1050 h 1146"/>
                <a:gd name="T24" fmla="*/ 783 w 1142"/>
                <a:gd name="T25" fmla="*/ 1035 h 1146"/>
                <a:gd name="T26" fmla="*/ 822 w 1142"/>
                <a:gd name="T27" fmla="*/ 1017 h 1146"/>
                <a:gd name="T28" fmla="*/ 860 w 1142"/>
                <a:gd name="T29" fmla="*/ 998 h 1146"/>
                <a:gd name="T30" fmla="*/ 895 w 1142"/>
                <a:gd name="T31" fmla="*/ 979 h 1146"/>
                <a:gd name="T32" fmla="*/ 927 w 1142"/>
                <a:gd name="T33" fmla="*/ 958 h 1146"/>
                <a:gd name="T34" fmla="*/ 958 w 1142"/>
                <a:gd name="T35" fmla="*/ 935 h 1146"/>
                <a:gd name="T36" fmla="*/ 985 w 1142"/>
                <a:gd name="T37" fmla="*/ 910 h 1146"/>
                <a:gd name="T38" fmla="*/ 1012 w 1142"/>
                <a:gd name="T39" fmla="*/ 883 h 1146"/>
                <a:gd name="T40" fmla="*/ 1033 w 1142"/>
                <a:gd name="T41" fmla="*/ 852 h 1146"/>
                <a:gd name="T42" fmla="*/ 1040 w 1142"/>
                <a:gd name="T43" fmla="*/ 841 h 1146"/>
                <a:gd name="T44" fmla="*/ 1060 w 1142"/>
                <a:gd name="T45" fmla="*/ 808 h 1146"/>
                <a:gd name="T46" fmla="*/ 1073 w 1142"/>
                <a:gd name="T47" fmla="*/ 783 h 1146"/>
                <a:gd name="T48" fmla="*/ 1085 w 1142"/>
                <a:gd name="T49" fmla="*/ 751 h 1146"/>
                <a:gd name="T50" fmla="*/ 1098 w 1142"/>
                <a:gd name="T51" fmla="*/ 712 h 1146"/>
                <a:gd name="T52" fmla="*/ 1112 w 1142"/>
                <a:gd name="T53" fmla="*/ 664 h 1146"/>
                <a:gd name="T54" fmla="*/ 1123 w 1142"/>
                <a:gd name="T55" fmla="*/ 610 h 1146"/>
                <a:gd name="T56" fmla="*/ 1133 w 1142"/>
                <a:gd name="T57" fmla="*/ 551 h 1146"/>
                <a:gd name="T58" fmla="*/ 1140 w 1142"/>
                <a:gd name="T59" fmla="*/ 482 h 1146"/>
                <a:gd name="T60" fmla="*/ 1142 w 1142"/>
                <a:gd name="T61" fmla="*/ 403 h 1146"/>
                <a:gd name="T62" fmla="*/ 1142 w 1142"/>
                <a:gd name="T63" fmla="*/ 317 h 1146"/>
                <a:gd name="T64" fmla="*/ 1136 w 1142"/>
                <a:gd name="T65" fmla="*/ 219 h 1146"/>
                <a:gd name="T66" fmla="*/ 1127 w 1142"/>
                <a:gd name="T67" fmla="*/ 115 h 1146"/>
                <a:gd name="T68" fmla="*/ 1110 w 1142"/>
                <a:gd name="T69" fmla="*/ 0 h 1146"/>
                <a:gd name="T70" fmla="*/ 0 1 256"/>
                <a:gd name="T71" fmla="*/ 0 1 256"/>
                <a:gd name="T72" fmla="*/ 0 1 256"/>
                <a:gd name="T73" fmla="*/ 0 1 256"/>
                <a:gd name="T74" fmla="*/ 0 1 256"/>
                <a:gd name="T75" fmla="*/ 0 1 256"/>
                <a:gd name="T76" fmla="*/ 0 1 256"/>
                <a:gd name="T77" fmla="*/ 0 1 256"/>
                <a:gd name="T78" fmla="*/ 0 1 256"/>
                <a:gd name="T79" fmla="*/ 0 1 256"/>
                <a:gd name="T80" fmla="*/ 0 1 256"/>
                <a:gd name="T81" fmla="*/ 0 1 256"/>
                <a:gd name="T82" fmla="*/ 0 1 256"/>
                <a:gd name="T83" fmla="*/ 0 1 256"/>
                <a:gd name="T84" fmla="*/ 0 1 256"/>
                <a:gd name="T85" fmla="*/ 0 1 256"/>
                <a:gd name="T86" fmla="*/ 0 1 256"/>
                <a:gd name="T87" fmla="*/ 0 1 256"/>
                <a:gd name="T88" fmla="*/ 0 1 256"/>
                <a:gd name="T89" fmla="*/ 0 1 256"/>
                <a:gd name="T90" fmla="*/ 0 1 256"/>
                <a:gd name="T91" fmla="*/ 0 1 256"/>
                <a:gd name="T92" fmla="*/ 0 1 256"/>
                <a:gd name="T93" fmla="*/ 0 1 256"/>
                <a:gd name="T94" fmla="*/ 0 1 256"/>
                <a:gd name="T95" fmla="*/ 0 1 256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w 1142"/>
                <a:gd name="T106" fmla="*/ 0 h 1146"/>
                <a:gd name="T107" fmla="*/ 0 w 1142"/>
                <a:gd name="T108" fmla="*/ 0 h 114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42" h="1146">
                  <a:moveTo>
                    <a:pt x="0" y="1144"/>
                  </a:moveTo>
                  <a:lnTo>
                    <a:pt x="36" y="1146"/>
                  </a:lnTo>
                  <a:lnTo>
                    <a:pt x="132" y="1144"/>
                  </a:lnTo>
                  <a:lnTo>
                    <a:pt x="200" y="1142"/>
                  </a:lnTo>
                  <a:lnTo>
                    <a:pt x="274" y="1136"/>
                  </a:lnTo>
                  <a:lnTo>
                    <a:pt x="355" y="1131"/>
                  </a:lnTo>
                  <a:lnTo>
                    <a:pt x="438" y="1119"/>
                  </a:lnTo>
                  <a:lnTo>
                    <a:pt x="526" y="1106"/>
                  </a:lnTo>
                  <a:lnTo>
                    <a:pt x="614" y="1087"/>
                  </a:lnTo>
                  <a:lnTo>
                    <a:pt x="658" y="1075"/>
                  </a:lnTo>
                  <a:lnTo>
                    <a:pt x="701" y="1064"/>
                  </a:lnTo>
                  <a:lnTo>
                    <a:pt x="743" y="1050"/>
                  </a:lnTo>
                  <a:lnTo>
                    <a:pt x="783" y="1035"/>
                  </a:lnTo>
                  <a:lnTo>
                    <a:pt x="822" y="1017"/>
                  </a:lnTo>
                  <a:lnTo>
                    <a:pt x="860" y="998"/>
                  </a:lnTo>
                  <a:lnTo>
                    <a:pt x="895" y="979"/>
                  </a:lnTo>
                  <a:lnTo>
                    <a:pt x="927" y="958"/>
                  </a:lnTo>
                  <a:lnTo>
                    <a:pt x="958" y="935"/>
                  </a:lnTo>
                  <a:lnTo>
                    <a:pt x="985" y="910"/>
                  </a:lnTo>
                  <a:lnTo>
                    <a:pt x="1012" y="883"/>
                  </a:lnTo>
                  <a:lnTo>
                    <a:pt x="1033" y="852"/>
                  </a:lnTo>
                  <a:lnTo>
                    <a:pt x="1040" y="841"/>
                  </a:lnTo>
                  <a:lnTo>
                    <a:pt x="1060" y="808"/>
                  </a:lnTo>
                  <a:lnTo>
                    <a:pt x="1073" y="783"/>
                  </a:lnTo>
                  <a:lnTo>
                    <a:pt x="1085" y="751"/>
                  </a:lnTo>
                  <a:lnTo>
                    <a:pt x="1098" y="712"/>
                  </a:lnTo>
                  <a:lnTo>
                    <a:pt x="1112" y="664"/>
                  </a:lnTo>
                  <a:lnTo>
                    <a:pt x="1123" y="610"/>
                  </a:lnTo>
                  <a:lnTo>
                    <a:pt x="1133" y="551"/>
                  </a:lnTo>
                  <a:lnTo>
                    <a:pt x="1140" y="482"/>
                  </a:lnTo>
                  <a:lnTo>
                    <a:pt x="1142" y="403"/>
                  </a:lnTo>
                  <a:lnTo>
                    <a:pt x="1142" y="317"/>
                  </a:lnTo>
                  <a:lnTo>
                    <a:pt x="1136" y="219"/>
                  </a:lnTo>
                  <a:lnTo>
                    <a:pt x="1127" y="115"/>
                  </a:lnTo>
                  <a:lnTo>
                    <a:pt x="1110" y="0"/>
                  </a:lnTo>
                </a:path>
              </a:pathLst>
            </a:custGeom>
            <a:noFill/>
            <a:ln w="12700" cap="flat" cmpd="sng" algn="ctr">
              <a:solidFill>
                <a:schemeClr val="accent1">
                  <a:alpha val="29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フリーフォーム 23"/>
            <p:cNvSpPr>
              <a:spLocks/>
            </p:cNvSpPr>
            <p:nvPr userDrawn="1"/>
          </p:nvSpPr>
          <p:spPr bwMode="auto">
            <a:xfrm>
              <a:off x="3381" y="1608"/>
              <a:ext cx="296" cy="246"/>
            </a:xfrm>
            <a:custGeom>
              <a:avLst/>
              <a:gdLst>
                <a:gd name="T0" fmla="*/ 0 w 309"/>
                <a:gd name="T1" fmla="*/ 0 h 263"/>
                <a:gd name="T2" fmla="*/ 39 w 309"/>
                <a:gd name="T3" fmla="*/ 19 h 263"/>
                <a:gd name="T4" fmla="*/ 79 w 309"/>
                <a:gd name="T5" fmla="*/ 42 h 263"/>
                <a:gd name="T6" fmla="*/ 131 w 309"/>
                <a:gd name="T7" fmla="*/ 73 h 263"/>
                <a:gd name="T8" fmla="*/ 156 w 309"/>
                <a:gd name="T9" fmla="*/ 90 h 263"/>
                <a:gd name="T10" fmla="*/ 183 w 309"/>
                <a:gd name="T11" fmla="*/ 111 h 263"/>
                <a:gd name="T12" fmla="*/ 209 w 309"/>
                <a:gd name="T13" fmla="*/ 132 h 263"/>
                <a:gd name="T14" fmla="*/ 232 w 309"/>
                <a:gd name="T15" fmla="*/ 155 h 263"/>
                <a:gd name="T16" fmla="*/ 257 w 309"/>
                <a:gd name="T17" fmla="*/ 180 h 263"/>
                <a:gd name="T18" fmla="*/ 277 w 309"/>
                <a:gd name="T19" fmla="*/ 205 h 263"/>
                <a:gd name="T20" fmla="*/ 296 w 309"/>
                <a:gd name="T21" fmla="*/ 234 h 263"/>
                <a:gd name="T22" fmla="*/ 309 w 309"/>
                <a:gd name="T23" fmla="*/ 263 h 263"/>
                <a:gd name="T24" fmla="*/ 0 1 256"/>
                <a:gd name="T25" fmla="*/ 0 1 256"/>
                <a:gd name="T26" fmla="*/ 0 1 256"/>
                <a:gd name="T27" fmla="*/ 0 1 256"/>
                <a:gd name="T28" fmla="*/ 0 1 256"/>
                <a:gd name="T29" fmla="*/ 0 1 256"/>
                <a:gd name="T30" fmla="*/ 0 1 256"/>
                <a:gd name="T31" fmla="*/ 0 1 256"/>
                <a:gd name="T32" fmla="*/ 0 1 256"/>
                <a:gd name="T33" fmla="*/ 0 1 256"/>
                <a:gd name="T34" fmla="*/ 0 1 256"/>
                <a:gd name="T35" fmla="*/ 0 1 256"/>
                <a:gd name="T36" fmla="*/ 0 w 309"/>
                <a:gd name="T37" fmla="*/ 0 h 263"/>
                <a:gd name="T38" fmla="*/ 0 w 309"/>
                <a:gd name="T39" fmla="*/ 0 h 26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09" h="263">
                  <a:moveTo>
                    <a:pt x="0" y="0"/>
                  </a:moveTo>
                  <a:lnTo>
                    <a:pt x="39" y="19"/>
                  </a:lnTo>
                  <a:lnTo>
                    <a:pt x="79" y="42"/>
                  </a:lnTo>
                  <a:lnTo>
                    <a:pt x="131" y="73"/>
                  </a:lnTo>
                  <a:lnTo>
                    <a:pt x="156" y="90"/>
                  </a:lnTo>
                  <a:lnTo>
                    <a:pt x="183" y="111"/>
                  </a:lnTo>
                  <a:lnTo>
                    <a:pt x="209" y="132"/>
                  </a:lnTo>
                  <a:lnTo>
                    <a:pt x="232" y="155"/>
                  </a:lnTo>
                  <a:lnTo>
                    <a:pt x="257" y="180"/>
                  </a:lnTo>
                  <a:lnTo>
                    <a:pt x="277" y="205"/>
                  </a:lnTo>
                  <a:lnTo>
                    <a:pt x="296" y="234"/>
                  </a:lnTo>
                  <a:lnTo>
                    <a:pt x="309" y="263"/>
                  </a:lnTo>
                </a:path>
              </a:pathLst>
            </a:custGeom>
            <a:noFill/>
            <a:ln w="12700" cap="flat" cmpd="sng" algn="ctr">
              <a:solidFill>
                <a:schemeClr val="accent1">
                  <a:alpha val="29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フリーフォーム 24"/>
            <p:cNvSpPr>
              <a:spLocks/>
            </p:cNvSpPr>
            <p:nvPr userDrawn="1"/>
          </p:nvSpPr>
          <p:spPr bwMode="auto">
            <a:xfrm>
              <a:off x="2079" y="2576"/>
              <a:ext cx="951" cy="157"/>
            </a:xfrm>
            <a:custGeom>
              <a:avLst/>
              <a:gdLst>
                <a:gd name="T0" fmla="*/ 0 w 960"/>
                <a:gd name="T1" fmla="*/ 0 h 157"/>
                <a:gd name="T2" fmla="*/ 98 w 960"/>
                <a:gd name="T3" fmla="*/ 27 h 157"/>
                <a:gd name="T4" fmla="*/ 209 w 960"/>
                <a:gd name="T5" fmla="*/ 53 h 157"/>
                <a:gd name="T6" fmla="*/ 340 w 960"/>
                <a:gd name="T7" fmla="*/ 84 h 157"/>
                <a:gd name="T8" fmla="*/ 493 w 960"/>
                <a:gd name="T9" fmla="*/ 113 h 157"/>
                <a:gd name="T10" fmla="*/ 572 w 960"/>
                <a:gd name="T11" fmla="*/ 126 h 157"/>
                <a:gd name="T12" fmla="*/ 654 w 960"/>
                <a:gd name="T13" fmla="*/ 138 h 157"/>
                <a:gd name="T14" fmla="*/ 735 w 960"/>
                <a:gd name="T15" fmla="*/ 146 h 157"/>
                <a:gd name="T16" fmla="*/ 812 w 960"/>
                <a:gd name="T17" fmla="*/ 153 h 157"/>
                <a:gd name="T18" fmla="*/ 887 w 960"/>
                <a:gd name="T19" fmla="*/ 157 h 157"/>
                <a:gd name="T20" fmla="*/ 960 w 960"/>
                <a:gd name="T21" fmla="*/ 155 h 157"/>
                <a:gd name="T22" fmla="*/ 0 1 256"/>
                <a:gd name="T23" fmla="*/ 0 1 256"/>
                <a:gd name="T24" fmla="*/ 0 1 256"/>
                <a:gd name="T25" fmla="*/ 0 1 256"/>
                <a:gd name="T26" fmla="*/ 0 1 256"/>
                <a:gd name="T27" fmla="*/ 0 1 256"/>
                <a:gd name="T28" fmla="*/ 0 1 256"/>
                <a:gd name="T29" fmla="*/ 0 1 256"/>
                <a:gd name="T30" fmla="*/ 0 1 256"/>
                <a:gd name="T31" fmla="*/ 0 1 256"/>
                <a:gd name="T32" fmla="*/ 0 1 256"/>
                <a:gd name="T33" fmla="*/ 0 w 960"/>
                <a:gd name="T34" fmla="*/ 0 h 157"/>
                <a:gd name="T35" fmla="*/ 0 w 960"/>
                <a:gd name="T36" fmla="*/ 0 h 15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60" h="157">
                  <a:moveTo>
                    <a:pt x="0" y="0"/>
                  </a:moveTo>
                  <a:lnTo>
                    <a:pt x="98" y="27"/>
                  </a:lnTo>
                  <a:lnTo>
                    <a:pt x="209" y="53"/>
                  </a:lnTo>
                  <a:lnTo>
                    <a:pt x="340" y="84"/>
                  </a:lnTo>
                  <a:lnTo>
                    <a:pt x="493" y="113"/>
                  </a:lnTo>
                  <a:lnTo>
                    <a:pt x="572" y="126"/>
                  </a:lnTo>
                  <a:lnTo>
                    <a:pt x="654" y="138"/>
                  </a:lnTo>
                  <a:lnTo>
                    <a:pt x="735" y="146"/>
                  </a:lnTo>
                  <a:lnTo>
                    <a:pt x="812" y="153"/>
                  </a:lnTo>
                  <a:lnTo>
                    <a:pt x="887" y="157"/>
                  </a:lnTo>
                  <a:lnTo>
                    <a:pt x="960" y="155"/>
                  </a:lnTo>
                </a:path>
              </a:pathLst>
            </a:custGeom>
            <a:noFill/>
            <a:ln w="12700" cap="flat" cmpd="sng" algn="ctr">
              <a:solidFill>
                <a:schemeClr val="accent1">
                  <a:alpha val="29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4" name="タイトル プレースホルダ 13"/>
          <p:cNvSpPr>
            <a:spLocks noGrp="1"/>
          </p:cNvSpPr>
          <p:nvPr>
            <p:ph type="title"/>
          </p:nvPr>
        </p:nvSpPr>
        <p:spPr>
          <a:xfrm>
            <a:off x="457200" y="428612"/>
            <a:ext cx="8229600" cy="1143000"/>
          </a:xfrm>
          <a:prstGeom prst="rect">
            <a:avLst/>
          </a:prstGeom>
          <a:effectLst>
            <a:softEdge rad="12700"/>
          </a:effectLst>
        </p:spPr>
        <p:txBody>
          <a:bodyPr vert="horz" rtlCol="0" anchor="ctr">
            <a:normAutofit/>
          </a:bodyPr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13" name="テキスト プレースホルダ 12"/>
          <p:cNvSpPr>
            <a:spLocks noGrp="1"/>
          </p:cNvSpPr>
          <p:nvPr>
            <p:ph type="body" idx="1"/>
          </p:nvPr>
        </p:nvSpPr>
        <p:spPr>
          <a:xfrm>
            <a:off x="457200" y="1601170"/>
            <a:ext cx="8229600" cy="468535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grpSp>
        <p:nvGrpSpPr>
          <p:cNvPr id="3" name="グループ化 2"/>
          <p:cNvGrpSpPr/>
          <p:nvPr/>
        </p:nvGrpSpPr>
        <p:grpSpPr>
          <a:xfrm>
            <a:off x="8072430" y="5827532"/>
            <a:ext cx="1071570" cy="1036602"/>
            <a:chOff x="6357950" y="5000636"/>
            <a:chExt cx="1071570" cy="1036602"/>
          </a:xfrm>
          <a:solidFill>
            <a:schemeClr val="accent1">
              <a:alpha val="30000"/>
            </a:schemeClr>
          </a:solidFill>
        </p:grpSpPr>
        <p:sp>
          <p:nvSpPr>
            <p:cNvPr id="33" name="フリーフォーム 32"/>
            <p:cNvSpPr>
              <a:spLocks/>
            </p:cNvSpPr>
            <p:nvPr/>
          </p:nvSpPr>
          <p:spPr bwMode="auto">
            <a:xfrm rot="21162566">
              <a:off x="6357950" y="5000636"/>
              <a:ext cx="1071570" cy="1036602"/>
            </a:xfrm>
            <a:custGeom>
              <a:avLst/>
              <a:gdLst>
                <a:gd name="T0" fmla="*/ 320675 w 551"/>
                <a:gd name="T1" fmla="*/ 11112 h 537"/>
                <a:gd name="T2" fmla="*/ 331787 w 551"/>
                <a:gd name="T3" fmla="*/ 11112 h 537"/>
                <a:gd name="T4" fmla="*/ 265112 w 551"/>
                <a:gd name="T5" fmla="*/ 93662 h 537"/>
                <a:gd name="T6" fmla="*/ 171450 w 551"/>
                <a:gd name="T7" fmla="*/ 185737 h 537"/>
                <a:gd name="T8" fmla="*/ 112712 w 551"/>
                <a:gd name="T9" fmla="*/ 334962 h 537"/>
                <a:gd name="T10" fmla="*/ 136525 w 551"/>
                <a:gd name="T11" fmla="*/ 495300 h 537"/>
                <a:gd name="T12" fmla="*/ 241300 w 551"/>
                <a:gd name="T13" fmla="*/ 633412 h 537"/>
                <a:gd name="T14" fmla="*/ 401637 w 551"/>
                <a:gd name="T15" fmla="*/ 715962 h 537"/>
                <a:gd name="T16" fmla="*/ 563562 w 551"/>
                <a:gd name="T17" fmla="*/ 715962 h 537"/>
                <a:gd name="T18" fmla="*/ 688975 w 551"/>
                <a:gd name="T19" fmla="*/ 600075 h 537"/>
                <a:gd name="T20" fmla="*/ 701675 w 551"/>
                <a:gd name="T21" fmla="*/ 495300 h 537"/>
                <a:gd name="T22" fmla="*/ 642937 w 551"/>
                <a:gd name="T23" fmla="*/ 358775 h 537"/>
                <a:gd name="T24" fmla="*/ 701675 w 551"/>
                <a:gd name="T25" fmla="*/ 404812 h 537"/>
                <a:gd name="T26" fmla="*/ 622300 w 551"/>
                <a:gd name="T27" fmla="*/ 288925 h 537"/>
                <a:gd name="T28" fmla="*/ 735012 w 551"/>
                <a:gd name="T29" fmla="*/ 392112 h 537"/>
                <a:gd name="T30" fmla="*/ 758825 w 551"/>
                <a:gd name="T31" fmla="*/ 471487 h 537"/>
                <a:gd name="T32" fmla="*/ 735012 w 551"/>
                <a:gd name="T33" fmla="*/ 587375 h 537"/>
                <a:gd name="T34" fmla="*/ 746125 w 551"/>
                <a:gd name="T35" fmla="*/ 577850 h 537"/>
                <a:gd name="T36" fmla="*/ 792162 w 551"/>
                <a:gd name="T37" fmla="*/ 495300 h 537"/>
                <a:gd name="T38" fmla="*/ 792162 w 551"/>
                <a:gd name="T39" fmla="*/ 415925 h 537"/>
                <a:gd name="T40" fmla="*/ 725487 w 551"/>
                <a:gd name="T41" fmla="*/ 263525 h 537"/>
                <a:gd name="T42" fmla="*/ 746125 w 551"/>
                <a:gd name="T43" fmla="*/ 242887 h 537"/>
                <a:gd name="T44" fmla="*/ 642937 w 551"/>
                <a:gd name="T45" fmla="*/ 160337 h 537"/>
                <a:gd name="T46" fmla="*/ 527050 w 551"/>
                <a:gd name="T47" fmla="*/ 139700 h 537"/>
                <a:gd name="T48" fmla="*/ 517525 w 551"/>
                <a:gd name="T49" fmla="*/ 127000 h 537"/>
                <a:gd name="T50" fmla="*/ 527050 w 551"/>
                <a:gd name="T51" fmla="*/ 103187 h 537"/>
                <a:gd name="T52" fmla="*/ 585787 w 551"/>
                <a:gd name="T53" fmla="*/ 80962 h 537"/>
                <a:gd name="T54" fmla="*/ 782637 w 551"/>
                <a:gd name="T55" fmla="*/ 196850 h 537"/>
                <a:gd name="T56" fmla="*/ 862012 w 551"/>
                <a:gd name="T57" fmla="*/ 334962 h 537"/>
                <a:gd name="T58" fmla="*/ 862012 w 551"/>
                <a:gd name="T59" fmla="*/ 495300 h 537"/>
                <a:gd name="T60" fmla="*/ 804862 w 551"/>
                <a:gd name="T61" fmla="*/ 669925 h 537"/>
                <a:gd name="T62" fmla="*/ 688975 w 551"/>
                <a:gd name="T63" fmla="*/ 785812 h 537"/>
                <a:gd name="T64" fmla="*/ 563562 w 551"/>
                <a:gd name="T65" fmla="*/ 842962 h 537"/>
                <a:gd name="T66" fmla="*/ 390525 w 551"/>
                <a:gd name="T67" fmla="*/ 852487 h 537"/>
                <a:gd name="T68" fmla="*/ 207962 w 551"/>
                <a:gd name="T69" fmla="*/ 793750 h 537"/>
                <a:gd name="T70" fmla="*/ 57150 w 551"/>
                <a:gd name="T71" fmla="*/ 669925 h 537"/>
                <a:gd name="T72" fmla="*/ 46037 w 551"/>
                <a:gd name="T73" fmla="*/ 611187 h 537"/>
                <a:gd name="T74" fmla="*/ 92075 w 551"/>
                <a:gd name="T75" fmla="*/ 690562 h 537"/>
                <a:gd name="T76" fmla="*/ 103187 w 551"/>
                <a:gd name="T77" fmla="*/ 681037 h 537"/>
                <a:gd name="T78" fmla="*/ 112712 w 551"/>
                <a:gd name="T79" fmla="*/ 690562 h 537"/>
                <a:gd name="T80" fmla="*/ 33337 w 551"/>
                <a:gd name="T81" fmla="*/ 528637 h 537"/>
                <a:gd name="T82" fmla="*/ 0 w 551"/>
                <a:gd name="T83" fmla="*/ 379412 h 537"/>
                <a:gd name="T84" fmla="*/ 9525 w 551"/>
                <a:gd name="T85" fmla="*/ 404812 h 537"/>
                <a:gd name="T86" fmla="*/ 46037 w 551"/>
                <a:gd name="T87" fmla="*/ 368300 h 537"/>
                <a:gd name="T88" fmla="*/ 79375 w 551"/>
                <a:gd name="T89" fmla="*/ 219075 h 537"/>
                <a:gd name="T90" fmla="*/ 182562 w 551"/>
                <a:gd name="T91" fmla="*/ 103187 h 537"/>
                <a:gd name="T92" fmla="*/ 265112 w 551"/>
                <a:gd name="T93" fmla="*/ 57150 h 537"/>
                <a:gd name="T94" fmla="*/ 311150 w 551"/>
                <a:gd name="T95" fmla="*/ 23812 h 537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1 256"/>
                <a:gd name="T106" fmla="*/ 0 1 256"/>
                <a:gd name="T107" fmla="*/ 0 1 256"/>
                <a:gd name="T108" fmla="*/ 0 1 256"/>
                <a:gd name="T109" fmla="*/ 0 1 256"/>
                <a:gd name="T110" fmla="*/ 0 1 256"/>
                <a:gd name="T111" fmla="*/ 0 1 256"/>
                <a:gd name="T112" fmla="*/ 0 1 256"/>
                <a:gd name="T113" fmla="*/ 0 1 256"/>
                <a:gd name="T114" fmla="*/ 0 1 256"/>
                <a:gd name="T115" fmla="*/ 0 1 256"/>
                <a:gd name="T116" fmla="*/ 0 1 256"/>
                <a:gd name="T117" fmla="*/ 0 1 256"/>
                <a:gd name="T118" fmla="*/ 0 1 256"/>
                <a:gd name="T119" fmla="*/ 0 1 256"/>
                <a:gd name="T120" fmla="*/ 0 1 256"/>
                <a:gd name="T121" fmla="*/ 0 1 256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1 256"/>
                <a:gd name="T130" fmla="*/ 0 1 256"/>
                <a:gd name="T131" fmla="*/ 0 1 256"/>
                <a:gd name="T132" fmla="*/ 0 1 256"/>
                <a:gd name="T133" fmla="*/ 0 1 256"/>
                <a:gd name="T134" fmla="*/ 0 1 256"/>
                <a:gd name="T135" fmla="*/ 0 1 256"/>
                <a:gd name="T136" fmla="*/ 0 1 256"/>
                <a:gd name="T137" fmla="*/ 0 1 256"/>
                <a:gd name="T138" fmla="*/ 0 1 256"/>
                <a:gd name="T139" fmla="*/ 0 1 256"/>
                <a:gd name="T140" fmla="*/ 0 1 256"/>
                <a:gd name="T141" fmla="*/ 0 1 256"/>
                <a:gd name="T142" fmla="*/ 0 1 256"/>
                <a:gd name="T143" fmla="*/ 0 1 256"/>
                <a:gd name="T144" fmla="*/ 0 w 551"/>
                <a:gd name="T145" fmla="*/ 0 h 537"/>
                <a:gd name="T146" fmla="*/ 0 w 551"/>
                <a:gd name="T147" fmla="*/ 0 h 53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51" h="537">
                  <a:moveTo>
                    <a:pt x="196" y="15"/>
                  </a:moveTo>
                  <a:lnTo>
                    <a:pt x="202" y="7"/>
                  </a:lnTo>
                  <a:lnTo>
                    <a:pt x="217" y="0"/>
                  </a:lnTo>
                  <a:lnTo>
                    <a:pt x="209" y="7"/>
                  </a:lnTo>
                  <a:lnTo>
                    <a:pt x="196" y="30"/>
                  </a:lnTo>
                  <a:lnTo>
                    <a:pt x="167" y="59"/>
                  </a:lnTo>
                  <a:lnTo>
                    <a:pt x="136" y="80"/>
                  </a:lnTo>
                  <a:lnTo>
                    <a:pt x="108" y="117"/>
                  </a:lnTo>
                  <a:lnTo>
                    <a:pt x="86" y="174"/>
                  </a:lnTo>
                  <a:lnTo>
                    <a:pt x="71" y="211"/>
                  </a:lnTo>
                  <a:lnTo>
                    <a:pt x="71" y="247"/>
                  </a:lnTo>
                  <a:lnTo>
                    <a:pt x="86" y="312"/>
                  </a:lnTo>
                  <a:lnTo>
                    <a:pt x="115" y="364"/>
                  </a:lnTo>
                  <a:lnTo>
                    <a:pt x="152" y="399"/>
                  </a:lnTo>
                  <a:lnTo>
                    <a:pt x="196" y="435"/>
                  </a:lnTo>
                  <a:lnTo>
                    <a:pt x="253" y="451"/>
                  </a:lnTo>
                  <a:lnTo>
                    <a:pt x="303" y="458"/>
                  </a:lnTo>
                  <a:lnTo>
                    <a:pt x="355" y="451"/>
                  </a:lnTo>
                  <a:lnTo>
                    <a:pt x="392" y="435"/>
                  </a:lnTo>
                  <a:lnTo>
                    <a:pt x="434" y="378"/>
                  </a:lnTo>
                  <a:lnTo>
                    <a:pt x="442" y="356"/>
                  </a:lnTo>
                  <a:lnTo>
                    <a:pt x="442" y="312"/>
                  </a:lnTo>
                  <a:lnTo>
                    <a:pt x="434" y="284"/>
                  </a:lnTo>
                  <a:lnTo>
                    <a:pt x="405" y="226"/>
                  </a:lnTo>
                  <a:lnTo>
                    <a:pt x="413" y="226"/>
                  </a:lnTo>
                  <a:lnTo>
                    <a:pt x="442" y="255"/>
                  </a:lnTo>
                  <a:lnTo>
                    <a:pt x="442" y="232"/>
                  </a:lnTo>
                  <a:lnTo>
                    <a:pt x="392" y="182"/>
                  </a:lnTo>
                  <a:lnTo>
                    <a:pt x="405" y="182"/>
                  </a:lnTo>
                  <a:lnTo>
                    <a:pt x="463" y="247"/>
                  </a:lnTo>
                  <a:lnTo>
                    <a:pt x="470" y="276"/>
                  </a:lnTo>
                  <a:lnTo>
                    <a:pt x="478" y="297"/>
                  </a:lnTo>
                  <a:lnTo>
                    <a:pt x="478" y="320"/>
                  </a:lnTo>
                  <a:lnTo>
                    <a:pt x="463" y="370"/>
                  </a:lnTo>
                  <a:lnTo>
                    <a:pt x="470" y="370"/>
                  </a:lnTo>
                  <a:lnTo>
                    <a:pt x="470" y="364"/>
                  </a:lnTo>
                  <a:lnTo>
                    <a:pt x="486" y="341"/>
                  </a:lnTo>
                  <a:lnTo>
                    <a:pt x="499" y="312"/>
                  </a:lnTo>
                  <a:lnTo>
                    <a:pt x="499" y="291"/>
                  </a:lnTo>
                  <a:lnTo>
                    <a:pt x="499" y="262"/>
                  </a:lnTo>
                  <a:lnTo>
                    <a:pt x="478" y="211"/>
                  </a:lnTo>
                  <a:lnTo>
                    <a:pt x="457" y="166"/>
                  </a:lnTo>
                  <a:lnTo>
                    <a:pt x="463" y="161"/>
                  </a:lnTo>
                  <a:lnTo>
                    <a:pt x="470" y="153"/>
                  </a:lnTo>
                  <a:lnTo>
                    <a:pt x="442" y="124"/>
                  </a:lnTo>
                  <a:lnTo>
                    <a:pt x="405" y="101"/>
                  </a:lnTo>
                  <a:lnTo>
                    <a:pt x="355" y="95"/>
                  </a:lnTo>
                  <a:lnTo>
                    <a:pt x="332" y="88"/>
                  </a:lnTo>
                  <a:lnTo>
                    <a:pt x="311" y="80"/>
                  </a:lnTo>
                  <a:lnTo>
                    <a:pt x="326" y="80"/>
                  </a:lnTo>
                  <a:lnTo>
                    <a:pt x="369" y="65"/>
                  </a:lnTo>
                  <a:lnTo>
                    <a:pt x="332" y="65"/>
                  </a:lnTo>
                  <a:lnTo>
                    <a:pt x="332" y="51"/>
                  </a:lnTo>
                  <a:lnTo>
                    <a:pt x="369" y="51"/>
                  </a:lnTo>
                  <a:lnTo>
                    <a:pt x="457" y="95"/>
                  </a:lnTo>
                  <a:lnTo>
                    <a:pt x="493" y="124"/>
                  </a:lnTo>
                  <a:lnTo>
                    <a:pt x="522" y="161"/>
                  </a:lnTo>
                  <a:lnTo>
                    <a:pt x="543" y="211"/>
                  </a:lnTo>
                  <a:lnTo>
                    <a:pt x="551" y="268"/>
                  </a:lnTo>
                  <a:lnTo>
                    <a:pt x="543" y="312"/>
                  </a:lnTo>
                  <a:lnTo>
                    <a:pt x="528" y="370"/>
                  </a:lnTo>
                  <a:lnTo>
                    <a:pt x="507" y="422"/>
                  </a:lnTo>
                  <a:lnTo>
                    <a:pt x="470" y="464"/>
                  </a:lnTo>
                  <a:lnTo>
                    <a:pt x="434" y="495"/>
                  </a:lnTo>
                  <a:lnTo>
                    <a:pt x="397" y="516"/>
                  </a:lnTo>
                  <a:lnTo>
                    <a:pt x="355" y="531"/>
                  </a:lnTo>
                  <a:lnTo>
                    <a:pt x="303" y="537"/>
                  </a:lnTo>
                  <a:lnTo>
                    <a:pt x="246" y="537"/>
                  </a:lnTo>
                  <a:lnTo>
                    <a:pt x="188" y="523"/>
                  </a:lnTo>
                  <a:lnTo>
                    <a:pt x="131" y="500"/>
                  </a:lnTo>
                  <a:lnTo>
                    <a:pt x="79" y="464"/>
                  </a:lnTo>
                  <a:lnTo>
                    <a:pt x="36" y="422"/>
                  </a:lnTo>
                  <a:lnTo>
                    <a:pt x="0" y="356"/>
                  </a:lnTo>
                  <a:lnTo>
                    <a:pt x="29" y="385"/>
                  </a:lnTo>
                  <a:lnTo>
                    <a:pt x="50" y="429"/>
                  </a:lnTo>
                  <a:lnTo>
                    <a:pt x="58" y="435"/>
                  </a:lnTo>
                  <a:lnTo>
                    <a:pt x="58" y="429"/>
                  </a:lnTo>
                  <a:lnTo>
                    <a:pt x="65" y="429"/>
                  </a:lnTo>
                  <a:lnTo>
                    <a:pt x="71" y="429"/>
                  </a:lnTo>
                  <a:lnTo>
                    <a:pt x="71" y="435"/>
                  </a:lnTo>
                  <a:lnTo>
                    <a:pt x="42" y="393"/>
                  </a:lnTo>
                  <a:lnTo>
                    <a:pt x="21" y="333"/>
                  </a:lnTo>
                  <a:lnTo>
                    <a:pt x="0" y="276"/>
                  </a:lnTo>
                  <a:lnTo>
                    <a:pt x="0" y="239"/>
                  </a:lnTo>
                  <a:lnTo>
                    <a:pt x="0" y="197"/>
                  </a:lnTo>
                  <a:lnTo>
                    <a:pt x="6" y="255"/>
                  </a:lnTo>
                  <a:lnTo>
                    <a:pt x="29" y="297"/>
                  </a:lnTo>
                  <a:lnTo>
                    <a:pt x="29" y="232"/>
                  </a:lnTo>
                  <a:lnTo>
                    <a:pt x="36" y="166"/>
                  </a:lnTo>
                  <a:lnTo>
                    <a:pt x="50" y="138"/>
                  </a:lnTo>
                  <a:lnTo>
                    <a:pt x="71" y="109"/>
                  </a:lnTo>
                  <a:lnTo>
                    <a:pt x="115" y="65"/>
                  </a:lnTo>
                  <a:lnTo>
                    <a:pt x="144" y="51"/>
                  </a:lnTo>
                  <a:lnTo>
                    <a:pt x="167" y="36"/>
                  </a:lnTo>
                  <a:lnTo>
                    <a:pt x="188" y="15"/>
                  </a:lnTo>
                  <a:lnTo>
                    <a:pt x="196" y="15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フリーフォーム 33"/>
            <p:cNvSpPr>
              <a:spLocks/>
            </p:cNvSpPr>
            <p:nvPr/>
          </p:nvSpPr>
          <p:spPr bwMode="auto">
            <a:xfrm>
              <a:off x="6715140" y="5214950"/>
              <a:ext cx="431310" cy="71438"/>
            </a:xfrm>
            <a:custGeom>
              <a:avLst/>
              <a:gdLst>
                <a:gd name="T0" fmla="*/ 0 w 232"/>
                <a:gd name="T1" fmla="*/ 0 h 44"/>
                <a:gd name="T2" fmla="*/ 196850 w 232"/>
                <a:gd name="T3" fmla="*/ 12700 h 44"/>
                <a:gd name="T4" fmla="*/ 301625 w 232"/>
                <a:gd name="T5" fmla="*/ 36513 h 44"/>
                <a:gd name="T6" fmla="*/ 334963 w 232"/>
                <a:gd name="T7" fmla="*/ 46038 h 44"/>
                <a:gd name="T8" fmla="*/ 358775 w 232"/>
                <a:gd name="T9" fmla="*/ 58738 h 44"/>
                <a:gd name="T10" fmla="*/ 368300 w 232"/>
                <a:gd name="T11" fmla="*/ 69850 h 44"/>
                <a:gd name="T12" fmla="*/ 346075 w 232"/>
                <a:gd name="T13" fmla="*/ 69850 h 44"/>
                <a:gd name="T14" fmla="*/ 288925 w 232"/>
                <a:gd name="T15" fmla="*/ 46038 h 44"/>
                <a:gd name="T16" fmla="*/ 219075 w 232"/>
                <a:gd name="T17" fmla="*/ 36513 h 44"/>
                <a:gd name="T18" fmla="*/ 219075 w 232"/>
                <a:gd name="T19" fmla="*/ 46038 h 44"/>
                <a:gd name="T20" fmla="*/ 242888 w 232"/>
                <a:gd name="T21" fmla="*/ 69850 h 44"/>
                <a:gd name="T22" fmla="*/ 219075 w 232"/>
                <a:gd name="T23" fmla="*/ 69850 h 44"/>
                <a:gd name="T24" fmla="*/ 196850 w 232"/>
                <a:gd name="T25" fmla="*/ 58738 h 44"/>
                <a:gd name="T26" fmla="*/ 173038 w 232"/>
                <a:gd name="T27" fmla="*/ 46038 h 44"/>
                <a:gd name="T28" fmla="*/ 11113 w 232"/>
                <a:gd name="T29" fmla="*/ 0 h 44"/>
                <a:gd name="T30" fmla="*/ 0 w 232"/>
                <a:gd name="T31" fmla="*/ 0 h 44"/>
                <a:gd name="T32" fmla="*/ 0 1 256"/>
                <a:gd name="T33" fmla="*/ 0 1 256"/>
                <a:gd name="T34" fmla="*/ 0 1 256"/>
                <a:gd name="T35" fmla="*/ 0 1 256"/>
                <a:gd name="T36" fmla="*/ 0 1 256"/>
                <a:gd name="T37" fmla="*/ 0 1 256"/>
                <a:gd name="T38" fmla="*/ 0 1 256"/>
                <a:gd name="T39" fmla="*/ 0 1 256"/>
                <a:gd name="T40" fmla="*/ 0 1 256"/>
                <a:gd name="T41" fmla="*/ 0 1 256"/>
                <a:gd name="T42" fmla="*/ 0 1 256"/>
                <a:gd name="T43" fmla="*/ 0 1 256"/>
                <a:gd name="T44" fmla="*/ 0 1 256"/>
                <a:gd name="T45" fmla="*/ 0 1 256"/>
                <a:gd name="T46" fmla="*/ 0 1 256"/>
                <a:gd name="T47" fmla="*/ 0 1 256"/>
                <a:gd name="T48" fmla="*/ 0 w 232"/>
                <a:gd name="T49" fmla="*/ 0 h 44"/>
                <a:gd name="T50" fmla="*/ 0 w 232"/>
                <a:gd name="T51" fmla="*/ 0 h 4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32" h="44">
                  <a:moveTo>
                    <a:pt x="0" y="0"/>
                  </a:moveTo>
                  <a:lnTo>
                    <a:pt x="124" y="8"/>
                  </a:lnTo>
                  <a:lnTo>
                    <a:pt x="190" y="23"/>
                  </a:lnTo>
                  <a:lnTo>
                    <a:pt x="211" y="29"/>
                  </a:lnTo>
                  <a:lnTo>
                    <a:pt x="226" y="37"/>
                  </a:lnTo>
                  <a:lnTo>
                    <a:pt x="232" y="44"/>
                  </a:lnTo>
                  <a:lnTo>
                    <a:pt x="218" y="44"/>
                  </a:lnTo>
                  <a:lnTo>
                    <a:pt x="182" y="29"/>
                  </a:lnTo>
                  <a:lnTo>
                    <a:pt x="138" y="23"/>
                  </a:lnTo>
                  <a:lnTo>
                    <a:pt x="138" y="29"/>
                  </a:lnTo>
                  <a:lnTo>
                    <a:pt x="153" y="44"/>
                  </a:lnTo>
                  <a:lnTo>
                    <a:pt x="138" y="44"/>
                  </a:lnTo>
                  <a:lnTo>
                    <a:pt x="124" y="37"/>
                  </a:lnTo>
                  <a:lnTo>
                    <a:pt x="109" y="29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フリーフォーム 34"/>
            <p:cNvSpPr>
              <a:spLocks/>
            </p:cNvSpPr>
            <p:nvPr/>
          </p:nvSpPr>
          <p:spPr bwMode="auto">
            <a:xfrm>
              <a:off x="6786578" y="5357826"/>
              <a:ext cx="232643" cy="71242"/>
            </a:xfrm>
            <a:custGeom>
              <a:avLst/>
              <a:gdLst>
                <a:gd name="T0" fmla="*/ 0 w 94"/>
                <a:gd name="T1" fmla="*/ 0 h 29"/>
                <a:gd name="T2" fmla="*/ 82550 w 94"/>
                <a:gd name="T3" fmla="*/ 12700 h 29"/>
                <a:gd name="T4" fmla="*/ 149225 w 94"/>
                <a:gd name="T5" fmla="*/ 33338 h 29"/>
                <a:gd name="T6" fmla="*/ 149225 w 94"/>
                <a:gd name="T7" fmla="*/ 46038 h 29"/>
                <a:gd name="T8" fmla="*/ 127000 w 94"/>
                <a:gd name="T9" fmla="*/ 46038 h 29"/>
                <a:gd name="T10" fmla="*/ 69850 w 94"/>
                <a:gd name="T11" fmla="*/ 25400 h 29"/>
                <a:gd name="T12" fmla="*/ 11113 w 94"/>
                <a:gd name="T13" fmla="*/ 0 h 29"/>
                <a:gd name="T14" fmla="*/ 0 w 94"/>
                <a:gd name="T15" fmla="*/ 0 h 29"/>
                <a:gd name="T16" fmla="*/ 0 1 256"/>
                <a:gd name="T17" fmla="*/ 0 1 256"/>
                <a:gd name="T18" fmla="*/ 0 1 256"/>
                <a:gd name="T19" fmla="*/ 0 1 256"/>
                <a:gd name="T20" fmla="*/ 0 1 256"/>
                <a:gd name="T21" fmla="*/ 0 1 256"/>
                <a:gd name="T22" fmla="*/ 0 1 256"/>
                <a:gd name="T23" fmla="*/ 0 1 256"/>
                <a:gd name="T24" fmla="*/ 0 w 94"/>
                <a:gd name="T25" fmla="*/ 0 h 29"/>
                <a:gd name="T26" fmla="*/ 0 w 94"/>
                <a:gd name="T27" fmla="*/ 0 h 2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4" h="29">
                  <a:moveTo>
                    <a:pt x="0" y="0"/>
                  </a:moveTo>
                  <a:lnTo>
                    <a:pt x="52" y="8"/>
                  </a:lnTo>
                  <a:lnTo>
                    <a:pt x="94" y="21"/>
                  </a:lnTo>
                  <a:lnTo>
                    <a:pt x="94" y="29"/>
                  </a:lnTo>
                  <a:lnTo>
                    <a:pt x="80" y="29"/>
                  </a:lnTo>
                  <a:lnTo>
                    <a:pt x="44" y="16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ctr" rtl="0" eaLnBrk="1" latinLnBrk="0" hangingPunct="1">
        <a:spcBef>
          <a:spcPct val="0"/>
        </a:spcBef>
        <a:buNone/>
        <a:defRPr kumimoji="1" sz="4400" baseline="0">
          <a:ln>
            <a:noFill/>
          </a:ln>
          <a:solidFill>
            <a:schemeClr val="tx2"/>
          </a:solidFill>
          <a:effectLst>
            <a:glow rad="101600">
              <a:schemeClr val="bg2">
                <a:tint val="20000"/>
                <a:alpha val="60000"/>
              </a:schemeClr>
            </a:glow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"/>
        <a:buChar char="l"/>
        <a:defRPr kumimoji="1" sz="3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rgbClr val="C00000"/>
        </a:buClr>
        <a:buSzPct val="65000"/>
        <a:buFont typeface="Wingdings"/>
        <a:buChar char="l"/>
        <a:defRPr kumimoji="1" sz="28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rgbClr val="C00000"/>
        </a:buClr>
        <a:buSzPct val="60000"/>
        <a:buFont typeface="Wingdings"/>
        <a:buChar char="l"/>
        <a:defRPr kumimoji="1" sz="24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"/>
        <a:buChar char="l"/>
        <a:defRPr kumimoji="1" sz="20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55000"/>
        <a:buFont typeface="Wingdings"/>
        <a:buChar char="l"/>
        <a:defRPr kumimoji="1" sz="20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50000"/>
        <a:buFont typeface="Wingdings"/>
        <a:buChar char="l"/>
        <a:defRPr kumimoji="1" sz="1900">
          <a:solidFill>
            <a:schemeClr val="accent1">
              <a:shade val="50000"/>
            </a:schemeClr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"/>
        <a:buChar char="l"/>
        <a:defRPr kumimoji="1" lang="ja-JP" altLang="en-US" sz="1600" smtClean="0">
          <a:solidFill>
            <a:schemeClr val="accent1">
              <a:shade val="50000"/>
            </a:schemeClr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"/>
        <a:buChar char="l"/>
        <a:defRPr kumimoji="1" lang="ja-JP" altLang="en-US" sz="1600" smtClean="0">
          <a:solidFill>
            <a:schemeClr val="accent1">
              <a:shade val="50000"/>
            </a:schemeClr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"/>
        <a:buChar char="l"/>
        <a:defRPr kumimoji="1" lang="ja-JP" altLang="en-US" sz="1600" smtClean="0">
          <a:solidFill>
            <a:schemeClr val="accent1">
              <a:shade val="50000"/>
            </a:schemeClr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3.gif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3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3965072"/>
          </a:xfrm>
        </p:spPr>
        <p:txBody>
          <a:bodyPr>
            <a:normAutofit fontScale="85000" lnSpcReduction="20000"/>
          </a:bodyPr>
          <a:lstStyle/>
          <a:p>
            <a:pPr marL="109728" indent="0">
              <a:buNone/>
            </a:pPr>
            <a:r>
              <a:rPr kumimoji="1" lang="en-US" altLang="ja-JP" dirty="0" smtClean="0"/>
              <a:t> </a:t>
            </a:r>
            <a:endParaRPr lang="en-US" altLang="ja-JP" dirty="0" smtClean="0">
              <a:solidFill>
                <a:srgbClr val="002060"/>
              </a:solidFill>
            </a:endParaRPr>
          </a:p>
          <a:p>
            <a:r>
              <a:rPr kumimoji="1" lang="en-US" altLang="ja-JP" dirty="0" smtClean="0"/>
              <a:t>Established in 1957 </a:t>
            </a:r>
            <a:endParaRPr lang="en-US" altLang="ja-JP" dirty="0"/>
          </a:p>
          <a:p>
            <a:pPr marL="109728" indent="0">
              <a:buNone/>
            </a:pPr>
            <a:r>
              <a:rPr kumimoji="1" lang="en-US" altLang="ja-JP" sz="2200" dirty="0" smtClean="0"/>
              <a:t>     55 Years of Metal Surface Process Experiences</a:t>
            </a:r>
          </a:p>
          <a:p>
            <a:r>
              <a:rPr lang="en-US" altLang="ja-JP" dirty="0" smtClean="0"/>
              <a:t>Location</a:t>
            </a:r>
          </a:p>
          <a:p>
            <a:pPr marL="109728" indent="0">
              <a:buNone/>
            </a:pPr>
            <a:r>
              <a:rPr lang="en-US" altLang="ja-JP" dirty="0" smtClean="0"/>
              <a:t>    </a:t>
            </a:r>
            <a:r>
              <a:rPr lang="en-US" altLang="ja-JP" sz="2200" dirty="0" smtClean="0"/>
              <a:t>HQ = Hyogo, Japan </a:t>
            </a:r>
          </a:p>
          <a:p>
            <a:pPr marL="109728" indent="0">
              <a:buNone/>
            </a:pPr>
            <a:r>
              <a:rPr lang="en-US" altLang="ja-JP" sz="2200" dirty="0" smtClean="0"/>
              <a:t>     Himeji Factory = Hyogo, Japan</a:t>
            </a:r>
          </a:p>
          <a:p>
            <a:pPr marL="109728" indent="0">
              <a:buNone/>
            </a:pPr>
            <a:r>
              <a:rPr lang="en-US" altLang="ja-JP" sz="2200" dirty="0" smtClean="0"/>
              <a:t>     Kashiwa Factory = Chiba, Japan</a:t>
            </a:r>
          </a:p>
          <a:p>
            <a:pPr marL="109728" indent="0">
              <a:buNone/>
            </a:pPr>
            <a:r>
              <a:rPr lang="en-US" altLang="ja-JP" sz="2200" dirty="0" smtClean="0"/>
              <a:t>     Tohoku Factory = Aomori, Japan</a:t>
            </a:r>
          </a:p>
          <a:p>
            <a:r>
              <a:rPr lang="en-US" altLang="ja-JP" dirty="0" smtClean="0"/>
              <a:t>Subsidiary     </a:t>
            </a:r>
          </a:p>
          <a:p>
            <a:pPr marL="109728" indent="0">
              <a:buNone/>
            </a:pPr>
            <a:r>
              <a:rPr lang="en-US" altLang="ja-JP" dirty="0" smtClean="0"/>
              <a:t>     </a:t>
            </a:r>
            <a:r>
              <a:rPr lang="en-US" altLang="ja-JP" sz="2200" dirty="0" smtClean="0"/>
              <a:t>South Korea  </a:t>
            </a:r>
          </a:p>
          <a:p>
            <a:pPr marL="109728" indent="0">
              <a:buNone/>
            </a:pPr>
            <a:r>
              <a:rPr lang="en-US" altLang="ja-JP" sz="2200" dirty="0"/>
              <a:t> </a:t>
            </a:r>
            <a:r>
              <a:rPr lang="en-US" altLang="ja-JP" sz="2200" dirty="0" smtClean="0"/>
              <a:t>     China</a:t>
            </a:r>
            <a:endParaRPr kumimoji="1" lang="en-US" altLang="ja-JP" sz="2200" dirty="0" smtClean="0"/>
          </a:p>
          <a:p>
            <a:endParaRPr kumimoji="1" lang="ja-JP" altLang="en-US" dirty="0"/>
          </a:p>
        </p:txBody>
      </p:sp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7452843" y="6525344"/>
            <a:ext cx="1080120" cy="249349"/>
          </a:xfrm>
        </p:spPr>
        <p:txBody>
          <a:bodyPr/>
          <a:lstStyle/>
          <a:p>
            <a:fld id="{34CAE1C9-EB53-4D6A-81DA-AFCB6B671313}" type="datetime1">
              <a:rPr kumimoji="1" lang="en-US" altLang="ja-JP" smtClean="0"/>
              <a:pPr/>
              <a:t>3/1/2013</a:t>
            </a:fld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BF33B-007B-448D-B66D-636C70A4B82D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251520" y="116632"/>
            <a:ext cx="8370102" cy="1872208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           </a:t>
            </a:r>
            <a:r>
              <a:rPr lang="en-US" altLang="ja-JP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Marui Galvanizing Co ., Ltd.     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ja-JP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                  Corporate History</a:t>
            </a:r>
            <a:br>
              <a:rPr lang="en-US" altLang="ja-JP" dirty="0" smtClean="0">
                <a:latin typeface="Times New Roman" pitchFamily="18" charset="0"/>
                <a:cs typeface="Times New Roman" pitchFamily="18" charset="0"/>
              </a:rPr>
            </a:br>
            <a:endParaRPr kumimoji="1" lang="ja-JP" alt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Eric Iwabuchi\Desktop\MGmark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9014"/>
            <a:ext cx="864096" cy="880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Eric Iwabuchi\Desktop\275px-Himeji_Castle_The_Keep_Towers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91914" y="3789040"/>
            <a:ext cx="3172193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6876256" y="3794556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 smtClean="0">
                <a:solidFill>
                  <a:srgbClr val="FFFF00"/>
                </a:solidFill>
              </a:rPr>
              <a:t>Himeji Castle</a:t>
            </a:r>
            <a:endParaRPr kumimoji="1" lang="ja-JP" altLang="en-US" sz="1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503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8A12-F667-4E12-B0C3-A76310624757}" type="datetime1">
              <a:rPr kumimoji="1" lang="en-US" altLang="ja-JP" smtClean="0"/>
              <a:pPr/>
              <a:t>3/1/2013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BF33B-007B-448D-B66D-636C70A4B82D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  <p:sp>
        <p:nvSpPr>
          <p:cNvPr id="6" name="タイトル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　　　</a:t>
            </a:r>
            <a:r>
              <a:rPr lang="en-US" altLang="ja-JP" sz="3600" dirty="0" smtClean="0">
                <a:latin typeface="Mongolian Baiti" pitchFamily="66" charset="0"/>
                <a:cs typeface="Mongolian Baiti" pitchFamily="66" charset="0"/>
              </a:rPr>
              <a:t>Factory &amp;</a:t>
            </a:r>
            <a:r>
              <a:rPr kumimoji="1" lang="en-US" altLang="ja-JP" sz="3600" dirty="0" smtClean="0">
                <a:latin typeface="Mongolian Baiti" pitchFamily="66" charset="0"/>
                <a:cs typeface="Mongolian Baiti" pitchFamily="66" charset="0"/>
              </a:rPr>
              <a:t> Facility</a:t>
            </a:r>
            <a:endParaRPr kumimoji="1" lang="ja-JP" altLang="en-US" sz="3600" dirty="0">
              <a:latin typeface="Mongolian Baiti" pitchFamily="66" charset="0"/>
              <a:cs typeface="Mongolian Baiti" pitchFamily="66" charset="0"/>
            </a:endParaRPr>
          </a:p>
        </p:txBody>
      </p:sp>
      <p:pic>
        <p:nvPicPr>
          <p:cNvPr id="1028" name="Picture 4" descr="\\HDD\disk\カタログ\カタログ写真\千葉．柏\千葉柏工場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04348"/>
            <a:ext cx="3124794" cy="2386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5856" y="2872680"/>
            <a:ext cx="3248870" cy="2236973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80112" y="4149080"/>
            <a:ext cx="3353896" cy="2087811"/>
          </a:xfrm>
          <a:prstGeom prst="rect">
            <a:avLst/>
          </a:prstGeom>
        </p:spPr>
      </p:pic>
      <p:pic>
        <p:nvPicPr>
          <p:cNvPr id="18" name="Picture 2" descr="C:\Users\Eric Iwabuchi\Desktop\MGmark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6423" y="489734"/>
            <a:ext cx="566338" cy="576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テキスト ボックス 13"/>
          <p:cNvSpPr txBox="1"/>
          <p:nvPr/>
        </p:nvSpPr>
        <p:spPr>
          <a:xfrm>
            <a:off x="1133014" y="1290647"/>
            <a:ext cx="16921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0070C0"/>
                </a:solidFill>
              </a:rPr>
              <a:t>Kashiwa Factory</a:t>
            </a:r>
            <a:endParaRPr kumimoji="1" lang="ja-JP" altLang="en-US" sz="1400" dirty="0">
              <a:solidFill>
                <a:srgbClr val="0070C0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000191" y="2605014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0070C0"/>
                </a:solidFill>
              </a:rPr>
              <a:t>Inside the Factory</a:t>
            </a:r>
            <a:endParaRPr kumimoji="1" lang="ja-JP" altLang="en-US" sz="1400" dirty="0">
              <a:solidFill>
                <a:srgbClr val="0070C0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6804248" y="3892767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0070C0"/>
                </a:solidFill>
              </a:rPr>
              <a:t>RO Facility</a:t>
            </a:r>
            <a:endParaRPr kumimoji="1" lang="ja-JP" altLang="en-US" sz="1400" dirty="0">
              <a:solidFill>
                <a:srgbClr val="0070C0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364088" y="1672351"/>
            <a:ext cx="2880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 Reuse</a:t>
            </a:r>
          </a:p>
          <a:p>
            <a:r>
              <a:rPr lang="en-US" altLang="ja-JP" sz="2400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          Recycle</a:t>
            </a:r>
          </a:p>
          <a:p>
            <a:r>
              <a:rPr kumimoji="1" lang="en-US" altLang="ja-JP" sz="2400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                     Reduce</a:t>
            </a:r>
            <a:r>
              <a:rPr kumimoji="1" lang="en-US" altLang="ja-JP" sz="2400" dirty="0" smtClean="0">
                <a:solidFill>
                  <a:srgbClr val="FF33CC"/>
                </a:solidFill>
                <a:latin typeface="Mongolian Baiti" pitchFamily="66" charset="0"/>
                <a:cs typeface="Mongolian Baiti" pitchFamily="66" charset="0"/>
              </a:rPr>
              <a:t> </a:t>
            </a:r>
            <a:endParaRPr kumimoji="1" lang="ja-JP" altLang="en-US" sz="2400" dirty="0">
              <a:solidFill>
                <a:srgbClr val="FF33CC"/>
              </a:solidFill>
              <a:latin typeface="Mongolian Baiti" pitchFamily="66" charset="0"/>
              <a:cs typeface="Mongolian Baiti" pitchFamily="66" charset="0"/>
            </a:endParaRPr>
          </a:p>
        </p:txBody>
      </p:sp>
      <p:pic>
        <p:nvPicPr>
          <p:cNvPr id="1032" name="Picture 8" descr="\\HDD\disk\カタログ\電解研磨パンフレット\電解研磨カタログ\サニタリ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2761" y="4626259"/>
            <a:ext cx="1335087" cy="96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テキスト ボックス 18"/>
          <p:cNvSpPr txBox="1"/>
          <p:nvPr/>
        </p:nvSpPr>
        <p:spPr>
          <a:xfrm>
            <a:off x="1210895" y="4365383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solidFill>
                  <a:srgbClr val="0070C0"/>
                </a:solidFill>
              </a:rPr>
              <a:t>Recycled Metal</a:t>
            </a:r>
            <a:endParaRPr kumimoji="1" lang="ja-JP" altLang="en-US" sz="1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9882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コンテンツ プレースホルダー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2383" y="1554541"/>
            <a:ext cx="2520280" cy="2106646"/>
          </a:xfrm>
        </p:spPr>
      </p:pic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893E3-0A39-49AA-8BE2-537C5BDF0B13}" type="datetime1">
              <a:rPr kumimoji="1" lang="en-US" altLang="ja-JP" smtClean="0"/>
              <a:pPr/>
              <a:t>3/1/2013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BF33B-007B-448D-B66D-636C70A4B82D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  <p:sp>
        <p:nvSpPr>
          <p:cNvPr id="6" name="タイトル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mtClean="0"/>
              <a:t> </a:t>
            </a:r>
            <a:r>
              <a:rPr lang="en-US" altLang="ja-JP" sz="4400" b="0"/>
              <a:t> </a:t>
            </a:r>
            <a:r>
              <a:rPr lang="en-US" altLang="ja-JP" sz="4400" b="0" smtClean="0"/>
              <a:t>    </a:t>
            </a:r>
            <a:r>
              <a:rPr lang="en-US" altLang="ja-JP" sz="3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Varieties of </a:t>
            </a:r>
            <a:r>
              <a:rPr lang="en-US" altLang="ja-JP" sz="3600" b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36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Electro-polishing</a:t>
            </a:r>
            <a:endParaRPr kumimoji="1" lang="ja-JP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08101" y="3925777"/>
            <a:ext cx="1855934" cy="2493577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3160" y="4280087"/>
            <a:ext cx="2520280" cy="2124289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06900" y="2477724"/>
            <a:ext cx="3801201" cy="2661489"/>
          </a:xfrm>
          <a:prstGeom prst="rect">
            <a:avLst/>
          </a:prstGeom>
        </p:spPr>
      </p:pic>
      <p:pic>
        <p:nvPicPr>
          <p:cNvPr id="16" name="Picture 7" descr="\\HDD\disk\カタログ\カタログ写真\DSCF083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430778"/>
            <a:ext cx="2520280" cy="189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Eric Iwabuchi\Desktop\MGmark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6423" y="489734"/>
            <a:ext cx="566338" cy="576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テキスト ボックス 17"/>
          <p:cNvSpPr txBox="1"/>
          <p:nvPr/>
        </p:nvSpPr>
        <p:spPr>
          <a:xfrm>
            <a:off x="1182760" y="1276889"/>
            <a:ext cx="1624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/>
              <a:t>Vacuum EQPT </a:t>
            </a:r>
            <a:endParaRPr kumimoji="1" lang="ja-JP" altLang="en-US" sz="1400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899592" y="4012693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/>
              <a:t>Medical Use</a:t>
            </a:r>
            <a:endParaRPr kumimoji="1" lang="ja-JP" altLang="en-US" sz="1400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6372201" y="1218506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/>
              <a:t>Chamber for display </a:t>
            </a:r>
            <a:endParaRPr kumimoji="1" lang="ja-JP" altLang="en-US" sz="14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707904" y="2191217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/>
              <a:t>Chemical Tank</a:t>
            </a:r>
            <a:endParaRPr kumimoji="1" lang="ja-JP" altLang="en-US" sz="1400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894993" y="3711735"/>
            <a:ext cx="1440160" cy="280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Heat Exchanger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1709897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72892" y="1484784"/>
            <a:ext cx="8229600" cy="4525963"/>
          </a:xfrm>
        </p:spPr>
        <p:txBody>
          <a:bodyPr>
            <a:normAutofit fontScale="92500" lnSpcReduction="10000"/>
          </a:bodyPr>
          <a:lstStyle/>
          <a:p>
            <a:endParaRPr lang="en-US" altLang="ja-JP" dirty="0" smtClean="0"/>
          </a:p>
          <a:p>
            <a:r>
              <a:rPr lang="en-US" altLang="ja-JP" dirty="0" smtClean="0"/>
              <a:t>Highest </a:t>
            </a:r>
            <a:r>
              <a:rPr lang="en-US" altLang="ja-JP" dirty="0"/>
              <a:t>Electro-polishing </a:t>
            </a:r>
            <a:r>
              <a:rPr lang="en-US" altLang="ja-JP" dirty="0" smtClean="0"/>
              <a:t>Technology on</a:t>
            </a:r>
          </a:p>
          <a:p>
            <a:pPr marL="109728" indent="0">
              <a:buNone/>
            </a:pPr>
            <a:r>
              <a:rPr lang="en-US" altLang="ja-JP" dirty="0" smtClean="0"/>
              <a:t>   Metal Surface: </a:t>
            </a:r>
            <a:r>
              <a:rPr lang="en-US" altLang="ja-JP" dirty="0"/>
              <a:t>SUS, </a:t>
            </a:r>
            <a:r>
              <a:rPr lang="en-US" altLang="ja-JP" dirty="0" smtClean="0"/>
              <a:t>Al, </a:t>
            </a:r>
            <a:r>
              <a:rPr lang="en-US" altLang="ja-JP" dirty="0"/>
              <a:t>Ti, </a:t>
            </a:r>
            <a:r>
              <a:rPr lang="en-US" altLang="ja-JP" dirty="0" err="1" smtClean="0"/>
              <a:t>FeO</a:t>
            </a:r>
            <a:r>
              <a:rPr lang="en-US" altLang="ja-JP" dirty="0" smtClean="0"/>
              <a:t>, </a:t>
            </a:r>
            <a:r>
              <a:rPr lang="en-US" altLang="ja-JP" dirty="0" err="1" smtClean="0"/>
              <a:t>Nb</a:t>
            </a:r>
            <a:r>
              <a:rPr lang="en-US" altLang="ja-JP" dirty="0" smtClean="0"/>
              <a:t> &amp; etc.</a:t>
            </a:r>
            <a:endParaRPr lang="en-US" altLang="ja-JP" dirty="0"/>
          </a:p>
          <a:p>
            <a:pPr marL="109728" indent="0">
              <a:buNone/>
            </a:pPr>
            <a:r>
              <a:rPr lang="en-US" altLang="ja-JP" dirty="0" smtClean="0"/>
              <a:t> </a:t>
            </a:r>
          </a:p>
          <a:p>
            <a:r>
              <a:rPr lang="en-US" altLang="ja-JP" dirty="0" smtClean="0"/>
              <a:t>Participate as an EP Supplier into the Linear Accelerating World</a:t>
            </a:r>
            <a:endParaRPr lang="en-US" altLang="ja-JP" dirty="0"/>
          </a:p>
          <a:p>
            <a:endParaRPr lang="en-US" altLang="ja-JP" dirty="0" smtClean="0"/>
          </a:p>
          <a:p>
            <a:r>
              <a:rPr lang="en-US" altLang="ja-JP" dirty="0" smtClean="0"/>
              <a:t>Vertical EP Mass-Production </a:t>
            </a:r>
            <a:r>
              <a:rPr lang="en-US" altLang="ja-JP" dirty="0"/>
              <a:t>in the most efficient &amp; </a:t>
            </a:r>
            <a:r>
              <a:rPr lang="en-US" altLang="ja-JP" dirty="0" smtClean="0"/>
              <a:t>appropriate way</a:t>
            </a:r>
          </a:p>
          <a:p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pPr marL="109728" indent="0">
              <a:buNone/>
            </a:pPr>
            <a:endParaRPr lang="en-US" altLang="ja-JP" dirty="0"/>
          </a:p>
          <a:p>
            <a:pPr marL="109728" indent="0">
              <a:buNone/>
            </a:pPr>
            <a:endParaRPr lang="en-US" altLang="ja-JP" dirty="0" smtClean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BF57-7F25-474B-A917-8FC423629CA5}" type="datetime1">
              <a:rPr kumimoji="1" lang="en-US" altLang="ja-JP" smtClean="0"/>
              <a:pPr/>
              <a:t>3/1/2013</a:t>
            </a:fld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BF33B-007B-448D-B66D-636C70A4B82D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395805"/>
            <a:ext cx="8229600" cy="1143000"/>
          </a:xfrm>
        </p:spPr>
        <p:txBody>
          <a:bodyPr/>
          <a:lstStyle/>
          <a:p>
            <a:pPr algn="l"/>
            <a:r>
              <a:rPr kumimoji="1" lang="en-US" altLang="ja-JP" b="0" dirty="0" smtClean="0">
                <a:latin typeface="Times New Roman" pitchFamily="18" charset="0"/>
                <a:cs typeface="Times New Roman" pitchFamily="18" charset="0"/>
              </a:rPr>
              <a:t>       We are heading for </a:t>
            </a:r>
            <a:endParaRPr kumimoji="1" lang="ja-JP" altLang="en-US" b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Eric Iwabuchi\Desktop\MGmark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715921"/>
            <a:ext cx="496272" cy="505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4168" y="332656"/>
            <a:ext cx="2369372" cy="1579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2528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ja-JP" sz="3200" dirty="0" smtClean="0"/>
              <a:t>New Method of Vertical Electro-Polishing on ILC Cavity</a:t>
            </a:r>
            <a:endParaRPr kumimoji="1" lang="ja-JP" altLang="en-US" sz="32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 smtClean="0"/>
              <a:t>As a Result of Joint Research with KEK.</a:t>
            </a:r>
            <a:endParaRPr kumimoji="1" lang="ja-JP" altLang="en-US" dirty="0"/>
          </a:p>
        </p:txBody>
      </p:sp>
      <p:sp>
        <p:nvSpPr>
          <p:cNvPr id="4" name="サブタイトル 2"/>
          <p:cNvSpPr txBox="1">
            <a:spLocks/>
          </p:cNvSpPr>
          <p:nvPr/>
        </p:nvSpPr>
        <p:spPr>
          <a:xfrm>
            <a:off x="827584" y="4437112"/>
            <a:ext cx="7358114" cy="1224136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Pct val="80000"/>
              <a:buFont typeface="Wingdings"/>
              <a:buNone/>
              <a:tabLst/>
              <a:defRPr/>
            </a:pPr>
            <a:endParaRPr lang="en-US" altLang="ja-JP" sz="3200" kern="0" dirty="0">
              <a:solidFill>
                <a:schemeClr val="tx2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Pct val="80000"/>
              <a:buFont typeface="Wingdings"/>
              <a:buNone/>
              <a:tabLst/>
              <a:defRPr/>
            </a:pPr>
            <a:r>
              <a:rPr lang="en-US" altLang="ja-JP" sz="3200" kern="0" noProof="0" dirty="0" smtClean="0">
                <a:solidFill>
                  <a:schemeClr val="tx2"/>
                </a:solidFill>
              </a:rPr>
              <a:t>Marui Galvanizing </a:t>
            </a:r>
            <a:r>
              <a:rPr lang="en-US" altLang="ja-JP" sz="3200" kern="0" noProof="0" dirty="0" err="1" smtClean="0">
                <a:solidFill>
                  <a:schemeClr val="tx2"/>
                </a:solidFill>
              </a:rPr>
              <a:t>Co.,Ltd</a:t>
            </a:r>
            <a:r>
              <a:rPr lang="en-US" altLang="ja-JP" sz="3200" kern="0" noProof="0" dirty="0" smtClean="0">
                <a:solidFill>
                  <a:schemeClr val="tx2"/>
                </a:solidFill>
              </a:rPr>
              <a:t>.</a:t>
            </a:r>
            <a:endParaRPr kumimoji="1" lang="ja-JP" altLang="en-US" sz="3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A45E5-AC66-497F-BB3D-6398E7275CCE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60BDC-9597-4D25-A13D-906FB8DE5B6E}" type="datetime1">
              <a:rPr kumimoji="1" lang="en-US" altLang="ja-JP" smtClean="0"/>
              <a:pPr/>
              <a:t>3/1/2013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ja-JP" dirty="0" smtClean="0"/>
              <a:t>Introduction</a:t>
            </a:r>
            <a:endParaRPr kumimoji="1" lang="ja-JP" altLang="en-US" dirty="0"/>
          </a:p>
        </p:txBody>
      </p:sp>
      <p:sp>
        <p:nvSpPr>
          <p:cNvPr id="5" name="コンテンツ プレースホル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ja-JP" alt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ja-JP" alt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1" lang="en-US" altLang="ja-JP" dirty="0" smtClean="0">
                <a:latin typeface="Georgia" pitchFamily="18" charset="0"/>
                <a:cs typeface="Times New Roman" pitchFamily="18" charset="0"/>
              </a:rPr>
              <a:t>Tha</a:t>
            </a:r>
            <a:r>
              <a:rPr lang="en-US" altLang="ja-JP" dirty="0" smtClean="0">
                <a:latin typeface="Georgia" pitchFamily="18" charset="0"/>
                <a:cs typeface="Times New Roman" pitchFamily="18" charset="0"/>
              </a:rPr>
              <a:t>nks to the joint research with KEK on ILC, </a:t>
            </a:r>
            <a:r>
              <a:rPr kumimoji="1" lang="en-US" altLang="ja-JP" dirty="0" smtClean="0">
                <a:latin typeface="Georgia" pitchFamily="18" charset="0"/>
                <a:cs typeface="Times New Roman" pitchFamily="18" charset="0"/>
              </a:rPr>
              <a:t>we have been studying vertical electro-polishing</a:t>
            </a:r>
            <a:r>
              <a:rPr lang="ja-JP" altLang="en-US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en-US" altLang="ja-JP" dirty="0" smtClean="0">
                <a:latin typeface="Georgia" pitchFamily="18" charset="0"/>
                <a:cs typeface="Times New Roman" pitchFamily="18" charset="0"/>
              </a:rPr>
              <a:t>on ILC cavity since June 2012.</a:t>
            </a:r>
          </a:p>
          <a:p>
            <a:pPr>
              <a:buNone/>
            </a:pPr>
            <a:r>
              <a:rPr lang="en-US" altLang="ja-JP" dirty="0">
                <a:latin typeface="Georgia" pitchFamily="18" charset="0"/>
                <a:cs typeface="Times New Roman" pitchFamily="18" charset="0"/>
              </a:rPr>
              <a:t> </a:t>
            </a:r>
            <a:r>
              <a:rPr lang="en-US" altLang="ja-JP" dirty="0" smtClean="0">
                <a:latin typeface="Georgia" pitchFamily="18" charset="0"/>
                <a:cs typeface="Times New Roman" pitchFamily="18" charset="0"/>
              </a:rPr>
              <a:t>   We, </a:t>
            </a:r>
            <a:r>
              <a:rPr kumimoji="1" lang="en-US" altLang="ja-JP" dirty="0" smtClean="0">
                <a:latin typeface="Georgia" pitchFamily="18" charset="0"/>
                <a:cs typeface="Times New Roman" pitchFamily="18" charset="0"/>
              </a:rPr>
              <a:t>Marui Galvanizing Co. Ltd, are  under development of very unique new vertical electro-polishing method herein in cooperation with KEK/ILC group. </a:t>
            </a:r>
            <a:endParaRPr kumimoji="1" lang="ja-JP" altLang="en-US" dirty="0"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A45E5-AC66-497F-BB3D-6398E7275CCE}" type="slidenum">
              <a:rPr kumimoji="1" lang="ja-JP" altLang="en-US" smtClean="0"/>
              <a:pPr/>
              <a:t>6</a:t>
            </a:fld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F3FE1-3165-4B9A-9844-965A5B491048}" type="datetime1">
              <a:rPr kumimoji="1" lang="en-US" altLang="ja-JP" smtClean="0"/>
              <a:pPr/>
              <a:t>3/1/2013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kumimoji="1" lang="en-US" altLang="ja-JP" dirty="0" smtClean="0"/>
              <a:t> Contents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28596" y="1614477"/>
            <a:ext cx="8229600" cy="426279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1.  Outstanding issues </a:t>
            </a:r>
            <a:r>
              <a:rPr lang="en-US" altLang="ja-JP" sz="2800" dirty="0" smtClean="0">
                <a:latin typeface="Times New Roman" pitchFamily="18" charset="0"/>
                <a:cs typeface="Times New Roman" pitchFamily="18" charset="0"/>
              </a:rPr>
              <a:t>(by using SUS model)</a:t>
            </a:r>
          </a:p>
          <a:p>
            <a:pPr>
              <a:buNone/>
            </a:pPr>
            <a:r>
              <a:rPr lang="en-US" altLang="ja-JP" sz="2800" dirty="0" smtClean="0">
                <a:latin typeface="Georgia" pitchFamily="18" charset="0"/>
              </a:rPr>
              <a:t>      </a:t>
            </a:r>
            <a:r>
              <a:rPr lang="en-US" altLang="ja-JP" sz="2800" dirty="0" smtClean="0">
                <a:latin typeface="Times New Roman" pitchFamily="18" charset="0"/>
                <a:cs typeface="Times New Roman" pitchFamily="18" charset="0"/>
              </a:rPr>
              <a:t>Removal of hydrogen </a:t>
            </a:r>
            <a:r>
              <a:rPr lang="en-US" altLang="ja-JP" sz="2800" dirty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altLang="ja-JP" sz="2800" dirty="0" smtClean="0">
                <a:latin typeface="Times New Roman" pitchFamily="18" charset="0"/>
                <a:cs typeface="Times New Roman" pitchFamily="18" charset="0"/>
              </a:rPr>
              <a:t>as generated while EP.</a:t>
            </a:r>
            <a:endParaRPr lang="en-US" altLang="ja-JP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2.  Approach &amp; effort</a:t>
            </a:r>
          </a:p>
          <a:p>
            <a:pPr>
              <a:buNone/>
            </a:pP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     Development of </a:t>
            </a:r>
            <a:r>
              <a:rPr lang="en-US" altLang="ja-JP" dirty="0" err="1" smtClean="0">
                <a:latin typeface="Arial Black" pitchFamily="34" charset="0"/>
                <a:cs typeface="Times New Roman" pitchFamily="18" charset="0"/>
              </a:rPr>
              <a:t>i</a:t>
            </a:r>
            <a:r>
              <a:rPr lang="en-US" altLang="ja-JP" dirty="0" smtClean="0">
                <a:latin typeface="Arial Black" pitchFamily="34" charset="0"/>
                <a:cs typeface="Times New Roman" pitchFamily="18" charset="0"/>
              </a:rPr>
              <a:t>-cathode “Ninja”</a:t>
            </a:r>
            <a:r>
              <a:rPr lang="ja-JP" altLang="en-US" dirty="0">
                <a:latin typeface="Arial Black" pitchFamily="34" charset="0"/>
              </a:rPr>
              <a:t> </a:t>
            </a:r>
            <a:r>
              <a:rPr lang="en-US" altLang="ja-JP" baseline="30000" dirty="0" smtClean="0">
                <a:latin typeface="Arial Black" pitchFamily="34" charset="0"/>
              </a:rPr>
              <a:t>TM</a:t>
            </a:r>
          </a:p>
          <a:p>
            <a:pPr>
              <a:buNone/>
            </a:pPr>
            <a:r>
              <a:rPr lang="en-US" altLang="ja-JP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baseline="300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Features of the </a:t>
            </a:r>
            <a:r>
              <a:rPr lang="en-US" altLang="ja-JP" dirty="0" err="1">
                <a:solidFill>
                  <a:srgbClr val="975C1E"/>
                </a:solidFill>
                <a:latin typeface="Arial Black" pitchFamily="34" charset="0"/>
                <a:cs typeface="Times New Roman" pitchFamily="18" charset="0"/>
              </a:rPr>
              <a:t>i</a:t>
            </a:r>
            <a:r>
              <a:rPr lang="en-US" altLang="ja-JP" dirty="0">
                <a:solidFill>
                  <a:srgbClr val="975C1E"/>
                </a:solidFill>
                <a:latin typeface="Arial Black" pitchFamily="34" charset="0"/>
                <a:cs typeface="Times New Roman" pitchFamily="18" charset="0"/>
              </a:rPr>
              <a:t>-cathode “Ninja”</a:t>
            </a:r>
            <a:r>
              <a:rPr lang="ja-JP" altLang="en-US" dirty="0">
                <a:solidFill>
                  <a:srgbClr val="975C1E"/>
                </a:solidFill>
                <a:latin typeface="Arial Black" pitchFamily="34" charset="0"/>
              </a:rPr>
              <a:t> </a:t>
            </a:r>
            <a:r>
              <a:rPr lang="en-US" altLang="ja-JP" baseline="30000" dirty="0">
                <a:solidFill>
                  <a:srgbClr val="975C1E"/>
                </a:solidFill>
                <a:latin typeface="Arial Black" pitchFamily="34" charset="0"/>
              </a:rPr>
              <a:t>TM </a:t>
            </a:r>
            <a:r>
              <a:rPr lang="ja-JP" altLang="en-US" sz="3600" baseline="30000" dirty="0">
                <a:latin typeface="Times New Roman" pitchFamily="18" charset="0"/>
                <a:cs typeface="Times New Roman" pitchFamily="18" charset="0"/>
              </a:rPr>
              <a:t>　</a:t>
            </a:r>
            <a:r>
              <a:rPr lang="ja-JP" altLang="en-US" sz="3600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ja-JP" altLang="en-US" sz="3600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en-US" altLang="ja-JP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altLang="ja-JP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36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Features of integrated new VEP system.</a:t>
            </a:r>
            <a:endParaRPr lang="en-US" altLang="ja-JP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3.  Next step plan 1 &amp; 2</a:t>
            </a:r>
          </a:p>
          <a:p>
            <a:pPr>
              <a:buNone/>
            </a:pPr>
            <a:endParaRPr kumimoji="1" lang="en-US" altLang="ja-JP" sz="28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A45E5-AC66-497F-BB3D-6398E7275CCE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49D9-BF1A-4B40-8D61-BC3684A92ACC}" type="datetime1">
              <a:rPr kumimoji="1" lang="en-US" altLang="ja-JP" smtClean="0"/>
              <a:pPr/>
              <a:t>3/1/2013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ja-JP" dirty="0" smtClean="0"/>
              <a:t>1. Outstanding Issues</a:t>
            </a:r>
            <a:endParaRPr kumimoji="1" lang="ja-JP" altLang="en-US" dirty="0"/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half" idx="2"/>
          </p:nvPr>
        </p:nvSpPr>
        <p:spPr>
          <a:xfrm>
            <a:off x="4283968" y="1556793"/>
            <a:ext cx="4464496" cy="41044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According </a:t>
            </a:r>
            <a:r>
              <a:rPr lang="en-US" altLang="ja-JP" sz="2400" dirty="0">
                <a:latin typeface="Times New Roman" pitchFamily="18" charset="0"/>
                <a:cs typeface="Times New Roman" pitchFamily="18" charset="0"/>
              </a:rPr>
              <a:t>to our past </a:t>
            </a: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several experiments by </a:t>
            </a:r>
            <a:r>
              <a:rPr lang="en-US" altLang="ja-JP" sz="2400" dirty="0">
                <a:latin typeface="Times New Roman" pitchFamily="18" charset="0"/>
                <a:cs typeface="Times New Roman" pitchFamily="18" charset="0"/>
              </a:rPr>
              <a:t>using SUS Cavity, lower part of </a:t>
            </a: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cavity was </a:t>
            </a:r>
            <a:r>
              <a:rPr lang="en-US" altLang="ja-JP" sz="2400" dirty="0">
                <a:latin typeface="Times New Roman" pitchFamily="18" charset="0"/>
                <a:cs typeface="Times New Roman" pitchFamily="18" charset="0"/>
              </a:rPr>
              <a:t>well </a:t>
            </a: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electro-polished, however</a:t>
            </a:r>
            <a:r>
              <a:rPr lang="en-US" altLang="ja-JP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upper part </a:t>
            </a:r>
            <a:r>
              <a:rPr lang="en-US" altLang="ja-JP" sz="2400" dirty="0">
                <a:latin typeface="Times New Roman" pitchFamily="18" charset="0"/>
                <a:cs typeface="Times New Roman" pitchFamily="18" charset="0"/>
              </a:rPr>
              <a:t>of cavity was not well </a:t>
            </a: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polished</a:t>
            </a:r>
            <a:r>
              <a:rPr lang="en-US" altLang="ja-JP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  We </a:t>
            </a:r>
            <a:r>
              <a:rPr lang="en-US" altLang="ja-JP" sz="2400" dirty="0">
                <a:latin typeface="Times New Roman" pitchFamily="18" charset="0"/>
                <a:cs typeface="Times New Roman" pitchFamily="18" charset="0"/>
              </a:rPr>
              <a:t>suppose </a:t>
            </a: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this because the electric current did </a:t>
            </a:r>
            <a:r>
              <a:rPr lang="en-US" altLang="ja-JP" sz="2400" dirty="0">
                <a:latin typeface="Times New Roman" pitchFamily="18" charset="0"/>
                <a:cs typeface="Times New Roman" pitchFamily="18" charset="0"/>
              </a:rPr>
              <a:t>not flow evenly due to </a:t>
            </a: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the hydrogen gas generated </a:t>
            </a:r>
            <a:r>
              <a:rPr lang="en-US" altLang="ja-JP" sz="2400" dirty="0">
                <a:latin typeface="Times New Roman" pitchFamily="18" charset="0"/>
                <a:cs typeface="Times New Roman" pitchFamily="18" charset="0"/>
              </a:rPr>
              <a:t>during </a:t>
            </a: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EP process.</a:t>
            </a:r>
            <a:endParaRPr kumimoji="1" lang="ja-JP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グループ化 4"/>
          <p:cNvGrpSpPr/>
          <p:nvPr/>
        </p:nvGrpSpPr>
        <p:grpSpPr>
          <a:xfrm>
            <a:off x="949802" y="1882194"/>
            <a:ext cx="2435681" cy="4433921"/>
            <a:chOff x="949802" y="1844824"/>
            <a:chExt cx="2435681" cy="4433921"/>
          </a:xfrm>
        </p:grpSpPr>
        <p:sp>
          <p:nvSpPr>
            <p:cNvPr id="118" name="円/楕円 117"/>
            <p:cNvSpPr>
              <a:spLocks noChangeAspect="1"/>
            </p:cNvSpPr>
            <p:nvPr/>
          </p:nvSpPr>
          <p:spPr>
            <a:xfrm>
              <a:off x="949802" y="4761148"/>
              <a:ext cx="2426609" cy="1378269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6" name="円/楕円 85"/>
            <p:cNvSpPr>
              <a:spLocks noChangeAspect="1"/>
            </p:cNvSpPr>
            <p:nvPr/>
          </p:nvSpPr>
          <p:spPr>
            <a:xfrm>
              <a:off x="958242" y="1997196"/>
              <a:ext cx="2426609" cy="1378269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0" name="円/楕円 89"/>
            <p:cNvSpPr>
              <a:spLocks noChangeAspect="1"/>
            </p:cNvSpPr>
            <p:nvPr/>
          </p:nvSpPr>
          <p:spPr>
            <a:xfrm>
              <a:off x="958874" y="3370972"/>
              <a:ext cx="2426609" cy="1378269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1" name="正方形/長方形 90"/>
            <p:cNvSpPr>
              <a:spLocks/>
            </p:cNvSpPr>
            <p:nvPr/>
          </p:nvSpPr>
          <p:spPr>
            <a:xfrm>
              <a:off x="1631131" y="3236498"/>
              <a:ext cx="1067591" cy="25231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92" name="直線コネクタ 91"/>
            <p:cNvCxnSpPr/>
            <p:nvPr/>
          </p:nvCxnSpPr>
          <p:spPr>
            <a:xfrm>
              <a:off x="1622727" y="3295248"/>
              <a:ext cx="2859" cy="15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正方形/長方形 94"/>
            <p:cNvSpPr>
              <a:spLocks/>
            </p:cNvSpPr>
            <p:nvPr/>
          </p:nvSpPr>
          <p:spPr>
            <a:xfrm>
              <a:off x="1626811" y="4619927"/>
              <a:ext cx="1067591" cy="25231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96" name="直線コネクタ 95"/>
            <p:cNvCxnSpPr/>
            <p:nvPr/>
          </p:nvCxnSpPr>
          <p:spPr>
            <a:xfrm>
              <a:off x="1619557" y="4662347"/>
              <a:ext cx="2859" cy="17226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線コネクタ 96"/>
            <p:cNvCxnSpPr/>
            <p:nvPr/>
          </p:nvCxnSpPr>
          <p:spPr>
            <a:xfrm>
              <a:off x="2696748" y="4668635"/>
              <a:ext cx="2859" cy="17226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直線コネクタ 125"/>
            <p:cNvCxnSpPr/>
            <p:nvPr/>
          </p:nvCxnSpPr>
          <p:spPr>
            <a:xfrm>
              <a:off x="1675773" y="4749870"/>
              <a:ext cx="97053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  <a:effectLst>
              <a:glow rad="38100">
                <a:schemeClr val="accent6">
                  <a:lumMod val="40000"/>
                  <a:lumOff val="60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線コネクタ 126"/>
            <p:cNvCxnSpPr/>
            <p:nvPr/>
          </p:nvCxnSpPr>
          <p:spPr>
            <a:xfrm>
              <a:off x="1675773" y="3371601"/>
              <a:ext cx="97053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  <a:effectLst>
              <a:glow rad="38100">
                <a:schemeClr val="accent6">
                  <a:lumMod val="40000"/>
                  <a:lumOff val="60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正方形/長方形 132"/>
            <p:cNvSpPr>
              <a:spLocks/>
            </p:cNvSpPr>
            <p:nvPr/>
          </p:nvSpPr>
          <p:spPr>
            <a:xfrm>
              <a:off x="1631344" y="6026430"/>
              <a:ext cx="1067591" cy="25231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34" name="直線コネクタ 133"/>
            <p:cNvCxnSpPr/>
            <p:nvPr/>
          </p:nvCxnSpPr>
          <p:spPr>
            <a:xfrm>
              <a:off x="1629472" y="6068850"/>
              <a:ext cx="2859" cy="17226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直線コネクタ 134"/>
            <p:cNvCxnSpPr/>
            <p:nvPr/>
          </p:nvCxnSpPr>
          <p:spPr>
            <a:xfrm>
              <a:off x="2701282" y="6071872"/>
              <a:ext cx="2859" cy="17226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線コネクタ 135"/>
            <p:cNvCxnSpPr/>
            <p:nvPr/>
          </p:nvCxnSpPr>
          <p:spPr>
            <a:xfrm>
              <a:off x="1675986" y="6161533"/>
              <a:ext cx="97053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  <a:effectLst>
              <a:glow rad="38100">
                <a:schemeClr val="accent6">
                  <a:lumMod val="40000"/>
                  <a:lumOff val="60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正方形/長方形 136"/>
            <p:cNvSpPr>
              <a:spLocks/>
            </p:cNvSpPr>
            <p:nvPr/>
          </p:nvSpPr>
          <p:spPr>
            <a:xfrm>
              <a:off x="1640322" y="1844824"/>
              <a:ext cx="1067591" cy="25231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38" name="直線コネクタ 137"/>
            <p:cNvCxnSpPr/>
            <p:nvPr/>
          </p:nvCxnSpPr>
          <p:spPr>
            <a:xfrm>
              <a:off x="1631918" y="1890510"/>
              <a:ext cx="2859" cy="17226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線コネクタ 138"/>
            <p:cNvCxnSpPr/>
            <p:nvPr/>
          </p:nvCxnSpPr>
          <p:spPr>
            <a:xfrm>
              <a:off x="2710259" y="1893532"/>
              <a:ext cx="2859" cy="17226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直線コネクタ 139"/>
            <p:cNvCxnSpPr/>
            <p:nvPr/>
          </p:nvCxnSpPr>
          <p:spPr>
            <a:xfrm>
              <a:off x="1684963" y="1979927"/>
              <a:ext cx="97053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  <a:effectLst>
              <a:glow rad="38100">
                <a:schemeClr val="accent6">
                  <a:lumMod val="40000"/>
                  <a:lumOff val="60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直線コネクタ 140"/>
            <p:cNvCxnSpPr/>
            <p:nvPr/>
          </p:nvCxnSpPr>
          <p:spPr>
            <a:xfrm>
              <a:off x="2699792" y="3294782"/>
              <a:ext cx="2859" cy="15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雲 141"/>
            <p:cNvSpPr/>
            <p:nvPr/>
          </p:nvSpPr>
          <p:spPr>
            <a:xfrm>
              <a:off x="1219269" y="2375705"/>
              <a:ext cx="180000" cy="108000"/>
            </a:xfrm>
            <a:prstGeom prst="cloud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3" name="雲 142"/>
            <p:cNvSpPr/>
            <p:nvPr/>
          </p:nvSpPr>
          <p:spPr>
            <a:xfrm>
              <a:off x="1304501" y="2231689"/>
              <a:ext cx="180000" cy="108000"/>
            </a:xfrm>
            <a:prstGeom prst="cloud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4" name="雲 143"/>
            <p:cNvSpPr/>
            <p:nvPr/>
          </p:nvSpPr>
          <p:spPr>
            <a:xfrm>
              <a:off x="1530253" y="2102265"/>
              <a:ext cx="180000" cy="108000"/>
            </a:xfrm>
            <a:prstGeom prst="cloud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5" name="雲 144"/>
            <p:cNvSpPr/>
            <p:nvPr/>
          </p:nvSpPr>
          <p:spPr>
            <a:xfrm>
              <a:off x="2692994" y="2135888"/>
              <a:ext cx="180000" cy="108000"/>
            </a:xfrm>
            <a:prstGeom prst="cloud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6" name="雲 145"/>
            <p:cNvSpPr/>
            <p:nvPr/>
          </p:nvSpPr>
          <p:spPr>
            <a:xfrm>
              <a:off x="1035925" y="2448665"/>
              <a:ext cx="180000" cy="108000"/>
            </a:xfrm>
            <a:prstGeom prst="cloud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7" name="雲 146"/>
            <p:cNvSpPr/>
            <p:nvPr/>
          </p:nvSpPr>
          <p:spPr>
            <a:xfrm>
              <a:off x="2873034" y="2244864"/>
              <a:ext cx="180000" cy="108000"/>
            </a:xfrm>
            <a:prstGeom prst="cloud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8" name="雲 147"/>
            <p:cNvSpPr/>
            <p:nvPr/>
          </p:nvSpPr>
          <p:spPr>
            <a:xfrm>
              <a:off x="3017010" y="2304224"/>
              <a:ext cx="180000" cy="108000"/>
            </a:xfrm>
            <a:prstGeom prst="cloud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9" name="雲 148"/>
            <p:cNvSpPr/>
            <p:nvPr/>
          </p:nvSpPr>
          <p:spPr>
            <a:xfrm>
              <a:off x="3148410" y="2472560"/>
              <a:ext cx="180000" cy="108000"/>
            </a:xfrm>
            <a:prstGeom prst="cloud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0" name="雲 149"/>
            <p:cNvSpPr/>
            <p:nvPr/>
          </p:nvSpPr>
          <p:spPr>
            <a:xfrm>
              <a:off x="1147626" y="3684473"/>
              <a:ext cx="180000" cy="108000"/>
            </a:xfrm>
            <a:prstGeom prst="cloud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1" name="雲 150"/>
            <p:cNvSpPr/>
            <p:nvPr/>
          </p:nvSpPr>
          <p:spPr>
            <a:xfrm>
              <a:off x="1314698" y="3560513"/>
              <a:ext cx="180000" cy="108000"/>
            </a:xfrm>
            <a:prstGeom prst="cloud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2" name="雲 151"/>
            <p:cNvSpPr/>
            <p:nvPr/>
          </p:nvSpPr>
          <p:spPr>
            <a:xfrm>
              <a:off x="1540450" y="3470417"/>
              <a:ext cx="180000" cy="108000"/>
            </a:xfrm>
            <a:prstGeom prst="cloud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3" name="雲 152"/>
            <p:cNvSpPr/>
            <p:nvPr/>
          </p:nvSpPr>
          <p:spPr>
            <a:xfrm>
              <a:off x="2699792" y="3569859"/>
              <a:ext cx="180000" cy="108000"/>
            </a:xfrm>
            <a:prstGeom prst="cloud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4" name="雲 153"/>
            <p:cNvSpPr/>
            <p:nvPr/>
          </p:nvSpPr>
          <p:spPr>
            <a:xfrm>
              <a:off x="1046122" y="3816817"/>
              <a:ext cx="180000" cy="108000"/>
            </a:xfrm>
            <a:prstGeom prst="cloud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5" name="雲 154"/>
            <p:cNvSpPr/>
            <p:nvPr/>
          </p:nvSpPr>
          <p:spPr>
            <a:xfrm>
              <a:off x="2899496" y="3610011"/>
              <a:ext cx="180000" cy="108000"/>
            </a:xfrm>
            <a:prstGeom prst="cloud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6" name="雲 155"/>
            <p:cNvSpPr/>
            <p:nvPr/>
          </p:nvSpPr>
          <p:spPr>
            <a:xfrm>
              <a:off x="3023808" y="3738195"/>
              <a:ext cx="180000" cy="108000"/>
            </a:xfrm>
            <a:prstGeom prst="cloud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7" name="雲 156"/>
            <p:cNvSpPr/>
            <p:nvPr/>
          </p:nvSpPr>
          <p:spPr>
            <a:xfrm>
              <a:off x="3155208" y="3886867"/>
              <a:ext cx="180000" cy="108000"/>
            </a:xfrm>
            <a:prstGeom prst="cloud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8" name="雲 157"/>
            <p:cNvSpPr/>
            <p:nvPr/>
          </p:nvSpPr>
          <p:spPr>
            <a:xfrm>
              <a:off x="1084870" y="5165298"/>
              <a:ext cx="180000" cy="108000"/>
            </a:xfrm>
            <a:prstGeom prst="cloud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9" name="雲 158"/>
            <p:cNvSpPr/>
            <p:nvPr/>
          </p:nvSpPr>
          <p:spPr>
            <a:xfrm>
              <a:off x="1310934" y="5021282"/>
              <a:ext cx="180000" cy="108000"/>
            </a:xfrm>
            <a:prstGeom prst="cloud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0" name="雲 159"/>
            <p:cNvSpPr/>
            <p:nvPr/>
          </p:nvSpPr>
          <p:spPr>
            <a:xfrm>
              <a:off x="1507190" y="4862362"/>
              <a:ext cx="180000" cy="108000"/>
            </a:xfrm>
            <a:prstGeom prst="cloud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1" name="雲 160"/>
            <p:cNvSpPr/>
            <p:nvPr/>
          </p:nvSpPr>
          <p:spPr>
            <a:xfrm>
              <a:off x="2652206" y="4892008"/>
              <a:ext cx="180000" cy="108000"/>
            </a:xfrm>
            <a:prstGeom prst="cloud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2" name="雲 161"/>
            <p:cNvSpPr/>
            <p:nvPr/>
          </p:nvSpPr>
          <p:spPr>
            <a:xfrm>
              <a:off x="963702" y="5346410"/>
              <a:ext cx="180000" cy="108000"/>
            </a:xfrm>
            <a:prstGeom prst="cloud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3" name="雲 162"/>
            <p:cNvSpPr/>
            <p:nvPr/>
          </p:nvSpPr>
          <p:spPr>
            <a:xfrm>
              <a:off x="2861742" y="5030872"/>
              <a:ext cx="180000" cy="108000"/>
            </a:xfrm>
            <a:prstGeom prst="cloud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4" name="雲 163"/>
            <p:cNvSpPr/>
            <p:nvPr/>
          </p:nvSpPr>
          <p:spPr>
            <a:xfrm>
              <a:off x="3005718" y="5208216"/>
              <a:ext cx="180000" cy="108000"/>
            </a:xfrm>
            <a:prstGeom prst="cloud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5" name="雲 164"/>
            <p:cNvSpPr/>
            <p:nvPr/>
          </p:nvSpPr>
          <p:spPr>
            <a:xfrm>
              <a:off x="3166614" y="5337224"/>
              <a:ext cx="180000" cy="108000"/>
            </a:xfrm>
            <a:prstGeom prst="cloud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A45E5-AC66-497F-BB3D-6398E7275CCE}" type="slidenum">
              <a:rPr kumimoji="1" lang="ja-JP" altLang="en-US" smtClean="0"/>
              <a:pPr/>
              <a:t>8</a:t>
            </a:fld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19F96-3DFE-4EE7-8B9E-F6676E7140AC}" type="datetime1">
              <a:rPr kumimoji="1" lang="en-US" altLang="ja-JP" smtClean="0"/>
              <a:pPr/>
              <a:t>3/1/2013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14682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29208" y="557808"/>
            <a:ext cx="8229600" cy="1143000"/>
          </a:xfrm>
        </p:spPr>
        <p:txBody>
          <a:bodyPr/>
          <a:lstStyle/>
          <a:p>
            <a:pPr algn="l"/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716016" y="1541678"/>
            <a:ext cx="4038600" cy="4687200"/>
          </a:xfrm>
        </p:spPr>
        <p:txBody>
          <a:bodyPr/>
          <a:lstStyle/>
          <a:p>
            <a:pPr>
              <a:buNone/>
            </a:pPr>
            <a:r>
              <a:rPr lang="ja-JP" altLang="en-US" dirty="0" smtClean="0"/>
              <a:t>　　　</a:t>
            </a:r>
            <a:endParaRPr lang="en-US" altLang="ja-JP" dirty="0" smtClean="0"/>
          </a:p>
        </p:txBody>
      </p:sp>
      <p:sp>
        <p:nvSpPr>
          <p:cNvPr id="2068" name="正方形/長方形 2067"/>
          <p:cNvSpPr/>
          <p:nvPr/>
        </p:nvSpPr>
        <p:spPr>
          <a:xfrm>
            <a:off x="1187624" y="764704"/>
            <a:ext cx="75471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Features of </a:t>
            </a:r>
            <a:r>
              <a:rPr lang="en-US" altLang="ja-JP" sz="2400" kern="0" dirty="0" err="1">
                <a:solidFill>
                  <a:srgbClr val="975C1E"/>
                </a:solidFill>
                <a:latin typeface="Arial Black" pitchFamily="34" charset="0"/>
                <a:cs typeface="Times New Roman" pitchFamily="18" charset="0"/>
              </a:rPr>
              <a:t>i</a:t>
            </a:r>
            <a:r>
              <a:rPr lang="en-US" altLang="ja-JP" sz="2400" kern="0" dirty="0">
                <a:solidFill>
                  <a:srgbClr val="975C1E"/>
                </a:solidFill>
                <a:latin typeface="Arial Black" pitchFamily="34" charset="0"/>
                <a:cs typeface="Times New Roman" pitchFamily="18" charset="0"/>
              </a:rPr>
              <a:t>-cathode “Ninja”</a:t>
            </a:r>
            <a:r>
              <a:rPr lang="ja-JP" altLang="en-US" sz="2400" kern="0" dirty="0">
                <a:solidFill>
                  <a:srgbClr val="975C1E"/>
                </a:solidFill>
                <a:latin typeface="Arial Black" pitchFamily="34" charset="0"/>
              </a:rPr>
              <a:t> </a:t>
            </a:r>
            <a:r>
              <a:rPr lang="en-US" altLang="ja-JP" sz="2400" kern="0" baseline="30000" dirty="0">
                <a:solidFill>
                  <a:srgbClr val="975C1E"/>
                </a:solidFill>
                <a:latin typeface="Arial Black" pitchFamily="34" charset="0"/>
              </a:rPr>
              <a:t>TM</a:t>
            </a:r>
            <a:r>
              <a:rPr lang="en-US" altLang="ja-JP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1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Already applied International Patent</a:t>
            </a:r>
            <a:endParaRPr lang="ja-JP" altLang="en-U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69" name="テキスト ボックス 2068"/>
          <p:cNvSpPr txBox="1"/>
          <p:nvPr/>
        </p:nvSpPr>
        <p:spPr>
          <a:xfrm>
            <a:off x="2699792" y="1412776"/>
            <a:ext cx="2856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Rotatable Variable Wings</a:t>
            </a:r>
            <a:endParaRPr kumimoji="1" lang="ja-JP" altLang="en-US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716016" y="1541678"/>
            <a:ext cx="4038600" cy="4687200"/>
          </a:xfrm>
        </p:spPr>
        <p:txBody>
          <a:bodyPr/>
          <a:lstStyle/>
          <a:p>
            <a:pPr>
              <a:buNone/>
            </a:pPr>
            <a:r>
              <a:rPr lang="ja-JP" altLang="en-US" dirty="0" smtClean="0"/>
              <a:t>　　　</a:t>
            </a:r>
            <a:endParaRPr lang="en-US" altLang="ja-JP" dirty="0" smtClean="0"/>
          </a:p>
        </p:txBody>
      </p:sp>
      <p:sp>
        <p:nvSpPr>
          <p:cNvPr id="29" name="右矢印 28"/>
          <p:cNvSpPr/>
          <p:nvPr/>
        </p:nvSpPr>
        <p:spPr>
          <a:xfrm>
            <a:off x="2975087" y="3858492"/>
            <a:ext cx="1224136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角丸四角形 29"/>
          <p:cNvSpPr/>
          <p:nvPr/>
        </p:nvSpPr>
        <p:spPr>
          <a:xfrm>
            <a:off x="6948264" y="2708920"/>
            <a:ext cx="2088232" cy="100811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Unfold </a:t>
            </a:r>
            <a:r>
              <a:rPr lang="en-US" altLang="ja-JP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ja-JP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-cathode</a:t>
            </a:r>
          </a:p>
          <a:p>
            <a:r>
              <a:rPr kumimoji="1" lang="en-US" altLang="ja-JP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“Ninja” </a:t>
            </a:r>
            <a:r>
              <a:rPr kumimoji="1" lang="en-US" altLang="ja-JP" b="1" baseline="30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TM </a:t>
            </a:r>
            <a:r>
              <a:rPr kumimoji="1" lang="en-US" altLang="ja-JP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</a:t>
            </a:r>
          </a:p>
          <a:p>
            <a:r>
              <a:rPr lang="en-US" altLang="ja-JP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ja-JP" b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otate </a:t>
            </a:r>
            <a:r>
              <a:rPr lang="en-US" altLang="ja-JP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while EP</a:t>
            </a:r>
            <a:endParaRPr kumimoji="1" lang="ja-JP" altLang="en-US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1" name="グループ化 30"/>
          <p:cNvGrpSpPr/>
          <p:nvPr/>
        </p:nvGrpSpPr>
        <p:grpSpPr>
          <a:xfrm>
            <a:off x="4932039" y="1597955"/>
            <a:ext cx="1950866" cy="5190392"/>
            <a:chOff x="4932039" y="1597955"/>
            <a:chExt cx="1950866" cy="5190392"/>
          </a:xfrm>
        </p:grpSpPr>
        <p:sp>
          <p:nvSpPr>
            <p:cNvPr id="32" name="円弧 31"/>
            <p:cNvSpPr>
              <a:spLocks noChangeAspect="1"/>
            </p:cNvSpPr>
            <p:nvPr/>
          </p:nvSpPr>
          <p:spPr bwMode="auto">
            <a:xfrm rot="16200000">
              <a:off x="5502791" y="3090966"/>
              <a:ext cx="808941" cy="1950446"/>
            </a:xfrm>
            <a:prstGeom prst="arc">
              <a:avLst>
                <a:gd name="adj1" fmla="val 16057442"/>
                <a:gd name="adj2" fmla="val 15882075"/>
              </a:avLst>
            </a:prstGeom>
            <a:ln w="31750">
              <a:solidFill>
                <a:srgbClr val="00B05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3" name="円弧 32"/>
            <p:cNvSpPr>
              <a:spLocks noChangeAspect="1"/>
            </p:cNvSpPr>
            <p:nvPr/>
          </p:nvSpPr>
          <p:spPr bwMode="auto">
            <a:xfrm rot="16200000">
              <a:off x="5771023" y="6264640"/>
              <a:ext cx="269647" cy="650149"/>
            </a:xfrm>
            <a:prstGeom prst="arc">
              <a:avLst>
                <a:gd name="adj1" fmla="val 16057442"/>
                <a:gd name="adj2" fmla="val 15882075"/>
              </a:avLst>
            </a:prstGeom>
            <a:ln w="31750">
              <a:solidFill>
                <a:srgbClr val="00B05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4" name="円弧 33"/>
            <p:cNvSpPr>
              <a:spLocks noChangeAspect="1"/>
            </p:cNvSpPr>
            <p:nvPr/>
          </p:nvSpPr>
          <p:spPr bwMode="auto">
            <a:xfrm rot="16200000">
              <a:off x="5780633" y="1460969"/>
              <a:ext cx="269647" cy="650149"/>
            </a:xfrm>
            <a:prstGeom prst="arc">
              <a:avLst>
                <a:gd name="adj1" fmla="val 16057442"/>
                <a:gd name="adj2" fmla="val 15882075"/>
              </a:avLst>
            </a:prstGeom>
            <a:ln w="31750">
              <a:solidFill>
                <a:srgbClr val="00B05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grpSp>
          <p:nvGrpSpPr>
            <p:cNvPr id="35" name="グループ化 34"/>
            <p:cNvGrpSpPr/>
            <p:nvPr/>
          </p:nvGrpSpPr>
          <p:grpSpPr>
            <a:xfrm>
              <a:off x="5461066" y="1641517"/>
              <a:ext cx="906344" cy="5122503"/>
              <a:chOff x="993772" y="1000657"/>
              <a:chExt cx="907711" cy="5780731"/>
            </a:xfrm>
          </p:grpSpPr>
          <p:sp>
            <p:nvSpPr>
              <p:cNvPr id="49" name="円/楕円 48"/>
              <p:cNvSpPr>
                <a:spLocks noChangeAspect="1"/>
              </p:cNvSpPr>
              <p:nvPr/>
            </p:nvSpPr>
            <p:spPr>
              <a:xfrm>
                <a:off x="998870" y="1286482"/>
                <a:ext cx="900100" cy="57606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0" name="正方形/長方形 49"/>
              <p:cNvSpPr>
                <a:spLocks/>
              </p:cNvSpPr>
              <p:nvPr/>
            </p:nvSpPr>
            <p:spPr>
              <a:xfrm>
                <a:off x="1248230" y="1000657"/>
                <a:ext cx="396000" cy="3384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51" name="直線コネクタ 50"/>
              <p:cNvCxnSpPr/>
              <p:nvPr/>
            </p:nvCxnSpPr>
            <p:spPr>
              <a:xfrm>
                <a:off x="1240267" y="1000657"/>
                <a:ext cx="1061" cy="32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線コネクタ 51"/>
              <p:cNvCxnSpPr/>
              <p:nvPr/>
            </p:nvCxnSpPr>
            <p:spPr>
              <a:xfrm>
                <a:off x="1648735" y="1003285"/>
                <a:ext cx="1061" cy="32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円/楕円 52"/>
              <p:cNvSpPr>
                <a:spLocks noChangeAspect="1"/>
              </p:cNvSpPr>
              <p:nvPr/>
            </p:nvSpPr>
            <p:spPr>
              <a:xfrm>
                <a:off x="999104" y="1860668"/>
                <a:ext cx="900100" cy="57606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4" name="正方形/長方形 53"/>
              <p:cNvSpPr>
                <a:spLocks/>
              </p:cNvSpPr>
              <p:nvPr/>
            </p:nvSpPr>
            <p:spPr>
              <a:xfrm>
                <a:off x="1248464" y="1804463"/>
                <a:ext cx="396000" cy="105458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55" name="直線コネクタ 54"/>
              <p:cNvCxnSpPr/>
              <p:nvPr/>
            </p:nvCxnSpPr>
            <p:spPr>
              <a:xfrm>
                <a:off x="1240501" y="1822193"/>
                <a:ext cx="1061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線コネクタ 55"/>
              <p:cNvCxnSpPr/>
              <p:nvPr/>
            </p:nvCxnSpPr>
            <p:spPr>
              <a:xfrm>
                <a:off x="1648969" y="1824821"/>
                <a:ext cx="1061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円/楕円 56"/>
              <p:cNvSpPr>
                <a:spLocks noChangeAspect="1"/>
              </p:cNvSpPr>
              <p:nvPr/>
            </p:nvSpPr>
            <p:spPr>
              <a:xfrm>
                <a:off x="997501" y="2438889"/>
                <a:ext cx="900100" cy="57606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8" name="正方形/長方形 57"/>
              <p:cNvSpPr>
                <a:spLocks/>
              </p:cNvSpPr>
              <p:nvPr/>
            </p:nvSpPr>
            <p:spPr>
              <a:xfrm>
                <a:off x="1246861" y="2382684"/>
                <a:ext cx="396000" cy="105458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59" name="直線コネクタ 58"/>
              <p:cNvCxnSpPr/>
              <p:nvPr/>
            </p:nvCxnSpPr>
            <p:spPr>
              <a:xfrm>
                <a:off x="1241747" y="2400414"/>
                <a:ext cx="1061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線コネクタ 59"/>
              <p:cNvCxnSpPr/>
              <p:nvPr/>
            </p:nvCxnSpPr>
            <p:spPr>
              <a:xfrm>
                <a:off x="1647366" y="2403042"/>
                <a:ext cx="1061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円/楕円 60"/>
              <p:cNvSpPr>
                <a:spLocks noChangeAspect="1"/>
              </p:cNvSpPr>
              <p:nvPr/>
            </p:nvSpPr>
            <p:spPr>
              <a:xfrm>
                <a:off x="1001383" y="3019868"/>
                <a:ext cx="900100" cy="57606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2" name="正方形/長方形 61"/>
              <p:cNvSpPr>
                <a:spLocks/>
              </p:cNvSpPr>
              <p:nvPr/>
            </p:nvSpPr>
            <p:spPr>
              <a:xfrm>
                <a:off x="1250743" y="2963663"/>
                <a:ext cx="396000" cy="105458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63" name="直線コネクタ 62"/>
              <p:cNvCxnSpPr/>
              <p:nvPr/>
            </p:nvCxnSpPr>
            <p:spPr>
              <a:xfrm>
                <a:off x="1245629" y="2981393"/>
                <a:ext cx="1061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線コネクタ 63"/>
              <p:cNvCxnSpPr/>
              <p:nvPr/>
            </p:nvCxnSpPr>
            <p:spPr>
              <a:xfrm>
                <a:off x="1651248" y="2984021"/>
                <a:ext cx="1061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円/楕円 64"/>
              <p:cNvSpPr>
                <a:spLocks noChangeAspect="1"/>
              </p:cNvSpPr>
              <p:nvPr/>
            </p:nvSpPr>
            <p:spPr>
              <a:xfrm>
                <a:off x="995375" y="3599925"/>
                <a:ext cx="900100" cy="57606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6" name="正方形/長方形 65"/>
              <p:cNvSpPr>
                <a:spLocks/>
              </p:cNvSpPr>
              <p:nvPr/>
            </p:nvSpPr>
            <p:spPr>
              <a:xfrm>
                <a:off x="1244735" y="3543720"/>
                <a:ext cx="396000" cy="105458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67" name="直線コネクタ 66"/>
              <p:cNvCxnSpPr/>
              <p:nvPr/>
            </p:nvCxnSpPr>
            <p:spPr>
              <a:xfrm>
                <a:off x="1239731" y="3561450"/>
                <a:ext cx="1061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線コネクタ 67"/>
              <p:cNvCxnSpPr/>
              <p:nvPr/>
            </p:nvCxnSpPr>
            <p:spPr>
              <a:xfrm>
                <a:off x="1645240" y="3564078"/>
                <a:ext cx="1061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円/楕円 68"/>
              <p:cNvSpPr>
                <a:spLocks noChangeAspect="1"/>
              </p:cNvSpPr>
              <p:nvPr/>
            </p:nvSpPr>
            <p:spPr>
              <a:xfrm>
                <a:off x="993772" y="4178146"/>
                <a:ext cx="900100" cy="57606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0" name="正方形/長方形 69"/>
              <p:cNvSpPr>
                <a:spLocks/>
              </p:cNvSpPr>
              <p:nvPr/>
            </p:nvSpPr>
            <p:spPr>
              <a:xfrm>
                <a:off x="1243132" y="4121941"/>
                <a:ext cx="396000" cy="105458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71" name="直線コネクタ 70"/>
              <p:cNvCxnSpPr/>
              <p:nvPr/>
            </p:nvCxnSpPr>
            <p:spPr>
              <a:xfrm>
                <a:off x="1238018" y="4139671"/>
                <a:ext cx="1061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線コネクタ 71"/>
              <p:cNvCxnSpPr/>
              <p:nvPr/>
            </p:nvCxnSpPr>
            <p:spPr>
              <a:xfrm>
                <a:off x="1643637" y="4142299"/>
                <a:ext cx="1061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円/楕円 72"/>
              <p:cNvSpPr>
                <a:spLocks noChangeAspect="1"/>
              </p:cNvSpPr>
              <p:nvPr/>
            </p:nvSpPr>
            <p:spPr>
              <a:xfrm>
                <a:off x="997654" y="4759125"/>
                <a:ext cx="900100" cy="57606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4" name="正方形/長方形 73"/>
              <p:cNvSpPr>
                <a:spLocks/>
              </p:cNvSpPr>
              <p:nvPr/>
            </p:nvSpPr>
            <p:spPr>
              <a:xfrm>
                <a:off x="1247014" y="4702920"/>
                <a:ext cx="396000" cy="105458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75" name="直線コネクタ 74"/>
              <p:cNvCxnSpPr/>
              <p:nvPr/>
            </p:nvCxnSpPr>
            <p:spPr>
              <a:xfrm>
                <a:off x="1241900" y="4720650"/>
                <a:ext cx="1061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線コネクタ 75"/>
              <p:cNvCxnSpPr/>
              <p:nvPr/>
            </p:nvCxnSpPr>
            <p:spPr>
              <a:xfrm>
                <a:off x="1647519" y="4723278"/>
                <a:ext cx="1061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円/楕円 76"/>
              <p:cNvSpPr>
                <a:spLocks noChangeAspect="1"/>
              </p:cNvSpPr>
              <p:nvPr/>
            </p:nvSpPr>
            <p:spPr>
              <a:xfrm>
                <a:off x="997342" y="5334035"/>
                <a:ext cx="900100" cy="57606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8" name="正方形/長方形 77"/>
              <p:cNvSpPr>
                <a:spLocks/>
              </p:cNvSpPr>
              <p:nvPr/>
            </p:nvSpPr>
            <p:spPr>
              <a:xfrm>
                <a:off x="1246702" y="5277830"/>
                <a:ext cx="396000" cy="105458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79" name="直線コネクタ 78"/>
              <p:cNvCxnSpPr/>
              <p:nvPr/>
            </p:nvCxnSpPr>
            <p:spPr>
              <a:xfrm>
                <a:off x="1238739" y="5295560"/>
                <a:ext cx="1061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直線コネクタ 79"/>
              <p:cNvCxnSpPr/>
              <p:nvPr/>
            </p:nvCxnSpPr>
            <p:spPr>
              <a:xfrm>
                <a:off x="1647207" y="5298188"/>
                <a:ext cx="1061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円/楕円 80"/>
              <p:cNvSpPr>
                <a:spLocks noChangeAspect="1"/>
              </p:cNvSpPr>
              <p:nvPr/>
            </p:nvSpPr>
            <p:spPr>
              <a:xfrm>
                <a:off x="995739" y="5912256"/>
                <a:ext cx="900100" cy="57606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2" name="正方形/長方形 81"/>
              <p:cNvSpPr>
                <a:spLocks/>
              </p:cNvSpPr>
              <p:nvPr/>
            </p:nvSpPr>
            <p:spPr>
              <a:xfrm>
                <a:off x="1245099" y="5856051"/>
                <a:ext cx="396000" cy="105458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83" name="直線コネクタ 82"/>
              <p:cNvCxnSpPr/>
              <p:nvPr/>
            </p:nvCxnSpPr>
            <p:spPr>
              <a:xfrm>
                <a:off x="1239985" y="5873781"/>
                <a:ext cx="1061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線コネクタ 83"/>
              <p:cNvCxnSpPr/>
              <p:nvPr/>
            </p:nvCxnSpPr>
            <p:spPr>
              <a:xfrm>
                <a:off x="1645604" y="5876409"/>
                <a:ext cx="1061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正方形/長方形 84"/>
              <p:cNvSpPr>
                <a:spLocks/>
              </p:cNvSpPr>
              <p:nvPr/>
            </p:nvSpPr>
            <p:spPr>
              <a:xfrm>
                <a:off x="1248981" y="6437029"/>
                <a:ext cx="396000" cy="33786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86" name="直線コネクタ 85"/>
              <p:cNvCxnSpPr/>
              <p:nvPr/>
            </p:nvCxnSpPr>
            <p:spPr>
              <a:xfrm>
                <a:off x="1243867" y="6454760"/>
                <a:ext cx="1061" cy="32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直線コネクタ 86"/>
              <p:cNvCxnSpPr/>
              <p:nvPr/>
            </p:nvCxnSpPr>
            <p:spPr>
              <a:xfrm>
                <a:off x="1649486" y="6457388"/>
                <a:ext cx="1061" cy="32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直線コネクタ 87"/>
              <p:cNvCxnSpPr/>
              <p:nvPr/>
            </p:nvCxnSpPr>
            <p:spPr>
              <a:xfrm>
                <a:off x="1267837" y="3016392"/>
                <a:ext cx="360000" cy="0"/>
              </a:xfrm>
              <a:prstGeom prst="line">
                <a:avLst/>
              </a:prstGeom>
              <a:ln w="3175">
                <a:solidFill>
                  <a:schemeClr val="bg1">
                    <a:lumMod val="85000"/>
                  </a:schemeClr>
                </a:solidFill>
              </a:ln>
              <a:effectLst>
                <a:glow rad="38100">
                  <a:schemeClr val="accent6">
                    <a:lumMod val="40000"/>
                    <a:lumOff val="60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線コネクタ 88"/>
              <p:cNvCxnSpPr/>
              <p:nvPr/>
            </p:nvCxnSpPr>
            <p:spPr>
              <a:xfrm>
                <a:off x="1265023" y="2436995"/>
                <a:ext cx="360000" cy="0"/>
              </a:xfrm>
              <a:prstGeom prst="line">
                <a:avLst/>
              </a:prstGeom>
              <a:ln w="3175">
                <a:solidFill>
                  <a:schemeClr val="bg1">
                    <a:lumMod val="85000"/>
                  </a:schemeClr>
                </a:solidFill>
              </a:ln>
              <a:effectLst>
                <a:glow rad="38100">
                  <a:schemeClr val="accent6">
                    <a:lumMod val="40000"/>
                    <a:lumOff val="60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直線コネクタ 89"/>
              <p:cNvCxnSpPr/>
              <p:nvPr/>
            </p:nvCxnSpPr>
            <p:spPr>
              <a:xfrm>
                <a:off x="1265023" y="1860931"/>
                <a:ext cx="360000" cy="0"/>
              </a:xfrm>
              <a:prstGeom prst="line">
                <a:avLst/>
              </a:prstGeom>
              <a:ln w="3175">
                <a:solidFill>
                  <a:schemeClr val="bg1">
                    <a:lumMod val="85000"/>
                  </a:schemeClr>
                </a:solidFill>
              </a:ln>
              <a:effectLst>
                <a:glow rad="38100">
                  <a:schemeClr val="accent6">
                    <a:lumMod val="40000"/>
                    <a:lumOff val="60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直線コネクタ 90"/>
              <p:cNvCxnSpPr/>
              <p:nvPr/>
            </p:nvCxnSpPr>
            <p:spPr>
              <a:xfrm>
                <a:off x="1264456" y="3597832"/>
                <a:ext cx="360000" cy="0"/>
              </a:xfrm>
              <a:prstGeom prst="line">
                <a:avLst/>
              </a:prstGeom>
              <a:ln w="3175">
                <a:solidFill>
                  <a:schemeClr val="bg1">
                    <a:lumMod val="85000"/>
                  </a:schemeClr>
                </a:solidFill>
              </a:ln>
              <a:effectLst>
                <a:glow rad="38100">
                  <a:schemeClr val="accent6">
                    <a:lumMod val="40000"/>
                    <a:lumOff val="60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直線コネクタ 91"/>
              <p:cNvCxnSpPr/>
              <p:nvPr/>
            </p:nvCxnSpPr>
            <p:spPr>
              <a:xfrm>
                <a:off x="1259217" y="4176799"/>
                <a:ext cx="360000" cy="0"/>
              </a:xfrm>
              <a:prstGeom prst="line">
                <a:avLst/>
              </a:prstGeom>
              <a:ln w="3175">
                <a:solidFill>
                  <a:schemeClr val="bg1">
                    <a:lumMod val="85000"/>
                  </a:schemeClr>
                </a:solidFill>
              </a:ln>
              <a:effectLst>
                <a:glow rad="38100">
                  <a:schemeClr val="accent6">
                    <a:lumMod val="40000"/>
                    <a:lumOff val="60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直線コネクタ 92"/>
              <p:cNvCxnSpPr/>
              <p:nvPr/>
            </p:nvCxnSpPr>
            <p:spPr>
              <a:xfrm>
                <a:off x="1265023" y="4758669"/>
                <a:ext cx="360000" cy="0"/>
              </a:xfrm>
              <a:prstGeom prst="line">
                <a:avLst/>
              </a:prstGeom>
              <a:ln w="3175">
                <a:solidFill>
                  <a:schemeClr val="bg1">
                    <a:lumMod val="85000"/>
                  </a:schemeClr>
                </a:solidFill>
              </a:ln>
              <a:effectLst>
                <a:glow rad="38100">
                  <a:schemeClr val="accent6">
                    <a:lumMod val="40000"/>
                    <a:lumOff val="60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直線コネクタ 93"/>
              <p:cNvCxnSpPr/>
              <p:nvPr/>
            </p:nvCxnSpPr>
            <p:spPr>
              <a:xfrm>
                <a:off x="1262120" y="5334733"/>
                <a:ext cx="360000" cy="0"/>
              </a:xfrm>
              <a:prstGeom prst="line">
                <a:avLst/>
              </a:prstGeom>
              <a:ln w="3175">
                <a:solidFill>
                  <a:schemeClr val="bg1">
                    <a:lumMod val="85000"/>
                  </a:schemeClr>
                </a:solidFill>
              </a:ln>
              <a:effectLst>
                <a:glow rad="38100">
                  <a:schemeClr val="accent6">
                    <a:lumMod val="40000"/>
                    <a:lumOff val="60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直線コネクタ 94"/>
              <p:cNvCxnSpPr/>
              <p:nvPr/>
            </p:nvCxnSpPr>
            <p:spPr>
              <a:xfrm>
                <a:off x="1265023" y="5910797"/>
                <a:ext cx="360000" cy="0"/>
              </a:xfrm>
              <a:prstGeom prst="line">
                <a:avLst/>
              </a:prstGeom>
              <a:ln w="3175">
                <a:solidFill>
                  <a:schemeClr val="bg1">
                    <a:lumMod val="85000"/>
                  </a:schemeClr>
                </a:solidFill>
              </a:ln>
              <a:effectLst>
                <a:glow rad="38100">
                  <a:schemeClr val="accent6">
                    <a:lumMod val="40000"/>
                    <a:lumOff val="60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正方形/長方形 35"/>
            <p:cNvSpPr/>
            <p:nvPr/>
          </p:nvSpPr>
          <p:spPr>
            <a:xfrm>
              <a:off x="5857652" y="1597955"/>
              <a:ext cx="107837" cy="5190392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7" name="円/楕円 36"/>
            <p:cNvSpPr>
              <a:spLocks noChangeAspect="1"/>
            </p:cNvSpPr>
            <p:nvPr/>
          </p:nvSpPr>
          <p:spPr>
            <a:xfrm>
              <a:off x="5599766" y="1967347"/>
              <a:ext cx="629121" cy="357329"/>
            </a:xfrm>
            <a:prstGeom prst="ellipse">
              <a:avLst/>
            </a:prstGeom>
            <a:solidFill>
              <a:srgbClr val="FF00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" name="円/楕円 37"/>
            <p:cNvSpPr>
              <a:spLocks noChangeAspect="1"/>
            </p:cNvSpPr>
            <p:nvPr/>
          </p:nvSpPr>
          <p:spPr>
            <a:xfrm>
              <a:off x="5603878" y="2477883"/>
              <a:ext cx="629121" cy="357329"/>
            </a:xfrm>
            <a:prstGeom prst="ellipse">
              <a:avLst/>
            </a:prstGeom>
            <a:solidFill>
              <a:srgbClr val="FF00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" name="円/楕円 38"/>
            <p:cNvSpPr>
              <a:spLocks noChangeAspect="1"/>
            </p:cNvSpPr>
            <p:nvPr/>
          </p:nvSpPr>
          <p:spPr>
            <a:xfrm>
              <a:off x="5600166" y="2990693"/>
              <a:ext cx="629121" cy="357329"/>
            </a:xfrm>
            <a:prstGeom prst="ellipse">
              <a:avLst/>
            </a:prstGeom>
            <a:solidFill>
              <a:srgbClr val="FF00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" name="円/楕円 39"/>
            <p:cNvSpPr>
              <a:spLocks noChangeAspect="1"/>
            </p:cNvSpPr>
            <p:nvPr/>
          </p:nvSpPr>
          <p:spPr>
            <a:xfrm>
              <a:off x="5600166" y="3501163"/>
              <a:ext cx="629121" cy="357329"/>
            </a:xfrm>
            <a:prstGeom prst="ellipse">
              <a:avLst/>
            </a:prstGeom>
            <a:solidFill>
              <a:srgbClr val="FF00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1" name="円/楕円 40"/>
            <p:cNvSpPr>
              <a:spLocks noChangeAspect="1"/>
            </p:cNvSpPr>
            <p:nvPr/>
          </p:nvSpPr>
          <p:spPr>
            <a:xfrm>
              <a:off x="5604278" y="4011699"/>
              <a:ext cx="629121" cy="357329"/>
            </a:xfrm>
            <a:prstGeom prst="ellipse">
              <a:avLst/>
            </a:prstGeom>
            <a:solidFill>
              <a:srgbClr val="FF00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" name="円/楕円 41"/>
            <p:cNvSpPr>
              <a:spLocks noChangeAspect="1"/>
            </p:cNvSpPr>
            <p:nvPr/>
          </p:nvSpPr>
          <p:spPr>
            <a:xfrm>
              <a:off x="5600567" y="4524509"/>
              <a:ext cx="629121" cy="357329"/>
            </a:xfrm>
            <a:prstGeom prst="ellipse">
              <a:avLst/>
            </a:prstGeom>
            <a:solidFill>
              <a:srgbClr val="FF00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" name="円/楕円 42"/>
            <p:cNvSpPr>
              <a:spLocks noChangeAspect="1"/>
            </p:cNvSpPr>
            <p:nvPr/>
          </p:nvSpPr>
          <p:spPr>
            <a:xfrm>
              <a:off x="5602495" y="5055629"/>
              <a:ext cx="629121" cy="357329"/>
            </a:xfrm>
            <a:prstGeom prst="ellipse">
              <a:avLst/>
            </a:prstGeom>
            <a:solidFill>
              <a:srgbClr val="FF00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円/楕円 43"/>
            <p:cNvSpPr>
              <a:spLocks noChangeAspect="1"/>
            </p:cNvSpPr>
            <p:nvPr/>
          </p:nvSpPr>
          <p:spPr>
            <a:xfrm>
              <a:off x="5606608" y="5566165"/>
              <a:ext cx="629121" cy="357329"/>
            </a:xfrm>
            <a:prstGeom prst="ellipse">
              <a:avLst/>
            </a:prstGeom>
            <a:solidFill>
              <a:srgbClr val="FF00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" name="円/楕円 44"/>
            <p:cNvSpPr>
              <a:spLocks noChangeAspect="1"/>
            </p:cNvSpPr>
            <p:nvPr/>
          </p:nvSpPr>
          <p:spPr>
            <a:xfrm>
              <a:off x="5602895" y="6078975"/>
              <a:ext cx="629121" cy="357329"/>
            </a:xfrm>
            <a:prstGeom prst="ellipse">
              <a:avLst/>
            </a:prstGeom>
            <a:solidFill>
              <a:srgbClr val="FF00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6" name="円弧 45"/>
            <p:cNvSpPr>
              <a:spLocks noChangeAspect="1"/>
            </p:cNvSpPr>
            <p:nvPr/>
          </p:nvSpPr>
          <p:spPr bwMode="auto">
            <a:xfrm rot="16200000">
              <a:off x="5780960" y="1463646"/>
              <a:ext cx="269647" cy="650149"/>
            </a:xfrm>
            <a:prstGeom prst="arc">
              <a:avLst>
                <a:gd name="adj1" fmla="val 6136079"/>
                <a:gd name="adj2" fmla="val 14952144"/>
              </a:avLst>
            </a:prstGeom>
            <a:ln w="31750">
              <a:solidFill>
                <a:srgbClr val="00B05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47" name="円弧 46"/>
            <p:cNvSpPr>
              <a:spLocks noChangeAspect="1"/>
            </p:cNvSpPr>
            <p:nvPr/>
          </p:nvSpPr>
          <p:spPr bwMode="auto">
            <a:xfrm rot="16200000">
              <a:off x="5772317" y="6264641"/>
              <a:ext cx="269647" cy="650149"/>
            </a:xfrm>
            <a:prstGeom prst="arc">
              <a:avLst>
                <a:gd name="adj1" fmla="val 6136079"/>
                <a:gd name="adj2" fmla="val 14952144"/>
              </a:avLst>
            </a:prstGeom>
            <a:ln w="31750">
              <a:solidFill>
                <a:srgbClr val="00B05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48" name="円弧 47"/>
            <p:cNvSpPr>
              <a:spLocks noChangeAspect="1"/>
            </p:cNvSpPr>
            <p:nvPr/>
          </p:nvSpPr>
          <p:spPr bwMode="auto">
            <a:xfrm rot="16200000">
              <a:off x="5503211" y="3090966"/>
              <a:ext cx="808941" cy="1950446"/>
            </a:xfrm>
            <a:prstGeom prst="arc">
              <a:avLst>
                <a:gd name="adj1" fmla="val 6136079"/>
                <a:gd name="adj2" fmla="val 14952144"/>
              </a:avLst>
            </a:prstGeom>
            <a:ln w="31750">
              <a:solidFill>
                <a:srgbClr val="00B05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</p:grpSp>
      <p:grpSp>
        <p:nvGrpSpPr>
          <p:cNvPr id="96" name="グループ化 95"/>
          <p:cNvGrpSpPr/>
          <p:nvPr/>
        </p:nvGrpSpPr>
        <p:grpSpPr>
          <a:xfrm>
            <a:off x="924563" y="1647979"/>
            <a:ext cx="906344" cy="5122503"/>
            <a:chOff x="993772" y="1000657"/>
            <a:chExt cx="907711" cy="5780731"/>
          </a:xfrm>
        </p:grpSpPr>
        <p:sp>
          <p:nvSpPr>
            <p:cNvPr id="97" name="円/楕円 96"/>
            <p:cNvSpPr>
              <a:spLocks noChangeAspect="1"/>
            </p:cNvSpPr>
            <p:nvPr/>
          </p:nvSpPr>
          <p:spPr>
            <a:xfrm>
              <a:off x="998870" y="1286482"/>
              <a:ext cx="900100" cy="576064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" name="正方形/長方形 97"/>
            <p:cNvSpPr>
              <a:spLocks/>
            </p:cNvSpPr>
            <p:nvPr/>
          </p:nvSpPr>
          <p:spPr>
            <a:xfrm>
              <a:off x="1248230" y="1000657"/>
              <a:ext cx="396000" cy="3384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99" name="直線コネクタ 98"/>
            <p:cNvCxnSpPr/>
            <p:nvPr/>
          </p:nvCxnSpPr>
          <p:spPr>
            <a:xfrm>
              <a:off x="1240267" y="1000657"/>
              <a:ext cx="1061" cy="32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線コネクタ 99"/>
            <p:cNvCxnSpPr/>
            <p:nvPr/>
          </p:nvCxnSpPr>
          <p:spPr>
            <a:xfrm>
              <a:off x="1648735" y="1003285"/>
              <a:ext cx="1061" cy="32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円/楕円 100"/>
            <p:cNvSpPr>
              <a:spLocks noChangeAspect="1"/>
            </p:cNvSpPr>
            <p:nvPr/>
          </p:nvSpPr>
          <p:spPr>
            <a:xfrm>
              <a:off x="999104" y="1860668"/>
              <a:ext cx="900100" cy="576064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2" name="正方形/長方形 101"/>
            <p:cNvSpPr>
              <a:spLocks/>
            </p:cNvSpPr>
            <p:nvPr/>
          </p:nvSpPr>
          <p:spPr>
            <a:xfrm>
              <a:off x="1248464" y="1804463"/>
              <a:ext cx="396000" cy="10545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03" name="直線コネクタ 102"/>
            <p:cNvCxnSpPr/>
            <p:nvPr/>
          </p:nvCxnSpPr>
          <p:spPr>
            <a:xfrm>
              <a:off x="1240501" y="1822193"/>
              <a:ext cx="1061" cy="72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線コネクタ 103"/>
            <p:cNvCxnSpPr/>
            <p:nvPr/>
          </p:nvCxnSpPr>
          <p:spPr>
            <a:xfrm>
              <a:off x="1648969" y="1824821"/>
              <a:ext cx="1061" cy="72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円/楕円 104"/>
            <p:cNvSpPr>
              <a:spLocks noChangeAspect="1"/>
            </p:cNvSpPr>
            <p:nvPr/>
          </p:nvSpPr>
          <p:spPr>
            <a:xfrm>
              <a:off x="997501" y="2438889"/>
              <a:ext cx="900100" cy="576064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6" name="正方形/長方形 105"/>
            <p:cNvSpPr>
              <a:spLocks/>
            </p:cNvSpPr>
            <p:nvPr/>
          </p:nvSpPr>
          <p:spPr>
            <a:xfrm>
              <a:off x="1246861" y="2382684"/>
              <a:ext cx="396000" cy="10545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07" name="直線コネクタ 106"/>
            <p:cNvCxnSpPr/>
            <p:nvPr/>
          </p:nvCxnSpPr>
          <p:spPr>
            <a:xfrm>
              <a:off x="1241747" y="2400414"/>
              <a:ext cx="1061" cy="72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線コネクタ 107"/>
            <p:cNvCxnSpPr/>
            <p:nvPr/>
          </p:nvCxnSpPr>
          <p:spPr>
            <a:xfrm>
              <a:off x="1647366" y="2403042"/>
              <a:ext cx="1061" cy="72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円/楕円 108"/>
            <p:cNvSpPr>
              <a:spLocks noChangeAspect="1"/>
            </p:cNvSpPr>
            <p:nvPr/>
          </p:nvSpPr>
          <p:spPr>
            <a:xfrm>
              <a:off x="1001383" y="3019868"/>
              <a:ext cx="900100" cy="576064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0" name="正方形/長方形 109"/>
            <p:cNvSpPr>
              <a:spLocks/>
            </p:cNvSpPr>
            <p:nvPr/>
          </p:nvSpPr>
          <p:spPr>
            <a:xfrm>
              <a:off x="1250743" y="2963663"/>
              <a:ext cx="396000" cy="10545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11" name="直線コネクタ 110"/>
            <p:cNvCxnSpPr/>
            <p:nvPr/>
          </p:nvCxnSpPr>
          <p:spPr>
            <a:xfrm>
              <a:off x="1245629" y="2981393"/>
              <a:ext cx="1061" cy="72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線コネクタ 111"/>
            <p:cNvCxnSpPr/>
            <p:nvPr/>
          </p:nvCxnSpPr>
          <p:spPr>
            <a:xfrm>
              <a:off x="1651248" y="2984021"/>
              <a:ext cx="1061" cy="72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円/楕円 112"/>
            <p:cNvSpPr>
              <a:spLocks noChangeAspect="1"/>
            </p:cNvSpPr>
            <p:nvPr/>
          </p:nvSpPr>
          <p:spPr>
            <a:xfrm>
              <a:off x="995375" y="3599925"/>
              <a:ext cx="900100" cy="576064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4" name="正方形/長方形 113"/>
            <p:cNvSpPr>
              <a:spLocks/>
            </p:cNvSpPr>
            <p:nvPr/>
          </p:nvSpPr>
          <p:spPr>
            <a:xfrm>
              <a:off x="1244735" y="3543720"/>
              <a:ext cx="396000" cy="10545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15" name="直線コネクタ 114"/>
            <p:cNvCxnSpPr/>
            <p:nvPr/>
          </p:nvCxnSpPr>
          <p:spPr>
            <a:xfrm>
              <a:off x="1239731" y="3561450"/>
              <a:ext cx="1061" cy="72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線コネクタ 115"/>
            <p:cNvCxnSpPr/>
            <p:nvPr/>
          </p:nvCxnSpPr>
          <p:spPr>
            <a:xfrm>
              <a:off x="1645240" y="3564078"/>
              <a:ext cx="1061" cy="72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円/楕円 116"/>
            <p:cNvSpPr>
              <a:spLocks noChangeAspect="1"/>
            </p:cNvSpPr>
            <p:nvPr/>
          </p:nvSpPr>
          <p:spPr>
            <a:xfrm>
              <a:off x="993772" y="4178146"/>
              <a:ext cx="900100" cy="576064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8" name="正方形/長方形 117"/>
            <p:cNvSpPr>
              <a:spLocks/>
            </p:cNvSpPr>
            <p:nvPr/>
          </p:nvSpPr>
          <p:spPr>
            <a:xfrm>
              <a:off x="1243132" y="4121941"/>
              <a:ext cx="396000" cy="10545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19" name="直線コネクタ 118"/>
            <p:cNvCxnSpPr/>
            <p:nvPr/>
          </p:nvCxnSpPr>
          <p:spPr>
            <a:xfrm>
              <a:off x="1238018" y="4139671"/>
              <a:ext cx="1061" cy="72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線コネクタ 119"/>
            <p:cNvCxnSpPr/>
            <p:nvPr/>
          </p:nvCxnSpPr>
          <p:spPr>
            <a:xfrm>
              <a:off x="1643637" y="4142299"/>
              <a:ext cx="1061" cy="72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円/楕円 120"/>
            <p:cNvSpPr>
              <a:spLocks noChangeAspect="1"/>
            </p:cNvSpPr>
            <p:nvPr/>
          </p:nvSpPr>
          <p:spPr>
            <a:xfrm>
              <a:off x="997654" y="4759125"/>
              <a:ext cx="900100" cy="576064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2" name="正方形/長方形 121"/>
            <p:cNvSpPr>
              <a:spLocks/>
            </p:cNvSpPr>
            <p:nvPr/>
          </p:nvSpPr>
          <p:spPr>
            <a:xfrm>
              <a:off x="1247014" y="4702920"/>
              <a:ext cx="396000" cy="10545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23" name="直線コネクタ 122"/>
            <p:cNvCxnSpPr/>
            <p:nvPr/>
          </p:nvCxnSpPr>
          <p:spPr>
            <a:xfrm>
              <a:off x="1241900" y="4720650"/>
              <a:ext cx="1061" cy="72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線コネクタ 123"/>
            <p:cNvCxnSpPr/>
            <p:nvPr/>
          </p:nvCxnSpPr>
          <p:spPr>
            <a:xfrm>
              <a:off x="1647519" y="4723278"/>
              <a:ext cx="1061" cy="72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円/楕円 124"/>
            <p:cNvSpPr>
              <a:spLocks noChangeAspect="1"/>
            </p:cNvSpPr>
            <p:nvPr/>
          </p:nvSpPr>
          <p:spPr>
            <a:xfrm>
              <a:off x="997342" y="5334035"/>
              <a:ext cx="900100" cy="576064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6" name="正方形/長方形 125"/>
            <p:cNvSpPr>
              <a:spLocks/>
            </p:cNvSpPr>
            <p:nvPr/>
          </p:nvSpPr>
          <p:spPr>
            <a:xfrm>
              <a:off x="1246702" y="5277830"/>
              <a:ext cx="396000" cy="10545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27" name="直線コネクタ 126"/>
            <p:cNvCxnSpPr/>
            <p:nvPr/>
          </p:nvCxnSpPr>
          <p:spPr>
            <a:xfrm>
              <a:off x="1238739" y="5295560"/>
              <a:ext cx="1061" cy="72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直線コネクタ 127"/>
            <p:cNvCxnSpPr/>
            <p:nvPr/>
          </p:nvCxnSpPr>
          <p:spPr>
            <a:xfrm>
              <a:off x="1647207" y="5298188"/>
              <a:ext cx="1061" cy="72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円/楕円 128"/>
            <p:cNvSpPr>
              <a:spLocks noChangeAspect="1"/>
            </p:cNvSpPr>
            <p:nvPr/>
          </p:nvSpPr>
          <p:spPr>
            <a:xfrm>
              <a:off x="995739" y="5912256"/>
              <a:ext cx="900100" cy="576064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0" name="正方形/長方形 129"/>
            <p:cNvSpPr>
              <a:spLocks/>
            </p:cNvSpPr>
            <p:nvPr/>
          </p:nvSpPr>
          <p:spPr>
            <a:xfrm>
              <a:off x="1245099" y="5856051"/>
              <a:ext cx="396000" cy="10545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31" name="直線コネクタ 130"/>
            <p:cNvCxnSpPr/>
            <p:nvPr/>
          </p:nvCxnSpPr>
          <p:spPr>
            <a:xfrm>
              <a:off x="1239985" y="5873781"/>
              <a:ext cx="1061" cy="72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線コネクタ 131"/>
            <p:cNvCxnSpPr/>
            <p:nvPr/>
          </p:nvCxnSpPr>
          <p:spPr>
            <a:xfrm>
              <a:off x="1645604" y="5876409"/>
              <a:ext cx="1061" cy="72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正方形/長方形 132"/>
            <p:cNvSpPr>
              <a:spLocks/>
            </p:cNvSpPr>
            <p:nvPr/>
          </p:nvSpPr>
          <p:spPr>
            <a:xfrm>
              <a:off x="1248981" y="6437029"/>
              <a:ext cx="396000" cy="33786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34" name="直線コネクタ 133"/>
            <p:cNvCxnSpPr/>
            <p:nvPr/>
          </p:nvCxnSpPr>
          <p:spPr>
            <a:xfrm>
              <a:off x="1243867" y="6454760"/>
              <a:ext cx="1061" cy="32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直線コネクタ 134"/>
            <p:cNvCxnSpPr/>
            <p:nvPr/>
          </p:nvCxnSpPr>
          <p:spPr>
            <a:xfrm>
              <a:off x="1649486" y="6457388"/>
              <a:ext cx="1061" cy="32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線コネクタ 135"/>
            <p:cNvCxnSpPr/>
            <p:nvPr/>
          </p:nvCxnSpPr>
          <p:spPr>
            <a:xfrm>
              <a:off x="1267837" y="3016392"/>
              <a:ext cx="36000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  <a:effectLst>
              <a:glow rad="38100">
                <a:schemeClr val="accent6">
                  <a:lumMod val="40000"/>
                  <a:lumOff val="60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線コネクタ 136"/>
            <p:cNvCxnSpPr/>
            <p:nvPr/>
          </p:nvCxnSpPr>
          <p:spPr>
            <a:xfrm>
              <a:off x="1265023" y="2436995"/>
              <a:ext cx="36000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  <a:effectLst>
              <a:glow rad="38100">
                <a:schemeClr val="accent6">
                  <a:lumMod val="40000"/>
                  <a:lumOff val="60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直線コネクタ 137"/>
            <p:cNvCxnSpPr/>
            <p:nvPr/>
          </p:nvCxnSpPr>
          <p:spPr>
            <a:xfrm>
              <a:off x="1265023" y="1860931"/>
              <a:ext cx="36000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  <a:effectLst>
              <a:glow rad="38100">
                <a:schemeClr val="accent6">
                  <a:lumMod val="40000"/>
                  <a:lumOff val="60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線コネクタ 138"/>
            <p:cNvCxnSpPr/>
            <p:nvPr/>
          </p:nvCxnSpPr>
          <p:spPr>
            <a:xfrm>
              <a:off x="1264456" y="3597832"/>
              <a:ext cx="36000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  <a:effectLst>
              <a:glow rad="38100">
                <a:schemeClr val="accent6">
                  <a:lumMod val="40000"/>
                  <a:lumOff val="60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直線コネクタ 139"/>
            <p:cNvCxnSpPr/>
            <p:nvPr/>
          </p:nvCxnSpPr>
          <p:spPr>
            <a:xfrm>
              <a:off x="1259217" y="4176799"/>
              <a:ext cx="36000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  <a:effectLst>
              <a:glow rad="38100">
                <a:schemeClr val="accent6">
                  <a:lumMod val="40000"/>
                  <a:lumOff val="60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直線コネクタ 140"/>
            <p:cNvCxnSpPr/>
            <p:nvPr/>
          </p:nvCxnSpPr>
          <p:spPr>
            <a:xfrm>
              <a:off x="1265023" y="4758669"/>
              <a:ext cx="36000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  <a:effectLst>
              <a:glow rad="38100">
                <a:schemeClr val="accent6">
                  <a:lumMod val="40000"/>
                  <a:lumOff val="60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直線コネクタ 141"/>
            <p:cNvCxnSpPr/>
            <p:nvPr/>
          </p:nvCxnSpPr>
          <p:spPr>
            <a:xfrm>
              <a:off x="1262120" y="5334733"/>
              <a:ext cx="36000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  <a:effectLst>
              <a:glow rad="38100">
                <a:schemeClr val="accent6">
                  <a:lumMod val="40000"/>
                  <a:lumOff val="60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直線コネクタ 142"/>
            <p:cNvCxnSpPr/>
            <p:nvPr/>
          </p:nvCxnSpPr>
          <p:spPr>
            <a:xfrm>
              <a:off x="1265023" y="5910797"/>
              <a:ext cx="36000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  <a:effectLst>
              <a:glow rad="38100">
                <a:schemeClr val="accent6">
                  <a:lumMod val="40000"/>
                  <a:lumOff val="60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4" name="正方形/長方形 143"/>
          <p:cNvSpPr/>
          <p:nvPr/>
        </p:nvSpPr>
        <p:spPr>
          <a:xfrm>
            <a:off x="1321149" y="1604417"/>
            <a:ext cx="107837" cy="519039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5" name="角丸四角形 144"/>
          <p:cNvSpPr/>
          <p:nvPr/>
        </p:nvSpPr>
        <p:spPr>
          <a:xfrm>
            <a:off x="2579043" y="2204864"/>
            <a:ext cx="2016224" cy="100811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Insert </a:t>
            </a:r>
            <a:r>
              <a:rPr lang="en-US" altLang="ja-JP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ja-JP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-cathode</a:t>
            </a:r>
          </a:p>
          <a:p>
            <a:r>
              <a:rPr kumimoji="1" lang="en-US" altLang="ja-JP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“Ninja” </a:t>
            </a:r>
            <a:r>
              <a:rPr kumimoji="1" lang="en-US" altLang="ja-JP" b="1" baseline="30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TM</a:t>
            </a:r>
            <a:endParaRPr kumimoji="1" lang="ja-JP" altLang="en-US" b="1" baseline="30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6" name="曲線コネクタ 145"/>
          <p:cNvCxnSpPr/>
          <p:nvPr/>
        </p:nvCxnSpPr>
        <p:spPr>
          <a:xfrm rot="10800000">
            <a:off x="1403649" y="1581849"/>
            <a:ext cx="1319410" cy="627555"/>
          </a:xfrm>
          <a:prstGeom prst="curvedConnector4">
            <a:avLst>
              <a:gd name="adj1" fmla="val 47954"/>
              <a:gd name="adj2" fmla="val 136427"/>
            </a:avLst>
          </a:prstGeom>
          <a:ln w="22225">
            <a:solidFill>
              <a:srgbClr val="A73D07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A45E5-AC66-497F-BB3D-6398E7275CCE}" type="slidenum">
              <a:rPr kumimoji="1" lang="ja-JP" altLang="en-US" smtClean="0"/>
              <a:pPr/>
              <a:t>9</a:t>
            </a:fld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B09DD-9150-49E3-B1D7-4E650E861F0E}" type="datetime1">
              <a:rPr kumimoji="1" lang="en-US" altLang="ja-JP" smtClean="0"/>
              <a:pPr/>
              <a:t>3/1/2013</a:t>
            </a:fld>
            <a:endParaRPr kumimoji="1" lang="ja-JP" altLang="en-US"/>
          </a:p>
        </p:txBody>
      </p:sp>
      <p:sp>
        <p:nvSpPr>
          <p:cNvPr id="147" name="タイトル 1"/>
          <p:cNvSpPr txBox="1">
            <a:spLocks/>
          </p:cNvSpPr>
          <p:nvPr/>
        </p:nvSpPr>
        <p:spPr>
          <a:xfrm>
            <a:off x="539552" y="0"/>
            <a:ext cx="8229600" cy="908720"/>
          </a:xfrm>
          <a:prstGeom prst="rect">
            <a:avLst/>
          </a:prstGeom>
          <a:effectLst>
            <a:softEdge rad="12700"/>
          </a:effectLst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glow rad="101600">
                    <a:schemeClr val="bg2">
                      <a:tint val="20000"/>
                      <a:alpha val="60000"/>
                    </a:schemeClr>
                  </a:glow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2. Approach &amp; Effort</a:t>
            </a:r>
            <a:endParaRPr kumimoji="1" lang="ja-JP" altLang="en-US" sz="4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glow rad="101600">
                  <a:schemeClr val="bg2">
                    <a:tint val="20000"/>
                    <a:alpha val="60000"/>
                  </a:schemeClr>
                </a:glow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299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正方形/長方形 183"/>
          <p:cNvSpPr>
            <a:spLocks/>
          </p:cNvSpPr>
          <p:nvPr/>
        </p:nvSpPr>
        <p:spPr>
          <a:xfrm>
            <a:off x="1973560" y="6544198"/>
            <a:ext cx="3212050" cy="1223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3" name="正方形/長方形 182"/>
          <p:cNvSpPr>
            <a:spLocks/>
          </p:cNvSpPr>
          <p:nvPr/>
        </p:nvSpPr>
        <p:spPr>
          <a:xfrm>
            <a:off x="1973560" y="1431630"/>
            <a:ext cx="3212050" cy="1223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29208" y="557808"/>
            <a:ext cx="8229600" cy="1143000"/>
          </a:xfrm>
        </p:spPr>
        <p:txBody>
          <a:bodyPr/>
          <a:lstStyle/>
          <a:p>
            <a:pPr algn="l"/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269704" y="1541678"/>
            <a:ext cx="4038600" cy="4687200"/>
          </a:xfrm>
        </p:spPr>
        <p:txBody>
          <a:bodyPr/>
          <a:lstStyle/>
          <a:p>
            <a:pPr>
              <a:buNone/>
            </a:pPr>
            <a:r>
              <a:rPr lang="ja-JP" altLang="en-US" dirty="0" smtClean="0"/>
              <a:t>　　</a:t>
            </a:r>
            <a:endParaRPr lang="en-US" altLang="ja-JP" dirty="0" smtClean="0"/>
          </a:p>
        </p:txBody>
      </p:sp>
      <p:sp>
        <p:nvSpPr>
          <p:cNvPr id="20" name="角丸四角形 19"/>
          <p:cNvSpPr/>
          <p:nvPr/>
        </p:nvSpPr>
        <p:spPr>
          <a:xfrm>
            <a:off x="6228184" y="1982044"/>
            <a:ext cx="2736304" cy="160426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 remove hydrogen gas generated  during EP process by the method of fluid circulation.</a:t>
            </a:r>
          </a:p>
        </p:txBody>
      </p:sp>
      <p:sp>
        <p:nvSpPr>
          <p:cNvPr id="2068" name="正方形/長方形 2067"/>
          <p:cNvSpPr/>
          <p:nvPr/>
        </p:nvSpPr>
        <p:spPr>
          <a:xfrm>
            <a:off x="1633314" y="574521"/>
            <a:ext cx="63230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 part of features : Integrated New VEP System</a:t>
            </a:r>
            <a:endParaRPr lang="ja-JP" altLang="en-U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A45E5-AC66-497F-BB3D-6398E7275CCE}" type="slidenum">
              <a:rPr kumimoji="1" lang="ja-JP" altLang="en-US" smtClean="0"/>
              <a:pPr/>
              <a:t>10</a:t>
            </a:fld>
            <a:endParaRPr kumimoji="1" lang="ja-JP" altLang="en-US"/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251520" y="1028448"/>
            <a:ext cx="2508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EP electrolyte circulation</a:t>
            </a:r>
            <a:endParaRPr kumimoji="1" lang="ja-JP" altLang="en-US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2718646" y="1625392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Flow direction </a:t>
            </a:r>
          </a:p>
        </p:txBody>
      </p:sp>
      <p:sp>
        <p:nvSpPr>
          <p:cNvPr id="113" name="円弧 112"/>
          <p:cNvSpPr>
            <a:spLocks noChangeAspect="1"/>
          </p:cNvSpPr>
          <p:nvPr/>
        </p:nvSpPr>
        <p:spPr bwMode="auto">
          <a:xfrm rot="16200000">
            <a:off x="4974365" y="3048760"/>
            <a:ext cx="761878" cy="1836972"/>
          </a:xfrm>
          <a:prstGeom prst="arc">
            <a:avLst>
              <a:gd name="adj1" fmla="val 16057442"/>
              <a:gd name="adj2" fmla="val 15882075"/>
            </a:avLst>
          </a:prstGeom>
          <a:ln w="31750">
            <a:solidFill>
              <a:srgbClr val="00B05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14" name="円弧 113"/>
          <p:cNvSpPr>
            <a:spLocks noChangeAspect="1"/>
          </p:cNvSpPr>
          <p:nvPr/>
        </p:nvSpPr>
        <p:spPr bwMode="auto">
          <a:xfrm rot="16200000">
            <a:off x="5226991" y="6037795"/>
            <a:ext cx="253959" cy="612324"/>
          </a:xfrm>
          <a:prstGeom prst="arc">
            <a:avLst>
              <a:gd name="adj1" fmla="val 16057442"/>
              <a:gd name="adj2" fmla="val 15882075"/>
            </a:avLst>
          </a:prstGeom>
          <a:ln w="31750">
            <a:solidFill>
              <a:srgbClr val="00B05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15" name="円弧 114"/>
          <p:cNvSpPr>
            <a:spLocks noChangeAspect="1"/>
          </p:cNvSpPr>
          <p:nvPr/>
        </p:nvSpPr>
        <p:spPr bwMode="auto">
          <a:xfrm rot="16200000">
            <a:off x="5236042" y="1513594"/>
            <a:ext cx="253959" cy="612324"/>
          </a:xfrm>
          <a:prstGeom prst="arc">
            <a:avLst>
              <a:gd name="adj1" fmla="val 16057442"/>
              <a:gd name="adj2" fmla="val 15882075"/>
            </a:avLst>
          </a:prstGeom>
          <a:ln w="31750">
            <a:solidFill>
              <a:srgbClr val="00B05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30" name="円/楕円 129"/>
          <p:cNvSpPr>
            <a:spLocks noChangeAspect="1"/>
          </p:cNvSpPr>
          <p:nvPr/>
        </p:nvSpPr>
        <p:spPr>
          <a:xfrm>
            <a:off x="4939861" y="1922181"/>
            <a:ext cx="846457" cy="48077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1" name="正方形/長方形 130"/>
          <p:cNvSpPr>
            <a:spLocks/>
          </p:cNvSpPr>
          <p:nvPr/>
        </p:nvSpPr>
        <p:spPr>
          <a:xfrm>
            <a:off x="5174360" y="1431630"/>
            <a:ext cx="372400" cy="5344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2" name="直線コネクタ 131"/>
          <p:cNvCxnSpPr/>
          <p:nvPr/>
        </p:nvCxnSpPr>
        <p:spPr>
          <a:xfrm>
            <a:off x="5167092" y="1554019"/>
            <a:ext cx="778" cy="40002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直線コネクタ 132"/>
          <p:cNvCxnSpPr/>
          <p:nvPr/>
        </p:nvCxnSpPr>
        <p:spPr>
          <a:xfrm flipH="1">
            <a:off x="5551995" y="1431630"/>
            <a:ext cx="2362" cy="52460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円/楕円 133"/>
          <p:cNvSpPr>
            <a:spLocks noChangeAspect="1"/>
          </p:cNvSpPr>
          <p:nvPr/>
        </p:nvSpPr>
        <p:spPr>
          <a:xfrm>
            <a:off x="4940081" y="2401386"/>
            <a:ext cx="846457" cy="48077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5" name="正方形/長方形 134"/>
          <p:cNvSpPr>
            <a:spLocks/>
          </p:cNvSpPr>
          <p:nvPr/>
        </p:nvSpPr>
        <p:spPr>
          <a:xfrm>
            <a:off x="5174580" y="2354478"/>
            <a:ext cx="372400" cy="880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6" name="直線コネクタ 135"/>
          <p:cNvCxnSpPr/>
          <p:nvPr/>
        </p:nvCxnSpPr>
        <p:spPr>
          <a:xfrm>
            <a:off x="5167092" y="2369275"/>
            <a:ext cx="998" cy="600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直線コネクタ 136"/>
          <p:cNvCxnSpPr/>
          <p:nvPr/>
        </p:nvCxnSpPr>
        <p:spPr>
          <a:xfrm>
            <a:off x="5551216" y="2371469"/>
            <a:ext cx="998" cy="600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円/楕円 137"/>
          <p:cNvSpPr>
            <a:spLocks noChangeAspect="1"/>
          </p:cNvSpPr>
          <p:nvPr/>
        </p:nvSpPr>
        <p:spPr>
          <a:xfrm>
            <a:off x="4938574" y="2883958"/>
            <a:ext cx="846457" cy="48077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9" name="正方形/長方形 138"/>
          <p:cNvSpPr>
            <a:spLocks/>
          </p:cNvSpPr>
          <p:nvPr/>
        </p:nvSpPr>
        <p:spPr>
          <a:xfrm>
            <a:off x="5173073" y="2837050"/>
            <a:ext cx="372400" cy="880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40" name="直線コネクタ 139"/>
          <p:cNvCxnSpPr/>
          <p:nvPr/>
        </p:nvCxnSpPr>
        <p:spPr>
          <a:xfrm>
            <a:off x="5168263" y="2851847"/>
            <a:ext cx="998" cy="600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直線コネクタ 140"/>
          <p:cNvCxnSpPr/>
          <p:nvPr/>
        </p:nvCxnSpPr>
        <p:spPr>
          <a:xfrm>
            <a:off x="5549709" y="2854041"/>
            <a:ext cx="998" cy="600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円/楕円 141"/>
          <p:cNvSpPr>
            <a:spLocks noChangeAspect="1"/>
          </p:cNvSpPr>
          <p:nvPr/>
        </p:nvSpPr>
        <p:spPr>
          <a:xfrm>
            <a:off x="4942224" y="3368832"/>
            <a:ext cx="846457" cy="48077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3" name="正方形/長方形 142"/>
          <p:cNvSpPr>
            <a:spLocks/>
          </p:cNvSpPr>
          <p:nvPr/>
        </p:nvSpPr>
        <p:spPr>
          <a:xfrm>
            <a:off x="5176723" y="3321924"/>
            <a:ext cx="372400" cy="880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44" name="直線コネクタ 143"/>
          <p:cNvCxnSpPr/>
          <p:nvPr/>
        </p:nvCxnSpPr>
        <p:spPr>
          <a:xfrm>
            <a:off x="5171914" y="3336721"/>
            <a:ext cx="998" cy="600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直線コネクタ 144"/>
          <p:cNvCxnSpPr/>
          <p:nvPr/>
        </p:nvCxnSpPr>
        <p:spPr>
          <a:xfrm>
            <a:off x="5553359" y="3338914"/>
            <a:ext cx="998" cy="600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円/楕円 145"/>
          <p:cNvSpPr>
            <a:spLocks noChangeAspect="1"/>
          </p:cNvSpPr>
          <p:nvPr/>
        </p:nvSpPr>
        <p:spPr>
          <a:xfrm>
            <a:off x="4936574" y="3852936"/>
            <a:ext cx="846457" cy="48077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7" name="正方形/長方形 146"/>
          <p:cNvSpPr>
            <a:spLocks/>
          </p:cNvSpPr>
          <p:nvPr/>
        </p:nvSpPr>
        <p:spPr>
          <a:xfrm>
            <a:off x="5171073" y="3806028"/>
            <a:ext cx="372400" cy="880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48" name="直線コネクタ 147"/>
          <p:cNvCxnSpPr/>
          <p:nvPr/>
        </p:nvCxnSpPr>
        <p:spPr>
          <a:xfrm>
            <a:off x="5166368" y="3820825"/>
            <a:ext cx="998" cy="600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直線コネクタ 148"/>
          <p:cNvCxnSpPr/>
          <p:nvPr/>
        </p:nvCxnSpPr>
        <p:spPr>
          <a:xfrm>
            <a:off x="5547709" y="3823019"/>
            <a:ext cx="998" cy="600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円/楕円 149"/>
          <p:cNvSpPr>
            <a:spLocks noChangeAspect="1"/>
          </p:cNvSpPr>
          <p:nvPr/>
        </p:nvSpPr>
        <p:spPr>
          <a:xfrm>
            <a:off x="4935067" y="4335508"/>
            <a:ext cx="846457" cy="48077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1" name="正方形/長方形 150"/>
          <p:cNvSpPr>
            <a:spLocks/>
          </p:cNvSpPr>
          <p:nvPr/>
        </p:nvSpPr>
        <p:spPr>
          <a:xfrm>
            <a:off x="5169566" y="4288600"/>
            <a:ext cx="372400" cy="880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52" name="直線コネクタ 151"/>
          <p:cNvCxnSpPr/>
          <p:nvPr/>
        </p:nvCxnSpPr>
        <p:spPr>
          <a:xfrm>
            <a:off x="5164757" y="4303397"/>
            <a:ext cx="998" cy="600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直線コネクタ 152"/>
          <p:cNvCxnSpPr/>
          <p:nvPr/>
        </p:nvCxnSpPr>
        <p:spPr>
          <a:xfrm>
            <a:off x="5546202" y="4305591"/>
            <a:ext cx="998" cy="600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円/楕円 153"/>
          <p:cNvSpPr>
            <a:spLocks noChangeAspect="1"/>
          </p:cNvSpPr>
          <p:nvPr/>
        </p:nvSpPr>
        <p:spPr>
          <a:xfrm>
            <a:off x="4938718" y="4820382"/>
            <a:ext cx="846457" cy="48077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5" name="正方形/長方形 154"/>
          <p:cNvSpPr>
            <a:spLocks/>
          </p:cNvSpPr>
          <p:nvPr/>
        </p:nvSpPr>
        <p:spPr>
          <a:xfrm>
            <a:off x="5173216" y="4773474"/>
            <a:ext cx="372400" cy="880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56" name="直線コネクタ 155"/>
          <p:cNvCxnSpPr/>
          <p:nvPr/>
        </p:nvCxnSpPr>
        <p:spPr>
          <a:xfrm>
            <a:off x="5168407" y="4788271"/>
            <a:ext cx="998" cy="600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直線コネクタ 156"/>
          <p:cNvCxnSpPr/>
          <p:nvPr/>
        </p:nvCxnSpPr>
        <p:spPr>
          <a:xfrm>
            <a:off x="5549853" y="4790464"/>
            <a:ext cx="998" cy="600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円/楕円 157"/>
          <p:cNvSpPr>
            <a:spLocks noChangeAspect="1"/>
          </p:cNvSpPr>
          <p:nvPr/>
        </p:nvSpPr>
        <p:spPr>
          <a:xfrm>
            <a:off x="4938424" y="5300190"/>
            <a:ext cx="846457" cy="48077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9" name="正方形/長方形 158"/>
          <p:cNvSpPr>
            <a:spLocks/>
          </p:cNvSpPr>
          <p:nvPr/>
        </p:nvSpPr>
        <p:spPr>
          <a:xfrm>
            <a:off x="5172923" y="5253283"/>
            <a:ext cx="372400" cy="880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60" name="直線コネクタ 159"/>
          <p:cNvCxnSpPr/>
          <p:nvPr/>
        </p:nvCxnSpPr>
        <p:spPr>
          <a:xfrm>
            <a:off x="5165435" y="5268080"/>
            <a:ext cx="998" cy="600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直線コネクタ 160"/>
          <p:cNvCxnSpPr/>
          <p:nvPr/>
        </p:nvCxnSpPr>
        <p:spPr>
          <a:xfrm>
            <a:off x="5549559" y="5270273"/>
            <a:ext cx="998" cy="600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円/楕円 161"/>
          <p:cNvSpPr>
            <a:spLocks noChangeAspect="1"/>
          </p:cNvSpPr>
          <p:nvPr/>
        </p:nvSpPr>
        <p:spPr>
          <a:xfrm>
            <a:off x="4936917" y="5782762"/>
            <a:ext cx="846457" cy="48077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3" name="正方形/長方形 162"/>
          <p:cNvSpPr>
            <a:spLocks/>
          </p:cNvSpPr>
          <p:nvPr/>
        </p:nvSpPr>
        <p:spPr>
          <a:xfrm>
            <a:off x="5171416" y="5735855"/>
            <a:ext cx="372400" cy="880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64" name="直線コネクタ 163"/>
          <p:cNvCxnSpPr/>
          <p:nvPr/>
        </p:nvCxnSpPr>
        <p:spPr>
          <a:xfrm>
            <a:off x="5166606" y="5750652"/>
            <a:ext cx="998" cy="600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直線コネクタ 164"/>
          <p:cNvCxnSpPr/>
          <p:nvPr/>
        </p:nvCxnSpPr>
        <p:spPr>
          <a:xfrm>
            <a:off x="5548052" y="5752845"/>
            <a:ext cx="998" cy="600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正方形/長方形 165"/>
          <p:cNvSpPr>
            <a:spLocks/>
          </p:cNvSpPr>
          <p:nvPr/>
        </p:nvSpPr>
        <p:spPr>
          <a:xfrm>
            <a:off x="5175066" y="6220727"/>
            <a:ext cx="372400" cy="4458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67" name="直線コネクタ 166"/>
          <p:cNvCxnSpPr/>
          <p:nvPr/>
        </p:nvCxnSpPr>
        <p:spPr>
          <a:xfrm>
            <a:off x="5170257" y="6235526"/>
            <a:ext cx="998" cy="306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直線コネクタ 167"/>
          <p:cNvCxnSpPr/>
          <p:nvPr/>
        </p:nvCxnSpPr>
        <p:spPr>
          <a:xfrm>
            <a:off x="5551702" y="6237719"/>
            <a:ext cx="2655" cy="42886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直線コネクタ 168"/>
          <p:cNvCxnSpPr/>
          <p:nvPr/>
        </p:nvCxnSpPr>
        <p:spPr>
          <a:xfrm>
            <a:off x="5192799" y="3365931"/>
            <a:ext cx="338545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  <a:effectLst>
            <a:glow rad="38100">
              <a:schemeClr val="accent6">
                <a:lumMod val="40000"/>
                <a:lumOff val="60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直線コネクタ 169"/>
          <p:cNvCxnSpPr/>
          <p:nvPr/>
        </p:nvCxnSpPr>
        <p:spPr>
          <a:xfrm>
            <a:off x="5190152" y="2882377"/>
            <a:ext cx="338545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  <a:effectLst>
            <a:glow rad="38100">
              <a:schemeClr val="accent6">
                <a:lumMod val="40000"/>
                <a:lumOff val="60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直線コネクタ 170"/>
          <p:cNvCxnSpPr/>
          <p:nvPr/>
        </p:nvCxnSpPr>
        <p:spPr>
          <a:xfrm>
            <a:off x="5190152" y="2401605"/>
            <a:ext cx="338545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  <a:effectLst>
            <a:glow rad="38100">
              <a:schemeClr val="accent6">
                <a:lumMod val="40000"/>
                <a:lumOff val="60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直線コネクタ 171"/>
          <p:cNvCxnSpPr/>
          <p:nvPr/>
        </p:nvCxnSpPr>
        <p:spPr>
          <a:xfrm>
            <a:off x="5189619" y="3851189"/>
            <a:ext cx="338545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  <a:effectLst>
            <a:glow rad="38100">
              <a:schemeClr val="accent6">
                <a:lumMod val="40000"/>
                <a:lumOff val="60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直線コネクタ 172"/>
          <p:cNvCxnSpPr/>
          <p:nvPr/>
        </p:nvCxnSpPr>
        <p:spPr>
          <a:xfrm>
            <a:off x="5184692" y="4334384"/>
            <a:ext cx="338545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  <a:effectLst>
            <a:glow rad="38100">
              <a:schemeClr val="accent6">
                <a:lumMod val="40000"/>
                <a:lumOff val="60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直線コネクタ 173"/>
          <p:cNvCxnSpPr/>
          <p:nvPr/>
        </p:nvCxnSpPr>
        <p:spPr>
          <a:xfrm>
            <a:off x="5190152" y="4820001"/>
            <a:ext cx="338545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  <a:effectLst>
            <a:glow rad="38100">
              <a:schemeClr val="accent6">
                <a:lumMod val="40000"/>
                <a:lumOff val="60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直線コネクタ 174"/>
          <p:cNvCxnSpPr/>
          <p:nvPr/>
        </p:nvCxnSpPr>
        <p:spPr>
          <a:xfrm>
            <a:off x="5187422" y="5300773"/>
            <a:ext cx="338545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  <a:effectLst>
            <a:glow rad="38100">
              <a:schemeClr val="accent6">
                <a:lumMod val="40000"/>
                <a:lumOff val="60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直線コネクタ 175"/>
          <p:cNvCxnSpPr/>
          <p:nvPr/>
        </p:nvCxnSpPr>
        <p:spPr>
          <a:xfrm>
            <a:off x="5190152" y="5781545"/>
            <a:ext cx="338545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  <a:effectLst>
            <a:glow rad="38100">
              <a:schemeClr val="accent6">
                <a:lumMod val="40000"/>
                <a:lumOff val="60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正方形/長方形 116"/>
          <p:cNvSpPr/>
          <p:nvPr/>
        </p:nvSpPr>
        <p:spPr>
          <a:xfrm>
            <a:off x="5308580" y="1127048"/>
            <a:ext cx="101563" cy="570518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8" name="円/楕円 117"/>
          <p:cNvSpPr>
            <a:spLocks noChangeAspect="1"/>
          </p:cNvSpPr>
          <p:nvPr/>
        </p:nvSpPr>
        <p:spPr>
          <a:xfrm>
            <a:off x="5065698" y="1990511"/>
            <a:ext cx="592520" cy="336540"/>
          </a:xfrm>
          <a:prstGeom prst="ellipse">
            <a:avLst/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9" name="円/楕円 118"/>
          <p:cNvSpPr>
            <a:spLocks noChangeAspect="1"/>
          </p:cNvSpPr>
          <p:nvPr/>
        </p:nvSpPr>
        <p:spPr>
          <a:xfrm>
            <a:off x="5069571" y="2471345"/>
            <a:ext cx="592520" cy="336540"/>
          </a:xfrm>
          <a:prstGeom prst="ellipse">
            <a:avLst/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0" name="円/楕円 119"/>
          <p:cNvSpPr>
            <a:spLocks noChangeAspect="1"/>
          </p:cNvSpPr>
          <p:nvPr/>
        </p:nvSpPr>
        <p:spPr>
          <a:xfrm>
            <a:off x="5066075" y="2954321"/>
            <a:ext cx="592520" cy="336540"/>
          </a:xfrm>
          <a:prstGeom prst="ellipse">
            <a:avLst/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1" name="円/楕円 120"/>
          <p:cNvSpPr>
            <a:spLocks noChangeAspect="1"/>
          </p:cNvSpPr>
          <p:nvPr/>
        </p:nvSpPr>
        <p:spPr>
          <a:xfrm>
            <a:off x="5066075" y="3435093"/>
            <a:ext cx="592520" cy="336540"/>
          </a:xfrm>
          <a:prstGeom prst="ellipse">
            <a:avLst/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2" name="円/楕円 121"/>
          <p:cNvSpPr>
            <a:spLocks noChangeAspect="1"/>
          </p:cNvSpPr>
          <p:nvPr/>
        </p:nvSpPr>
        <p:spPr>
          <a:xfrm>
            <a:off x="5069947" y="3915927"/>
            <a:ext cx="592520" cy="336540"/>
          </a:xfrm>
          <a:prstGeom prst="ellipse">
            <a:avLst/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3" name="円/楕円 122"/>
          <p:cNvSpPr>
            <a:spLocks noChangeAspect="1"/>
          </p:cNvSpPr>
          <p:nvPr/>
        </p:nvSpPr>
        <p:spPr>
          <a:xfrm>
            <a:off x="5066452" y="4398902"/>
            <a:ext cx="592520" cy="336540"/>
          </a:xfrm>
          <a:prstGeom prst="ellipse">
            <a:avLst/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4" name="円/楕円 123"/>
          <p:cNvSpPr>
            <a:spLocks noChangeAspect="1"/>
          </p:cNvSpPr>
          <p:nvPr/>
        </p:nvSpPr>
        <p:spPr>
          <a:xfrm>
            <a:off x="5068268" y="4899123"/>
            <a:ext cx="592520" cy="336540"/>
          </a:xfrm>
          <a:prstGeom prst="ellipse">
            <a:avLst/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5" name="円/楕円 124"/>
          <p:cNvSpPr>
            <a:spLocks noChangeAspect="1"/>
          </p:cNvSpPr>
          <p:nvPr/>
        </p:nvSpPr>
        <p:spPr>
          <a:xfrm>
            <a:off x="5072142" y="5379956"/>
            <a:ext cx="592520" cy="336540"/>
          </a:xfrm>
          <a:prstGeom prst="ellipse">
            <a:avLst/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6" name="円/楕円 125"/>
          <p:cNvSpPr>
            <a:spLocks noChangeAspect="1"/>
          </p:cNvSpPr>
          <p:nvPr/>
        </p:nvSpPr>
        <p:spPr>
          <a:xfrm>
            <a:off x="5068645" y="5862932"/>
            <a:ext cx="592520" cy="336540"/>
          </a:xfrm>
          <a:prstGeom prst="ellipse">
            <a:avLst/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7" name="円弧 126"/>
          <p:cNvSpPr>
            <a:spLocks noChangeAspect="1"/>
          </p:cNvSpPr>
          <p:nvPr/>
        </p:nvSpPr>
        <p:spPr bwMode="auto">
          <a:xfrm rot="16200000">
            <a:off x="5236350" y="1516115"/>
            <a:ext cx="253959" cy="612324"/>
          </a:xfrm>
          <a:prstGeom prst="arc">
            <a:avLst>
              <a:gd name="adj1" fmla="val 6136079"/>
              <a:gd name="adj2" fmla="val 14952144"/>
            </a:avLst>
          </a:prstGeom>
          <a:ln w="3175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28" name="円弧 127"/>
          <p:cNvSpPr>
            <a:spLocks noChangeAspect="1"/>
          </p:cNvSpPr>
          <p:nvPr/>
        </p:nvSpPr>
        <p:spPr bwMode="auto">
          <a:xfrm rot="16200000">
            <a:off x="5228210" y="6037796"/>
            <a:ext cx="253959" cy="612324"/>
          </a:xfrm>
          <a:prstGeom prst="arc">
            <a:avLst>
              <a:gd name="adj1" fmla="val 6136079"/>
              <a:gd name="adj2" fmla="val 14952144"/>
            </a:avLst>
          </a:prstGeom>
          <a:ln w="3175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29" name="円弧 128"/>
          <p:cNvSpPr>
            <a:spLocks noChangeAspect="1"/>
          </p:cNvSpPr>
          <p:nvPr/>
        </p:nvSpPr>
        <p:spPr bwMode="auto">
          <a:xfrm rot="16200000">
            <a:off x="4974760" y="3048760"/>
            <a:ext cx="761878" cy="1836972"/>
          </a:xfrm>
          <a:prstGeom prst="arc">
            <a:avLst>
              <a:gd name="adj1" fmla="val 6136079"/>
              <a:gd name="adj2" fmla="val 14952144"/>
            </a:avLst>
          </a:prstGeom>
          <a:ln w="3175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cxnSp>
        <p:nvCxnSpPr>
          <p:cNvPr id="180" name="直線コネクタ 179"/>
          <p:cNvCxnSpPr/>
          <p:nvPr/>
        </p:nvCxnSpPr>
        <p:spPr>
          <a:xfrm flipH="1">
            <a:off x="5175066" y="1431630"/>
            <a:ext cx="3792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直線コネクタ 187"/>
          <p:cNvCxnSpPr/>
          <p:nvPr/>
        </p:nvCxnSpPr>
        <p:spPr>
          <a:xfrm flipH="1">
            <a:off x="5175066" y="6666586"/>
            <a:ext cx="379291" cy="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正方形/長方形 190"/>
          <p:cNvSpPr>
            <a:spLocks/>
          </p:cNvSpPr>
          <p:nvPr/>
        </p:nvSpPr>
        <p:spPr>
          <a:xfrm rot="16200000">
            <a:off x="-588683" y="3988794"/>
            <a:ext cx="5233200" cy="1223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3" name="正方形/長方形 2052"/>
          <p:cNvSpPr/>
          <p:nvPr/>
        </p:nvSpPr>
        <p:spPr>
          <a:xfrm>
            <a:off x="1403350" y="5235663"/>
            <a:ext cx="1296442" cy="78748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>
                <a:latin typeface="Times New Roman" pitchFamily="18" charset="0"/>
                <a:cs typeface="Times New Roman" pitchFamily="18" charset="0"/>
              </a:rPr>
              <a:t>Acid bath</a:t>
            </a:r>
            <a:endParaRPr kumimoji="1" lang="ja-JP" altLang="en-US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4" name="円/楕円 2053"/>
          <p:cNvSpPr>
            <a:spLocks noChangeAspect="1"/>
          </p:cNvSpPr>
          <p:nvPr/>
        </p:nvSpPr>
        <p:spPr>
          <a:xfrm>
            <a:off x="1547664" y="3882089"/>
            <a:ext cx="968466" cy="96846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b="1" dirty="0" smtClean="0">
                <a:latin typeface="Times New Roman" pitchFamily="18" charset="0"/>
                <a:cs typeface="Times New Roman" pitchFamily="18" charset="0"/>
              </a:rPr>
              <a:t>Pump</a:t>
            </a:r>
            <a:endParaRPr kumimoji="1" lang="ja-JP" altLang="en-US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6" name="正方形/長方形 195"/>
          <p:cNvSpPr>
            <a:spLocks/>
          </p:cNvSpPr>
          <p:nvPr/>
        </p:nvSpPr>
        <p:spPr>
          <a:xfrm>
            <a:off x="2039996" y="6555922"/>
            <a:ext cx="142900" cy="10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7" name="正方形/長方形 196"/>
          <p:cNvSpPr>
            <a:spLocks/>
          </p:cNvSpPr>
          <p:nvPr/>
        </p:nvSpPr>
        <p:spPr>
          <a:xfrm>
            <a:off x="2039996" y="1439446"/>
            <a:ext cx="142900" cy="10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9" name="円弧 228"/>
          <p:cNvSpPr>
            <a:spLocks noChangeAspect="1"/>
          </p:cNvSpPr>
          <p:nvPr/>
        </p:nvSpPr>
        <p:spPr bwMode="auto">
          <a:xfrm rot="16200000">
            <a:off x="5221461" y="1849953"/>
            <a:ext cx="377364" cy="612324"/>
          </a:xfrm>
          <a:prstGeom prst="arc">
            <a:avLst>
              <a:gd name="adj1" fmla="val 1431600"/>
              <a:gd name="adj2" fmla="val 9330556"/>
            </a:avLst>
          </a:prstGeom>
          <a:ln w="22225">
            <a:solidFill>
              <a:srgbClr val="00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30" name="円弧 229"/>
          <p:cNvSpPr>
            <a:spLocks noChangeAspect="1"/>
          </p:cNvSpPr>
          <p:nvPr/>
        </p:nvSpPr>
        <p:spPr bwMode="auto">
          <a:xfrm rot="16200000" flipV="1">
            <a:off x="5121048" y="1853880"/>
            <a:ext cx="378000" cy="612000"/>
          </a:xfrm>
          <a:prstGeom prst="arc">
            <a:avLst>
              <a:gd name="adj1" fmla="val 1431600"/>
              <a:gd name="adj2" fmla="val 9330556"/>
            </a:avLst>
          </a:prstGeom>
          <a:ln w="22225">
            <a:solidFill>
              <a:srgbClr val="00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31" name="円弧 230"/>
          <p:cNvSpPr>
            <a:spLocks noChangeAspect="1"/>
          </p:cNvSpPr>
          <p:nvPr/>
        </p:nvSpPr>
        <p:spPr bwMode="auto">
          <a:xfrm rot="16200000">
            <a:off x="5225472" y="2325931"/>
            <a:ext cx="377364" cy="612324"/>
          </a:xfrm>
          <a:prstGeom prst="arc">
            <a:avLst>
              <a:gd name="adj1" fmla="val 1431600"/>
              <a:gd name="adj2" fmla="val 9330556"/>
            </a:avLst>
          </a:prstGeom>
          <a:ln w="22225">
            <a:solidFill>
              <a:srgbClr val="00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32" name="円弧 231"/>
          <p:cNvSpPr>
            <a:spLocks noChangeAspect="1"/>
          </p:cNvSpPr>
          <p:nvPr/>
        </p:nvSpPr>
        <p:spPr bwMode="auto">
          <a:xfrm rot="16200000" flipV="1">
            <a:off x="5125059" y="2329858"/>
            <a:ext cx="378000" cy="612000"/>
          </a:xfrm>
          <a:prstGeom prst="arc">
            <a:avLst>
              <a:gd name="adj1" fmla="val 1431600"/>
              <a:gd name="adj2" fmla="val 9330556"/>
            </a:avLst>
          </a:prstGeom>
          <a:ln w="22225">
            <a:solidFill>
              <a:srgbClr val="00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33" name="円弧 232"/>
          <p:cNvSpPr>
            <a:spLocks noChangeAspect="1"/>
          </p:cNvSpPr>
          <p:nvPr/>
        </p:nvSpPr>
        <p:spPr bwMode="auto">
          <a:xfrm rot="16200000">
            <a:off x="5225472" y="2815487"/>
            <a:ext cx="377364" cy="612324"/>
          </a:xfrm>
          <a:prstGeom prst="arc">
            <a:avLst>
              <a:gd name="adj1" fmla="val 1431600"/>
              <a:gd name="adj2" fmla="val 9330556"/>
            </a:avLst>
          </a:prstGeom>
          <a:ln w="22225">
            <a:solidFill>
              <a:srgbClr val="00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34" name="円弧 233"/>
          <p:cNvSpPr>
            <a:spLocks noChangeAspect="1"/>
          </p:cNvSpPr>
          <p:nvPr/>
        </p:nvSpPr>
        <p:spPr bwMode="auto">
          <a:xfrm rot="16200000" flipV="1">
            <a:off x="5125059" y="2819414"/>
            <a:ext cx="378000" cy="612000"/>
          </a:xfrm>
          <a:prstGeom prst="arc">
            <a:avLst>
              <a:gd name="adj1" fmla="val 1431600"/>
              <a:gd name="adj2" fmla="val 9330556"/>
            </a:avLst>
          </a:prstGeom>
          <a:ln w="22225">
            <a:solidFill>
              <a:srgbClr val="00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35" name="円弧 234"/>
          <p:cNvSpPr>
            <a:spLocks noChangeAspect="1"/>
          </p:cNvSpPr>
          <p:nvPr/>
        </p:nvSpPr>
        <p:spPr bwMode="auto">
          <a:xfrm rot="16200000">
            <a:off x="5229284" y="3295667"/>
            <a:ext cx="377364" cy="612324"/>
          </a:xfrm>
          <a:prstGeom prst="arc">
            <a:avLst>
              <a:gd name="adj1" fmla="val 1431600"/>
              <a:gd name="adj2" fmla="val 9330556"/>
            </a:avLst>
          </a:prstGeom>
          <a:ln w="22225">
            <a:solidFill>
              <a:srgbClr val="00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36" name="円弧 235"/>
          <p:cNvSpPr>
            <a:spLocks noChangeAspect="1"/>
          </p:cNvSpPr>
          <p:nvPr/>
        </p:nvSpPr>
        <p:spPr bwMode="auto">
          <a:xfrm rot="16200000" flipV="1">
            <a:off x="5128871" y="3299594"/>
            <a:ext cx="378000" cy="612000"/>
          </a:xfrm>
          <a:prstGeom prst="arc">
            <a:avLst>
              <a:gd name="adj1" fmla="val 1431600"/>
              <a:gd name="adj2" fmla="val 9330556"/>
            </a:avLst>
          </a:prstGeom>
          <a:ln w="22225">
            <a:solidFill>
              <a:srgbClr val="00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37" name="円弧 236"/>
          <p:cNvSpPr>
            <a:spLocks noChangeAspect="1"/>
          </p:cNvSpPr>
          <p:nvPr/>
        </p:nvSpPr>
        <p:spPr bwMode="auto">
          <a:xfrm rot="16200000">
            <a:off x="5225472" y="3778125"/>
            <a:ext cx="377364" cy="612324"/>
          </a:xfrm>
          <a:prstGeom prst="arc">
            <a:avLst>
              <a:gd name="adj1" fmla="val 1431600"/>
              <a:gd name="adj2" fmla="val 9330556"/>
            </a:avLst>
          </a:prstGeom>
          <a:ln w="22225">
            <a:solidFill>
              <a:srgbClr val="00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38" name="円弧 237"/>
          <p:cNvSpPr>
            <a:spLocks noChangeAspect="1"/>
          </p:cNvSpPr>
          <p:nvPr/>
        </p:nvSpPr>
        <p:spPr bwMode="auto">
          <a:xfrm rot="16200000" flipV="1">
            <a:off x="5125059" y="3782052"/>
            <a:ext cx="378000" cy="612000"/>
          </a:xfrm>
          <a:prstGeom prst="arc">
            <a:avLst>
              <a:gd name="adj1" fmla="val 1431600"/>
              <a:gd name="adj2" fmla="val 9330556"/>
            </a:avLst>
          </a:prstGeom>
          <a:ln w="22225">
            <a:solidFill>
              <a:srgbClr val="00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39" name="円弧 238"/>
          <p:cNvSpPr>
            <a:spLocks noChangeAspect="1"/>
          </p:cNvSpPr>
          <p:nvPr/>
        </p:nvSpPr>
        <p:spPr bwMode="auto">
          <a:xfrm rot="16200000">
            <a:off x="5225273" y="4262126"/>
            <a:ext cx="377364" cy="612324"/>
          </a:xfrm>
          <a:prstGeom prst="arc">
            <a:avLst>
              <a:gd name="adj1" fmla="val 1431600"/>
              <a:gd name="adj2" fmla="val 9330556"/>
            </a:avLst>
          </a:prstGeom>
          <a:ln w="22225">
            <a:solidFill>
              <a:srgbClr val="00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40" name="円弧 239"/>
          <p:cNvSpPr>
            <a:spLocks noChangeAspect="1"/>
          </p:cNvSpPr>
          <p:nvPr/>
        </p:nvSpPr>
        <p:spPr bwMode="auto">
          <a:xfrm rot="16200000" flipV="1">
            <a:off x="5124860" y="4266053"/>
            <a:ext cx="378000" cy="612000"/>
          </a:xfrm>
          <a:prstGeom prst="arc">
            <a:avLst>
              <a:gd name="adj1" fmla="val 1431600"/>
              <a:gd name="adj2" fmla="val 9330556"/>
            </a:avLst>
          </a:prstGeom>
          <a:ln w="22225">
            <a:solidFill>
              <a:srgbClr val="00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41" name="円弧 240"/>
          <p:cNvSpPr>
            <a:spLocks noChangeAspect="1"/>
          </p:cNvSpPr>
          <p:nvPr/>
        </p:nvSpPr>
        <p:spPr bwMode="auto">
          <a:xfrm rot="16200000">
            <a:off x="5225472" y="4746127"/>
            <a:ext cx="377364" cy="612324"/>
          </a:xfrm>
          <a:prstGeom prst="arc">
            <a:avLst>
              <a:gd name="adj1" fmla="val 1431600"/>
              <a:gd name="adj2" fmla="val 9330556"/>
            </a:avLst>
          </a:prstGeom>
          <a:ln w="22225">
            <a:solidFill>
              <a:srgbClr val="00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42" name="円弧 241"/>
          <p:cNvSpPr>
            <a:spLocks noChangeAspect="1"/>
          </p:cNvSpPr>
          <p:nvPr/>
        </p:nvSpPr>
        <p:spPr bwMode="auto">
          <a:xfrm rot="16200000" flipV="1">
            <a:off x="5125059" y="4750054"/>
            <a:ext cx="378000" cy="612000"/>
          </a:xfrm>
          <a:prstGeom prst="arc">
            <a:avLst>
              <a:gd name="adj1" fmla="val 1431600"/>
              <a:gd name="adj2" fmla="val 9330556"/>
            </a:avLst>
          </a:prstGeom>
          <a:ln w="22225">
            <a:solidFill>
              <a:srgbClr val="00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43" name="円弧 242"/>
          <p:cNvSpPr>
            <a:spLocks noChangeAspect="1"/>
          </p:cNvSpPr>
          <p:nvPr/>
        </p:nvSpPr>
        <p:spPr bwMode="auto">
          <a:xfrm rot="16200000">
            <a:off x="5221461" y="5234329"/>
            <a:ext cx="377364" cy="612324"/>
          </a:xfrm>
          <a:prstGeom prst="arc">
            <a:avLst>
              <a:gd name="adj1" fmla="val 1431600"/>
              <a:gd name="adj2" fmla="val 9330556"/>
            </a:avLst>
          </a:prstGeom>
          <a:ln w="22225">
            <a:solidFill>
              <a:srgbClr val="00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44" name="円弧 243"/>
          <p:cNvSpPr>
            <a:spLocks noChangeAspect="1"/>
          </p:cNvSpPr>
          <p:nvPr/>
        </p:nvSpPr>
        <p:spPr bwMode="auto">
          <a:xfrm rot="16200000" flipV="1">
            <a:off x="5121048" y="5238256"/>
            <a:ext cx="378000" cy="612000"/>
          </a:xfrm>
          <a:prstGeom prst="arc">
            <a:avLst>
              <a:gd name="adj1" fmla="val 1431600"/>
              <a:gd name="adj2" fmla="val 9330556"/>
            </a:avLst>
          </a:prstGeom>
          <a:ln w="22225">
            <a:solidFill>
              <a:srgbClr val="00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45" name="円弧 244"/>
          <p:cNvSpPr>
            <a:spLocks noChangeAspect="1"/>
          </p:cNvSpPr>
          <p:nvPr/>
        </p:nvSpPr>
        <p:spPr bwMode="auto">
          <a:xfrm rot="16200000">
            <a:off x="5225472" y="5714319"/>
            <a:ext cx="377364" cy="612324"/>
          </a:xfrm>
          <a:prstGeom prst="arc">
            <a:avLst>
              <a:gd name="adj1" fmla="val 1431600"/>
              <a:gd name="adj2" fmla="val 9330556"/>
            </a:avLst>
          </a:prstGeom>
          <a:ln w="22225">
            <a:solidFill>
              <a:srgbClr val="00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46" name="円弧 245"/>
          <p:cNvSpPr>
            <a:spLocks noChangeAspect="1"/>
          </p:cNvSpPr>
          <p:nvPr/>
        </p:nvSpPr>
        <p:spPr bwMode="auto">
          <a:xfrm rot="16200000" flipV="1">
            <a:off x="5125059" y="5718246"/>
            <a:ext cx="378000" cy="612000"/>
          </a:xfrm>
          <a:prstGeom prst="arc">
            <a:avLst>
              <a:gd name="adj1" fmla="val 1431600"/>
              <a:gd name="adj2" fmla="val 9330556"/>
            </a:avLst>
          </a:prstGeom>
          <a:ln w="22225">
            <a:solidFill>
              <a:srgbClr val="00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cxnSp>
        <p:nvCxnSpPr>
          <p:cNvPr id="224" name="直線矢印コネクタ 223"/>
          <p:cNvCxnSpPr/>
          <p:nvPr/>
        </p:nvCxnSpPr>
        <p:spPr>
          <a:xfrm>
            <a:off x="3053036" y="1494211"/>
            <a:ext cx="912235" cy="0"/>
          </a:xfrm>
          <a:prstGeom prst="straightConnector1">
            <a:avLst/>
          </a:prstGeom>
          <a:ln w="34925">
            <a:solidFill>
              <a:srgbClr val="00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直線矢印コネクタ 248"/>
          <p:cNvCxnSpPr/>
          <p:nvPr/>
        </p:nvCxnSpPr>
        <p:spPr>
          <a:xfrm rot="10800000">
            <a:off x="3205436" y="6606778"/>
            <a:ext cx="912235" cy="0"/>
          </a:xfrm>
          <a:prstGeom prst="straightConnector1">
            <a:avLst/>
          </a:prstGeom>
          <a:ln w="34925">
            <a:solidFill>
              <a:srgbClr val="00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直線矢印コネクタ 249"/>
          <p:cNvCxnSpPr/>
          <p:nvPr/>
        </p:nvCxnSpPr>
        <p:spPr>
          <a:xfrm flipV="1">
            <a:off x="2040301" y="2338457"/>
            <a:ext cx="0" cy="1307710"/>
          </a:xfrm>
          <a:prstGeom prst="straightConnector1">
            <a:avLst/>
          </a:prstGeom>
          <a:ln w="34925">
            <a:solidFill>
              <a:srgbClr val="00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03FDD-470E-41B5-8A8D-FBB89A891DEB}" type="datetime1">
              <a:rPr kumimoji="1" lang="en-US" altLang="ja-JP" smtClean="0"/>
              <a:pPr/>
              <a:t>3/1/2013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61940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ja-JP" sz="3200" dirty="0" smtClean="0"/>
              <a:t>3. Next Step Plan 1 – EP on Nb. Cavity</a:t>
            </a:r>
            <a:endParaRPr kumimoji="1" lang="ja-JP" altLang="en-US" sz="3200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95536" y="1628800"/>
            <a:ext cx="8424936" cy="468720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Trial vertical EP on </a:t>
            </a:r>
            <a:r>
              <a:rPr lang="en-US" altLang="ja-JP" sz="2400" dirty="0" err="1" smtClean="0">
                <a:latin typeface="Times New Roman" pitchFamily="18" charset="0"/>
                <a:cs typeface="Times New Roman" pitchFamily="18" charset="0"/>
              </a:rPr>
              <a:t>Nb</a:t>
            </a: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 single-cell </a:t>
            </a:r>
            <a:r>
              <a:rPr lang="en-US" altLang="ja-JP" sz="24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avity by MG</a:t>
            </a:r>
            <a:r>
              <a:rPr lang="ja-JP" alt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altLang="ja-JP" sz="1700" dirty="0" smtClean="0">
                <a:latin typeface="Times New Roman" pitchFamily="18" charset="0"/>
                <a:cs typeface="Times New Roman" pitchFamily="18" charset="0"/>
              </a:rPr>
              <a:t>the end of April 2013</a:t>
            </a:r>
          </a:p>
          <a:p>
            <a:pPr marL="0" indent="0">
              <a:buNone/>
            </a:pPr>
            <a:endParaRPr kumimoji="1" lang="en-US" altLang="ja-JP" sz="2400" dirty="0"/>
          </a:p>
          <a:p>
            <a:pPr>
              <a:buNone/>
            </a:pP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kumimoji="1" lang="en-US" altLang="ja-JP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altLang="ja-JP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altLang="ja-JP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 startAt="2"/>
            </a:pP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Flanges needs to be set up by KEK on this cavity.</a:t>
            </a:r>
          </a:p>
          <a:p>
            <a:pPr marL="514350" indent="-514350">
              <a:buAutoNum type="arabicPeriod" startAt="2"/>
            </a:pP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We hope this to be evaluated by KEK / CEA </a:t>
            </a:r>
            <a:r>
              <a:rPr lang="en-US" altLang="ja-JP" sz="2400" dirty="0" err="1" smtClean="0">
                <a:latin typeface="Times New Roman" pitchFamily="18" charset="0"/>
                <a:cs typeface="Times New Roman" pitchFamily="18" charset="0"/>
              </a:rPr>
              <a:t>Saclay</a:t>
            </a: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>
              <a:buFont typeface="Wingdings"/>
              <a:buAutoNum type="arabicPeriod" startAt="2"/>
            </a:pP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Furthermore, we would like to challenge EP of </a:t>
            </a:r>
            <a:r>
              <a:rPr lang="en-US" altLang="ja-JP" sz="2400" dirty="0" err="1" smtClean="0">
                <a:latin typeface="Times New Roman" pitchFamily="18" charset="0"/>
                <a:cs typeface="Times New Roman" pitchFamily="18" charset="0"/>
              </a:rPr>
              <a:t>Nb</a:t>
            </a: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 9-cell cavity around July 2013 in </a:t>
            </a:r>
            <a:r>
              <a:rPr lang="en-US" altLang="ja-JP" sz="2400" dirty="0">
                <a:latin typeface="Times New Roman" pitchFamily="18" charset="0"/>
                <a:cs typeface="Times New Roman" pitchFamily="18" charset="0"/>
              </a:rPr>
              <a:t>vertical </a:t>
            </a: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manner. </a:t>
            </a:r>
            <a:r>
              <a:rPr lang="en-US" altLang="ja-JP" sz="24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urrently looking for available </a:t>
            </a:r>
            <a:r>
              <a:rPr lang="en-US" altLang="ja-JP" sz="2400" dirty="0" err="1" smtClean="0">
                <a:latin typeface="Times New Roman" pitchFamily="18" charset="0"/>
                <a:cs typeface="Times New Roman" pitchFamily="18" charset="0"/>
              </a:rPr>
              <a:t>Nb</a:t>
            </a: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 9-cell cavity for next trial VEP.</a:t>
            </a:r>
            <a:endParaRPr lang="en-US" altLang="ja-JP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ja-JP" altLang="ja-JP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kumimoji="1" lang="ja-JP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A45E5-AC66-497F-BB3D-6398E7275CCE}" type="slidenum">
              <a:rPr kumimoji="1" lang="ja-JP" altLang="en-US" smtClean="0"/>
              <a:pPr/>
              <a:t>11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6624" y="2060848"/>
            <a:ext cx="3123327" cy="2340666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8978" y="2060848"/>
            <a:ext cx="3133746" cy="2348475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1043608" y="2164214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MG purchased from RI GmbH</a:t>
            </a:r>
            <a:endParaRPr kumimoji="1" lang="ja-JP" altLang="en-US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940986" y="2164214"/>
            <a:ext cx="3061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Inside the </a:t>
            </a:r>
            <a:r>
              <a:rPr kumimoji="1" lang="en-US" altLang="ja-JP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Nb.One</a:t>
            </a:r>
            <a:r>
              <a:rPr kumimoji="1" lang="en-US" altLang="ja-JP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Cell Cavity</a:t>
            </a:r>
            <a:endParaRPr kumimoji="1" lang="ja-JP" altLang="en-US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日付プレースホルダー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C3FD3-9ACC-4DA3-AA61-3A40FF2EB3BB}" type="datetime1">
              <a:rPr kumimoji="1" lang="en-US" altLang="ja-JP" smtClean="0"/>
              <a:pPr/>
              <a:t>3/1/2013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ja-JP" sz="3200" dirty="0" smtClean="0"/>
              <a:t>3. Next Step Plan 2 – </a:t>
            </a:r>
            <a:r>
              <a:rPr lang="en-US" altLang="ja-JP" sz="2800" dirty="0" smtClean="0"/>
              <a:t>Development of total system</a:t>
            </a:r>
            <a:endParaRPr kumimoji="1" lang="ja-JP" altLang="en-US" sz="2800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95536" y="1628800"/>
            <a:ext cx="8424936" cy="468720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ja-JP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Manufacturing </a:t>
            </a:r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In Process Pre-EP (MIPPEP) </a:t>
            </a:r>
            <a:r>
              <a:rPr lang="en-US" altLang="ja-JP" baseline="30000" dirty="0" smtClean="0">
                <a:latin typeface="Times New Roman" pitchFamily="18" charset="0"/>
                <a:cs typeface="Times New Roman" pitchFamily="18" charset="0"/>
              </a:rPr>
              <a:t>TM</a:t>
            </a:r>
            <a:endParaRPr lang="en-US" altLang="ja-JP" baseline="30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kumimoji="1" lang="en-US" altLang="ja-JP" dirty="0" smtClean="0"/>
              <a:t>      </a:t>
            </a:r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Each dumbbell</a:t>
            </a: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 prior to welding to be pre-electro-polished </a:t>
            </a:r>
            <a:endParaRPr lang="en-US" altLang="ja-JP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      for the purpose of minimizing material defects. </a:t>
            </a:r>
            <a:endParaRPr kumimoji="1" lang="en-US" altLang="ja-JP" dirty="0"/>
          </a:p>
          <a:p>
            <a:pPr>
              <a:buNone/>
            </a:pPr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2. Development of 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pure steam cleaning.</a:t>
            </a:r>
          </a:p>
          <a:p>
            <a:pPr>
              <a:buNone/>
            </a:pP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Development of total package on vertical electro-polishing by adopting computerized control system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kumimoji="1" lang="en-US" altLang="ja-JP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Development of 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wastewater </a:t>
            </a:r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disposal system.</a:t>
            </a:r>
            <a:endParaRPr lang="ja-JP" altLang="ja-JP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kumimoji="1" lang="ja-JP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A45E5-AC66-497F-BB3D-6398E7275CCE}" type="slidenum">
              <a:rPr kumimoji="1" lang="ja-JP" altLang="en-US" smtClean="0"/>
              <a:pPr/>
              <a:t>12</a:t>
            </a:fld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2F03-4787-4B96-B8C9-736CCADB580B}" type="datetime1">
              <a:rPr kumimoji="1" lang="en-US" altLang="ja-JP" smtClean="0"/>
              <a:pPr/>
              <a:t>3/1/2013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43079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みやび">
  <a:themeElements>
    <a:clrScheme name="みやび">
      <a:dk1>
        <a:sysClr val="windowText" lastClr="000000"/>
      </a:dk1>
      <a:lt1>
        <a:sysClr val="window" lastClr="FFFFFF"/>
      </a:lt1>
      <a:dk2>
        <a:srgbClr val="975C1E"/>
      </a:dk2>
      <a:lt2>
        <a:srgbClr val="FFE880"/>
      </a:lt2>
      <a:accent1>
        <a:srgbClr val="E3560E"/>
      </a:accent1>
      <a:accent2>
        <a:srgbClr val="5C5943"/>
      </a:accent2>
      <a:accent3>
        <a:srgbClr val="F1AB3B"/>
      </a:accent3>
      <a:accent4>
        <a:srgbClr val="6D8A16"/>
      </a:accent4>
      <a:accent5>
        <a:srgbClr val="73AAC0"/>
      </a:accent5>
      <a:accent6>
        <a:srgbClr val="3E68AF"/>
      </a:accent6>
      <a:hlink>
        <a:srgbClr val="0000FE"/>
      </a:hlink>
      <a:folHlink>
        <a:srgbClr val="800080"/>
      </a:folHlink>
    </a:clrScheme>
    <a:fontScheme name="みやび">
      <a:majorFont>
        <a:latin typeface="Calibri"/>
        <a:ea typeface=""/>
        <a:cs typeface=""/>
        <a:font script="Jpan" typeface="HGｺﾞｼｯｸE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黑体"/>
        <a:font script="Hant" typeface="微軟正黑體"/>
        <a:font script="Arab" typeface="Tahoma"/>
        <a:font script="Hebr" typeface="Tahoma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みやび">
      <a:fillStyleLst>
        <a:solidFill>
          <a:schemeClr val="phClr">
            <a:tint val="100000"/>
          </a:schemeClr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2700000" scaled="1"/>
        </a:gradFill>
        <a:blipFill>
          <a:blip xmlns:r="http://schemas.openxmlformats.org/officeDocument/2006/relationships" r:embed="rId1">
            <a:duotone>
              <a:srgbClr val="FFFFFF"/>
              <a:schemeClr val="phClr">
                <a:tint val="100000"/>
              </a:schemeClr>
            </a:duotone>
          </a:blip>
          <a:tile tx="0" ty="0" sx="80000" sy="85000" flip="none" algn="tl"/>
        </a:blipFill>
      </a:fillStyleLst>
      <a:lnStyleLst>
        <a:ln w="13175" cap="flat" cmpd="sng" algn="ctr">
          <a:solidFill>
            <a:schemeClr val="phClr">
              <a:alpha val="100000"/>
            </a:schemeClr>
          </a:solidFill>
          <a:prstDash val="solid"/>
        </a:ln>
        <a:ln w="19525" cap="flat" cmpd="sng" algn="ctr">
          <a:solidFill>
            <a:schemeClr val="phClr">
              <a:alpha val="100000"/>
            </a:schemeClr>
          </a:solidFill>
          <a:prstDash val="solid"/>
        </a:ln>
        <a:ln w="26350" cap="flat" cmpd="sng" algn="ctr">
          <a:solidFill>
            <a:schemeClr val="phClr">
              <a:alpha val="100000"/>
            </a:schemeClr>
          </a:solidFill>
          <a:prstDash val="solid"/>
        </a:ln>
      </a:lnStyleLst>
      <a:effectStyleLst>
        <a:effectStyle>
          <a:effectLst>
            <a:outerShdw blurRad="95000">
              <a:srgbClr val="000000">
                <a:alpha val="55000"/>
              </a:srgbClr>
            </a:outerShdw>
          </a:effectLst>
          <a:scene3d>
            <a:camera prst="perspectiveFront" fov="7200000"/>
            <a:lightRig rig="brightRoom" dir="t">
              <a:rot lat="0" lon="0" rev="4800000"/>
            </a:lightRig>
          </a:scene3d>
          <a:sp3d contourW="12700" prstMaterial="powder">
            <a:bevelT h="25400"/>
            <a:bevelB h="25400"/>
            <a:contourClr>
              <a:schemeClr val="phClr">
                <a:shade val="60000"/>
                <a:satMod val="110000"/>
              </a:schemeClr>
            </a:contourClr>
          </a:sp3d>
        </a:effectStyle>
        <a:effectStyle>
          <a:effectLst>
            <a:outerShdw blurRad="254000" dist="50800" dir="2700000" algn="tl">
              <a:srgbClr val="000000">
                <a:alpha val="55000"/>
              </a:srgbClr>
            </a:outerShdw>
          </a:effectLst>
          <a:scene3d>
            <a:camera prst="perspectiveFront" fov="7200000"/>
            <a:lightRig rig="brightRoom" dir="t">
              <a:rot lat="0" lon="0" rev="4800000"/>
            </a:lightRig>
          </a:scene3d>
          <a:sp3d contourW="12700" prstMaterial="powder">
            <a:bevelT h="25400"/>
            <a:bevelB h="25400"/>
            <a:contourClr>
              <a:schemeClr val="phClr">
                <a:shade val="60000"/>
                <a:satMod val="110000"/>
              </a:schemeClr>
            </a:contourClr>
          </a:sp3d>
        </a:effectStyle>
        <a:effectStyle>
          <a:effectLst>
            <a:outerShdw blurRad="254000" dist="50800" dir="2700000" algn="tl">
              <a:srgbClr val="000000">
                <a:alpha val="55000"/>
              </a:srgbClr>
            </a:outerShdw>
          </a:effectLst>
          <a:scene3d>
            <a:camera prst="perspectiveFront" fov="7200000"/>
            <a:lightRig rig="brightRoom" dir="t">
              <a:rot lat="0" lon="0" rev="2700000"/>
            </a:lightRig>
          </a:scene3d>
          <a:sp3d>
            <a:bevelT w="342900" h="38100" prst="softRound"/>
            <a:bevelB w="342900" h="38100" prst="softRound"/>
            <a:contourClr>
              <a:srgbClr val="000000"/>
            </a:contourClr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tint val="95000"/>
                <a:satMod val="155000"/>
              </a:schemeClr>
            </a:gs>
            <a:gs pos="100000">
              <a:schemeClr val="phClr">
                <a:tint val="47000"/>
                <a:hueMod val="100000"/>
                <a:satMod val="375000"/>
              </a:schemeClr>
            </a:gs>
          </a:gsLst>
          <a:lin ang="5400000" scaled="1"/>
        </a:gradFill>
        <a:blipFill rotWithShape="0">
          <a:blip xmlns:r="http://schemas.openxmlformats.org/officeDocument/2006/relationships" r:embed="rId2">
            <a:duotone>
              <a:schemeClr val="phClr">
                <a:tint val="95000"/>
                <a:shade val="18000"/>
                <a:hueMod val="100000"/>
                <a:satMod val="275000"/>
              </a:schemeClr>
              <a:schemeClr val="phClr">
                <a:tint val="47000"/>
                <a:shade val="100000"/>
                <a:hueMod val="100000"/>
                <a:satMod val="375000"/>
              </a:schemeClr>
            </a:duotone>
          </a:blip>
          <a:srcRect/>
          <a:stretch>
            <a:fillRect/>
          </a:stretch>
        </a:blipFill>
      </a:bgFillStyleLst>
    </a:fmtScheme>
  </a:themeElements>
  <a:objectDefaults>
    <a:spDef>
      <a:spPr/>
      <a:bodyPr rtlCol="0" anchor="ctr"/>
      <a:lstStyle>
        <a:defPPr>
          <a:defRPr kumimoji="1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Grace</Template>
  <TotalTime>1565</TotalTime>
  <Words>561</Words>
  <Application>Microsoft Office PowerPoint</Application>
  <PresentationFormat>画面に合わせる (4:3)</PresentationFormat>
  <Paragraphs>122</Paragraphs>
  <Slides>12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3" baseType="lpstr">
      <vt:lpstr>みやび</vt:lpstr>
      <vt:lpstr>           Marui Galvanizing Co ., Ltd.                         Corporate History </vt:lpstr>
      <vt:lpstr>　　　Factory &amp; Facility</vt:lpstr>
      <vt:lpstr>      Varieties of  Electro-polishing</vt:lpstr>
      <vt:lpstr>       We are heading for </vt:lpstr>
      <vt:lpstr>New Method of Vertical Electro-Polishing on ILC Cavity</vt:lpstr>
      <vt:lpstr>Introduction</vt:lpstr>
      <vt:lpstr> Contents</vt:lpstr>
      <vt:lpstr>1. Outstanding Issues</vt:lpstr>
      <vt:lpstr> </vt:lpstr>
      <vt:lpstr> </vt:lpstr>
      <vt:lpstr>3. Next Step Plan 1 – EP on Nb. Cavity</vt:lpstr>
      <vt:lpstr>3. Next Step Plan 2 – Development of total system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今、なぜ縦型電解研磨なのか？</dc:title>
  <dc:creator>honsha9</dc:creator>
  <cp:lastModifiedBy>Saeki</cp:lastModifiedBy>
  <cp:revision>149</cp:revision>
  <cp:lastPrinted>2013-02-19T01:39:50Z</cp:lastPrinted>
  <dcterms:created xsi:type="dcterms:W3CDTF">2013-02-13T05:50:00Z</dcterms:created>
  <dcterms:modified xsi:type="dcterms:W3CDTF">2013-03-01T09:15:17Z</dcterms:modified>
</cp:coreProperties>
</file>