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4" r:id="rId1"/>
  </p:sldMasterIdLst>
  <p:notesMasterIdLst>
    <p:notesMasterId r:id="rId39"/>
  </p:notesMasterIdLst>
  <p:handoutMasterIdLst>
    <p:handoutMasterId r:id="rId40"/>
  </p:handoutMasterIdLst>
  <p:sldIdLst>
    <p:sldId id="448" r:id="rId2"/>
    <p:sldId id="1410" r:id="rId3"/>
    <p:sldId id="1411" r:id="rId4"/>
    <p:sldId id="1490" r:id="rId5"/>
    <p:sldId id="1462" r:id="rId6"/>
    <p:sldId id="1491" r:id="rId7"/>
    <p:sldId id="1502" r:id="rId8"/>
    <p:sldId id="1493" r:id="rId9"/>
    <p:sldId id="1495" r:id="rId10"/>
    <p:sldId id="1496" r:id="rId11"/>
    <p:sldId id="1497" r:id="rId12"/>
    <p:sldId id="1526" r:id="rId13"/>
    <p:sldId id="1465" r:id="rId14"/>
    <p:sldId id="1503" r:id="rId15"/>
    <p:sldId id="1527" r:id="rId16"/>
    <p:sldId id="1528" r:id="rId17"/>
    <p:sldId id="1529" r:id="rId18"/>
    <p:sldId id="1530" r:id="rId19"/>
    <p:sldId id="1531" r:id="rId20"/>
    <p:sldId id="1532" r:id="rId21"/>
    <p:sldId id="1533" r:id="rId22"/>
    <p:sldId id="1537" r:id="rId23"/>
    <p:sldId id="1538" r:id="rId24"/>
    <p:sldId id="1510" r:id="rId25"/>
    <p:sldId id="1512" r:id="rId26"/>
    <p:sldId id="1513" r:id="rId27"/>
    <p:sldId id="1514" r:id="rId28"/>
    <p:sldId id="1535" r:id="rId29"/>
    <p:sldId id="1534" r:id="rId30"/>
    <p:sldId id="1536" r:id="rId31"/>
    <p:sldId id="1517" r:id="rId32"/>
    <p:sldId id="1518" r:id="rId33"/>
    <p:sldId id="1525" r:id="rId34"/>
    <p:sldId id="1524" r:id="rId35"/>
    <p:sldId id="1521" r:id="rId36"/>
    <p:sldId id="1522" r:id="rId37"/>
    <p:sldId id="1523" r:id="rId38"/>
  </p:sldIdLst>
  <p:sldSz cx="9144000" cy="6858000" type="screen4x3"/>
  <p:notesSz cx="7099300" cy="10234613"/>
  <p:defaultTextStyle>
    <a:defPPr>
      <a:defRPr lang="fr-FR"/>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4CBBFF"/>
    <a:srgbClr val="DC0528"/>
    <a:srgbClr val="3E9E57"/>
    <a:srgbClr val="00CC00"/>
    <a:srgbClr val="FF3300"/>
    <a:srgbClr val="FFFF66"/>
    <a:srgbClr val="EAEAEA"/>
    <a:srgbClr val="CCFF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0437" autoAdjust="0"/>
  </p:normalViewPr>
  <p:slideViewPr>
    <p:cSldViewPr>
      <p:cViewPr varScale="1">
        <p:scale>
          <a:sx n="93" d="100"/>
          <a:sy n="93" d="100"/>
        </p:scale>
        <p:origin x="2352" y="96"/>
      </p:cViewPr>
      <p:guideLst>
        <p:guide orient="horz" pos="2160"/>
        <p:guide pos="2880"/>
      </p:guideLst>
    </p:cSldViewPr>
  </p:slideViewPr>
  <p:outlineViewPr>
    <p:cViewPr>
      <p:scale>
        <a:sx n="33" d="100"/>
        <a:sy n="33" d="100"/>
      </p:scale>
      <p:origin x="0" y="3468"/>
    </p:cViewPr>
  </p:outlineViewPr>
  <p:notesTextViewPr>
    <p:cViewPr>
      <p:scale>
        <a:sx n="100" d="100"/>
        <a:sy n="100" d="100"/>
      </p:scale>
      <p:origin x="0" y="0"/>
    </p:cViewPr>
  </p:notesTextViewPr>
  <p:sorterViewPr>
    <p:cViewPr>
      <p:scale>
        <a:sx n="70" d="100"/>
        <a:sy n="70" d="100"/>
      </p:scale>
      <p:origin x="0" y="1518"/>
    </p:cViewPr>
  </p:sorterViewPr>
  <p:notesViewPr>
    <p:cSldViewPr>
      <p:cViewPr varScale="1">
        <p:scale>
          <a:sx n="57" d="100"/>
          <a:sy n="57" d="100"/>
        </p:scale>
        <p:origin x="-1836" y="-10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temp&#233;ratures%20-%20mise%20en%20froid%203.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temp&#233;ratures%20-%20mise%20en%20froid%203.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comparaisons%20temp&#233;ratures%20-%20mise%20en%20froid%203.xlsm"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comparaisons%20puissances.xlsm"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profil%20de%20temp&#233;ratures%20winding.xlsm"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comparaisons%20puissances.xlsm"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apdc5\mnguessa\My%20Documents\JT60\Calcul%20pour%20le%20rapport\Trac&#233;%20des%20courbes%20-%20demo%20coil%20-%20temp&#233;ratures%20-%20mise%20en%20froid%202.xlsm"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Demo</a:t>
            </a:r>
            <a:r>
              <a:rPr lang="fr-FR" sz="1200" b="1" baseline="0">
                <a:latin typeface="Book Antiqua" panose="02040602050305030304" pitchFamily="18" charset="0"/>
              </a:rPr>
              <a:t> coil - Températures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6.978010870165384E-2"/>
          <c:y val="6.908258262097336E-2"/>
          <c:w val="0.89615905717692901"/>
          <c:h val="0.84147335014524982"/>
        </c:manualLayout>
      </c:layout>
      <c:scatterChart>
        <c:scatterStyle val="smoothMarker"/>
        <c:varyColors val="0"/>
        <c:ser>
          <c:idx val="0"/>
          <c:order val="0"/>
          <c:tx>
            <c:strRef>
              <c:f>'Mise en froid - Winding &amp; He W'!$H$29</c:f>
              <c:strCache>
                <c:ptCount val="1"/>
                <c:pt idx="0">
                  <c:v>Température de la coque à la sortie d'hélium - expérience</c:v>
                </c:pt>
              </c:strCache>
            </c:strRef>
          </c:tx>
          <c:spPr>
            <a:ln w="22225" cap="rnd">
              <a:solidFill>
                <a:schemeClr val="tx1"/>
              </a:solidFill>
              <a:round/>
            </a:ln>
            <a:effectLst/>
          </c:spPr>
          <c:marker>
            <c:symbol val="none"/>
          </c:marker>
          <c:xVal>
            <c:numRef>
              <c:f>'Mise en froid - Winding &amp; He W'!$C$30:$C$2351</c:f>
              <c:numCache>
                <c:formatCode>General</c:formatCode>
                <c:ptCount val="2322"/>
                <c:pt idx="0" formatCode="0.00">
                  <c:v>0</c:v>
                </c:pt>
                <c:pt idx="1">
                  <c:v>0.17</c:v>
                </c:pt>
                <c:pt idx="2">
                  <c:v>0.33</c:v>
                </c:pt>
                <c:pt idx="3">
                  <c:v>0.5</c:v>
                </c:pt>
                <c:pt idx="4">
                  <c:v>0.67</c:v>
                </c:pt>
                <c:pt idx="5">
                  <c:v>0.83</c:v>
                </c:pt>
                <c:pt idx="6">
                  <c:v>1</c:v>
                </c:pt>
                <c:pt idx="7">
                  <c:v>1.17</c:v>
                </c:pt>
                <c:pt idx="8">
                  <c:v>1.33</c:v>
                </c:pt>
                <c:pt idx="9">
                  <c:v>1.5</c:v>
                </c:pt>
                <c:pt idx="10">
                  <c:v>1.67</c:v>
                </c:pt>
                <c:pt idx="11">
                  <c:v>1.83</c:v>
                </c:pt>
                <c:pt idx="12">
                  <c:v>2</c:v>
                </c:pt>
                <c:pt idx="13">
                  <c:v>2.17</c:v>
                </c:pt>
                <c:pt idx="14">
                  <c:v>2.33</c:v>
                </c:pt>
                <c:pt idx="15">
                  <c:v>2.5</c:v>
                </c:pt>
                <c:pt idx="16">
                  <c:v>2.67</c:v>
                </c:pt>
                <c:pt idx="17">
                  <c:v>2.83</c:v>
                </c:pt>
                <c:pt idx="18">
                  <c:v>3</c:v>
                </c:pt>
                <c:pt idx="19">
                  <c:v>3.17</c:v>
                </c:pt>
                <c:pt idx="20">
                  <c:v>3.33</c:v>
                </c:pt>
                <c:pt idx="21">
                  <c:v>3.5</c:v>
                </c:pt>
                <c:pt idx="22">
                  <c:v>3.67</c:v>
                </c:pt>
                <c:pt idx="23">
                  <c:v>3.83</c:v>
                </c:pt>
                <c:pt idx="24">
                  <c:v>4</c:v>
                </c:pt>
                <c:pt idx="25">
                  <c:v>4.17</c:v>
                </c:pt>
                <c:pt idx="26">
                  <c:v>4.33</c:v>
                </c:pt>
                <c:pt idx="27">
                  <c:v>4.5</c:v>
                </c:pt>
                <c:pt idx="28">
                  <c:v>4.67</c:v>
                </c:pt>
                <c:pt idx="29">
                  <c:v>4.83</c:v>
                </c:pt>
                <c:pt idx="30">
                  <c:v>5</c:v>
                </c:pt>
                <c:pt idx="31">
                  <c:v>5.17</c:v>
                </c:pt>
                <c:pt idx="32">
                  <c:v>5.33</c:v>
                </c:pt>
                <c:pt idx="33">
                  <c:v>5.5</c:v>
                </c:pt>
                <c:pt idx="34">
                  <c:v>5.67</c:v>
                </c:pt>
                <c:pt idx="35">
                  <c:v>5.83</c:v>
                </c:pt>
                <c:pt idx="36">
                  <c:v>6</c:v>
                </c:pt>
                <c:pt idx="37">
                  <c:v>6.17</c:v>
                </c:pt>
                <c:pt idx="38">
                  <c:v>6.33</c:v>
                </c:pt>
                <c:pt idx="39">
                  <c:v>6.5</c:v>
                </c:pt>
                <c:pt idx="40">
                  <c:v>6.67</c:v>
                </c:pt>
                <c:pt idx="41">
                  <c:v>6.83</c:v>
                </c:pt>
                <c:pt idx="42">
                  <c:v>7</c:v>
                </c:pt>
                <c:pt idx="43">
                  <c:v>7.17</c:v>
                </c:pt>
                <c:pt idx="44">
                  <c:v>7.33</c:v>
                </c:pt>
                <c:pt idx="45">
                  <c:v>7.5</c:v>
                </c:pt>
                <c:pt idx="46">
                  <c:v>7.67</c:v>
                </c:pt>
                <c:pt idx="47">
                  <c:v>7.83</c:v>
                </c:pt>
                <c:pt idx="48">
                  <c:v>8</c:v>
                </c:pt>
                <c:pt idx="49">
                  <c:v>8.17</c:v>
                </c:pt>
                <c:pt idx="50">
                  <c:v>8.33</c:v>
                </c:pt>
                <c:pt idx="51">
                  <c:v>8.5</c:v>
                </c:pt>
                <c:pt idx="52">
                  <c:v>8.67</c:v>
                </c:pt>
                <c:pt idx="53">
                  <c:v>8.83</c:v>
                </c:pt>
                <c:pt idx="54">
                  <c:v>9</c:v>
                </c:pt>
                <c:pt idx="55">
                  <c:v>9.17</c:v>
                </c:pt>
                <c:pt idx="56">
                  <c:v>9.33</c:v>
                </c:pt>
                <c:pt idx="57">
                  <c:v>9.5</c:v>
                </c:pt>
                <c:pt idx="58">
                  <c:v>9.67</c:v>
                </c:pt>
                <c:pt idx="59">
                  <c:v>9.83</c:v>
                </c:pt>
                <c:pt idx="60">
                  <c:v>10</c:v>
                </c:pt>
                <c:pt idx="61">
                  <c:v>10.17</c:v>
                </c:pt>
                <c:pt idx="62">
                  <c:v>10.33</c:v>
                </c:pt>
                <c:pt idx="63">
                  <c:v>10.5</c:v>
                </c:pt>
                <c:pt idx="64">
                  <c:v>10.67</c:v>
                </c:pt>
                <c:pt idx="65">
                  <c:v>10.83</c:v>
                </c:pt>
                <c:pt idx="66">
                  <c:v>11</c:v>
                </c:pt>
                <c:pt idx="67">
                  <c:v>11.17</c:v>
                </c:pt>
                <c:pt idx="68">
                  <c:v>11.33</c:v>
                </c:pt>
                <c:pt idx="69">
                  <c:v>11.5</c:v>
                </c:pt>
                <c:pt idx="70">
                  <c:v>11.67</c:v>
                </c:pt>
                <c:pt idx="71">
                  <c:v>11.83</c:v>
                </c:pt>
                <c:pt idx="72">
                  <c:v>12</c:v>
                </c:pt>
                <c:pt idx="73">
                  <c:v>12.17</c:v>
                </c:pt>
                <c:pt idx="74">
                  <c:v>12.33</c:v>
                </c:pt>
                <c:pt idx="75">
                  <c:v>12.5</c:v>
                </c:pt>
                <c:pt idx="76">
                  <c:v>12.67</c:v>
                </c:pt>
                <c:pt idx="77">
                  <c:v>12.83</c:v>
                </c:pt>
                <c:pt idx="78">
                  <c:v>13</c:v>
                </c:pt>
                <c:pt idx="79">
                  <c:v>13.17</c:v>
                </c:pt>
                <c:pt idx="80">
                  <c:v>13.33</c:v>
                </c:pt>
                <c:pt idx="81">
                  <c:v>13.5</c:v>
                </c:pt>
                <c:pt idx="82">
                  <c:v>13.67</c:v>
                </c:pt>
                <c:pt idx="83">
                  <c:v>13.83</c:v>
                </c:pt>
                <c:pt idx="84">
                  <c:v>14</c:v>
                </c:pt>
                <c:pt idx="85">
                  <c:v>14.17</c:v>
                </c:pt>
                <c:pt idx="86">
                  <c:v>14.33</c:v>
                </c:pt>
                <c:pt idx="87">
                  <c:v>14.5</c:v>
                </c:pt>
                <c:pt idx="88">
                  <c:v>14.67</c:v>
                </c:pt>
                <c:pt idx="89">
                  <c:v>14.83</c:v>
                </c:pt>
                <c:pt idx="90">
                  <c:v>15</c:v>
                </c:pt>
                <c:pt idx="91">
                  <c:v>15.17</c:v>
                </c:pt>
                <c:pt idx="92">
                  <c:v>15.33</c:v>
                </c:pt>
                <c:pt idx="93">
                  <c:v>15.5</c:v>
                </c:pt>
                <c:pt idx="94">
                  <c:v>15.67</c:v>
                </c:pt>
                <c:pt idx="95">
                  <c:v>15.83</c:v>
                </c:pt>
                <c:pt idx="96">
                  <c:v>16</c:v>
                </c:pt>
                <c:pt idx="97">
                  <c:v>16.170000000000002</c:v>
                </c:pt>
                <c:pt idx="98">
                  <c:v>16.329999999999998</c:v>
                </c:pt>
                <c:pt idx="99">
                  <c:v>16.5</c:v>
                </c:pt>
                <c:pt idx="100">
                  <c:v>16.670000000000002</c:v>
                </c:pt>
                <c:pt idx="101">
                  <c:v>16.829999999999998</c:v>
                </c:pt>
                <c:pt idx="102">
                  <c:v>17</c:v>
                </c:pt>
                <c:pt idx="103">
                  <c:v>17.170000000000002</c:v>
                </c:pt>
                <c:pt idx="104">
                  <c:v>17.329999999999998</c:v>
                </c:pt>
                <c:pt idx="105">
                  <c:v>17.5</c:v>
                </c:pt>
                <c:pt idx="106">
                  <c:v>17.670000000000002</c:v>
                </c:pt>
                <c:pt idx="107">
                  <c:v>17.829999999999998</c:v>
                </c:pt>
                <c:pt idx="108">
                  <c:v>18</c:v>
                </c:pt>
                <c:pt idx="109">
                  <c:v>18.170000000000002</c:v>
                </c:pt>
                <c:pt idx="110">
                  <c:v>18.329999999999998</c:v>
                </c:pt>
                <c:pt idx="111">
                  <c:v>18.5</c:v>
                </c:pt>
                <c:pt idx="112">
                  <c:v>18.670000000000002</c:v>
                </c:pt>
                <c:pt idx="113">
                  <c:v>18.829999999999998</c:v>
                </c:pt>
                <c:pt idx="114">
                  <c:v>19</c:v>
                </c:pt>
                <c:pt idx="115">
                  <c:v>19.170000000000002</c:v>
                </c:pt>
                <c:pt idx="116">
                  <c:v>19.329999999999998</c:v>
                </c:pt>
                <c:pt idx="117">
                  <c:v>19.5</c:v>
                </c:pt>
                <c:pt idx="118">
                  <c:v>19.670000000000002</c:v>
                </c:pt>
                <c:pt idx="119">
                  <c:v>19.829999999999998</c:v>
                </c:pt>
                <c:pt idx="120">
                  <c:v>20</c:v>
                </c:pt>
                <c:pt idx="121">
                  <c:v>20.170000000000002</c:v>
                </c:pt>
                <c:pt idx="122">
                  <c:v>20.329999999999998</c:v>
                </c:pt>
                <c:pt idx="123">
                  <c:v>20.5</c:v>
                </c:pt>
                <c:pt idx="124">
                  <c:v>20.67</c:v>
                </c:pt>
                <c:pt idx="125">
                  <c:v>20.83</c:v>
                </c:pt>
                <c:pt idx="126">
                  <c:v>21</c:v>
                </c:pt>
                <c:pt idx="127">
                  <c:v>21.17</c:v>
                </c:pt>
                <c:pt idx="128">
                  <c:v>21.33</c:v>
                </c:pt>
                <c:pt idx="129">
                  <c:v>21.5</c:v>
                </c:pt>
                <c:pt idx="130">
                  <c:v>21.67</c:v>
                </c:pt>
                <c:pt idx="131">
                  <c:v>21.83</c:v>
                </c:pt>
                <c:pt idx="132">
                  <c:v>22</c:v>
                </c:pt>
                <c:pt idx="133">
                  <c:v>22.17</c:v>
                </c:pt>
                <c:pt idx="134">
                  <c:v>22.33</c:v>
                </c:pt>
                <c:pt idx="135">
                  <c:v>22.5</c:v>
                </c:pt>
                <c:pt idx="136">
                  <c:v>22.67</c:v>
                </c:pt>
                <c:pt idx="137">
                  <c:v>22.83</c:v>
                </c:pt>
                <c:pt idx="138">
                  <c:v>23</c:v>
                </c:pt>
                <c:pt idx="139">
                  <c:v>23.17</c:v>
                </c:pt>
                <c:pt idx="140">
                  <c:v>23.33</c:v>
                </c:pt>
                <c:pt idx="141">
                  <c:v>23.5</c:v>
                </c:pt>
                <c:pt idx="142">
                  <c:v>23.67</c:v>
                </c:pt>
                <c:pt idx="143">
                  <c:v>23.83</c:v>
                </c:pt>
                <c:pt idx="144">
                  <c:v>24</c:v>
                </c:pt>
                <c:pt idx="145">
                  <c:v>24.17</c:v>
                </c:pt>
                <c:pt idx="146">
                  <c:v>24.33</c:v>
                </c:pt>
                <c:pt idx="147">
                  <c:v>24.5</c:v>
                </c:pt>
                <c:pt idx="148">
                  <c:v>24.67</c:v>
                </c:pt>
                <c:pt idx="149">
                  <c:v>24.83</c:v>
                </c:pt>
                <c:pt idx="150">
                  <c:v>25</c:v>
                </c:pt>
                <c:pt idx="151">
                  <c:v>25.17</c:v>
                </c:pt>
                <c:pt idx="152">
                  <c:v>25.33</c:v>
                </c:pt>
                <c:pt idx="153">
                  <c:v>25.5</c:v>
                </c:pt>
                <c:pt idx="154">
                  <c:v>25.67</c:v>
                </c:pt>
                <c:pt idx="155">
                  <c:v>25.83</c:v>
                </c:pt>
                <c:pt idx="156">
                  <c:v>26</c:v>
                </c:pt>
                <c:pt idx="157">
                  <c:v>26.17</c:v>
                </c:pt>
                <c:pt idx="158">
                  <c:v>26.33</c:v>
                </c:pt>
                <c:pt idx="159">
                  <c:v>26.5</c:v>
                </c:pt>
                <c:pt idx="160">
                  <c:v>26.67</c:v>
                </c:pt>
                <c:pt idx="161">
                  <c:v>26.83</c:v>
                </c:pt>
                <c:pt idx="162">
                  <c:v>27</c:v>
                </c:pt>
                <c:pt idx="163">
                  <c:v>27.17</c:v>
                </c:pt>
                <c:pt idx="164">
                  <c:v>27.33</c:v>
                </c:pt>
                <c:pt idx="165">
                  <c:v>27.5</c:v>
                </c:pt>
                <c:pt idx="166">
                  <c:v>27.67</c:v>
                </c:pt>
                <c:pt idx="167">
                  <c:v>27.83</c:v>
                </c:pt>
                <c:pt idx="168">
                  <c:v>28</c:v>
                </c:pt>
                <c:pt idx="169">
                  <c:v>28.17</c:v>
                </c:pt>
                <c:pt idx="170">
                  <c:v>28.33</c:v>
                </c:pt>
                <c:pt idx="171">
                  <c:v>28.5</c:v>
                </c:pt>
                <c:pt idx="172">
                  <c:v>28.67</c:v>
                </c:pt>
                <c:pt idx="173">
                  <c:v>28.83</c:v>
                </c:pt>
                <c:pt idx="174">
                  <c:v>29</c:v>
                </c:pt>
                <c:pt idx="175">
                  <c:v>29.17</c:v>
                </c:pt>
                <c:pt idx="176">
                  <c:v>29.33</c:v>
                </c:pt>
                <c:pt idx="177">
                  <c:v>29.5</c:v>
                </c:pt>
                <c:pt idx="178">
                  <c:v>29.67</c:v>
                </c:pt>
                <c:pt idx="179">
                  <c:v>29.83</c:v>
                </c:pt>
                <c:pt idx="180">
                  <c:v>30</c:v>
                </c:pt>
                <c:pt idx="181">
                  <c:v>30.17</c:v>
                </c:pt>
                <c:pt idx="182">
                  <c:v>30.33</c:v>
                </c:pt>
                <c:pt idx="183">
                  <c:v>30.5</c:v>
                </c:pt>
                <c:pt idx="184">
                  <c:v>30.67</c:v>
                </c:pt>
                <c:pt idx="185">
                  <c:v>30.83</c:v>
                </c:pt>
                <c:pt idx="186">
                  <c:v>31</c:v>
                </c:pt>
                <c:pt idx="187">
                  <c:v>31.17</c:v>
                </c:pt>
                <c:pt idx="188">
                  <c:v>31.33</c:v>
                </c:pt>
                <c:pt idx="189">
                  <c:v>31.5</c:v>
                </c:pt>
                <c:pt idx="190">
                  <c:v>31.67</c:v>
                </c:pt>
                <c:pt idx="191">
                  <c:v>31.83</c:v>
                </c:pt>
                <c:pt idx="192">
                  <c:v>32</c:v>
                </c:pt>
                <c:pt idx="193">
                  <c:v>32.17</c:v>
                </c:pt>
                <c:pt idx="194">
                  <c:v>32.33</c:v>
                </c:pt>
                <c:pt idx="195">
                  <c:v>32.5</c:v>
                </c:pt>
                <c:pt idx="196">
                  <c:v>32.67</c:v>
                </c:pt>
                <c:pt idx="197">
                  <c:v>32.83</c:v>
                </c:pt>
                <c:pt idx="198">
                  <c:v>33</c:v>
                </c:pt>
                <c:pt idx="199">
                  <c:v>33.17</c:v>
                </c:pt>
                <c:pt idx="200">
                  <c:v>33.33</c:v>
                </c:pt>
                <c:pt idx="201">
                  <c:v>33.5</c:v>
                </c:pt>
                <c:pt idx="202">
                  <c:v>33.67</c:v>
                </c:pt>
                <c:pt idx="203">
                  <c:v>33.83</c:v>
                </c:pt>
                <c:pt idx="204">
                  <c:v>34</c:v>
                </c:pt>
                <c:pt idx="205">
                  <c:v>34.17</c:v>
                </c:pt>
                <c:pt idx="206">
                  <c:v>34.33</c:v>
                </c:pt>
                <c:pt idx="207">
                  <c:v>34.5</c:v>
                </c:pt>
                <c:pt idx="208">
                  <c:v>34.67</c:v>
                </c:pt>
                <c:pt idx="209">
                  <c:v>34.83</c:v>
                </c:pt>
                <c:pt idx="210">
                  <c:v>35</c:v>
                </c:pt>
                <c:pt idx="211">
                  <c:v>35.17</c:v>
                </c:pt>
                <c:pt idx="212">
                  <c:v>35.33</c:v>
                </c:pt>
                <c:pt idx="213">
                  <c:v>35.5</c:v>
                </c:pt>
                <c:pt idx="214">
                  <c:v>35.67</c:v>
                </c:pt>
                <c:pt idx="215">
                  <c:v>35.83</c:v>
                </c:pt>
                <c:pt idx="216">
                  <c:v>36</c:v>
                </c:pt>
                <c:pt idx="217">
                  <c:v>36.17</c:v>
                </c:pt>
                <c:pt idx="218">
                  <c:v>36.33</c:v>
                </c:pt>
                <c:pt idx="219">
                  <c:v>36.5</c:v>
                </c:pt>
                <c:pt idx="220">
                  <c:v>36.67</c:v>
                </c:pt>
                <c:pt idx="221">
                  <c:v>36.83</c:v>
                </c:pt>
                <c:pt idx="222">
                  <c:v>37</c:v>
                </c:pt>
                <c:pt idx="223">
                  <c:v>37.17</c:v>
                </c:pt>
                <c:pt idx="224">
                  <c:v>37.33</c:v>
                </c:pt>
                <c:pt idx="225">
                  <c:v>37.5</c:v>
                </c:pt>
                <c:pt idx="226">
                  <c:v>37.67</c:v>
                </c:pt>
                <c:pt idx="227">
                  <c:v>37.83</c:v>
                </c:pt>
                <c:pt idx="228">
                  <c:v>38</c:v>
                </c:pt>
                <c:pt idx="229">
                  <c:v>38.17</c:v>
                </c:pt>
                <c:pt idx="230">
                  <c:v>38.33</c:v>
                </c:pt>
                <c:pt idx="231">
                  <c:v>38.5</c:v>
                </c:pt>
                <c:pt idx="232">
                  <c:v>38.67</c:v>
                </c:pt>
                <c:pt idx="233">
                  <c:v>38.83</c:v>
                </c:pt>
                <c:pt idx="234">
                  <c:v>39</c:v>
                </c:pt>
                <c:pt idx="235">
                  <c:v>39.17</c:v>
                </c:pt>
                <c:pt idx="236">
                  <c:v>39.33</c:v>
                </c:pt>
                <c:pt idx="237">
                  <c:v>39.5</c:v>
                </c:pt>
                <c:pt idx="238">
                  <c:v>39.67</c:v>
                </c:pt>
                <c:pt idx="239">
                  <c:v>39.83</c:v>
                </c:pt>
                <c:pt idx="240">
                  <c:v>40</c:v>
                </c:pt>
                <c:pt idx="241">
                  <c:v>40.17</c:v>
                </c:pt>
                <c:pt idx="242">
                  <c:v>40.33</c:v>
                </c:pt>
                <c:pt idx="243">
                  <c:v>40.5</c:v>
                </c:pt>
                <c:pt idx="244">
                  <c:v>40.67</c:v>
                </c:pt>
                <c:pt idx="245">
                  <c:v>40.83</c:v>
                </c:pt>
                <c:pt idx="246">
                  <c:v>41</c:v>
                </c:pt>
                <c:pt idx="247">
                  <c:v>41.17</c:v>
                </c:pt>
                <c:pt idx="248">
                  <c:v>41.33</c:v>
                </c:pt>
                <c:pt idx="249">
                  <c:v>41.5</c:v>
                </c:pt>
                <c:pt idx="250">
                  <c:v>41.67</c:v>
                </c:pt>
                <c:pt idx="251">
                  <c:v>41.83</c:v>
                </c:pt>
                <c:pt idx="252">
                  <c:v>42</c:v>
                </c:pt>
                <c:pt idx="253">
                  <c:v>42.17</c:v>
                </c:pt>
                <c:pt idx="254">
                  <c:v>42.33</c:v>
                </c:pt>
                <c:pt idx="255">
                  <c:v>42.5</c:v>
                </c:pt>
                <c:pt idx="256">
                  <c:v>42.67</c:v>
                </c:pt>
                <c:pt idx="257">
                  <c:v>42.83</c:v>
                </c:pt>
                <c:pt idx="258">
                  <c:v>43</c:v>
                </c:pt>
                <c:pt idx="259">
                  <c:v>43.17</c:v>
                </c:pt>
                <c:pt idx="260">
                  <c:v>43.33</c:v>
                </c:pt>
                <c:pt idx="261">
                  <c:v>43.5</c:v>
                </c:pt>
                <c:pt idx="262">
                  <c:v>43.67</c:v>
                </c:pt>
                <c:pt idx="263">
                  <c:v>43.83</c:v>
                </c:pt>
                <c:pt idx="264">
                  <c:v>44</c:v>
                </c:pt>
                <c:pt idx="265">
                  <c:v>44.17</c:v>
                </c:pt>
                <c:pt idx="266">
                  <c:v>44.33</c:v>
                </c:pt>
                <c:pt idx="267">
                  <c:v>44.5</c:v>
                </c:pt>
                <c:pt idx="268">
                  <c:v>44.67</c:v>
                </c:pt>
                <c:pt idx="269">
                  <c:v>44.83</c:v>
                </c:pt>
                <c:pt idx="270">
                  <c:v>45</c:v>
                </c:pt>
                <c:pt idx="271">
                  <c:v>45.17</c:v>
                </c:pt>
                <c:pt idx="272">
                  <c:v>45.33</c:v>
                </c:pt>
                <c:pt idx="273">
                  <c:v>45.5</c:v>
                </c:pt>
                <c:pt idx="274">
                  <c:v>45.67</c:v>
                </c:pt>
                <c:pt idx="275">
                  <c:v>45.83</c:v>
                </c:pt>
                <c:pt idx="276">
                  <c:v>46</c:v>
                </c:pt>
                <c:pt idx="277">
                  <c:v>46.17</c:v>
                </c:pt>
                <c:pt idx="278">
                  <c:v>46.33</c:v>
                </c:pt>
                <c:pt idx="279">
                  <c:v>46.5</c:v>
                </c:pt>
                <c:pt idx="280">
                  <c:v>46.67</c:v>
                </c:pt>
                <c:pt idx="281">
                  <c:v>46.83</c:v>
                </c:pt>
                <c:pt idx="282">
                  <c:v>47</c:v>
                </c:pt>
                <c:pt idx="283">
                  <c:v>47.17</c:v>
                </c:pt>
                <c:pt idx="284">
                  <c:v>47.33</c:v>
                </c:pt>
                <c:pt idx="285">
                  <c:v>47.5</c:v>
                </c:pt>
                <c:pt idx="286">
                  <c:v>47.67</c:v>
                </c:pt>
                <c:pt idx="287">
                  <c:v>47.83</c:v>
                </c:pt>
                <c:pt idx="288">
                  <c:v>48</c:v>
                </c:pt>
                <c:pt idx="289">
                  <c:v>48.17</c:v>
                </c:pt>
                <c:pt idx="290">
                  <c:v>48.33</c:v>
                </c:pt>
                <c:pt idx="291">
                  <c:v>48.5</c:v>
                </c:pt>
                <c:pt idx="292">
                  <c:v>48.67</c:v>
                </c:pt>
                <c:pt idx="293" formatCode="0.00">
                  <c:v>48.83</c:v>
                </c:pt>
                <c:pt idx="294" formatCode="0.00">
                  <c:v>49</c:v>
                </c:pt>
                <c:pt idx="295" formatCode="0.00">
                  <c:v>49.17</c:v>
                </c:pt>
                <c:pt idx="296" formatCode="0.00">
                  <c:v>49.33</c:v>
                </c:pt>
                <c:pt idx="297" formatCode="0.00">
                  <c:v>49.5</c:v>
                </c:pt>
                <c:pt idx="298" formatCode="0.00">
                  <c:v>49.67</c:v>
                </c:pt>
                <c:pt idx="299" formatCode="0.00">
                  <c:v>49.83</c:v>
                </c:pt>
                <c:pt idx="300" formatCode="0.00">
                  <c:v>50</c:v>
                </c:pt>
                <c:pt idx="301" formatCode="0.00">
                  <c:v>50.17</c:v>
                </c:pt>
                <c:pt idx="302" formatCode="0.00">
                  <c:v>50.33</c:v>
                </c:pt>
                <c:pt idx="303" formatCode="0.00">
                  <c:v>50.5</c:v>
                </c:pt>
                <c:pt idx="304" formatCode="0.00">
                  <c:v>50.67</c:v>
                </c:pt>
                <c:pt idx="305" formatCode="0.00">
                  <c:v>50.83</c:v>
                </c:pt>
                <c:pt idx="306" formatCode="0.00">
                  <c:v>51</c:v>
                </c:pt>
                <c:pt idx="307" formatCode="0.00">
                  <c:v>51.17</c:v>
                </c:pt>
                <c:pt idx="308" formatCode="0.00">
                  <c:v>51.33</c:v>
                </c:pt>
                <c:pt idx="309" formatCode="0.00">
                  <c:v>51.5</c:v>
                </c:pt>
                <c:pt idx="310" formatCode="0.00">
                  <c:v>51.67</c:v>
                </c:pt>
                <c:pt idx="311" formatCode="0.00">
                  <c:v>51.83</c:v>
                </c:pt>
                <c:pt idx="312" formatCode="0.00">
                  <c:v>52</c:v>
                </c:pt>
                <c:pt idx="313" formatCode="0.00">
                  <c:v>52.17</c:v>
                </c:pt>
                <c:pt idx="314" formatCode="0.00">
                  <c:v>52.33</c:v>
                </c:pt>
                <c:pt idx="315" formatCode="0.00">
                  <c:v>52.5</c:v>
                </c:pt>
                <c:pt idx="316" formatCode="0.00">
                  <c:v>52.67</c:v>
                </c:pt>
                <c:pt idx="317" formatCode="0.00">
                  <c:v>52.83</c:v>
                </c:pt>
                <c:pt idx="318" formatCode="0.00">
                  <c:v>53</c:v>
                </c:pt>
                <c:pt idx="319" formatCode="0.00">
                  <c:v>53.17</c:v>
                </c:pt>
                <c:pt idx="320" formatCode="0.00">
                  <c:v>53.33</c:v>
                </c:pt>
                <c:pt idx="321" formatCode="0.00">
                  <c:v>53.5</c:v>
                </c:pt>
                <c:pt idx="322" formatCode="0.00">
                  <c:v>53.67</c:v>
                </c:pt>
                <c:pt idx="323" formatCode="0.00">
                  <c:v>53.83</c:v>
                </c:pt>
                <c:pt idx="324" formatCode="0.00">
                  <c:v>54</c:v>
                </c:pt>
                <c:pt idx="325" formatCode="0.00">
                  <c:v>54.17</c:v>
                </c:pt>
                <c:pt idx="326" formatCode="0.00">
                  <c:v>54.33</c:v>
                </c:pt>
                <c:pt idx="327" formatCode="0.00">
                  <c:v>54.5</c:v>
                </c:pt>
                <c:pt idx="328" formatCode="0.00">
                  <c:v>54.67</c:v>
                </c:pt>
                <c:pt idx="329" formatCode="0.00">
                  <c:v>54.83</c:v>
                </c:pt>
                <c:pt idx="330" formatCode="0.00">
                  <c:v>55</c:v>
                </c:pt>
                <c:pt idx="331" formatCode="0.00">
                  <c:v>55.17</c:v>
                </c:pt>
                <c:pt idx="332" formatCode="0.00">
                  <c:v>55.33</c:v>
                </c:pt>
                <c:pt idx="333" formatCode="0.00">
                  <c:v>55.5</c:v>
                </c:pt>
                <c:pt idx="334" formatCode="0.00">
                  <c:v>55.67</c:v>
                </c:pt>
                <c:pt idx="335" formatCode="0.00">
                  <c:v>55.83</c:v>
                </c:pt>
                <c:pt idx="336" formatCode="0.00">
                  <c:v>56</c:v>
                </c:pt>
                <c:pt idx="337" formatCode="0.00">
                  <c:v>56.17</c:v>
                </c:pt>
                <c:pt idx="338" formatCode="0.00">
                  <c:v>56.33</c:v>
                </c:pt>
                <c:pt idx="339" formatCode="0.00">
                  <c:v>56.5</c:v>
                </c:pt>
                <c:pt idx="340" formatCode="0.00">
                  <c:v>56.67</c:v>
                </c:pt>
                <c:pt idx="341" formatCode="0.00">
                  <c:v>56.83</c:v>
                </c:pt>
                <c:pt idx="342" formatCode="0.00">
                  <c:v>57</c:v>
                </c:pt>
                <c:pt idx="343" formatCode="0.00">
                  <c:v>57.17</c:v>
                </c:pt>
                <c:pt idx="344" formatCode="0.00">
                  <c:v>57.33</c:v>
                </c:pt>
                <c:pt idx="345" formatCode="0.00">
                  <c:v>57.5</c:v>
                </c:pt>
                <c:pt idx="346" formatCode="0.00">
                  <c:v>57.67</c:v>
                </c:pt>
                <c:pt idx="347" formatCode="0.00">
                  <c:v>57.83</c:v>
                </c:pt>
                <c:pt idx="348" formatCode="0.00">
                  <c:v>58</c:v>
                </c:pt>
                <c:pt idx="349" formatCode="0.00">
                  <c:v>58.17</c:v>
                </c:pt>
                <c:pt idx="350" formatCode="0.00">
                  <c:v>58.33</c:v>
                </c:pt>
                <c:pt idx="351" formatCode="0.00">
                  <c:v>58.5</c:v>
                </c:pt>
                <c:pt idx="352" formatCode="0.00">
                  <c:v>58.67</c:v>
                </c:pt>
                <c:pt idx="353" formatCode="0.00">
                  <c:v>58.83</c:v>
                </c:pt>
                <c:pt idx="354" formatCode="0.00">
                  <c:v>59</c:v>
                </c:pt>
                <c:pt idx="355" formatCode="0.00">
                  <c:v>59.17</c:v>
                </c:pt>
                <c:pt idx="356" formatCode="0.00">
                  <c:v>59.33</c:v>
                </c:pt>
                <c:pt idx="357" formatCode="0.00">
                  <c:v>59.5</c:v>
                </c:pt>
                <c:pt idx="358" formatCode="0.00">
                  <c:v>59.67</c:v>
                </c:pt>
                <c:pt idx="359" formatCode="0.00">
                  <c:v>59.83</c:v>
                </c:pt>
                <c:pt idx="360" formatCode="0.00">
                  <c:v>60</c:v>
                </c:pt>
                <c:pt idx="361" formatCode="0.00">
                  <c:v>60.17</c:v>
                </c:pt>
                <c:pt idx="362" formatCode="0.00">
                  <c:v>60.33</c:v>
                </c:pt>
                <c:pt idx="363" formatCode="0.00">
                  <c:v>60.5</c:v>
                </c:pt>
                <c:pt idx="364" formatCode="0.00">
                  <c:v>60.67</c:v>
                </c:pt>
                <c:pt idx="365" formatCode="0.00">
                  <c:v>60.83</c:v>
                </c:pt>
                <c:pt idx="366" formatCode="0.00">
                  <c:v>61</c:v>
                </c:pt>
                <c:pt idx="367" formatCode="0.00">
                  <c:v>61.17</c:v>
                </c:pt>
                <c:pt idx="368" formatCode="0.00">
                  <c:v>61.33</c:v>
                </c:pt>
                <c:pt idx="369" formatCode="0.00">
                  <c:v>61.5</c:v>
                </c:pt>
                <c:pt idx="370" formatCode="0.00">
                  <c:v>61.67</c:v>
                </c:pt>
                <c:pt idx="371" formatCode="0.00">
                  <c:v>61.83</c:v>
                </c:pt>
                <c:pt idx="372" formatCode="0.00">
                  <c:v>62</c:v>
                </c:pt>
                <c:pt idx="373" formatCode="0.00">
                  <c:v>62.17</c:v>
                </c:pt>
                <c:pt idx="374" formatCode="0.00">
                  <c:v>62.33</c:v>
                </c:pt>
                <c:pt idx="375" formatCode="0.00">
                  <c:v>62.5</c:v>
                </c:pt>
                <c:pt idx="376" formatCode="0.00">
                  <c:v>62.67</c:v>
                </c:pt>
                <c:pt idx="377" formatCode="0.00">
                  <c:v>62.83</c:v>
                </c:pt>
                <c:pt idx="378" formatCode="0.00">
                  <c:v>63</c:v>
                </c:pt>
                <c:pt idx="379" formatCode="0.00">
                  <c:v>63.17</c:v>
                </c:pt>
                <c:pt idx="380" formatCode="0.00">
                  <c:v>63.33</c:v>
                </c:pt>
                <c:pt idx="381" formatCode="0.00">
                  <c:v>63.5</c:v>
                </c:pt>
                <c:pt idx="382" formatCode="0.00">
                  <c:v>63.67</c:v>
                </c:pt>
                <c:pt idx="383" formatCode="0.00">
                  <c:v>63.83</c:v>
                </c:pt>
                <c:pt idx="384" formatCode="0.00">
                  <c:v>64</c:v>
                </c:pt>
                <c:pt idx="385" formatCode="0.00">
                  <c:v>64.17</c:v>
                </c:pt>
                <c:pt idx="386" formatCode="0.00">
                  <c:v>64.33</c:v>
                </c:pt>
                <c:pt idx="387" formatCode="0.00">
                  <c:v>64.5</c:v>
                </c:pt>
                <c:pt idx="388" formatCode="0.00">
                  <c:v>64.67</c:v>
                </c:pt>
                <c:pt idx="389" formatCode="0.00">
                  <c:v>64.83</c:v>
                </c:pt>
                <c:pt idx="390" formatCode="0.00">
                  <c:v>65</c:v>
                </c:pt>
                <c:pt idx="391" formatCode="0.00">
                  <c:v>65.17</c:v>
                </c:pt>
                <c:pt idx="392" formatCode="0.00">
                  <c:v>65.33</c:v>
                </c:pt>
                <c:pt idx="393" formatCode="0.00">
                  <c:v>65.5</c:v>
                </c:pt>
                <c:pt idx="394" formatCode="0.00">
                  <c:v>65.67</c:v>
                </c:pt>
                <c:pt idx="395" formatCode="0.00">
                  <c:v>65.83</c:v>
                </c:pt>
                <c:pt idx="396" formatCode="0.00">
                  <c:v>66</c:v>
                </c:pt>
                <c:pt idx="397" formatCode="0.00">
                  <c:v>66.17</c:v>
                </c:pt>
                <c:pt idx="398" formatCode="0.00">
                  <c:v>66.33</c:v>
                </c:pt>
                <c:pt idx="399" formatCode="0.00">
                  <c:v>66.5</c:v>
                </c:pt>
                <c:pt idx="400" formatCode="0.00">
                  <c:v>66.67</c:v>
                </c:pt>
                <c:pt idx="401" formatCode="0.00">
                  <c:v>66.83</c:v>
                </c:pt>
                <c:pt idx="402" formatCode="0.00">
                  <c:v>67</c:v>
                </c:pt>
                <c:pt idx="403" formatCode="0.00">
                  <c:v>67.17</c:v>
                </c:pt>
                <c:pt idx="404" formatCode="0.00">
                  <c:v>67.33</c:v>
                </c:pt>
                <c:pt idx="405" formatCode="0.00">
                  <c:v>67.5</c:v>
                </c:pt>
                <c:pt idx="406" formatCode="0.00">
                  <c:v>67.67</c:v>
                </c:pt>
                <c:pt idx="407" formatCode="0.00">
                  <c:v>67.83</c:v>
                </c:pt>
                <c:pt idx="408" formatCode="0.00">
                  <c:v>68</c:v>
                </c:pt>
                <c:pt idx="409" formatCode="0.00">
                  <c:v>68.17</c:v>
                </c:pt>
                <c:pt idx="410" formatCode="0.00">
                  <c:v>68.33</c:v>
                </c:pt>
                <c:pt idx="411" formatCode="0.00">
                  <c:v>68.5</c:v>
                </c:pt>
                <c:pt idx="412" formatCode="0.00">
                  <c:v>68.67</c:v>
                </c:pt>
                <c:pt idx="413" formatCode="0.00">
                  <c:v>68.83</c:v>
                </c:pt>
                <c:pt idx="414" formatCode="0.00">
                  <c:v>69</c:v>
                </c:pt>
                <c:pt idx="415" formatCode="0.00">
                  <c:v>69.17</c:v>
                </c:pt>
                <c:pt idx="416" formatCode="0.00">
                  <c:v>69.33</c:v>
                </c:pt>
                <c:pt idx="417" formatCode="0.00">
                  <c:v>69.5</c:v>
                </c:pt>
                <c:pt idx="418" formatCode="0.00">
                  <c:v>69.67</c:v>
                </c:pt>
                <c:pt idx="419" formatCode="0.00">
                  <c:v>69.83</c:v>
                </c:pt>
                <c:pt idx="420" formatCode="0.00">
                  <c:v>70</c:v>
                </c:pt>
                <c:pt idx="421" formatCode="0.00">
                  <c:v>70.17</c:v>
                </c:pt>
                <c:pt idx="422" formatCode="0.00">
                  <c:v>70.33</c:v>
                </c:pt>
                <c:pt idx="423" formatCode="0.00">
                  <c:v>70.5</c:v>
                </c:pt>
                <c:pt idx="424" formatCode="0.00">
                  <c:v>70.67</c:v>
                </c:pt>
                <c:pt idx="425" formatCode="0.00">
                  <c:v>70.83</c:v>
                </c:pt>
                <c:pt idx="426" formatCode="0.00">
                  <c:v>71</c:v>
                </c:pt>
                <c:pt idx="427" formatCode="0.00">
                  <c:v>71.17</c:v>
                </c:pt>
                <c:pt idx="428" formatCode="0.00">
                  <c:v>71.33</c:v>
                </c:pt>
                <c:pt idx="429" formatCode="0.00">
                  <c:v>71.5</c:v>
                </c:pt>
                <c:pt idx="430" formatCode="0.00">
                  <c:v>71.67</c:v>
                </c:pt>
                <c:pt idx="431" formatCode="0.00">
                  <c:v>71.83</c:v>
                </c:pt>
                <c:pt idx="432" formatCode="0.00">
                  <c:v>72</c:v>
                </c:pt>
                <c:pt idx="433" formatCode="0.00">
                  <c:v>72.17</c:v>
                </c:pt>
                <c:pt idx="434" formatCode="0.00">
                  <c:v>72.33</c:v>
                </c:pt>
                <c:pt idx="435" formatCode="0.00">
                  <c:v>72.5</c:v>
                </c:pt>
                <c:pt idx="436" formatCode="0.00">
                  <c:v>72.67</c:v>
                </c:pt>
                <c:pt idx="437" formatCode="0.00">
                  <c:v>72.83</c:v>
                </c:pt>
                <c:pt idx="438" formatCode="0.00">
                  <c:v>73</c:v>
                </c:pt>
                <c:pt idx="439" formatCode="0.00">
                  <c:v>73.17</c:v>
                </c:pt>
                <c:pt idx="440" formatCode="0.00">
                  <c:v>73.33</c:v>
                </c:pt>
                <c:pt idx="441" formatCode="0.00">
                  <c:v>73.5</c:v>
                </c:pt>
                <c:pt idx="442" formatCode="0.00">
                  <c:v>73.67</c:v>
                </c:pt>
                <c:pt idx="443" formatCode="0.00">
                  <c:v>73.83</c:v>
                </c:pt>
                <c:pt idx="444" formatCode="0.00">
                  <c:v>74</c:v>
                </c:pt>
                <c:pt idx="445" formatCode="0.00">
                  <c:v>74.17</c:v>
                </c:pt>
                <c:pt idx="446" formatCode="0.00">
                  <c:v>74.33</c:v>
                </c:pt>
                <c:pt idx="447" formatCode="0.00">
                  <c:v>74.5</c:v>
                </c:pt>
                <c:pt idx="448" formatCode="0.00">
                  <c:v>74.67</c:v>
                </c:pt>
                <c:pt idx="449" formatCode="0.00">
                  <c:v>74.83</c:v>
                </c:pt>
                <c:pt idx="450" formatCode="0.00">
                  <c:v>75</c:v>
                </c:pt>
                <c:pt idx="451" formatCode="0.00">
                  <c:v>75.17</c:v>
                </c:pt>
                <c:pt idx="452" formatCode="0.00">
                  <c:v>75.33</c:v>
                </c:pt>
                <c:pt idx="453" formatCode="0.00">
                  <c:v>75.5</c:v>
                </c:pt>
                <c:pt idx="454" formatCode="0.00">
                  <c:v>75.67</c:v>
                </c:pt>
                <c:pt idx="455" formatCode="0.00">
                  <c:v>75.83</c:v>
                </c:pt>
                <c:pt idx="456" formatCode="0.00">
                  <c:v>76</c:v>
                </c:pt>
                <c:pt idx="457" formatCode="0.00">
                  <c:v>76.17</c:v>
                </c:pt>
                <c:pt idx="458" formatCode="0.00">
                  <c:v>76.33</c:v>
                </c:pt>
                <c:pt idx="459" formatCode="0.00">
                  <c:v>76.5</c:v>
                </c:pt>
                <c:pt idx="460" formatCode="0.00">
                  <c:v>76.67</c:v>
                </c:pt>
                <c:pt idx="461" formatCode="0.00">
                  <c:v>76.83</c:v>
                </c:pt>
                <c:pt idx="462" formatCode="0.00">
                  <c:v>77</c:v>
                </c:pt>
                <c:pt idx="463" formatCode="0.00">
                  <c:v>77.17</c:v>
                </c:pt>
                <c:pt idx="464" formatCode="0.00">
                  <c:v>77.33</c:v>
                </c:pt>
                <c:pt idx="465" formatCode="0.00">
                  <c:v>77.5</c:v>
                </c:pt>
                <c:pt idx="466" formatCode="0.00">
                  <c:v>77.67</c:v>
                </c:pt>
                <c:pt idx="467" formatCode="0.00">
                  <c:v>77.83</c:v>
                </c:pt>
                <c:pt idx="468" formatCode="0.00">
                  <c:v>78</c:v>
                </c:pt>
                <c:pt idx="469" formatCode="0.00">
                  <c:v>78.17</c:v>
                </c:pt>
                <c:pt idx="470" formatCode="0.00">
                  <c:v>78.33</c:v>
                </c:pt>
                <c:pt idx="471" formatCode="0.00">
                  <c:v>78.5</c:v>
                </c:pt>
                <c:pt idx="472" formatCode="0.00">
                  <c:v>78.67</c:v>
                </c:pt>
                <c:pt idx="473" formatCode="0.00">
                  <c:v>78.83</c:v>
                </c:pt>
                <c:pt idx="474" formatCode="0.00">
                  <c:v>79</c:v>
                </c:pt>
                <c:pt idx="475" formatCode="0.00">
                  <c:v>79.17</c:v>
                </c:pt>
                <c:pt idx="476" formatCode="0.00">
                  <c:v>79.33</c:v>
                </c:pt>
                <c:pt idx="477" formatCode="0.00">
                  <c:v>79.5</c:v>
                </c:pt>
                <c:pt idx="478" formatCode="0.00">
                  <c:v>79.67</c:v>
                </c:pt>
                <c:pt idx="479" formatCode="0.00">
                  <c:v>79.83</c:v>
                </c:pt>
                <c:pt idx="480" formatCode="0.00">
                  <c:v>80</c:v>
                </c:pt>
                <c:pt idx="481" formatCode="0.00">
                  <c:v>80.17</c:v>
                </c:pt>
                <c:pt idx="482" formatCode="0.00">
                  <c:v>80.33</c:v>
                </c:pt>
                <c:pt idx="483" formatCode="0.00">
                  <c:v>80.5</c:v>
                </c:pt>
                <c:pt idx="484" formatCode="0.00">
                  <c:v>80.67</c:v>
                </c:pt>
                <c:pt idx="485" formatCode="0.00">
                  <c:v>80.83</c:v>
                </c:pt>
                <c:pt idx="486" formatCode="0.00">
                  <c:v>81</c:v>
                </c:pt>
                <c:pt idx="487" formatCode="0.00">
                  <c:v>81.17</c:v>
                </c:pt>
                <c:pt idx="488" formatCode="0.00">
                  <c:v>81.33</c:v>
                </c:pt>
                <c:pt idx="489" formatCode="0.00">
                  <c:v>81.5</c:v>
                </c:pt>
                <c:pt idx="490" formatCode="0.00">
                  <c:v>81.67</c:v>
                </c:pt>
                <c:pt idx="491" formatCode="0.00">
                  <c:v>81.83</c:v>
                </c:pt>
                <c:pt idx="492" formatCode="0.00">
                  <c:v>82</c:v>
                </c:pt>
                <c:pt idx="493" formatCode="0.00">
                  <c:v>82.17</c:v>
                </c:pt>
                <c:pt idx="494" formatCode="0.00">
                  <c:v>82.33</c:v>
                </c:pt>
                <c:pt idx="495" formatCode="0.00">
                  <c:v>82.5</c:v>
                </c:pt>
                <c:pt idx="496" formatCode="0.00">
                  <c:v>82.67</c:v>
                </c:pt>
                <c:pt idx="497" formatCode="0.00">
                  <c:v>82.83</c:v>
                </c:pt>
                <c:pt idx="498" formatCode="0.00">
                  <c:v>83</c:v>
                </c:pt>
                <c:pt idx="499" formatCode="0.00">
                  <c:v>83.17</c:v>
                </c:pt>
                <c:pt idx="500" formatCode="0.00">
                  <c:v>83.33</c:v>
                </c:pt>
                <c:pt idx="501" formatCode="0.00">
                  <c:v>83.5</c:v>
                </c:pt>
                <c:pt idx="502" formatCode="0.00">
                  <c:v>83.67</c:v>
                </c:pt>
                <c:pt idx="503" formatCode="0.00">
                  <c:v>83.83</c:v>
                </c:pt>
                <c:pt idx="504" formatCode="0.00">
                  <c:v>84</c:v>
                </c:pt>
                <c:pt idx="505" formatCode="0.00">
                  <c:v>84.17</c:v>
                </c:pt>
                <c:pt idx="506" formatCode="0.00">
                  <c:v>84.33</c:v>
                </c:pt>
                <c:pt idx="507" formatCode="0.00">
                  <c:v>84.5</c:v>
                </c:pt>
                <c:pt idx="508" formatCode="0.00">
                  <c:v>84.67</c:v>
                </c:pt>
                <c:pt idx="509" formatCode="0.00">
                  <c:v>84.83</c:v>
                </c:pt>
                <c:pt idx="510" formatCode="0.00">
                  <c:v>85</c:v>
                </c:pt>
                <c:pt idx="511" formatCode="0.00">
                  <c:v>85.17</c:v>
                </c:pt>
                <c:pt idx="512" formatCode="0.00">
                  <c:v>85.33</c:v>
                </c:pt>
                <c:pt idx="513" formatCode="0.00">
                  <c:v>85.5</c:v>
                </c:pt>
                <c:pt idx="514" formatCode="0.00">
                  <c:v>85.67</c:v>
                </c:pt>
                <c:pt idx="515" formatCode="0.00">
                  <c:v>85.83</c:v>
                </c:pt>
                <c:pt idx="516" formatCode="0.00">
                  <c:v>86</c:v>
                </c:pt>
                <c:pt idx="517" formatCode="0.00">
                  <c:v>86.17</c:v>
                </c:pt>
                <c:pt idx="518" formatCode="0.00">
                  <c:v>86.33</c:v>
                </c:pt>
                <c:pt idx="519" formatCode="0.00">
                  <c:v>86.5</c:v>
                </c:pt>
                <c:pt idx="520" formatCode="0.00">
                  <c:v>86.67</c:v>
                </c:pt>
                <c:pt idx="521" formatCode="0.00">
                  <c:v>86.83</c:v>
                </c:pt>
                <c:pt idx="522" formatCode="0.00">
                  <c:v>87</c:v>
                </c:pt>
                <c:pt idx="523" formatCode="0.00">
                  <c:v>87.17</c:v>
                </c:pt>
                <c:pt idx="524" formatCode="0.00">
                  <c:v>87.33</c:v>
                </c:pt>
                <c:pt idx="525" formatCode="0.00">
                  <c:v>87.5</c:v>
                </c:pt>
                <c:pt idx="526" formatCode="0.00">
                  <c:v>87.67</c:v>
                </c:pt>
                <c:pt idx="527" formatCode="0.00">
                  <c:v>87.83</c:v>
                </c:pt>
                <c:pt idx="528" formatCode="0.00">
                  <c:v>88</c:v>
                </c:pt>
                <c:pt idx="529" formatCode="0.00">
                  <c:v>88.17</c:v>
                </c:pt>
                <c:pt idx="530" formatCode="0.00">
                  <c:v>88.33</c:v>
                </c:pt>
                <c:pt idx="531" formatCode="0.00">
                  <c:v>88.5</c:v>
                </c:pt>
                <c:pt idx="532" formatCode="0.00">
                  <c:v>88.67</c:v>
                </c:pt>
                <c:pt idx="533" formatCode="0.00">
                  <c:v>88.83</c:v>
                </c:pt>
                <c:pt idx="534" formatCode="0.00">
                  <c:v>89</c:v>
                </c:pt>
                <c:pt idx="535" formatCode="0.00">
                  <c:v>89.17</c:v>
                </c:pt>
                <c:pt idx="536" formatCode="0.00">
                  <c:v>89.33</c:v>
                </c:pt>
                <c:pt idx="537" formatCode="0.00">
                  <c:v>89.5</c:v>
                </c:pt>
                <c:pt idx="538" formatCode="0.00">
                  <c:v>89.67</c:v>
                </c:pt>
                <c:pt idx="539" formatCode="0.00">
                  <c:v>89.83</c:v>
                </c:pt>
                <c:pt idx="540" formatCode="0.00">
                  <c:v>90</c:v>
                </c:pt>
                <c:pt idx="541" formatCode="0.00">
                  <c:v>90.17</c:v>
                </c:pt>
                <c:pt idx="542" formatCode="0.00">
                  <c:v>90.33</c:v>
                </c:pt>
                <c:pt idx="543" formatCode="0.00">
                  <c:v>90.5</c:v>
                </c:pt>
                <c:pt idx="544" formatCode="0.00">
                  <c:v>90.67</c:v>
                </c:pt>
                <c:pt idx="545" formatCode="0.00">
                  <c:v>90.83</c:v>
                </c:pt>
                <c:pt idx="546" formatCode="0.00">
                  <c:v>91</c:v>
                </c:pt>
                <c:pt idx="547" formatCode="0.00">
                  <c:v>91.17</c:v>
                </c:pt>
                <c:pt idx="548" formatCode="0.00">
                  <c:v>91.33</c:v>
                </c:pt>
                <c:pt idx="549" formatCode="0.00">
                  <c:v>91.5</c:v>
                </c:pt>
                <c:pt idx="550" formatCode="0.00">
                  <c:v>91.67</c:v>
                </c:pt>
                <c:pt idx="551" formatCode="0.00">
                  <c:v>91.83</c:v>
                </c:pt>
                <c:pt idx="552" formatCode="0.00">
                  <c:v>92</c:v>
                </c:pt>
                <c:pt idx="553" formatCode="0.00">
                  <c:v>92.17</c:v>
                </c:pt>
                <c:pt idx="554" formatCode="0.00">
                  <c:v>92.33</c:v>
                </c:pt>
                <c:pt idx="555" formatCode="0.00">
                  <c:v>92.5</c:v>
                </c:pt>
                <c:pt idx="556" formatCode="0.00">
                  <c:v>92.67</c:v>
                </c:pt>
                <c:pt idx="557" formatCode="0.00">
                  <c:v>92.83</c:v>
                </c:pt>
                <c:pt idx="558" formatCode="0.00">
                  <c:v>93</c:v>
                </c:pt>
                <c:pt idx="559" formatCode="0.00">
                  <c:v>93.17</c:v>
                </c:pt>
                <c:pt idx="560" formatCode="0.00">
                  <c:v>93.33</c:v>
                </c:pt>
                <c:pt idx="561" formatCode="0.00">
                  <c:v>93.5</c:v>
                </c:pt>
                <c:pt idx="562" formatCode="0.00">
                  <c:v>93.67</c:v>
                </c:pt>
                <c:pt idx="563" formatCode="0.00">
                  <c:v>93.83</c:v>
                </c:pt>
                <c:pt idx="564" formatCode="0.00">
                  <c:v>94</c:v>
                </c:pt>
                <c:pt idx="565" formatCode="0.00">
                  <c:v>94.17</c:v>
                </c:pt>
                <c:pt idx="566" formatCode="0.00">
                  <c:v>94.33</c:v>
                </c:pt>
                <c:pt idx="567" formatCode="0.00">
                  <c:v>94.5</c:v>
                </c:pt>
                <c:pt idx="568" formatCode="0.00">
                  <c:v>94.67</c:v>
                </c:pt>
                <c:pt idx="569" formatCode="0.00">
                  <c:v>94.83</c:v>
                </c:pt>
                <c:pt idx="570" formatCode="0.00">
                  <c:v>95</c:v>
                </c:pt>
                <c:pt idx="571" formatCode="0.00">
                  <c:v>95.17</c:v>
                </c:pt>
                <c:pt idx="572" formatCode="0.00">
                  <c:v>95.33</c:v>
                </c:pt>
                <c:pt idx="573" formatCode="0.00">
                  <c:v>95.5</c:v>
                </c:pt>
                <c:pt idx="574" formatCode="0.00">
                  <c:v>95.67</c:v>
                </c:pt>
                <c:pt idx="575" formatCode="0.00">
                  <c:v>95.83</c:v>
                </c:pt>
                <c:pt idx="576" formatCode="0.00">
                  <c:v>96</c:v>
                </c:pt>
                <c:pt idx="577" formatCode="0.00">
                  <c:v>96.17</c:v>
                </c:pt>
                <c:pt idx="578" formatCode="0.00">
                  <c:v>96.33</c:v>
                </c:pt>
                <c:pt idx="579" formatCode="0.00">
                  <c:v>96.5</c:v>
                </c:pt>
                <c:pt idx="580" formatCode="0.00">
                  <c:v>96.67</c:v>
                </c:pt>
                <c:pt idx="581" formatCode="0.00">
                  <c:v>96.83</c:v>
                </c:pt>
                <c:pt idx="582" formatCode="0.00">
                  <c:v>97</c:v>
                </c:pt>
                <c:pt idx="583" formatCode="0.00">
                  <c:v>97.17</c:v>
                </c:pt>
                <c:pt idx="584" formatCode="0.00">
                  <c:v>97.33</c:v>
                </c:pt>
                <c:pt idx="585" formatCode="0.00">
                  <c:v>97.5</c:v>
                </c:pt>
                <c:pt idx="586" formatCode="0.00">
                  <c:v>97.67</c:v>
                </c:pt>
                <c:pt idx="587" formatCode="0.00">
                  <c:v>97.83</c:v>
                </c:pt>
                <c:pt idx="588" formatCode="0.00">
                  <c:v>98</c:v>
                </c:pt>
                <c:pt idx="589">
                  <c:v>98.17</c:v>
                </c:pt>
                <c:pt idx="590">
                  <c:v>98.33</c:v>
                </c:pt>
                <c:pt idx="591">
                  <c:v>98.5</c:v>
                </c:pt>
                <c:pt idx="592">
                  <c:v>98.67</c:v>
                </c:pt>
                <c:pt idx="593">
                  <c:v>98.83</c:v>
                </c:pt>
                <c:pt idx="594">
                  <c:v>99</c:v>
                </c:pt>
                <c:pt idx="595">
                  <c:v>99.17</c:v>
                </c:pt>
                <c:pt idx="596">
                  <c:v>99.33</c:v>
                </c:pt>
                <c:pt idx="597">
                  <c:v>99.5</c:v>
                </c:pt>
                <c:pt idx="598">
                  <c:v>99.67</c:v>
                </c:pt>
                <c:pt idx="599">
                  <c:v>99.83</c:v>
                </c:pt>
                <c:pt idx="600">
                  <c:v>100</c:v>
                </c:pt>
                <c:pt idx="601">
                  <c:v>100.17</c:v>
                </c:pt>
                <c:pt idx="602">
                  <c:v>100.33</c:v>
                </c:pt>
                <c:pt idx="603">
                  <c:v>100.5</c:v>
                </c:pt>
                <c:pt idx="604">
                  <c:v>100.67</c:v>
                </c:pt>
                <c:pt idx="605">
                  <c:v>100.83</c:v>
                </c:pt>
                <c:pt idx="606">
                  <c:v>101</c:v>
                </c:pt>
                <c:pt idx="607">
                  <c:v>101.17</c:v>
                </c:pt>
                <c:pt idx="608">
                  <c:v>101.33</c:v>
                </c:pt>
                <c:pt idx="609">
                  <c:v>101.5</c:v>
                </c:pt>
                <c:pt idx="610">
                  <c:v>101.67</c:v>
                </c:pt>
                <c:pt idx="611">
                  <c:v>101.83</c:v>
                </c:pt>
                <c:pt idx="612">
                  <c:v>102</c:v>
                </c:pt>
                <c:pt idx="613">
                  <c:v>102.17</c:v>
                </c:pt>
                <c:pt idx="614">
                  <c:v>102.33</c:v>
                </c:pt>
                <c:pt idx="615">
                  <c:v>102.5</c:v>
                </c:pt>
                <c:pt idx="616">
                  <c:v>102.67</c:v>
                </c:pt>
                <c:pt idx="617">
                  <c:v>102.83</c:v>
                </c:pt>
                <c:pt idx="618">
                  <c:v>103</c:v>
                </c:pt>
                <c:pt idx="619">
                  <c:v>103.17</c:v>
                </c:pt>
                <c:pt idx="620">
                  <c:v>103.33</c:v>
                </c:pt>
                <c:pt idx="621">
                  <c:v>103.5</c:v>
                </c:pt>
                <c:pt idx="622">
                  <c:v>103.67</c:v>
                </c:pt>
                <c:pt idx="623">
                  <c:v>103.83</c:v>
                </c:pt>
                <c:pt idx="624">
                  <c:v>104</c:v>
                </c:pt>
                <c:pt idx="625">
                  <c:v>104.17</c:v>
                </c:pt>
                <c:pt idx="626">
                  <c:v>104.33</c:v>
                </c:pt>
                <c:pt idx="627">
                  <c:v>104.5</c:v>
                </c:pt>
                <c:pt idx="628">
                  <c:v>104.67</c:v>
                </c:pt>
                <c:pt idx="629">
                  <c:v>104.83</c:v>
                </c:pt>
                <c:pt idx="630">
                  <c:v>105</c:v>
                </c:pt>
                <c:pt idx="631">
                  <c:v>105.17</c:v>
                </c:pt>
                <c:pt idx="632">
                  <c:v>105.33</c:v>
                </c:pt>
                <c:pt idx="633">
                  <c:v>105.5</c:v>
                </c:pt>
                <c:pt idx="634">
                  <c:v>105.67</c:v>
                </c:pt>
                <c:pt idx="635">
                  <c:v>105.83</c:v>
                </c:pt>
                <c:pt idx="636">
                  <c:v>106</c:v>
                </c:pt>
                <c:pt idx="637">
                  <c:v>106.17</c:v>
                </c:pt>
                <c:pt idx="638">
                  <c:v>106.33</c:v>
                </c:pt>
                <c:pt idx="639">
                  <c:v>106.5</c:v>
                </c:pt>
                <c:pt idx="640">
                  <c:v>106.67</c:v>
                </c:pt>
                <c:pt idx="641">
                  <c:v>106.83</c:v>
                </c:pt>
                <c:pt idx="642">
                  <c:v>107</c:v>
                </c:pt>
                <c:pt idx="643">
                  <c:v>107.17</c:v>
                </c:pt>
                <c:pt idx="644">
                  <c:v>107.33</c:v>
                </c:pt>
                <c:pt idx="645">
                  <c:v>107.5</c:v>
                </c:pt>
                <c:pt idx="646">
                  <c:v>107.67</c:v>
                </c:pt>
                <c:pt idx="647">
                  <c:v>107.83</c:v>
                </c:pt>
                <c:pt idx="648">
                  <c:v>108</c:v>
                </c:pt>
                <c:pt idx="649">
                  <c:v>108.17</c:v>
                </c:pt>
                <c:pt idx="650">
                  <c:v>108.33</c:v>
                </c:pt>
                <c:pt idx="651">
                  <c:v>108.5</c:v>
                </c:pt>
                <c:pt idx="652">
                  <c:v>108.67</c:v>
                </c:pt>
                <c:pt idx="653">
                  <c:v>108.83</c:v>
                </c:pt>
                <c:pt idx="654">
                  <c:v>109</c:v>
                </c:pt>
                <c:pt idx="655">
                  <c:v>109.17</c:v>
                </c:pt>
                <c:pt idx="656">
                  <c:v>109.33</c:v>
                </c:pt>
                <c:pt idx="657">
                  <c:v>109.5</c:v>
                </c:pt>
                <c:pt idx="658">
                  <c:v>109.67</c:v>
                </c:pt>
                <c:pt idx="659">
                  <c:v>109.83</c:v>
                </c:pt>
                <c:pt idx="660">
                  <c:v>110</c:v>
                </c:pt>
                <c:pt idx="661">
                  <c:v>110.17</c:v>
                </c:pt>
                <c:pt idx="662">
                  <c:v>110.33</c:v>
                </c:pt>
                <c:pt idx="663">
                  <c:v>110.5</c:v>
                </c:pt>
                <c:pt idx="664">
                  <c:v>110.67</c:v>
                </c:pt>
                <c:pt idx="665">
                  <c:v>110.83</c:v>
                </c:pt>
                <c:pt idx="666">
                  <c:v>111</c:v>
                </c:pt>
                <c:pt idx="667">
                  <c:v>111.17</c:v>
                </c:pt>
                <c:pt idx="668">
                  <c:v>111.33</c:v>
                </c:pt>
                <c:pt idx="669">
                  <c:v>111.5</c:v>
                </c:pt>
                <c:pt idx="670">
                  <c:v>111.67</c:v>
                </c:pt>
                <c:pt idx="671">
                  <c:v>111.83</c:v>
                </c:pt>
                <c:pt idx="672">
                  <c:v>112</c:v>
                </c:pt>
                <c:pt idx="673">
                  <c:v>112.17</c:v>
                </c:pt>
                <c:pt idx="674">
                  <c:v>112.33</c:v>
                </c:pt>
                <c:pt idx="675">
                  <c:v>112.5</c:v>
                </c:pt>
                <c:pt idx="676">
                  <c:v>112.67</c:v>
                </c:pt>
                <c:pt idx="677">
                  <c:v>112.83</c:v>
                </c:pt>
                <c:pt idx="678">
                  <c:v>113</c:v>
                </c:pt>
                <c:pt idx="679">
                  <c:v>113.17</c:v>
                </c:pt>
                <c:pt idx="680">
                  <c:v>113.33</c:v>
                </c:pt>
                <c:pt idx="681">
                  <c:v>113.5</c:v>
                </c:pt>
                <c:pt idx="682">
                  <c:v>113.67</c:v>
                </c:pt>
                <c:pt idx="683">
                  <c:v>113.83</c:v>
                </c:pt>
                <c:pt idx="684">
                  <c:v>114</c:v>
                </c:pt>
                <c:pt idx="685">
                  <c:v>114.17</c:v>
                </c:pt>
                <c:pt idx="686">
                  <c:v>114.33</c:v>
                </c:pt>
                <c:pt idx="687">
                  <c:v>114.5</c:v>
                </c:pt>
                <c:pt idx="688">
                  <c:v>114.67</c:v>
                </c:pt>
                <c:pt idx="689">
                  <c:v>114.83</c:v>
                </c:pt>
                <c:pt idx="690">
                  <c:v>115</c:v>
                </c:pt>
                <c:pt idx="691">
                  <c:v>115.17</c:v>
                </c:pt>
                <c:pt idx="692">
                  <c:v>115.33</c:v>
                </c:pt>
                <c:pt idx="693">
                  <c:v>115.5</c:v>
                </c:pt>
                <c:pt idx="694">
                  <c:v>115.67</c:v>
                </c:pt>
                <c:pt idx="695">
                  <c:v>115.83</c:v>
                </c:pt>
                <c:pt idx="696">
                  <c:v>116</c:v>
                </c:pt>
                <c:pt idx="697">
                  <c:v>116.17</c:v>
                </c:pt>
                <c:pt idx="698">
                  <c:v>116.33</c:v>
                </c:pt>
                <c:pt idx="699">
                  <c:v>116.5</c:v>
                </c:pt>
                <c:pt idx="700">
                  <c:v>116.67</c:v>
                </c:pt>
                <c:pt idx="701">
                  <c:v>116.83</c:v>
                </c:pt>
                <c:pt idx="702">
                  <c:v>117</c:v>
                </c:pt>
                <c:pt idx="703">
                  <c:v>117.17</c:v>
                </c:pt>
                <c:pt idx="704">
                  <c:v>117.33</c:v>
                </c:pt>
                <c:pt idx="705">
                  <c:v>117.5</c:v>
                </c:pt>
                <c:pt idx="706">
                  <c:v>117.67</c:v>
                </c:pt>
                <c:pt idx="707">
                  <c:v>117.83</c:v>
                </c:pt>
                <c:pt idx="708">
                  <c:v>118</c:v>
                </c:pt>
                <c:pt idx="709">
                  <c:v>118.17</c:v>
                </c:pt>
                <c:pt idx="710">
                  <c:v>118.33</c:v>
                </c:pt>
                <c:pt idx="711">
                  <c:v>118.5</c:v>
                </c:pt>
                <c:pt idx="712">
                  <c:v>118.67</c:v>
                </c:pt>
                <c:pt idx="713">
                  <c:v>118.83</c:v>
                </c:pt>
                <c:pt idx="714">
                  <c:v>119</c:v>
                </c:pt>
                <c:pt idx="715">
                  <c:v>119.17</c:v>
                </c:pt>
                <c:pt idx="716">
                  <c:v>119.33</c:v>
                </c:pt>
                <c:pt idx="717">
                  <c:v>119.5</c:v>
                </c:pt>
                <c:pt idx="718">
                  <c:v>119.67</c:v>
                </c:pt>
                <c:pt idx="719">
                  <c:v>119.83</c:v>
                </c:pt>
                <c:pt idx="720">
                  <c:v>120</c:v>
                </c:pt>
                <c:pt idx="721">
                  <c:v>120.17</c:v>
                </c:pt>
                <c:pt idx="722">
                  <c:v>120.33</c:v>
                </c:pt>
                <c:pt idx="723">
                  <c:v>120.5</c:v>
                </c:pt>
                <c:pt idx="724">
                  <c:v>120.67</c:v>
                </c:pt>
                <c:pt idx="725">
                  <c:v>120.83</c:v>
                </c:pt>
                <c:pt idx="726">
                  <c:v>121</c:v>
                </c:pt>
                <c:pt idx="727">
                  <c:v>121.17</c:v>
                </c:pt>
                <c:pt idx="728">
                  <c:v>121.33</c:v>
                </c:pt>
                <c:pt idx="729">
                  <c:v>121.5</c:v>
                </c:pt>
                <c:pt idx="730">
                  <c:v>121.67</c:v>
                </c:pt>
                <c:pt idx="731">
                  <c:v>121.83</c:v>
                </c:pt>
                <c:pt idx="732">
                  <c:v>122</c:v>
                </c:pt>
                <c:pt idx="733">
                  <c:v>122.17</c:v>
                </c:pt>
                <c:pt idx="734">
                  <c:v>122.33</c:v>
                </c:pt>
                <c:pt idx="735">
                  <c:v>122.5</c:v>
                </c:pt>
                <c:pt idx="736">
                  <c:v>122.67</c:v>
                </c:pt>
                <c:pt idx="737">
                  <c:v>122.83</c:v>
                </c:pt>
                <c:pt idx="738">
                  <c:v>123</c:v>
                </c:pt>
                <c:pt idx="739">
                  <c:v>123.17</c:v>
                </c:pt>
                <c:pt idx="740">
                  <c:v>123.33</c:v>
                </c:pt>
                <c:pt idx="741">
                  <c:v>123.5</c:v>
                </c:pt>
                <c:pt idx="742">
                  <c:v>123.67</c:v>
                </c:pt>
                <c:pt idx="743">
                  <c:v>123.83</c:v>
                </c:pt>
                <c:pt idx="744">
                  <c:v>124</c:v>
                </c:pt>
                <c:pt idx="745">
                  <c:v>124.17</c:v>
                </c:pt>
                <c:pt idx="746">
                  <c:v>124.33</c:v>
                </c:pt>
                <c:pt idx="747">
                  <c:v>124.5</c:v>
                </c:pt>
                <c:pt idx="748">
                  <c:v>124.67</c:v>
                </c:pt>
                <c:pt idx="749">
                  <c:v>124.83</c:v>
                </c:pt>
                <c:pt idx="750">
                  <c:v>125</c:v>
                </c:pt>
                <c:pt idx="751">
                  <c:v>125.17</c:v>
                </c:pt>
                <c:pt idx="752">
                  <c:v>125.33</c:v>
                </c:pt>
                <c:pt idx="753">
                  <c:v>125.5</c:v>
                </c:pt>
                <c:pt idx="754">
                  <c:v>125.67</c:v>
                </c:pt>
                <c:pt idx="755">
                  <c:v>125.83</c:v>
                </c:pt>
                <c:pt idx="756">
                  <c:v>126</c:v>
                </c:pt>
                <c:pt idx="757">
                  <c:v>126.17</c:v>
                </c:pt>
                <c:pt idx="758">
                  <c:v>126.33</c:v>
                </c:pt>
                <c:pt idx="759">
                  <c:v>126.5</c:v>
                </c:pt>
                <c:pt idx="760">
                  <c:v>126.67</c:v>
                </c:pt>
                <c:pt idx="761">
                  <c:v>126.83</c:v>
                </c:pt>
                <c:pt idx="762">
                  <c:v>127</c:v>
                </c:pt>
                <c:pt idx="763">
                  <c:v>127.17</c:v>
                </c:pt>
                <c:pt idx="764">
                  <c:v>127.33</c:v>
                </c:pt>
                <c:pt idx="765">
                  <c:v>127.5</c:v>
                </c:pt>
                <c:pt idx="766">
                  <c:v>127.67</c:v>
                </c:pt>
                <c:pt idx="767">
                  <c:v>127.83</c:v>
                </c:pt>
                <c:pt idx="768">
                  <c:v>128</c:v>
                </c:pt>
                <c:pt idx="769">
                  <c:v>128.16999999999999</c:v>
                </c:pt>
                <c:pt idx="770">
                  <c:v>128.33000000000001</c:v>
                </c:pt>
                <c:pt idx="771">
                  <c:v>128.5</c:v>
                </c:pt>
                <c:pt idx="772">
                  <c:v>128.66999999999999</c:v>
                </c:pt>
                <c:pt idx="773">
                  <c:v>128.83000000000001</c:v>
                </c:pt>
                <c:pt idx="774">
                  <c:v>129</c:v>
                </c:pt>
                <c:pt idx="775">
                  <c:v>129.16999999999999</c:v>
                </c:pt>
                <c:pt idx="776">
                  <c:v>129.33000000000001</c:v>
                </c:pt>
                <c:pt idx="777">
                  <c:v>129.5</c:v>
                </c:pt>
                <c:pt idx="778">
                  <c:v>129.66999999999999</c:v>
                </c:pt>
                <c:pt idx="779">
                  <c:v>129.83000000000001</c:v>
                </c:pt>
                <c:pt idx="780">
                  <c:v>130</c:v>
                </c:pt>
                <c:pt idx="781">
                  <c:v>130.16999999999999</c:v>
                </c:pt>
                <c:pt idx="782">
                  <c:v>130.33000000000001</c:v>
                </c:pt>
                <c:pt idx="783">
                  <c:v>130.5</c:v>
                </c:pt>
                <c:pt idx="784">
                  <c:v>130.66999999999999</c:v>
                </c:pt>
                <c:pt idx="785">
                  <c:v>130.83000000000001</c:v>
                </c:pt>
                <c:pt idx="786">
                  <c:v>131</c:v>
                </c:pt>
                <c:pt idx="787">
                  <c:v>131.16999999999999</c:v>
                </c:pt>
                <c:pt idx="788">
                  <c:v>131.33000000000001</c:v>
                </c:pt>
                <c:pt idx="789">
                  <c:v>131.5</c:v>
                </c:pt>
                <c:pt idx="790">
                  <c:v>131.66999999999999</c:v>
                </c:pt>
                <c:pt idx="791">
                  <c:v>131.83000000000001</c:v>
                </c:pt>
                <c:pt idx="792">
                  <c:v>132</c:v>
                </c:pt>
                <c:pt idx="793">
                  <c:v>132.16999999999999</c:v>
                </c:pt>
                <c:pt idx="794">
                  <c:v>132.33000000000001</c:v>
                </c:pt>
                <c:pt idx="795">
                  <c:v>132.5</c:v>
                </c:pt>
                <c:pt idx="796">
                  <c:v>132.66999999999999</c:v>
                </c:pt>
                <c:pt idx="797">
                  <c:v>132.83000000000001</c:v>
                </c:pt>
                <c:pt idx="798">
                  <c:v>133</c:v>
                </c:pt>
                <c:pt idx="799">
                  <c:v>133.16999999999999</c:v>
                </c:pt>
                <c:pt idx="800">
                  <c:v>133.33000000000001</c:v>
                </c:pt>
                <c:pt idx="801">
                  <c:v>133.5</c:v>
                </c:pt>
                <c:pt idx="802">
                  <c:v>133.66999999999999</c:v>
                </c:pt>
                <c:pt idx="803">
                  <c:v>133.83000000000001</c:v>
                </c:pt>
                <c:pt idx="804">
                  <c:v>134</c:v>
                </c:pt>
                <c:pt idx="805">
                  <c:v>134.16999999999999</c:v>
                </c:pt>
                <c:pt idx="806">
                  <c:v>134.33000000000001</c:v>
                </c:pt>
                <c:pt idx="807">
                  <c:v>134.5</c:v>
                </c:pt>
                <c:pt idx="808">
                  <c:v>134.66999999999999</c:v>
                </c:pt>
                <c:pt idx="809">
                  <c:v>134.83000000000001</c:v>
                </c:pt>
                <c:pt idx="810">
                  <c:v>135</c:v>
                </c:pt>
                <c:pt idx="811">
                  <c:v>135.16999999999999</c:v>
                </c:pt>
                <c:pt idx="812">
                  <c:v>135.33000000000001</c:v>
                </c:pt>
                <c:pt idx="813">
                  <c:v>135.5</c:v>
                </c:pt>
                <c:pt idx="814">
                  <c:v>135.66999999999999</c:v>
                </c:pt>
                <c:pt idx="815">
                  <c:v>135.83000000000001</c:v>
                </c:pt>
                <c:pt idx="816">
                  <c:v>136</c:v>
                </c:pt>
                <c:pt idx="817">
                  <c:v>136.16999999999999</c:v>
                </c:pt>
                <c:pt idx="818">
                  <c:v>136.33000000000001</c:v>
                </c:pt>
                <c:pt idx="819">
                  <c:v>136.5</c:v>
                </c:pt>
                <c:pt idx="820">
                  <c:v>136.66999999999999</c:v>
                </c:pt>
                <c:pt idx="821">
                  <c:v>136.83000000000001</c:v>
                </c:pt>
                <c:pt idx="822">
                  <c:v>137</c:v>
                </c:pt>
                <c:pt idx="823">
                  <c:v>137.16999999999999</c:v>
                </c:pt>
                <c:pt idx="824">
                  <c:v>137.33000000000001</c:v>
                </c:pt>
                <c:pt idx="825">
                  <c:v>137.5</c:v>
                </c:pt>
                <c:pt idx="826">
                  <c:v>137.66999999999999</c:v>
                </c:pt>
                <c:pt idx="827">
                  <c:v>137.83000000000001</c:v>
                </c:pt>
                <c:pt idx="828">
                  <c:v>138</c:v>
                </c:pt>
                <c:pt idx="829">
                  <c:v>138.16999999999999</c:v>
                </c:pt>
                <c:pt idx="830">
                  <c:v>138.33000000000001</c:v>
                </c:pt>
                <c:pt idx="831">
                  <c:v>138.5</c:v>
                </c:pt>
                <c:pt idx="832">
                  <c:v>138.66999999999999</c:v>
                </c:pt>
                <c:pt idx="833">
                  <c:v>138.83000000000001</c:v>
                </c:pt>
                <c:pt idx="834">
                  <c:v>139</c:v>
                </c:pt>
                <c:pt idx="835">
                  <c:v>139.16999999999999</c:v>
                </c:pt>
                <c:pt idx="836">
                  <c:v>139.33000000000001</c:v>
                </c:pt>
                <c:pt idx="837">
                  <c:v>139.5</c:v>
                </c:pt>
                <c:pt idx="838">
                  <c:v>139.66999999999999</c:v>
                </c:pt>
                <c:pt idx="839">
                  <c:v>139.83000000000001</c:v>
                </c:pt>
                <c:pt idx="840">
                  <c:v>140</c:v>
                </c:pt>
                <c:pt idx="841">
                  <c:v>140.16999999999999</c:v>
                </c:pt>
                <c:pt idx="842">
                  <c:v>140.33000000000001</c:v>
                </c:pt>
                <c:pt idx="843">
                  <c:v>140.5</c:v>
                </c:pt>
                <c:pt idx="844">
                  <c:v>140.66999999999999</c:v>
                </c:pt>
                <c:pt idx="845">
                  <c:v>140.83000000000001</c:v>
                </c:pt>
                <c:pt idx="846">
                  <c:v>141</c:v>
                </c:pt>
                <c:pt idx="847">
                  <c:v>141.16999999999999</c:v>
                </c:pt>
                <c:pt idx="848">
                  <c:v>141.33000000000001</c:v>
                </c:pt>
                <c:pt idx="849">
                  <c:v>141.5</c:v>
                </c:pt>
                <c:pt idx="850">
                  <c:v>141.66999999999999</c:v>
                </c:pt>
                <c:pt idx="851">
                  <c:v>141.83000000000001</c:v>
                </c:pt>
                <c:pt idx="852">
                  <c:v>142</c:v>
                </c:pt>
                <c:pt idx="853">
                  <c:v>142.16999999999999</c:v>
                </c:pt>
                <c:pt idx="854">
                  <c:v>142.33000000000001</c:v>
                </c:pt>
                <c:pt idx="855">
                  <c:v>142.5</c:v>
                </c:pt>
                <c:pt idx="856">
                  <c:v>142.66999999999999</c:v>
                </c:pt>
                <c:pt idx="857">
                  <c:v>142.83000000000001</c:v>
                </c:pt>
                <c:pt idx="858">
                  <c:v>143</c:v>
                </c:pt>
                <c:pt idx="859">
                  <c:v>143.16999999999999</c:v>
                </c:pt>
                <c:pt idx="860">
                  <c:v>143.33000000000001</c:v>
                </c:pt>
                <c:pt idx="861">
                  <c:v>143.5</c:v>
                </c:pt>
                <c:pt idx="862">
                  <c:v>143.66999999999999</c:v>
                </c:pt>
                <c:pt idx="863">
                  <c:v>143.83000000000001</c:v>
                </c:pt>
                <c:pt idx="864">
                  <c:v>144</c:v>
                </c:pt>
                <c:pt idx="865">
                  <c:v>144.16999999999999</c:v>
                </c:pt>
                <c:pt idx="866">
                  <c:v>144.33000000000001</c:v>
                </c:pt>
                <c:pt idx="867">
                  <c:v>144.5</c:v>
                </c:pt>
                <c:pt idx="868">
                  <c:v>144.66999999999999</c:v>
                </c:pt>
                <c:pt idx="869">
                  <c:v>144.83000000000001</c:v>
                </c:pt>
                <c:pt idx="870">
                  <c:v>145</c:v>
                </c:pt>
                <c:pt idx="871">
                  <c:v>145.16999999999999</c:v>
                </c:pt>
                <c:pt idx="872">
                  <c:v>145.33000000000001</c:v>
                </c:pt>
                <c:pt idx="873">
                  <c:v>145.5</c:v>
                </c:pt>
                <c:pt idx="874">
                  <c:v>145.66999999999999</c:v>
                </c:pt>
                <c:pt idx="875">
                  <c:v>145.83000000000001</c:v>
                </c:pt>
                <c:pt idx="876">
                  <c:v>146</c:v>
                </c:pt>
                <c:pt idx="877">
                  <c:v>146.16999999999999</c:v>
                </c:pt>
                <c:pt idx="878">
                  <c:v>146.33000000000001</c:v>
                </c:pt>
                <c:pt idx="879">
                  <c:v>146.5</c:v>
                </c:pt>
                <c:pt idx="880">
                  <c:v>146.66999999999999</c:v>
                </c:pt>
                <c:pt idx="881">
                  <c:v>146.83000000000001</c:v>
                </c:pt>
                <c:pt idx="882">
                  <c:v>147</c:v>
                </c:pt>
                <c:pt idx="883">
                  <c:v>147.16999999999999</c:v>
                </c:pt>
                <c:pt idx="884">
                  <c:v>147.33000000000001</c:v>
                </c:pt>
                <c:pt idx="885">
                  <c:v>147.5</c:v>
                </c:pt>
                <c:pt idx="886">
                  <c:v>147.66999999999999</c:v>
                </c:pt>
                <c:pt idx="887">
                  <c:v>147.83000000000001</c:v>
                </c:pt>
                <c:pt idx="888">
                  <c:v>148</c:v>
                </c:pt>
                <c:pt idx="889">
                  <c:v>148.16999999999999</c:v>
                </c:pt>
                <c:pt idx="890">
                  <c:v>148.33000000000001</c:v>
                </c:pt>
                <c:pt idx="891">
                  <c:v>148.5</c:v>
                </c:pt>
                <c:pt idx="892">
                  <c:v>148.66999999999999</c:v>
                </c:pt>
                <c:pt idx="893">
                  <c:v>148.83000000000001</c:v>
                </c:pt>
                <c:pt idx="894">
                  <c:v>149</c:v>
                </c:pt>
                <c:pt idx="895">
                  <c:v>149.16999999999999</c:v>
                </c:pt>
                <c:pt idx="896">
                  <c:v>149.33000000000001</c:v>
                </c:pt>
                <c:pt idx="897">
                  <c:v>149.5</c:v>
                </c:pt>
                <c:pt idx="898">
                  <c:v>149.66999999999999</c:v>
                </c:pt>
                <c:pt idx="899">
                  <c:v>149.83000000000001</c:v>
                </c:pt>
                <c:pt idx="900">
                  <c:v>150</c:v>
                </c:pt>
                <c:pt idx="901">
                  <c:v>150.16999999999999</c:v>
                </c:pt>
                <c:pt idx="902">
                  <c:v>150.33000000000001</c:v>
                </c:pt>
                <c:pt idx="903">
                  <c:v>150.5</c:v>
                </c:pt>
                <c:pt idx="904">
                  <c:v>150.66999999999999</c:v>
                </c:pt>
                <c:pt idx="905">
                  <c:v>150.83000000000001</c:v>
                </c:pt>
                <c:pt idx="906">
                  <c:v>151</c:v>
                </c:pt>
                <c:pt idx="907">
                  <c:v>151.16999999999999</c:v>
                </c:pt>
                <c:pt idx="908">
                  <c:v>151.33000000000001</c:v>
                </c:pt>
                <c:pt idx="909">
                  <c:v>151.5</c:v>
                </c:pt>
                <c:pt idx="910">
                  <c:v>151.66999999999999</c:v>
                </c:pt>
                <c:pt idx="911">
                  <c:v>151.83000000000001</c:v>
                </c:pt>
                <c:pt idx="912">
                  <c:v>152</c:v>
                </c:pt>
                <c:pt idx="913">
                  <c:v>152.16999999999999</c:v>
                </c:pt>
                <c:pt idx="914">
                  <c:v>152.33000000000001</c:v>
                </c:pt>
                <c:pt idx="915">
                  <c:v>152.5</c:v>
                </c:pt>
                <c:pt idx="916">
                  <c:v>152.66999999999999</c:v>
                </c:pt>
                <c:pt idx="917">
                  <c:v>152.83000000000001</c:v>
                </c:pt>
                <c:pt idx="918">
                  <c:v>153</c:v>
                </c:pt>
                <c:pt idx="919">
                  <c:v>153.16999999999999</c:v>
                </c:pt>
                <c:pt idx="920">
                  <c:v>153.33000000000001</c:v>
                </c:pt>
                <c:pt idx="921">
                  <c:v>153.5</c:v>
                </c:pt>
                <c:pt idx="922">
                  <c:v>153.66999999999999</c:v>
                </c:pt>
                <c:pt idx="923">
                  <c:v>153.83000000000001</c:v>
                </c:pt>
                <c:pt idx="924">
                  <c:v>154</c:v>
                </c:pt>
                <c:pt idx="925">
                  <c:v>154.16999999999999</c:v>
                </c:pt>
                <c:pt idx="926">
                  <c:v>154.33000000000001</c:v>
                </c:pt>
                <c:pt idx="927">
                  <c:v>154.5</c:v>
                </c:pt>
                <c:pt idx="928">
                  <c:v>154.66999999999999</c:v>
                </c:pt>
                <c:pt idx="929">
                  <c:v>154.83000000000001</c:v>
                </c:pt>
                <c:pt idx="930">
                  <c:v>155</c:v>
                </c:pt>
                <c:pt idx="931">
                  <c:v>155.16999999999999</c:v>
                </c:pt>
                <c:pt idx="932">
                  <c:v>155.33000000000001</c:v>
                </c:pt>
                <c:pt idx="933">
                  <c:v>155.5</c:v>
                </c:pt>
                <c:pt idx="934">
                  <c:v>155.66999999999999</c:v>
                </c:pt>
                <c:pt idx="935">
                  <c:v>155.83000000000001</c:v>
                </c:pt>
                <c:pt idx="936">
                  <c:v>156</c:v>
                </c:pt>
                <c:pt idx="937">
                  <c:v>156.16999999999999</c:v>
                </c:pt>
                <c:pt idx="938">
                  <c:v>156.33000000000001</c:v>
                </c:pt>
                <c:pt idx="939">
                  <c:v>156.5</c:v>
                </c:pt>
                <c:pt idx="940">
                  <c:v>156.66999999999999</c:v>
                </c:pt>
                <c:pt idx="941">
                  <c:v>156.83000000000001</c:v>
                </c:pt>
                <c:pt idx="942">
                  <c:v>157</c:v>
                </c:pt>
                <c:pt idx="943">
                  <c:v>157.16999999999999</c:v>
                </c:pt>
                <c:pt idx="944">
                  <c:v>157.33000000000001</c:v>
                </c:pt>
                <c:pt idx="945">
                  <c:v>157.5</c:v>
                </c:pt>
                <c:pt idx="946">
                  <c:v>157.66999999999999</c:v>
                </c:pt>
                <c:pt idx="947">
                  <c:v>157.83000000000001</c:v>
                </c:pt>
                <c:pt idx="948">
                  <c:v>158</c:v>
                </c:pt>
                <c:pt idx="949">
                  <c:v>158.16999999999999</c:v>
                </c:pt>
                <c:pt idx="950">
                  <c:v>158.33000000000001</c:v>
                </c:pt>
                <c:pt idx="951">
                  <c:v>158.5</c:v>
                </c:pt>
                <c:pt idx="952">
                  <c:v>158.66999999999999</c:v>
                </c:pt>
                <c:pt idx="953">
                  <c:v>158.83000000000001</c:v>
                </c:pt>
                <c:pt idx="954">
                  <c:v>159</c:v>
                </c:pt>
                <c:pt idx="955">
                  <c:v>159.16999999999999</c:v>
                </c:pt>
                <c:pt idx="956">
                  <c:v>159.33000000000001</c:v>
                </c:pt>
                <c:pt idx="957">
                  <c:v>159.5</c:v>
                </c:pt>
                <c:pt idx="958">
                  <c:v>159.66999999999999</c:v>
                </c:pt>
                <c:pt idx="959">
                  <c:v>159.83000000000001</c:v>
                </c:pt>
                <c:pt idx="960">
                  <c:v>160</c:v>
                </c:pt>
                <c:pt idx="961">
                  <c:v>160.16999999999999</c:v>
                </c:pt>
                <c:pt idx="962">
                  <c:v>160.33000000000001</c:v>
                </c:pt>
                <c:pt idx="963">
                  <c:v>160.5</c:v>
                </c:pt>
                <c:pt idx="964">
                  <c:v>160.66999999999999</c:v>
                </c:pt>
                <c:pt idx="965">
                  <c:v>160.83000000000001</c:v>
                </c:pt>
                <c:pt idx="966">
                  <c:v>161</c:v>
                </c:pt>
                <c:pt idx="967">
                  <c:v>161.16999999999999</c:v>
                </c:pt>
                <c:pt idx="968">
                  <c:v>161.33000000000001</c:v>
                </c:pt>
                <c:pt idx="969">
                  <c:v>161.5</c:v>
                </c:pt>
                <c:pt idx="970">
                  <c:v>161.66999999999999</c:v>
                </c:pt>
                <c:pt idx="971">
                  <c:v>161.83000000000001</c:v>
                </c:pt>
                <c:pt idx="972">
                  <c:v>162</c:v>
                </c:pt>
                <c:pt idx="973">
                  <c:v>162.16999999999999</c:v>
                </c:pt>
                <c:pt idx="974">
                  <c:v>162.33000000000001</c:v>
                </c:pt>
                <c:pt idx="975">
                  <c:v>162.5</c:v>
                </c:pt>
                <c:pt idx="976">
                  <c:v>162.66999999999999</c:v>
                </c:pt>
                <c:pt idx="977">
                  <c:v>162.83000000000001</c:v>
                </c:pt>
                <c:pt idx="978">
                  <c:v>163</c:v>
                </c:pt>
                <c:pt idx="979">
                  <c:v>163.16999999999999</c:v>
                </c:pt>
                <c:pt idx="980">
                  <c:v>163.33000000000001</c:v>
                </c:pt>
                <c:pt idx="981">
                  <c:v>163.5</c:v>
                </c:pt>
                <c:pt idx="982">
                  <c:v>163.66999999999999</c:v>
                </c:pt>
                <c:pt idx="983">
                  <c:v>163.83000000000001</c:v>
                </c:pt>
                <c:pt idx="984">
                  <c:v>164</c:v>
                </c:pt>
                <c:pt idx="985">
                  <c:v>164.17</c:v>
                </c:pt>
                <c:pt idx="986">
                  <c:v>164.33</c:v>
                </c:pt>
                <c:pt idx="987">
                  <c:v>164.5</c:v>
                </c:pt>
                <c:pt idx="988">
                  <c:v>164.67</c:v>
                </c:pt>
                <c:pt idx="989">
                  <c:v>164.83</c:v>
                </c:pt>
                <c:pt idx="990">
                  <c:v>165</c:v>
                </c:pt>
                <c:pt idx="991">
                  <c:v>165.17</c:v>
                </c:pt>
                <c:pt idx="992">
                  <c:v>165.33</c:v>
                </c:pt>
                <c:pt idx="993">
                  <c:v>165.5</c:v>
                </c:pt>
                <c:pt idx="994">
                  <c:v>165.67</c:v>
                </c:pt>
                <c:pt idx="995">
                  <c:v>165.83</c:v>
                </c:pt>
                <c:pt idx="996">
                  <c:v>166</c:v>
                </c:pt>
                <c:pt idx="997">
                  <c:v>166.17</c:v>
                </c:pt>
                <c:pt idx="998">
                  <c:v>166.33</c:v>
                </c:pt>
                <c:pt idx="999">
                  <c:v>166.5</c:v>
                </c:pt>
                <c:pt idx="1000">
                  <c:v>166.67</c:v>
                </c:pt>
                <c:pt idx="1001">
                  <c:v>166.83</c:v>
                </c:pt>
                <c:pt idx="1002">
                  <c:v>167</c:v>
                </c:pt>
                <c:pt idx="1003">
                  <c:v>167.17</c:v>
                </c:pt>
                <c:pt idx="1004">
                  <c:v>167.33</c:v>
                </c:pt>
                <c:pt idx="1005">
                  <c:v>167.5</c:v>
                </c:pt>
                <c:pt idx="1006">
                  <c:v>167.67</c:v>
                </c:pt>
                <c:pt idx="1007">
                  <c:v>167.83</c:v>
                </c:pt>
                <c:pt idx="1008">
                  <c:v>168</c:v>
                </c:pt>
                <c:pt idx="1009">
                  <c:v>168.17</c:v>
                </c:pt>
                <c:pt idx="1010">
                  <c:v>168.33</c:v>
                </c:pt>
                <c:pt idx="1011">
                  <c:v>168.5</c:v>
                </c:pt>
                <c:pt idx="1012">
                  <c:v>168.67</c:v>
                </c:pt>
                <c:pt idx="1013">
                  <c:v>168.83</c:v>
                </c:pt>
                <c:pt idx="1014">
                  <c:v>169</c:v>
                </c:pt>
                <c:pt idx="1015">
                  <c:v>169.17</c:v>
                </c:pt>
                <c:pt idx="1016">
                  <c:v>169.33</c:v>
                </c:pt>
                <c:pt idx="1017">
                  <c:v>169.5</c:v>
                </c:pt>
                <c:pt idx="1018">
                  <c:v>169.67</c:v>
                </c:pt>
                <c:pt idx="1019">
                  <c:v>169.83</c:v>
                </c:pt>
                <c:pt idx="1020">
                  <c:v>170</c:v>
                </c:pt>
                <c:pt idx="1021">
                  <c:v>170.17</c:v>
                </c:pt>
                <c:pt idx="1022">
                  <c:v>170.33</c:v>
                </c:pt>
                <c:pt idx="1023">
                  <c:v>170.5</c:v>
                </c:pt>
                <c:pt idx="1024">
                  <c:v>170.67</c:v>
                </c:pt>
                <c:pt idx="1025">
                  <c:v>170.83</c:v>
                </c:pt>
                <c:pt idx="1026">
                  <c:v>171</c:v>
                </c:pt>
                <c:pt idx="1027">
                  <c:v>171.17</c:v>
                </c:pt>
                <c:pt idx="1028">
                  <c:v>171.33</c:v>
                </c:pt>
                <c:pt idx="1029">
                  <c:v>171.5</c:v>
                </c:pt>
                <c:pt idx="1030">
                  <c:v>171.67</c:v>
                </c:pt>
                <c:pt idx="1031">
                  <c:v>171.83</c:v>
                </c:pt>
                <c:pt idx="1032">
                  <c:v>172</c:v>
                </c:pt>
                <c:pt idx="1033">
                  <c:v>172.17</c:v>
                </c:pt>
                <c:pt idx="1034">
                  <c:v>172.33</c:v>
                </c:pt>
                <c:pt idx="1035">
                  <c:v>172.5</c:v>
                </c:pt>
                <c:pt idx="1036">
                  <c:v>172.67</c:v>
                </c:pt>
                <c:pt idx="1037">
                  <c:v>172.83</c:v>
                </c:pt>
                <c:pt idx="1038">
                  <c:v>173</c:v>
                </c:pt>
                <c:pt idx="1039">
                  <c:v>173.17</c:v>
                </c:pt>
                <c:pt idx="1040">
                  <c:v>173.33</c:v>
                </c:pt>
                <c:pt idx="1041">
                  <c:v>173.5</c:v>
                </c:pt>
                <c:pt idx="1042">
                  <c:v>173.67</c:v>
                </c:pt>
                <c:pt idx="1043">
                  <c:v>173.83</c:v>
                </c:pt>
                <c:pt idx="1044">
                  <c:v>174</c:v>
                </c:pt>
                <c:pt idx="1045">
                  <c:v>174.17</c:v>
                </c:pt>
                <c:pt idx="1046">
                  <c:v>174.33</c:v>
                </c:pt>
                <c:pt idx="1047">
                  <c:v>174.5</c:v>
                </c:pt>
                <c:pt idx="1048">
                  <c:v>174.67</c:v>
                </c:pt>
                <c:pt idx="1049">
                  <c:v>174.83</c:v>
                </c:pt>
                <c:pt idx="1050">
                  <c:v>175</c:v>
                </c:pt>
                <c:pt idx="1051">
                  <c:v>175.17</c:v>
                </c:pt>
                <c:pt idx="1052">
                  <c:v>175.33</c:v>
                </c:pt>
                <c:pt idx="1053">
                  <c:v>175.5</c:v>
                </c:pt>
                <c:pt idx="1054">
                  <c:v>175.67</c:v>
                </c:pt>
                <c:pt idx="1055">
                  <c:v>175.83</c:v>
                </c:pt>
                <c:pt idx="1056">
                  <c:v>176</c:v>
                </c:pt>
                <c:pt idx="1057">
                  <c:v>176.17</c:v>
                </c:pt>
                <c:pt idx="1058">
                  <c:v>176.33</c:v>
                </c:pt>
                <c:pt idx="1059">
                  <c:v>176.5</c:v>
                </c:pt>
                <c:pt idx="1060">
                  <c:v>176.67</c:v>
                </c:pt>
                <c:pt idx="1061">
                  <c:v>176.83</c:v>
                </c:pt>
                <c:pt idx="1062">
                  <c:v>177</c:v>
                </c:pt>
                <c:pt idx="1063">
                  <c:v>177.17</c:v>
                </c:pt>
                <c:pt idx="1064">
                  <c:v>177.33</c:v>
                </c:pt>
                <c:pt idx="1065">
                  <c:v>177.5</c:v>
                </c:pt>
                <c:pt idx="1066">
                  <c:v>177.67</c:v>
                </c:pt>
                <c:pt idx="1067">
                  <c:v>177.83</c:v>
                </c:pt>
                <c:pt idx="1068">
                  <c:v>178</c:v>
                </c:pt>
                <c:pt idx="1069">
                  <c:v>178.17</c:v>
                </c:pt>
                <c:pt idx="1070">
                  <c:v>178.33</c:v>
                </c:pt>
                <c:pt idx="1071">
                  <c:v>178.5</c:v>
                </c:pt>
                <c:pt idx="1072">
                  <c:v>178.67</c:v>
                </c:pt>
                <c:pt idx="1073">
                  <c:v>178.83</c:v>
                </c:pt>
                <c:pt idx="1074">
                  <c:v>179</c:v>
                </c:pt>
                <c:pt idx="1075">
                  <c:v>179.17</c:v>
                </c:pt>
                <c:pt idx="1076">
                  <c:v>179.33</c:v>
                </c:pt>
                <c:pt idx="1077">
                  <c:v>179.5</c:v>
                </c:pt>
                <c:pt idx="1078">
                  <c:v>179.67</c:v>
                </c:pt>
                <c:pt idx="1079">
                  <c:v>179.83</c:v>
                </c:pt>
                <c:pt idx="1080">
                  <c:v>180</c:v>
                </c:pt>
                <c:pt idx="1081">
                  <c:v>180.17</c:v>
                </c:pt>
                <c:pt idx="1082">
                  <c:v>180.33</c:v>
                </c:pt>
                <c:pt idx="1083">
                  <c:v>180.5</c:v>
                </c:pt>
                <c:pt idx="1084">
                  <c:v>180.67</c:v>
                </c:pt>
                <c:pt idx="1085">
                  <c:v>180.83</c:v>
                </c:pt>
                <c:pt idx="1086">
                  <c:v>181</c:v>
                </c:pt>
                <c:pt idx="1087">
                  <c:v>181.17</c:v>
                </c:pt>
                <c:pt idx="1088">
                  <c:v>181.33</c:v>
                </c:pt>
                <c:pt idx="1089">
                  <c:v>181.5</c:v>
                </c:pt>
                <c:pt idx="1090">
                  <c:v>181.67</c:v>
                </c:pt>
                <c:pt idx="1091">
                  <c:v>181.83</c:v>
                </c:pt>
                <c:pt idx="1092">
                  <c:v>182</c:v>
                </c:pt>
                <c:pt idx="1093">
                  <c:v>182.17</c:v>
                </c:pt>
                <c:pt idx="1094">
                  <c:v>182.33</c:v>
                </c:pt>
                <c:pt idx="1095">
                  <c:v>182.5</c:v>
                </c:pt>
                <c:pt idx="1096">
                  <c:v>182.67</c:v>
                </c:pt>
                <c:pt idx="1097">
                  <c:v>182.83</c:v>
                </c:pt>
                <c:pt idx="1098">
                  <c:v>183</c:v>
                </c:pt>
                <c:pt idx="1099">
                  <c:v>183.17</c:v>
                </c:pt>
                <c:pt idx="1100">
                  <c:v>183.33</c:v>
                </c:pt>
                <c:pt idx="1101">
                  <c:v>183.5</c:v>
                </c:pt>
                <c:pt idx="1102">
                  <c:v>183.67</c:v>
                </c:pt>
                <c:pt idx="1103">
                  <c:v>183.83</c:v>
                </c:pt>
                <c:pt idx="1104">
                  <c:v>184</c:v>
                </c:pt>
                <c:pt idx="1105">
                  <c:v>184.17</c:v>
                </c:pt>
                <c:pt idx="1106">
                  <c:v>184.33</c:v>
                </c:pt>
                <c:pt idx="1107">
                  <c:v>184.5</c:v>
                </c:pt>
                <c:pt idx="1108">
                  <c:v>184.67</c:v>
                </c:pt>
                <c:pt idx="1109">
                  <c:v>184.83</c:v>
                </c:pt>
                <c:pt idx="1110">
                  <c:v>185</c:v>
                </c:pt>
                <c:pt idx="1111">
                  <c:v>185.17</c:v>
                </c:pt>
                <c:pt idx="1112">
                  <c:v>185.33</c:v>
                </c:pt>
                <c:pt idx="1113">
                  <c:v>185.5</c:v>
                </c:pt>
                <c:pt idx="1114">
                  <c:v>185.67</c:v>
                </c:pt>
                <c:pt idx="1115">
                  <c:v>185.83</c:v>
                </c:pt>
                <c:pt idx="1116">
                  <c:v>186</c:v>
                </c:pt>
                <c:pt idx="1117">
                  <c:v>186.17</c:v>
                </c:pt>
                <c:pt idx="1118">
                  <c:v>186.33</c:v>
                </c:pt>
                <c:pt idx="1119">
                  <c:v>186.5</c:v>
                </c:pt>
                <c:pt idx="1120">
                  <c:v>186.67</c:v>
                </c:pt>
                <c:pt idx="1121">
                  <c:v>186.83</c:v>
                </c:pt>
                <c:pt idx="1122">
                  <c:v>187</c:v>
                </c:pt>
                <c:pt idx="1123">
                  <c:v>187.17</c:v>
                </c:pt>
                <c:pt idx="1124">
                  <c:v>187.33</c:v>
                </c:pt>
                <c:pt idx="1125">
                  <c:v>187.5</c:v>
                </c:pt>
                <c:pt idx="1126">
                  <c:v>187.67</c:v>
                </c:pt>
                <c:pt idx="1127">
                  <c:v>187.83</c:v>
                </c:pt>
                <c:pt idx="1128">
                  <c:v>188</c:v>
                </c:pt>
                <c:pt idx="1129">
                  <c:v>188.17</c:v>
                </c:pt>
                <c:pt idx="1130">
                  <c:v>188.33</c:v>
                </c:pt>
                <c:pt idx="1131">
                  <c:v>188.5</c:v>
                </c:pt>
                <c:pt idx="1132">
                  <c:v>188.67</c:v>
                </c:pt>
                <c:pt idx="1133">
                  <c:v>188.83</c:v>
                </c:pt>
                <c:pt idx="1134">
                  <c:v>189</c:v>
                </c:pt>
                <c:pt idx="1135">
                  <c:v>189.17</c:v>
                </c:pt>
                <c:pt idx="1136">
                  <c:v>189.33</c:v>
                </c:pt>
                <c:pt idx="1137">
                  <c:v>189.5</c:v>
                </c:pt>
                <c:pt idx="1138">
                  <c:v>189.67</c:v>
                </c:pt>
                <c:pt idx="1139">
                  <c:v>189.83</c:v>
                </c:pt>
                <c:pt idx="1140">
                  <c:v>190</c:v>
                </c:pt>
                <c:pt idx="1141">
                  <c:v>190.17</c:v>
                </c:pt>
                <c:pt idx="1142">
                  <c:v>190.33</c:v>
                </c:pt>
                <c:pt idx="1143">
                  <c:v>190.5</c:v>
                </c:pt>
                <c:pt idx="1144">
                  <c:v>190.67</c:v>
                </c:pt>
                <c:pt idx="1145">
                  <c:v>190.83</c:v>
                </c:pt>
                <c:pt idx="1146">
                  <c:v>191</c:v>
                </c:pt>
                <c:pt idx="1147">
                  <c:v>191.17</c:v>
                </c:pt>
                <c:pt idx="1148">
                  <c:v>191.33</c:v>
                </c:pt>
                <c:pt idx="1149">
                  <c:v>191.5</c:v>
                </c:pt>
                <c:pt idx="1150">
                  <c:v>191.67</c:v>
                </c:pt>
              </c:numCache>
            </c:numRef>
          </c:xVal>
          <c:yVal>
            <c:numRef>
              <c:f>'Mise en froid - Winding &amp; He W'!$H$30:$H$2351</c:f>
              <c:numCache>
                <c:formatCode>General</c:formatCode>
                <c:ptCount val="2322"/>
                <c:pt idx="0">
                  <c:v>295.85000000000002</c:v>
                </c:pt>
                <c:pt idx="1">
                  <c:v>295.85000000000002</c:v>
                </c:pt>
                <c:pt idx="2">
                  <c:v>295.85000000000002</c:v>
                </c:pt>
                <c:pt idx="3">
                  <c:v>295.85000000000002</c:v>
                </c:pt>
                <c:pt idx="4">
                  <c:v>295.85000000000002</c:v>
                </c:pt>
                <c:pt idx="5">
                  <c:v>295.85000000000002</c:v>
                </c:pt>
                <c:pt idx="6">
                  <c:v>295.85000000000002</c:v>
                </c:pt>
                <c:pt idx="7">
                  <c:v>295.85000000000002</c:v>
                </c:pt>
                <c:pt idx="8">
                  <c:v>295.85000000000002</c:v>
                </c:pt>
                <c:pt idx="9">
                  <c:v>295.85000000000002</c:v>
                </c:pt>
                <c:pt idx="10">
                  <c:v>295.85000000000002</c:v>
                </c:pt>
                <c:pt idx="11">
                  <c:v>295.85000000000002</c:v>
                </c:pt>
                <c:pt idx="12">
                  <c:v>295.85000000000002</c:v>
                </c:pt>
                <c:pt idx="13">
                  <c:v>295.85000000000002</c:v>
                </c:pt>
                <c:pt idx="14">
                  <c:v>295.85000000000002</c:v>
                </c:pt>
                <c:pt idx="15">
                  <c:v>295.85000000000002</c:v>
                </c:pt>
                <c:pt idx="16">
                  <c:v>295.85000000000002</c:v>
                </c:pt>
                <c:pt idx="17">
                  <c:v>295.85000000000002</c:v>
                </c:pt>
                <c:pt idx="18">
                  <c:v>295.85000000000002</c:v>
                </c:pt>
                <c:pt idx="19">
                  <c:v>295.85000000000002</c:v>
                </c:pt>
                <c:pt idx="20">
                  <c:v>295.85000000000002</c:v>
                </c:pt>
                <c:pt idx="21">
                  <c:v>295.85000000000002</c:v>
                </c:pt>
                <c:pt idx="22">
                  <c:v>295.85000000000002</c:v>
                </c:pt>
                <c:pt idx="23">
                  <c:v>295.85000000000002</c:v>
                </c:pt>
                <c:pt idx="24">
                  <c:v>295.85000000000002</c:v>
                </c:pt>
                <c:pt idx="25">
                  <c:v>295.85000000000002</c:v>
                </c:pt>
                <c:pt idx="26">
                  <c:v>295.85000000000002</c:v>
                </c:pt>
                <c:pt idx="27">
                  <c:v>295.85000000000002</c:v>
                </c:pt>
                <c:pt idx="28">
                  <c:v>295.85000000000002</c:v>
                </c:pt>
                <c:pt idx="29">
                  <c:v>295.85000000000002</c:v>
                </c:pt>
                <c:pt idx="30">
                  <c:v>295.85000000000002</c:v>
                </c:pt>
                <c:pt idx="31">
                  <c:v>295.85000000000002</c:v>
                </c:pt>
                <c:pt idx="32">
                  <c:v>295.85000000000002</c:v>
                </c:pt>
                <c:pt idx="33">
                  <c:v>295.85000000000002</c:v>
                </c:pt>
                <c:pt idx="34">
                  <c:v>295.85000000000002</c:v>
                </c:pt>
                <c:pt idx="35">
                  <c:v>295.85000000000002</c:v>
                </c:pt>
                <c:pt idx="36">
                  <c:v>295.85000000000002</c:v>
                </c:pt>
                <c:pt idx="37">
                  <c:v>295.85000000000002</c:v>
                </c:pt>
                <c:pt idx="38">
                  <c:v>295.85000000000002</c:v>
                </c:pt>
                <c:pt idx="39">
                  <c:v>295.85000000000002</c:v>
                </c:pt>
                <c:pt idx="40">
                  <c:v>295.85000000000002</c:v>
                </c:pt>
                <c:pt idx="41">
                  <c:v>295.85000000000002</c:v>
                </c:pt>
                <c:pt idx="42">
                  <c:v>295.85000000000002</c:v>
                </c:pt>
                <c:pt idx="43">
                  <c:v>295.85000000000002</c:v>
                </c:pt>
                <c:pt idx="44">
                  <c:v>295.64999999999998</c:v>
                </c:pt>
                <c:pt idx="45">
                  <c:v>295.64999999999998</c:v>
                </c:pt>
                <c:pt idx="46">
                  <c:v>295.64999999999998</c:v>
                </c:pt>
                <c:pt idx="47">
                  <c:v>295.45</c:v>
                </c:pt>
                <c:pt idx="48">
                  <c:v>295.45</c:v>
                </c:pt>
                <c:pt idx="49">
                  <c:v>295.25</c:v>
                </c:pt>
                <c:pt idx="50">
                  <c:v>295.25</c:v>
                </c:pt>
                <c:pt idx="51">
                  <c:v>294.95</c:v>
                </c:pt>
                <c:pt idx="52">
                  <c:v>294.95</c:v>
                </c:pt>
                <c:pt idx="53">
                  <c:v>294.75</c:v>
                </c:pt>
                <c:pt idx="54">
                  <c:v>294.75</c:v>
                </c:pt>
                <c:pt idx="55">
                  <c:v>294.55</c:v>
                </c:pt>
                <c:pt idx="56">
                  <c:v>294.35000000000002</c:v>
                </c:pt>
                <c:pt idx="57">
                  <c:v>294.14999999999998</c:v>
                </c:pt>
                <c:pt idx="58">
                  <c:v>293.85000000000002</c:v>
                </c:pt>
                <c:pt idx="59">
                  <c:v>293.64999999999998</c:v>
                </c:pt>
                <c:pt idx="60">
                  <c:v>293.45</c:v>
                </c:pt>
                <c:pt idx="61">
                  <c:v>293.25</c:v>
                </c:pt>
                <c:pt idx="62">
                  <c:v>292.95</c:v>
                </c:pt>
                <c:pt idx="63">
                  <c:v>292.75</c:v>
                </c:pt>
                <c:pt idx="64">
                  <c:v>292.55</c:v>
                </c:pt>
                <c:pt idx="65">
                  <c:v>292.35000000000002</c:v>
                </c:pt>
                <c:pt idx="66">
                  <c:v>291.85000000000002</c:v>
                </c:pt>
                <c:pt idx="67">
                  <c:v>291.64999999999998</c:v>
                </c:pt>
                <c:pt idx="68">
                  <c:v>291.45</c:v>
                </c:pt>
                <c:pt idx="69">
                  <c:v>291.25</c:v>
                </c:pt>
                <c:pt idx="70">
                  <c:v>291.05</c:v>
                </c:pt>
                <c:pt idx="71">
                  <c:v>290.55</c:v>
                </c:pt>
                <c:pt idx="72">
                  <c:v>290.35000000000002</c:v>
                </c:pt>
                <c:pt idx="73">
                  <c:v>290.14999999999998</c:v>
                </c:pt>
                <c:pt idx="74">
                  <c:v>289.85000000000002</c:v>
                </c:pt>
                <c:pt idx="75">
                  <c:v>289.45</c:v>
                </c:pt>
                <c:pt idx="76">
                  <c:v>289.25</c:v>
                </c:pt>
                <c:pt idx="77">
                  <c:v>289.05</c:v>
                </c:pt>
                <c:pt idx="78">
                  <c:v>288.75</c:v>
                </c:pt>
                <c:pt idx="79">
                  <c:v>288.35000000000002</c:v>
                </c:pt>
                <c:pt idx="80">
                  <c:v>288.14999999999998</c:v>
                </c:pt>
                <c:pt idx="81">
                  <c:v>287.85000000000002</c:v>
                </c:pt>
                <c:pt idx="82">
                  <c:v>287.45</c:v>
                </c:pt>
                <c:pt idx="83">
                  <c:v>287.25</c:v>
                </c:pt>
                <c:pt idx="84">
                  <c:v>287.05</c:v>
                </c:pt>
                <c:pt idx="85">
                  <c:v>286.55</c:v>
                </c:pt>
                <c:pt idx="86">
                  <c:v>286.35000000000002</c:v>
                </c:pt>
                <c:pt idx="87">
                  <c:v>285.85000000000002</c:v>
                </c:pt>
                <c:pt idx="88">
                  <c:v>285.64999999999998</c:v>
                </c:pt>
                <c:pt idx="89">
                  <c:v>285.45</c:v>
                </c:pt>
                <c:pt idx="90">
                  <c:v>285.05</c:v>
                </c:pt>
                <c:pt idx="91">
                  <c:v>284.75</c:v>
                </c:pt>
                <c:pt idx="92">
                  <c:v>284.35000000000002</c:v>
                </c:pt>
                <c:pt idx="93">
                  <c:v>284.14999999999998</c:v>
                </c:pt>
                <c:pt idx="94">
                  <c:v>283.95</c:v>
                </c:pt>
                <c:pt idx="95">
                  <c:v>283.45</c:v>
                </c:pt>
                <c:pt idx="96">
                  <c:v>283.25</c:v>
                </c:pt>
                <c:pt idx="97">
                  <c:v>282.75</c:v>
                </c:pt>
                <c:pt idx="98">
                  <c:v>282.55</c:v>
                </c:pt>
                <c:pt idx="99">
                  <c:v>282.35000000000002</c:v>
                </c:pt>
                <c:pt idx="100">
                  <c:v>281.95</c:v>
                </c:pt>
                <c:pt idx="101">
                  <c:v>281.64999999999998</c:v>
                </c:pt>
                <c:pt idx="102">
                  <c:v>281.25</c:v>
                </c:pt>
                <c:pt idx="103">
                  <c:v>281.05</c:v>
                </c:pt>
                <c:pt idx="104">
                  <c:v>280.75</c:v>
                </c:pt>
                <c:pt idx="105">
                  <c:v>280.35000000000002</c:v>
                </c:pt>
                <c:pt idx="106">
                  <c:v>280.14999999999998</c:v>
                </c:pt>
                <c:pt idx="107">
                  <c:v>279.64999999999998</c:v>
                </c:pt>
                <c:pt idx="108">
                  <c:v>279.45</c:v>
                </c:pt>
                <c:pt idx="109">
                  <c:v>279.25</c:v>
                </c:pt>
                <c:pt idx="110">
                  <c:v>278.75</c:v>
                </c:pt>
                <c:pt idx="111">
                  <c:v>278.55</c:v>
                </c:pt>
                <c:pt idx="112">
                  <c:v>278.14999999999998</c:v>
                </c:pt>
                <c:pt idx="113">
                  <c:v>277.95</c:v>
                </c:pt>
                <c:pt idx="114">
                  <c:v>277.64999999999998</c:v>
                </c:pt>
                <c:pt idx="115">
                  <c:v>277.25</c:v>
                </c:pt>
                <c:pt idx="116">
                  <c:v>277.05</c:v>
                </c:pt>
                <c:pt idx="117">
                  <c:v>276.55</c:v>
                </c:pt>
                <c:pt idx="118">
                  <c:v>276.35000000000002</c:v>
                </c:pt>
                <c:pt idx="119">
                  <c:v>275.95</c:v>
                </c:pt>
                <c:pt idx="120">
                  <c:v>275.64999999999998</c:v>
                </c:pt>
                <c:pt idx="121">
                  <c:v>275.25</c:v>
                </c:pt>
                <c:pt idx="122">
                  <c:v>275.05</c:v>
                </c:pt>
                <c:pt idx="123">
                  <c:v>274.85000000000002</c:v>
                </c:pt>
                <c:pt idx="124">
                  <c:v>274.35000000000002</c:v>
                </c:pt>
                <c:pt idx="125">
                  <c:v>274.14999999999998</c:v>
                </c:pt>
                <c:pt idx="126">
                  <c:v>273.95</c:v>
                </c:pt>
                <c:pt idx="127">
                  <c:v>273.45</c:v>
                </c:pt>
                <c:pt idx="128">
                  <c:v>273.25</c:v>
                </c:pt>
                <c:pt idx="129">
                  <c:v>272.85000000000002</c:v>
                </c:pt>
                <c:pt idx="130">
                  <c:v>272.55</c:v>
                </c:pt>
                <c:pt idx="131">
                  <c:v>272.35000000000002</c:v>
                </c:pt>
                <c:pt idx="132">
                  <c:v>271.95</c:v>
                </c:pt>
                <c:pt idx="133">
                  <c:v>271.64999999999998</c:v>
                </c:pt>
                <c:pt idx="134">
                  <c:v>271.45</c:v>
                </c:pt>
                <c:pt idx="135">
                  <c:v>271.05</c:v>
                </c:pt>
                <c:pt idx="136">
                  <c:v>270.85000000000002</c:v>
                </c:pt>
                <c:pt idx="137">
                  <c:v>270.55</c:v>
                </c:pt>
                <c:pt idx="138">
                  <c:v>270.14999999999998</c:v>
                </c:pt>
                <c:pt idx="139">
                  <c:v>269.95</c:v>
                </c:pt>
                <c:pt idx="140">
                  <c:v>269.75</c:v>
                </c:pt>
                <c:pt idx="141">
                  <c:v>269.25</c:v>
                </c:pt>
                <c:pt idx="142">
                  <c:v>269.05</c:v>
                </c:pt>
                <c:pt idx="143">
                  <c:v>268.85000000000002</c:v>
                </c:pt>
                <c:pt idx="144">
                  <c:v>268.35000000000002</c:v>
                </c:pt>
                <c:pt idx="145">
                  <c:v>268.14999999999998</c:v>
                </c:pt>
                <c:pt idx="146">
                  <c:v>267.95</c:v>
                </c:pt>
                <c:pt idx="147">
                  <c:v>267.75</c:v>
                </c:pt>
                <c:pt idx="148">
                  <c:v>267.25</c:v>
                </c:pt>
                <c:pt idx="149">
                  <c:v>267.05</c:v>
                </c:pt>
                <c:pt idx="150">
                  <c:v>266.85000000000002</c:v>
                </c:pt>
                <c:pt idx="151">
                  <c:v>266.35000000000002</c:v>
                </c:pt>
                <c:pt idx="152">
                  <c:v>266.14999999999998</c:v>
                </c:pt>
                <c:pt idx="153">
                  <c:v>265.95</c:v>
                </c:pt>
                <c:pt idx="154">
                  <c:v>265.75</c:v>
                </c:pt>
                <c:pt idx="155">
                  <c:v>265.45</c:v>
                </c:pt>
                <c:pt idx="156">
                  <c:v>265.05</c:v>
                </c:pt>
                <c:pt idx="157">
                  <c:v>264.85000000000002</c:v>
                </c:pt>
                <c:pt idx="158">
                  <c:v>264.55</c:v>
                </c:pt>
                <c:pt idx="159">
                  <c:v>264.35000000000002</c:v>
                </c:pt>
                <c:pt idx="160">
                  <c:v>264.14999999999998</c:v>
                </c:pt>
                <c:pt idx="161">
                  <c:v>263.95</c:v>
                </c:pt>
                <c:pt idx="162">
                  <c:v>263.75</c:v>
                </c:pt>
                <c:pt idx="163">
                  <c:v>263.45</c:v>
                </c:pt>
                <c:pt idx="164">
                  <c:v>263.25</c:v>
                </c:pt>
                <c:pt idx="165">
                  <c:v>263.05</c:v>
                </c:pt>
                <c:pt idx="166">
                  <c:v>262.85000000000002</c:v>
                </c:pt>
                <c:pt idx="167">
                  <c:v>262.64999999999998</c:v>
                </c:pt>
                <c:pt idx="168">
                  <c:v>262.35000000000002</c:v>
                </c:pt>
                <c:pt idx="169">
                  <c:v>262.14999999999998</c:v>
                </c:pt>
                <c:pt idx="170">
                  <c:v>262.14999999999998</c:v>
                </c:pt>
                <c:pt idx="171">
                  <c:v>261.95</c:v>
                </c:pt>
                <c:pt idx="172">
                  <c:v>261.75</c:v>
                </c:pt>
                <c:pt idx="173">
                  <c:v>261.45</c:v>
                </c:pt>
                <c:pt idx="174">
                  <c:v>261.25</c:v>
                </c:pt>
                <c:pt idx="175">
                  <c:v>261.25</c:v>
                </c:pt>
                <c:pt idx="176">
                  <c:v>261.05</c:v>
                </c:pt>
                <c:pt idx="177">
                  <c:v>260.85000000000002</c:v>
                </c:pt>
                <c:pt idx="178">
                  <c:v>260.64999999999998</c:v>
                </c:pt>
                <c:pt idx="179">
                  <c:v>260.35000000000002</c:v>
                </c:pt>
                <c:pt idx="180">
                  <c:v>260.35000000000002</c:v>
                </c:pt>
                <c:pt idx="181">
                  <c:v>260.14999999999998</c:v>
                </c:pt>
                <c:pt idx="182">
                  <c:v>259.95</c:v>
                </c:pt>
                <c:pt idx="183">
                  <c:v>259.75</c:v>
                </c:pt>
                <c:pt idx="184">
                  <c:v>259.75</c:v>
                </c:pt>
                <c:pt idx="185">
                  <c:v>259.45</c:v>
                </c:pt>
                <c:pt idx="186">
                  <c:v>259.25</c:v>
                </c:pt>
                <c:pt idx="187">
                  <c:v>259.05</c:v>
                </c:pt>
                <c:pt idx="188">
                  <c:v>258.85000000000002</c:v>
                </c:pt>
                <c:pt idx="189">
                  <c:v>258.64999999999998</c:v>
                </c:pt>
                <c:pt idx="190">
                  <c:v>258.64999999999998</c:v>
                </c:pt>
                <c:pt idx="191">
                  <c:v>258.35000000000002</c:v>
                </c:pt>
                <c:pt idx="192">
                  <c:v>258.14999999999998</c:v>
                </c:pt>
                <c:pt idx="193">
                  <c:v>257.95</c:v>
                </c:pt>
                <c:pt idx="194">
                  <c:v>257.75</c:v>
                </c:pt>
                <c:pt idx="195">
                  <c:v>257.75</c:v>
                </c:pt>
                <c:pt idx="196">
                  <c:v>257.45</c:v>
                </c:pt>
                <c:pt idx="197">
                  <c:v>257.25</c:v>
                </c:pt>
                <c:pt idx="198">
                  <c:v>257.05</c:v>
                </c:pt>
                <c:pt idx="199">
                  <c:v>256.85000000000002</c:v>
                </c:pt>
                <c:pt idx="200">
                  <c:v>256.64999999999998</c:v>
                </c:pt>
                <c:pt idx="201">
                  <c:v>256.35000000000002</c:v>
                </c:pt>
                <c:pt idx="202">
                  <c:v>256.14999999999998</c:v>
                </c:pt>
                <c:pt idx="203">
                  <c:v>255.95</c:v>
                </c:pt>
                <c:pt idx="204">
                  <c:v>255.75</c:v>
                </c:pt>
                <c:pt idx="205">
                  <c:v>255.25</c:v>
                </c:pt>
                <c:pt idx="206">
                  <c:v>255.05</c:v>
                </c:pt>
                <c:pt idx="207">
                  <c:v>254.85</c:v>
                </c:pt>
                <c:pt idx="208">
                  <c:v>254.65</c:v>
                </c:pt>
                <c:pt idx="209">
                  <c:v>254.35</c:v>
                </c:pt>
                <c:pt idx="210">
                  <c:v>254.15</c:v>
                </c:pt>
                <c:pt idx="211">
                  <c:v>253.95</c:v>
                </c:pt>
                <c:pt idx="212">
                  <c:v>253.75</c:v>
                </c:pt>
                <c:pt idx="213">
                  <c:v>253.55</c:v>
                </c:pt>
                <c:pt idx="214">
                  <c:v>253.25</c:v>
                </c:pt>
                <c:pt idx="215">
                  <c:v>253.05</c:v>
                </c:pt>
                <c:pt idx="216">
                  <c:v>252.85</c:v>
                </c:pt>
                <c:pt idx="217">
                  <c:v>252.65</c:v>
                </c:pt>
                <c:pt idx="218">
                  <c:v>252.35</c:v>
                </c:pt>
                <c:pt idx="219">
                  <c:v>252.15</c:v>
                </c:pt>
                <c:pt idx="220">
                  <c:v>251.95</c:v>
                </c:pt>
                <c:pt idx="221">
                  <c:v>251.75</c:v>
                </c:pt>
                <c:pt idx="222">
                  <c:v>251.55</c:v>
                </c:pt>
                <c:pt idx="223">
                  <c:v>251.25</c:v>
                </c:pt>
                <c:pt idx="224">
                  <c:v>251.05</c:v>
                </c:pt>
                <c:pt idx="225">
                  <c:v>250.85</c:v>
                </c:pt>
                <c:pt idx="226">
                  <c:v>250.65</c:v>
                </c:pt>
                <c:pt idx="227">
                  <c:v>250.35</c:v>
                </c:pt>
                <c:pt idx="228">
                  <c:v>250.35</c:v>
                </c:pt>
                <c:pt idx="229">
                  <c:v>250.15</c:v>
                </c:pt>
                <c:pt idx="230">
                  <c:v>249.95</c:v>
                </c:pt>
                <c:pt idx="231">
                  <c:v>249.75</c:v>
                </c:pt>
                <c:pt idx="232">
                  <c:v>249.55</c:v>
                </c:pt>
                <c:pt idx="233">
                  <c:v>249.25</c:v>
                </c:pt>
                <c:pt idx="234">
                  <c:v>249.05</c:v>
                </c:pt>
                <c:pt idx="235">
                  <c:v>248.85</c:v>
                </c:pt>
                <c:pt idx="236">
                  <c:v>248.65</c:v>
                </c:pt>
                <c:pt idx="237">
                  <c:v>248.45</c:v>
                </c:pt>
                <c:pt idx="238">
                  <c:v>248.15</c:v>
                </c:pt>
                <c:pt idx="239">
                  <c:v>248.15</c:v>
                </c:pt>
                <c:pt idx="240">
                  <c:v>247.95</c:v>
                </c:pt>
                <c:pt idx="241">
                  <c:v>247.75</c:v>
                </c:pt>
                <c:pt idx="242">
                  <c:v>247.55</c:v>
                </c:pt>
                <c:pt idx="243">
                  <c:v>247.25</c:v>
                </c:pt>
                <c:pt idx="244">
                  <c:v>247.05</c:v>
                </c:pt>
                <c:pt idx="245">
                  <c:v>246.85</c:v>
                </c:pt>
                <c:pt idx="246">
                  <c:v>246.65</c:v>
                </c:pt>
                <c:pt idx="247">
                  <c:v>246.65</c:v>
                </c:pt>
                <c:pt idx="248">
                  <c:v>246.45</c:v>
                </c:pt>
                <c:pt idx="249">
                  <c:v>246.15</c:v>
                </c:pt>
                <c:pt idx="250">
                  <c:v>245.95</c:v>
                </c:pt>
                <c:pt idx="251">
                  <c:v>245.75</c:v>
                </c:pt>
                <c:pt idx="252">
                  <c:v>245.55</c:v>
                </c:pt>
                <c:pt idx="253">
                  <c:v>245.55</c:v>
                </c:pt>
                <c:pt idx="254">
                  <c:v>245.25</c:v>
                </c:pt>
                <c:pt idx="255">
                  <c:v>245.25</c:v>
                </c:pt>
                <c:pt idx="256">
                  <c:v>244.85</c:v>
                </c:pt>
                <c:pt idx="257">
                  <c:v>244.85</c:v>
                </c:pt>
                <c:pt idx="258">
                  <c:v>244.65</c:v>
                </c:pt>
                <c:pt idx="259">
                  <c:v>244.45</c:v>
                </c:pt>
                <c:pt idx="260">
                  <c:v>244.15</c:v>
                </c:pt>
                <c:pt idx="261">
                  <c:v>244.15</c:v>
                </c:pt>
                <c:pt idx="262">
                  <c:v>243.95</c:v>
                </c:pt>
                <c:pt idx="263">
                  <c:v>243.75</c:v>
                </c:pt>
                <c:pt idx="264">
                  <c:v>243.55</c:v>
                </c:pt>
                <c:pt idx="265">
                  <c:v>243.55</c:v>
                </c:pt>
                <c:pt idx="266">
                  <c:v>243.25</c:v>
                </c:pt>
                <c:pt idx="267">
                  <c:v>243.05</c:v>
                </c:pt>
                <c:pt idx="268">
                  <c:v>242.85</c:v>
                </c:pt>
                <c:pt idx="269">
                  <c:v>242.85</c:v>
                </c:pt>
                <c:pt idx="270">
                  <c:v>242.65</c:v>
                </c:pt>
                <c:pt idx="271">
                  <c:v>242.45</c:v>
                </c:pt>
                <c:pt idx="272">
                  <c:v>242.15</c:v>
                </c:pt>
                <c:pt idx="273">
                  <c:v>241.95</c:v>
                </c:pt>
                <c:pt idx="274">
                  <c:v>241.95</c:v>
                </c:pt>
                <c:pt idx="275">
                  <c:v>241.75</c:v>
                </c:pt>
                <c:pt idx="276">
                  <c:v>241.55</c:v>
                </c:pt>
                <c:pt idx="277">
                  <c:v>241.55</c:v>
                </c:pt>
                <c:pt idx="278">
                  <c:v>241.35</c:v>
                </c:pt>
                <c:pt idx="279">
                  <c:v>241.05</c:v>
                </c:pt>
                <c:pt idx="280">
                  <c:v>240.85</c:v>
                </c:pt>
                <c:pt idx="281">
                  <c:v>240.85</c:v>
                </c:pt>
                <c:pt idx="282">
                  <c:v>240.65</c:v>
                </c:pt>
                <c:pt idx="283">
                  <c:v>240.45</c:v>
                </c:pt>
                <c:pt idx="284">
                  <c:v>240.15</c:v>
                </c:pt>
                <c:pt idx="285">
                  <c:v>240.15</c:v>
                </c:pt>
                <c:pt idx="286">
                  <c:v>239.95</c:v>
                </c:pt>
                <c:pt idx="287">
                  <c:v>239.75</c:v>
                </c:pt>
                <c:pt idx="288">
                  <c:v>239.55</c:v>
                </c:pt>
                <c:pt idx="289">
                  <c:v>239.55</c:v>
                </c:pt>
                <c:pt idx="290">
                  <c:v>239.35</c:v>
                </c:pt>
                <c:pt idx="291">
                  <c:v>239.05</c:v>
                </c:pt>
                <c:pt idx="292">
                  <c:v>238.85</c:v>
                </c:pt>
                <c:pt idx="293">
                  <c:v>238.85</c:v>
                </c:pt>
                <c:pt idx="294">
                  <c:v>238.65</c:v>
                </c:pt>
                <c:pt idx="295">
                  <c:v>238.45</c:v>
                </c:pt>
                <c:pt idx="296">
                  <c:v>238.15</c:v>
                </c:pt>
                <c:pt idx="297">
                  <c:v>238.15</c:v>
                </c:pt>
                <c:pt idx="298">
                  <c:v>237.95</c:v>
                </c:pt>
                <c:pt idx="299">
                  <c:v>237.75</c:v>
                </c:pt>
                <c:pt idx="300">
                  <c:v>237.55</c:v>
                </c:pt>
                <c:pt idx="301">
                  <c:v>237.55</c:v>
                </c:pt>
                <c:pt idx="302">
                  <c:v>237.35</c:v>
                </c:pt>
                <c:pt idx="303">
                  <c:v>237.05</c:v>
                </c:pt>
                <c:pt idx="304">
                  <c:v>236.85</c:v>
                </c:pt>
                <c:pt idx="305">
                  <c:v>236.85</c:v>
                </c:pt>
                <c:pt idx="306">
                  <c:v>236.65</c:v>
                </c:pt>
                <c:pt idx="307">
                  <c:v>236.45</c:v>
                </c:pt>
                <c:pt idx="308">
                  <c:v>236.45</c:v>
                </c:pt>
                <c:pt idx="309">
                  <c:v>236.15</c:v>
                </c:pt>
                <c:pt idx="310">
                  <c:v>235.95</c:v>
                </c:pt>
                <c:pt idx="311">
                  <c:v>235.75</c:v>
                </c:pt>
                <c:pt idx="312">
                  <c:v>235.75</c:v>
                </c:pt>
                <c:pt idx="313">
                  <c:v>235.55</c:v>
                </c:pt>
                <c:pt idx="314">
                  <c:v>235.35</c:v>
                </c:pt>
                <c:pt idx="315">
                  <c:v>235.35</c:v>
                </c:pt>
                <c:pt idx="316">
                  <c:v>235.05</c:v>
                </c:pt>
                <c:pt idx="317">
                  <c:v>234.85</c:v>
                </c:pt>
                <c:pt idx="318">
                  <c:v>234.65</c:v>
                </c:pt>
                <c:pt idx="319">
                  <c:v>234.65</c:v>
                </c:pt>
                <c:pt idx="320">
                  <c:v>234.45</c:v>
                </c:pt>
                <c:pt idx="321">
                  <c:v>234.25</c:v>
                </c:pt>
                <c:pt idx="322">
                  <c:v>233.95</c:v>
                </c:pt>
                <c:pt idx="323">
                  <c:v>233.95</c:v>
                </c:pt>
                <c:pt idx="324">
                  <c:v>233.75</c:v>
                </c:pt>
                <c:pt idx="325">
                  <c:v>233.55</c:v>
                </c:pt>
                <c:pt idx="326">
                  <c:v>233.55</c:v>
                </c:pt>
                <c:pt idx="327">
                  <c:v>233.35</c:v>
                </c:pt>
                <c:pt idx="328">
                  <c:v>233.15</c:v>
                </c:pt>
                <c:pt idx="329">
                  <c:v>233.15</c:v>
                </c:pt>
                <c:pt idx="330">
                  <c:v>232.85</c:v>
                </c:pt>
                <c:pt idx="331">
                  <c:v>232.65</c:v>
                </c:pt>
                <c:pt idx="332">
                  <c:v>232.45</c:v>
                </c:pt>
                <c:pt idx="333">
                  <c:v>232.45</c:v>
                </c:pt>
                <c:pt idx="334">
                  <c:v>232.25</c:v>
                </c:pt>
                <c:pt idx="335">
                  <c:v>232.05</c:v>
                </c:pt>
                <c:pt idx="336">
                  <c:v>232.05</c:v>
                </c:pt>
                <c:pt idx="337">
                  <c:v>231.85</c:v>
                </c:pt>
                <c:pt idx="338">
                  <c:v>231.55</c:v>
                </c:pt>
                <c:pt idx="339">
                  <c:v>231.35</c:v>
                </c:pt>
                <c:pt idx="340">
                  <c:v>231.35</c:v>
                </c:pt>
                <c:pt idx="341">
                  <c:v>231.15</c:v>
                </c:pt>
                <c:pt idx="342">
                  <c:v>230.95</c:v>
                </c:pt>
                <c:pt idx="343">
                  <c:v>230.95</c:v>
                </c:pt>
                <c:pt idx="344">
                  <c:v>230.75</c:v>
                </c:pt>
                <c:pt idx="345">
                  <c:v>230.55</c:v>
                </c:pt>
                <c:pt idx="346">
                  <c:v>230.25</c:v>
                </c:pt>
                <c:pt idx="347">
                  <c:v>230.25</c:v>
                </c:pt>
                <c:pt idx="348">
                  <c:v>230.05</c:v>
                </c:pt>
                <c:pt idx="349">
                  <c:v>229.85</c:v>
                </c:pt>
                <c:pt idx="350">
                  <c:v>229.85</c:v>
                </c:pt>
                <c:pt idx="351">
                  <c:v>229.65</c:v>
                </c:pt>
                <c:pt idx="352">
                  <c:v>229.45</c:v>
                </c:pt>
                <c:pt idx="353">
                  <c:v>229.25</c:v>
                </c:pt>
                <c:pt idx="354">
                  <c:v>229.25</c:v>
                </c:pt>
                <c:pt idx="355">
                  <c:v>228.95</c:v>
                </c:pt>
                <c:pt idx="356">
                  <c:v>228.75</c:v>
                </c:pt>
                <c:pt idx="357">
                  <c:v>228.75</c:v>
                </c:pt>
                <c:pt idx="358">
                  <c:v>228.55</c:v>
                </c:pt>
                <c:pt idx="359">
                  <c:v>228.35</c:v>
                </c:pt>
                <c:pt idx="360">
                  <c:v>228.35</c:v>
                </c:pt>
                <c:pt idx="361">
                  <c:v>228.15</c:v>
                </c:pt>
                <c:pt idx="362">
                  <c:v>227.95</c:v>
                </c:pt>
                <c:pt idx="363">
                  <c:v>227.65</c:v>
                </c:pt>
                <c:pt idx="364">
                  <c:v>227.65</c:v>
                </c:pt>
                <c:pt idx="365">
                  <c:v>227.45</c:v>
                </c:pt>
                <c:pt idx="366">
                  <c:v>227.25</c:v>
                </c:pt>
                <c:pt idx="367">
                  <c:v>227.25</c:v>
                </c:pt>
                <c:pt idx="368">
                  <c:v>227.05</c:v>
                </c:pt>
                <c:pt idx="369">
                  <c:v>226.85</c:v>
                </c:pt>
                <c:pt idx="370">
                  <c:v>226.85</c:v>
                </c:pt>
                <c:pt idx="371">
                  <c:v>226.65</c:v>
                </c:pt>
                <c:pt idx="372">
                  <c:v>226.35</c:v>
                </c:pt>
                <c:pt idx="373">
                  <c:v>226.15</c:v>
                </c:pt>
                <c:pt idx="374">
                  <c:v>226.15</c:v>
                </c:pt>
                <c:pt idx="375">
                  <c:v>225.95</c:v>
                </c:pt>
                <c:pt idx="376">
                  <c:v>225.75</c:v>
                </c:pt>
                <c:pt idx="377">
                  <c:v>225.75</c:v>
                </c:pt>
                <c:pt idx="378">
                  <c:v>225.55</c:v>
                </c:pt>
                <c:pt idx="379">
                  <c:v>225.35</c:v>
                </c:pt>
                <c:pt idx="380">
                  <c:v>225.35</c:v>
                </c:pt>
                <c:pt idx="381">
                  <c:v>225.05</c:v>
                </c:pt>
                <c:pt idx="382">
                  <c:v>224.85</c:v>
                </c:pt>
                <c:pt idx="383">
                  <c:v>224.65</c:v>
                </c:pt>
                <c:pt idx="384">
                  <c:v>224.65</c:v>
                </c:pt>
                <c:pt idx="385">
                  <c:v>224.45</c:v>
                </c:pt>
                <c:pt idx="386">
                  <c:v>224.25</c:v>
                </c:pt>
                <c:pt idx="387">
                  <c:v>224.25</c:v>
                </c:pt>
                <c:pt idx="388">
                  <c:v>224.05</c:v>
                </c:pt>
                <c:pt idx="389">
                  <c:v>223.75</c:v>
                </c:pt>
                <c:pt idx="390">
                  <c:v>223.75</c:v>
                </c:pt>
                <c:pt idx="391">
                  <c:v>223.55</c:v>
                </c:pt>
                <c:pt idx="392">
                  <c:v>223.35</c:v>
                </c:pt>
                <c:pt idx="393">
                  <c:v>223.35</c:v>
                </c:pt>
                <c:pt idx="394">
                  <c:v>223.15</c:v>
                </c:pt>
                <c:pt idx="395">
                  <c:v>222.95</c:v>
                </c:pt>
                <c:pt idx="396">
                  <c:v>222.75</c:v>
                </c:pt>
                <c:pt idx="397">
                  <c:v>222.75</c:v>
                </c:pt>
                <c:pt idx="398">
                  <c:v>222.45</c:v>
                </c:pt>
                <c:pt idx="399">
                  <c:v>222.25</c:v>
                </c:pt>
                <c:pt idx="400">
                  <c:v>222.25</c:v>
                </c:pt>
                <c:pt idx="401">
                  <c:v>222.05</c:v>
                </c:pt>
                <c:pt idx="402">
                  <c:v>221.85</c:v>
                </c:pt>
                <c:pt idx="403">
                  <c:v>221.85</c:v>
                </c:pt>
                <c:pt idx="404">
                  <c:v>221.65</c:v>
                </c:pt>
                <c:pt idx="405">
                  <c:v>221.45</c:v>
                </c:pt>
                <c:pt idx="406">
                  <c:v>221.45</c:v>
                </c:pt>
                <c:pt idx="407">
                  <c:v>221.15</c:v>
                </c:pt>
                <c:pt idx="408">
                  <c:v>220.95</c:v>
                </c:pt>
                <c:pt idx="409">
                  <c:v>220.75</c:v>
                </c:pt>
                <c:pt idx="410">
                  <c:v>220.75</c:v>
                </c:pt>
                <c:pt idx="411">
                  <c:v>220.55</c:v>
                </c:pt>
                <c:pt idx="412">
                  <c:v>220.35</c:v>
                </c:pt>
                <c:pt idx="413">
                  <c:v>220.35</c:v>
                </c:pt>
                <c:pt idx="414">
                  <c:v>220.15</c:v>
                </c:pt>
                <c:pt idx="415">
                  <c:v>219.85</c:v>
                </c:pt>
                <c:pt idx="416">
                  <c:v>219.85</c:v>
                </c:pt>
                <c:pt idx="417">
                  <c:v>219.65</c:v>
                </c:pt>
                <c:pt idx="418">
                  <c:v>219.45</c:v>
                </c:pt>
                <c:pt idx="419">
                  <c:v>219.45</c:v>
                </c:pt>
                <c:pt idx="420">
                  <c:v>219.25</c:v>
                </c:pt>
                <c:pt idx="421" formatCode="0.00">
                  <c:v>219.05</c:v>
                </c:pt>
                <c:pt idx="422" formatCode="0.00">
                  <c:v>219.05</c:v>
                </c:pt>
                <c:pt idx="423" formatCode="0.00">
                  <c:v>218.85</c:v>
                </c:pt>
                <c:pt idx="424" formatCode="0.00">
                  <c:v>218.55</c:v>
                </c:pt>
                <c:pt idx="425" formatCode="0.00">
                  <c:v>218.35</c:v>
                </c:pt>
                <c:pt idx="426" formatCode="0.00">
                  <c:v>218.15</c:v>
                </c:pt>
                <c:pt idx="427" formatCode="0.00">
                  <c:v>218.15</c:v>
                </c:pt>
                <c:pt idx="428" formatCode="0.00">
                  <c:v>217.95</c:v>
                </c:pt>
                <c:pt idx="429" formatCode="0.00">
                  <c:v>217.75</c:v>
                </c:pt>
                <c:pt idx="430" formatCode="0.00">
                  <c:v>217.75</c:v>
                </c:pt>
                <c:pt idx="431" formatCode="0.00">
                  <c:v>217.55</c:v>
                </c:pt>
                <c:pt idx="432" formatCode="0.00">
                  <c:v>217.55</c:v>
                </c:pt>
                <c:pt idx="433" formatCode="0.00">
                  <c:v>217.25</c:v>
                </c:pt>
                <c:pt idx="434" formatCode="0.00">
                  <c:v>217.05</c:v>
                </c:pt>
                <c:pt idx="435" formatCode="0.00">
                  <c:v>216.85</c:v>
                </c:pt>
                <c:pt idx="436" formatCode="0.00">
                  <c:v>216.85</c:v>
                </c:pt>
                <c:pt idx="437" formatCode="0.00">
                  <c:v>216.65</c:v>
                </c:pt>
                <c:pt idx="438" formatCode="0.00">
                  <c:v>216.45</c:v>
                </c:pt>
                <c:pt idx="439" formatCode="0.00">
                  <c:v>216.15</c:v>
                </c:pt>
                <c:pt idx="440" formatCode="0.00">
                  <c:v>216.15</c:v>
                </c:pt>
                <c:pt idx="441" formatCode="0.00">
                  <c:v>215.95</c:v>
                </c:pt>
                <c:pt idx="442" formatCode="0.00">
                  <c:v>215.95</c:v>
                </c:pt>
                <c:pt idx="443" formatCode="0.00">
                  <c:v>215.75</c:v>
                </c:pt>
                <c:pt idx="444" formatCode="0.00">
                  <c:v>215.55</c:v>
                </c:pt>
                <c:pt idx="445" formatCode="0.00">
                  <c:v>215.35</c:v>
                </c:pt>
                <c:pt idx="446" formatCode="0.00">
                  <c:v>215.35</c:v>
                </c:pt>
                <c:pt idx="447" formatCode="0.00">
                  <c:v>215.15</c:v>
                </c:pt>
                <c:pt idx="448" formatCode="0.00">
                  <c:v>214.85</c:v>
                </c:pt>
                <c:pt idx="449" formatCode="0.00">
                  <c:v>214.85</c:v>
                </c:pt>
                <c:pt idx="450" formatCode="0.00">
                  <c:v>214.65</c:v>
                </c:pt>
                <c:pt idx="451" formatCode="0.00">
                  <c:v>214.45</c:v>
                </c:pt>
                <c:pt idx="452" formatCode="0.00">
                  <c:v>214.45</c:v>
                </c:pt>
                <c:pt idx="453" formatCode="0.00">
                  <c:v>214.25</c:v>
                </c:pt>
                <c:pt idx="454" formatCode="0.00">
                  <c:v>214.05</c:v>
                </c:pt>
                <c:pt idx="455" formatCode="0.00">
                  <c:v>213.85</c:v>
                </c:pt>
                <c:pt idx="456" formatCode="0.00">
                  <c:v>213.85</c:v>
                </c:pt>
                <c:pt idx="457" formatCode="0.00">
                  <c:v>213.55</c:v>
                </c:pt>
                <c:pt idx="458" formatCode="0.00">
                  <c:v>213.35</c:v>
                </c:pt>
                <c:pt idx="459" formatCode="0.00">
                  <c:v>213.35</c:v>
                </c:pt>
                <c:pt idx="460" formatCode="0.00">
                  <c:v>213.15</c:v>
                </c:pt>
                <c:pt idx="461" formatCode="0.00">
                  <c:v>212.95</c:v>
                </c:pt>
                <c:pt idx="462" formatCode="0.00">
                  <c:v>212.95</c:v>
                </c:pt>
                <c:pt idx="463" formatCode="0.00">
                  <c:v>212.75</c:v>
                </c:pt>
                <c:pt idx="464" formatCode="0.00">
                  <c:v>212.55</c:v>
                </c:pt>
                <c:pt idx="465" formatCode="0.00">
                  <c:v>212.25</c:v>
                </c:pt>
                <c:pt idx="466" formatCode="0.00">
                  <c:v>212.25</c:v>
                </c:pt>
                <c:pt idx="467" formatCode="0.00">
                  <c:v>212.05</c:v>
                </c:pt>
                <c:pt idx="468" formatCode="0.00">
                  <c:v>211.85</c:v>
                </c:pt>
                <c:pt idx="469" formatCode="0.00">
                  <c:v>211.85</c:v>
                </c:pt>
                <c:pt idx="470" formatCode="0.00">
                  <c:v>211.65</c:v>
                </c:pt>
                <c:pt idx="471" formatCode="0.00">
                  <c:v>211.45</c:v>
                </c:pt>
                <c:pt idx="472" formatCode="0.00">
                  <c:v>211.45</c:v>
                </c:pt>
                <c:pt idx="473" formatCode="0.00">
                  <c:v>211.25</c:v>
                </c:pt>
                <c:pt idx="474" formatCode="0.00">
                  <c:v>210.95</c:v>
                </c:pt>
                <c:pt idx="475" formatCode="0.00">
                  <c:v>210.95</c:v>
                </c:pt>
                <c:pt idx="476" formatCode="0.00">
                  <c:v>210.75</c:v>
                </c:pt>
                <c:pt idx="477" formatCode="0.00">
                  <c:v>210.55</c:v>
                </c:pt>
                <c:pt idx="478" formatCode="0.00">
                  <c:v>210.35</c:v>
                </c:pt>
                <c:pt idx="479" formatCode="0.00">
                  <c:v>210.35</c:v>
                </c:pt>
                <c:pt idx="480" formatCode="0.00">
                  <c:v>210.15</c:v>
                </c:pt>
                <c:pt idx="481" formatCode="0.00">
                  <c:v>209.95</c:v>
                </c:pt>
                <c:pt idx="482" formatCode="0.00">
                  <c:v>209.95</c:v>
                </c:pt>
                <c:pt idx="483" formatCode="0.00">
                  <c:v>209.65</c:v>
                </c:pt>
                <c:pt idx="484" formatCode="0.00">
                  <c:v>209.45</c:v>
                </c:pt>
                <c:pt idx="485" formatCode="0.00">
                  <c:v>209.45</c:v>
                </c:pt>
                <c:pt idx="486" formatCode="0.00">
                  <c:v>209.25</c:v>
                </c:pt>
                <c:pt idx="487" formatCode="0.00">
                  <c:v>209.05</c:v>
                </c:pt>
                <c:pt idx="488" formatCode="0.00">
                  <c:v>208.85</c:v>
                </c:pt>
                <c:pt idx="489" formatCode="0.00">
                  <c:v>208.85</c:v>
                </c:pt>
                <c:pt idx="490" formatCode="0.00">
                  <c:v>208.65</c:v>
                </c:pt>
                <c:pt idx="491" formatCode="0.00">
                  <c:v>208.35</c:v>
                </c:pt>
                <c:pt idx="492" formatCode="0.00">
                  <c:v>208.35</c:v>
                </c:pt>
                <c:pt idx="493" formatCode="0.00">
                  <c:v>208.15</c:v>
                </c:pt>
                <c:pt idx="494" formatCode="0.00">
                  <c:v>207.95</c:v>
                </c:pt>
                <c:pt idx="495" formatCode="0.00">
                  <c:v>207.95</c:v>
                </c:pt>
                <c:pt idx="496" formatCode="0.00">
                  <c:v>207.75</c:v>
                </c:pt>
                <c:pt idx="497" formatCode="0.00">
                  <c:v>207.55</c:v>
                </c:pt>
                <c:pt idx="498" formatCode="0.00">
                  <c:v>207.35</c:v>
                </c:pt>
                <c:pt idx="499" formatCode="0.00">
                  <c:v>207.35</c:v>
                </c:pt>
                <c:pt idx="500" formatCode="0.00">
                  <c:v>207.05</c:v>
                </c:pt>
                <c:pt idx="501" formatCode="0.00">
                  <c:v>206.85</c:v>
                </c:pt>
                <c:pt idx="502" formatCode="0.00">
                  <c:v>206.65</c:v>
                </c:pt>
                <c:pt idx="503" formatCode="0.00">
                  <c:v>206.65</c:v>
                </c:pt>
                <c:pt idx="504" formatCode="0.00">
                  <c:v>206.45</c:v>
                </c:pt>
                <c:pt idx="505" formatCode="0.00">
                  <c:v>206.25</c:v>
                </c:pt>
                <c:pt idx="506" formatCode="0.00">
                  <c:v>206.25</c:v>
                </c:pt>
                <c:pt idx="507" formatCode="0.00">
                  <c:v>206.05</c:v>
                </c:pt>
                <c:pt idx="508" formatCode="0.00">
                  <c:v>205.75</c:v>
                </c:pt>
                <c:pt idx="509" formatCode="0.00">
                  <c:v>205.55</c:v>
                </c:pt>
                <c:pt idx="510" formatCode="0.00">
                  <c:v>205.55</c:v>
                </c:pt>
                <c:pt idx="511" formatCode="0.00">
                  <c:v>205.35</c:v>
                </c:pt>
                <c:pt idx="512" formatCode="0.00">
                  <c:v>205.15</c:v>
                </c:pt>
                <c:pt idx="513" formatCode="0.00">
                  <c:v>205.15</c:v>
                </c:pt>
                <c:pt idx="514" formatCode="0.00">
                  <c:v>204.95</c:v>
                </c:pt>
                <c:pt idx="515" formatCode="0.00">
                  <c:v>204.75</c:v>
                </c:pt>
                <c:pt idx="516" formatCode="0.00">
                  <c:v>204.45</c:v>
                </c:pt>
                <c:pt idx="517" formatCode="0.00">
                  <c:v>204.45</c:v>
                </c:pt>
                <c:pt idx="518" formatCode="0.00">
                  <c:v>204.25</c:v>
                </c:pt>
                <c:pt idx="519" formatCode="0.00">
                  <c:v>204.25</c:v>
                </c:pt>
                <c:pt idx="520" formatCode="0.00">
                  <c:v>204.05</c:v>
                </c:pt>
                <c:pt idx="521" formatCode="0.00">
                  <c:v>203.85</c:v>
                </c:pt>
                <c:pt idx="522" formatCode="0.00">
                  <c:v>203.85</c:v>
                </c:pt>
                <c:pt idx="523" formatCode="0.00">
                  <c:v>203.65</c:v>
                </c:pt>
                <c:pt idx="524" formatCode="0.00">
                  <c:v>203.65</c:v>
                </c:pt>
                <c:pt idx="525" formatCode="0.00">
                  <c:v>203.65</c:v>
                </c:pt>
                <c:pt idx="526" formatCode="0.00">
                  <c:v>203.65</c:v>
                </c:pt>
                <c:pt idx="527" formatCode="0.00">
                  <c:v>203.45</c:v>
                </c:pt>
                <c:pt idx="528" formatCode="0.00">
                  <c:v>203.45</c:v>
                </c:pt>
                <c:pt idx="529" formatCode="0.00">
                  <c:v>203.45</c:v>
                </c:pt>
                <c:pt idx="530" formatCode="0.00">
                  <c:v>203.45</c:v>
                </c:pt>
                <c:pt idx="531" formatCode="0.00">
                  <c:v>203.65</c:v>
                </c:pt>
                <c:pt idx="532" formatCode="0.00">
                  <c:v>203.65</c:v>
                </c:pt>
                <c:pt idx="533" formatCode="0.00">
                  <c:v>203.65</c:v>
                </c:pt>
                <c:pt idx="534" formatCode="0.00">
                  <c:v>203.85</c:v>
                </c:pt>
                <c:pt idx="535" formatCode="0.00">
                  <c:v>203.85</c:v>
                </c:pt>
                <c:pt idx="536" formatCode="0.00">
                  <c:v>204.05</c:v>
                </c:pt>
                <c:pt idx="537" formatCode="0.00">
                  <c:v>204.05</c:v>
                </c:pt>
                <c:pt idx="538" formatCode="0.00">
                  <c:v>204.25</c:v>
                </c:pt>
                <c:pt idx="539" formatCode="0.00">
                  <c:v>204.45</c:v>
                </c:pt>
                <c:pt idx="540" formatCode="0.00">
                  <c:v>204.75</c:v>
                </c:pt>
                <c:pt idx="541" formatCode="0.00">
                  <c:v>204.95</c:v>
                </c:pt>
                <c:pt idx="542" formatCode="0.00">
                  <c:v>205.15</c:v>
                </c:pt>
                <c:pt idx="543" formatCode="0.00">
                  <c:v>205.35</c:v>
                </c:pt>
                <c:pt idx="544" formatCode="0.00">
                  <c:v>205.55</c:v>
                </c:pt>
                <c:pt idx="545" formatCode="0.00">
                  <c:v>206.05</c:v>
                </c:pt>
                <c:pt idx="546" formatCode="0.00">
                  <c:v>206.25</c:v>
                </c:pt>
                <c:pt idx="547" formatCode="0.00">
                  <c:v>206.45</c:v>
                </c:pt>
                <c:pt idx="548" formatCode="0.00">
                  <c:v>206.85</c:v>
                </c:pt>
                <c:pt idx="549" formatCode="0.00">
                  <c:v>207.05</c:v>
                </c:pt>
                <c:pt idx="550" formatCode="0.00">
                  <c:v>207.55</c:v>
                </c:pt>
                <c:pt idx="551" formatCode="0.00">
                  <c:v>207.95</c:v>
                </c:pt>
                <c:pt idx="552" formatCode="0.00">
                  <c:v>208.15</c:v>
                </c:pt>
                <c:pt idx="553" formatCode="0.00">
                  <c:v>208.65</c:v>
                </c:pt>
                <c:pt idx="554" formatCode="0.00">
                  <c:v>209.05</c:v>
                </c:pt>
                <c:pt idx="555" formatCode="0.00">
                  <c:v>209.45</c:v>
                </c:pt>
                <c:pt idx="556" formatCode="0.00">
                  <c:v>209.95</c:v>
                </c:pt>
                <c:pt idx="557" formatCode="0.00">
                  <c:v>210.35</c:v>
                </c:pt>
                <c:pt idx="558" formatCode="0.00">
                  <c:v>210.75</c:v>
                </c:pt>
                <c:pt idx="559" formatCode="0.00">
                  <c:v>211.25</c:v>
                </c:pt>
                <c:pt idx="560" formatCode="0.00">
                  <c:v>211.65</c:v>
                </c:pt>
                <c:pt idx="561" formatCode="0.00">
                  <c:v>212.05</c:v>
                </c:pt>
                <c:pt idx="562" formatCode="0.00">
                  <c:v>212.55</c:v>
                </c:pt>
                <c:pt idx="563" formatCode="0.00">
                  <c:v>212.95</c:v>
                </c:pt>
                <c:pt idx="564" formatCode="0.00">
                  <c:v>213.35</c:v>
                </c:pt>
                <c:pt idx="565" formatCode="0.00">
                  <c:v>213.85</c:v>
                </c:pt>
                <c:pt idx="566" formatCode="0.00">
                  <c:v>214.25</c:v>
                </c:pt>
                <c:pt idx="567" formatCode="0.00">
                  <c:v>214.65</c:v>
                </c:pt>
                <c:pt idx="568" formatCode="0.00">
                  <c:v>215.15</c:v>
                </c:pt>
                <c:pt idx="569" formatCode="0.00">
                  <c:v>215.55</c:v>
                </c:pt>
                <c:pt idx="570" formatCode="0.00">
                  <c:v>215.95</c:v>
                </c:pt>
                <c:pt idx="571" formatCode="0.00">
                  <c:v>216.45</c:v>
                </c:pt>
                <c:pt idx="572" formatCode="0.00">
                  <c:v>216.85</c:v>
                </c:pt>
                <c:pt idx="573" formatCode="0.00">
                  <c:v>217.05</c:v>
                </c:pt>
                <c:pt idx="574" formatCode="0.00">
                  <c:v>217.55</c:v>
                </c:pt>
                <c:pt idx="575" formatCode="0.00">
                  <c:v>217.95</c:v>
                </c:pt>
                <c:pt idx="576" formatCode="0.00">
                  <c:v>218.35</c:v>
                </c:pt>
                <c:pt idx="577" formatCode="0.00">
                  <c:v>218.85</c:v>
                </c:pt>
                <c:pt idx="578" formatCode="0.00">
                  <c:v>219.05</c:v>
                </c:pt>
                <c:pt idx="579" formatCode="0.00">
                  <c:v>219.45</c:v>
                </c:pt>
                <c:pt idx="580" formatCode="0.00">
                  <c:v>219.65</c:v>
                </c:pt>
                <c:pt idx="581" formatCode="0.00">
                  <c:v>220.15</c:v>
                </c:pt>
                <c:pt idx="582" formatCode="0.00">
                  <c:v>220.55</c:v>
                </c:pt>
                <c:pt idx="583" formatCode="0.00">
                  <c:v>220.75</c:v>
                </c:pt>
                <c:pt idx="584" formatCode="0.00">
                  <c:v>221.15</c:v>
                </c:pt>
                <c:pt idx="585" formatCode="0.00">
                  <c:v>221.65</c:v>
                </c:pt>
                <c:pt idx="586" formatCode="0.00">
                  <c:v>221.85</c:v>
                </c:pt>
                <c:pt idx="587" formatCode="0.00">
                  <c:v>222.25</c:v>
                </c:pt>
                <c:pt idx="588" formatCode="0.00">
                  <c:v>222.45</c:v>
                </c:pt>
                <c:pt idx="589">
                  <c:v>222.75</c:v>
                </c:pt>
                <c:pt idx="590">
                  <c:v>223.15</c:v>
                </c:pt>
                <c:pt idx="591">
                  <c:v>223.35</c:v>
                </c:pt>
                <c:pt idx="592">
                  <c:v>223.55</c:v>
                </c:pt>
                <c:pt idx="593">
                  <c:v>223.75</c:v>
                </c:pt>
                <c:pt idx="594">
                  <c:v>224.05</c:v>
                </c:pt>
                <c:pt idx="595">
                  <c:v>224.25</c:v>
                </c:pt>
                <c:pt idx="596">
                  <c:v>224.45</c:v>
                </c:pt>
                <c:pt idx="597">
                  <c:v>224.65</c:v>
                </c:pt>
                <c:pt idx="598">
                  <c:v>224.65</c:v>
                </c:pt>
                <c:pt idx="599">
                  <c:v>224.85</c:v>
                </c:pt>
                <c:pt idx="600">
                  <c:v>224.85</c:v>
                </c:pt>
                <c:pt idx="601">
                  <c:v>225.05</c:v>
                </c:pt>
                <c:pt idx="602">
                  <c:v>225.05</c:v>
                </c:pt>
                <c:pt idx="603">
                  <c:v>225.35</c:v>
                </c:pt>
                <c:pt idx="604">
                  <c:v>225.35</c:v>
                </c:pt>
                <c:pt idx="605">
                  <c:v>225.35</c:v>
                </c:pt>
                <c:pt idx="606">
                  <c:v>225.35</c:v>
                </c:pt>
                <c:pt idx="607">
                  <c:v>225.35</c:v>
                </c:pt>
                <c:pt idx="608">
                  <c:v>225.05</c:v>
                </c:pt>
                <c:pt idx="609">
                  <c:v>225.05</c:v>
                </c:pt>
                <c:pt idx="610">
                  <c:v>225.05</c:v>
                </c:pt>
                <c:pt idx="611">
                  <c:v>224.85</c:v>
                </c:pt>
                <c:pt idx="612">
                  <c:v>224.85</c:v>
                </c:pt>
                <c:pt idx="613">
                  <c:v>224.65</c:v>
                </c:pt>
                <c:pt idx="614">
                  <c:v>224.45</c:v>
                </c:pt>
                <c:pt idx="615">
                  <c:v>224.05</c:v>
                </c:pt>
                <c:pt idx="616">
                  <c:v>223.75</c:v>
                </c:pt>
                <c:pt idx="617">
                  <c:v>223.35</c:v>
                </c:pt>
                <c:pt idx="618">
                  <c:v>222.95</c:v>
                </c:pt>
                <c:pt idx="619">
                  <c:v>222.45</c:v>
                </c:pt>
                <c:pt idx="620">
                  <c:v>222.05</c:v>
                </c:pt>
                <c:pt idx="621">
                  <c:v>221.45</c:v>
                </c:pt>
                <c:pt idx="622">
                  <c:v>220.75</c:v>
                </c:pt>
                <c:pt idx="623">
                  <c:v>220.15</c:v>
                </c:pt>
                <c:pt idx="624">
                  <c:v>219.25</c:v>
                </c:pt>
                <c:pt idx="625">
                  <c:v>218.35</c:v>
                </c:pt>
                <c:pt idx="626">
                  <c:v>217.55</c:v>
                </c:pt>
                <c:pt idx="627">
                  <c:v>216.85</c:v>
                </c:pt>
                <c:pt idx="628">
                  <c:v>215.95</c:v>
                </c:pt>
                <c:pt idx="629">
                  <c:v>215.35</c:v>
                </c:pt>
                <c:pt idx="630">
                  <c:v>214.65</c:v>
                </c:pt>
                <c:pt idx="631">
                  <c:v>213.85</c:v>
                </c:pt>
                <c:pt idx="632">
                  <c:v>213.15</c:v>
                </c:pt>
                <c:pt idx="633">
                  <c:v>212.55</c:v>
                </c:pt>
                <c:pt idx="634">
                  <c:v>211.85</c:v>
                </c:pt>
                <c:pt idx="635">
                  <c:v>211.25</c:v>
                </c:pt>
                <c:pt idx="636">
                  <c:v>210.35</c:v>
                </c:pt>
                <c:pt idx="637">
                  <c:v>209.45</c:v>
                </c:pt>
                <c:pt idx="638">
                  <c:v>208.35</c:v>
                </c:pt>
                <c:pt idx="639">
                  <c:v>207.55</c:v>
                </c:pt>
                <c:pt idx="640">
                  <c:v>206.45</c:v>
                </c:pt>
                <c:pt idx="641">
                  <c:v>205.35</c:v>
                </c:pt>
                <c:pt idx="642">
                  <c:v>204.45</c:v>
                </c:pt>
                <c:pt idx="643">
                  <c:v>203.65</c:v>
                </c:pt>
                <c:pt idx="644">
                  <c:v>202.75</c:v>
                </c:pt>
                <c:pt idx="645">
                  <c:v>202.15</c:v>
                </c:pt>
                <c:pt idx="646">
                  <c:v>201.25</c:v>
                </c:pt>
                <c:pt idx="647">
                  <c:v>200.35</c:v>
                </c:pt>
                <c:pt idx="648">
                  <c:v>199.25</c:v>
                </c:pt>
                <c:pt idx="649">
                  <c:v>198.45</c:v>
                </c:pt>
                <c:pt idx="650">
                  <c:v>197.55</c:v>
                </c:pt>
                <c:pt idx="651">
                  <c:v>196.45</c:v>
                </c:pt>
                <c:pt idx="652">
                  <c:v>195.35</c:v>
                </c:pt>
                <c:pt idx="653">
                  <c:v>194.35</c:v>
                </c:pt>
                <c:pt idx="654">
                  <c:v>193.05</c:v>
                </c:pt>
                <c:pt idx="655">
                  <c:v>191.75</c:v>
                </c:pt>
                <c:pt idx="656">
                  <c:v>190.45</c:v>
                </c:pt>
                <c:pt idx="657">
                  <c:v>189.15</c:v>
                </c:pt>
                <c:pt idx="658">
                  <c:v>187.75</c:v>
                </c:pt>
                <c:pt idx="659">
                  <c:v>186.45</c:v>
                </c:pt>
                <c:pt idx="660">
                  <c:v>185.15</c:v>
                </c:pt>
                <c:pt idx="661">
                  <c:v>183.85</c:v>
                </c:pt>
                <c:pt idx="662">
                  <c:v>182.55</c:v>
                </c:pt>
                <c:pt idx="663">
                  <c:v>181.55</c:v>
                </c:pt>
                <c:pt idx="664">
                  <c:v>180.65</c:v>
                </c:pt>
                <c:pt idx="665">
                  <c:v>179.95</c:v>
                </c:pt>
                <c:pt idx="666">
                  <c:v>179.35</c:v>
                </c:pt>
                <c:pt idx="667">
                  <c:v>179.15</c:v>
                </c:pt>
                <c:pt idx="668">
                  <c:v>178.65</c:v>
                </c:pt>
                <c:pt idx="669">
                  <c:v>178.45</c:v>
                </c:pt>
                <c:pt idx="670">
                  <c:v>178.05</c:v>
                </c:pt>
                <c:pt idx="671">
                  <c:v>177.35</c:v>
                </c:pt>
                <c:pt idx="672">
                  <c:v>176.95</c:v>
                </c:pt>
                <c:pt idx="673">
                  <c:v>176.35</c:v>
                </c:pt>
                <c:pt idx="674">
                  <c:v>175.65</c:v>
                </c:pt>
                <c:pt idx="675">
                  <c:v>174.75</c:v>
                </c:pt>
                <c:pt idx="676">
                  <c:v>173.95</c:v>
                </c:pt>
                <c:pt idx="677">
                  <c:v>172.85</c:v>
                </c:pt>
                <c:pt idx="678">
                  <c:v>171.75</c:v>
                </c:pt>
                <c:pt idx="679">
                  <c:v>170.85</c:v>
                </c:pt>
                <c:pt idx="680">
                  <c:v>169.85</c:v>
                </c:pt>
                <c:pt idx="681">
                  <c:v>168.75</c:v>
                </c:pt>
                <c:pt idx="682">
                  <c:v>167.75</c:v>
                </c:pt>
                <c:pt idx="683">
                  <c:v>166.65</c:v>
                </c:pt>
                <c:pt idx="684">
                  <c:v>165.85</c:v>
                </c:pt>
                <c:pt idx="685">
                  <c:v>164.75</c:v>
                </c:pt>
                <c:pt idx="686">
                  <c:v>163.95</c:v>
                </c:pt>
                <c:pt idx="687">
                  <c:v>162.85</c:v>
                </c:pt>
                <c:pt idx="688">
                  <c:v>162.05000000000001</c:v>
                </c:pt>
                <c:pt idx="689">
                  <c:v>161.15</c:v>
                </c:pt>
                <c:pt idx="690">
                  <c:v>160.35</c:v>
                </c:pt>
                <c:pt idx="691">
                  <c:v>159.44999999999999</c:v>
                </c:pt>
                <c:pt idx="692">
                  <c:v>158.65</c:v>
                </c:pt>
                <c:pt idx="693">
                  <c:v>157.85</c:v>
                </c:pt>
                <c:pt idx="694">
                  <c:v>156.94999999999999</c:v>
                </c:pt>
                <c:pt idx="695">
                  <c:v>156.35</c:v>
                </c:pt>
                <c:pt idx="696">
                  <c:v>155.65</c:v>
                </c:pt>
                <c:pt idx="697">
                  <c:v>155.05000000000001</c:v>
                </c:pt>
                <c:pt idx="698">
                  <c:v>154.44999999999999</c:v>
                </c:pt>
                <c:pt idx="699">
                  <c:v>154.05000000000001</c:v>
                </c:pt>
                <c:pt idx="700">
                  <c:v>153.55000000000001</c:v>
                </c:pt>
                <c:pt idx="701">
                  <c:v>153.35</c:v>
                </c:pt>
                <c:pt idx="702">
                  <c:v>152.94999999999999</c:v>
                </c:pt>
                <c:pt idx="703">
                  <c:v>152.35</c:v>
                </c:pt>
                <c:pt idx="704">
                  <c:v>151.94999999999999</c:v>
                </c:pt>
                <c:pt idx="705">
                  <c:v>151.25</c:v>
                </c:pt>
                <c:pt idx="706">
                  <c:v>150.65</c:v>
                </c:pt>
                <c:pt idx="707">
                  <c:v>150.05000000000001</c:v>
                </c:pt>
                <c:pt idx="708">
                  <c:v>149.35</c:v>
                </c:pt>
                <c:pt idx="709">
                  <c:v>148.55000000000001</c:v>
                </c:pt>
                <c:pt idx="710">
                  <c:v>147.85</c:v>
                </c:pt>
                <c:pt idx="711">
                  <c:v>147.25</c:v>
                </c:pt>
                <c:pt idx="712">
                  <c:v>146.44999999999999</c:v>
                </c:pt>
                <c:pt idx="713">
                  <c:v>145.75</c:v>
                </c:pt>
                <c:pt idx="714">
                  <c:v>145.15</c:v>
                </c:pt>
                <c:pt idx="715">
                  <c:v>144.35</c:v>
                </c:pt>
                <c:pt idx="716">
                  <c:v>143.65</c:v>
                </c:pt>
                <c:pt idx="717">
                  <c:v>143.05000000000001</c:v>
                </c:pt>
                <c:pt idx="718">
                  <c:v>142.25</c:v>
                </c:pt>
                <c:pt idx="719">
                  <c:v>141.55000000000001</c:v>
                </c:pt>
                <c:pt idx="720">
                  <c:v>140.94999999999999</c:v>
                </c:pt>
                <c:pt idx="721">
                  <c:v>140.05000000000001</c:v>
                </c:pt>
                <c:pt idx="722">
                  <c:v>139.44999999999999</c:v>
                </c:pt>
                <c:pt idx="723">
                  <c:v>138.85</c:v>
                </c:pt>
                <c:pt idx="724">
                  <c:v>138.15</c:v>
                </c:pt>
                <c:pt idx="725">
                  <c:v>137.55000000000001</c:v>
                </c:pt>
                <c:pt idx="726">
                  <c:v>136.94999999999999</c:v>
                </c:pt>
                <c:pt idx="727">
                  <c:v>136.25</c:v>
                </c:pt>
                <c:pt idx="728">
                  <c:v>135.65</c:v>
                </c:pt>
                <c:pt idx="729">
                  <c:v>135.05000000000001</c:v>
                </c:pt>
                <c:pt idx="730">
                  <c:v>134.44999999999999</c:v>
                </c:pt>
                <c:pt idx="731">
                  <c:v>133.35</c:v>
                </c:pt>
                <c:pt idx="732">
                  <c:v>132.25</c:v>
                </c:pt>
                <c:pt idx="733">
                  <c:v>131.65</c:v>
                </c:pt>
                <c:pt idx="734">
                  <c:v>131.05000000000001</c:v>
                </c:pt>
                <c:pt idx="735">
                  <c:v>130.35</c:v>
                </c:pt>
                <c:pt idx="736">
                  <c:v>129.75</c:v>
                </c:pt>
                <c:pt idx="737">
                  <c:v>129.35</c:v>
                </c:pt>
                <c:pt idx="738">
                  <c:v>128.75</c:v>
                </c:pt>
                <c:pt idx="739">
                  <c:v>128.25</c:v>
                </c:pt>
                <c:pt idx="740">
                  <c:v>127.65</c:v>
                </c:pt>
                <c:pt idx="741">
                  <c:v>127.05</c:v>
                </c:pt>
                <c:pt idx="742">
                  <c:v>126.65</c:v>
                </c:pt>
                <c:pt idx="743">
                  <c:v>125.95</c:v>
                </c:pt>
                <c:pt idx="744">
                  <c:v>125.35</c:v>
                </c:pt>
                <c:pt idx="745">
                  <c:v>124.75</c:v>
                </c:pt>
                <c:pt idx="746">
                  <c:v>124.05</c:v>
                </c:pt>
                <c:pt idx="747">
                  <c:v>123.45</c:v>
                </c:pt>
                <c:pt idx="748">
                  <c:v>122.85</c:v>
                </c:pt>
                <c:pt idx="749">
                  <c:v>121.95</c:v>
                </c:pt>
                <c:pt idx="750">
                  <c:v>121.35</c:v>
                </c:pt>
                <c:pt idx="751">
                  <c:v>120.45</c:v>
                </c:pt>
                <c:pt idx="752">
                  <c:v>119.65</c:v>
                </c:pt>
                <c:pt idx="753">
                  <c:v>119.05</c:v>
                </c:pt>
                <c:pt idx="754">
                  <c:v>118.25</c:v>
                </c:pt>
                <c:pt idx="755">
                  <c:v>117.35</c:v>
                </c:pt>
                <c:pt idx="756">
                  <c:v>116.55</c:v>
                </c:pt>
                <c:pt idx="757">
                  <c:v>115.95</c:v>
                </c:pt>
                <c:pt idx="758">
                  <c:v>115.15</c:v>
                </c:pt>
                <c:pt idx="759">
                  <c:v>114.55</c:v>
                </c:pt>
                <c:pt idx="760">
                  <c:v>113.75</c:v>
                </c:pt>
                <c:pt idx="761">
                  <c:v>113.15</c:v>
                </c:pt>
                <c:pt idx="762">
                  <c:v>112.45</c:v>
                </c:pt>
                <c:pt idx="763">
                  <c:v>111.85</c:v>
                </c:pt>
                <c:pt idx="764">
                  <c:v>111.25</c:v>
                </c:pt>
                <c:pt idx="765">
                  <c:v>110.65</c:v>
                </c:pt>
                <c:pt idx="766">
                  <c:v>110.05</c:v>
                </c:pt>
                <c:pt idx="767">
                  <c:v>109.45</c:v>
                </c:pt>
                <c:pt idx="768">
                  <c:v>108.85</c:v>
                </c:pt>
                <c:pt idx="769">
                  <c:v>108.25</c:v>
                </c:pt>
                <c:pt idx="770">
                  <c:v>107.35</c:v>
                </c:pt>
                <c:pt idx="771">
                  <c:v>106.75</c:v>
                </c:pt>
                <c:pt idx="772">
                  <c:v>106.15</c:v>
                </c:pt>
                <c:pt idx="773">
                  <c:v>105.35</c:v>
                </c:pt>
                <c:pt idx="774">
                  <c:v>104.95</c:v>
                </c:pt>
                <c:pt idx="775">
                  <c:v>104.35</c:v>
                </c:pt>
                <c:pt idx="776">
                  <c:v>103.75</c:v>
                </c:pt>
                <c:pt idx="777">
                  <c:v>103.15</c:v>
                </c:pt>
                <c:pt idx="778">
                  <c:v>102.65</c:v>
                </c:pt>
                <c:pt idx="779">
                  <c:v>102.05</c:v>
                </c:pt>
                <c:pt idx="780">
                  <c:v>101.45</c:v>
                </c:pt>
                <c:pt idx="781">
                  <c:v>101.05</c:v>
                </c:pt>
                <c:pt idx="782">
                  <c:v>100.45</c:v>
                </c:pt>
                <c:pt idx="783">
                  <c:v>100.05</c:v>
                </c:pt>
                <c:pt idx="784">
                  <c:v>99.45</c:v>
                </c:pt>
                <c:pt idx="785">
                  <c:v>99.05</c:v>
                </c:pt>
                <c:pt idx="786">
                  <c:v>98.45</c:v>
                </c:pt>
                <c:pt idx="787">
                  <c:v>97.95</c:v>
                </c:pt>
                <c:pt idx="788">
                  <c:v>97.55</c:v>
                </c:pt>
                <c:pt idx="789">
                  <c:v>96.95</c:v>
                </c:pt>
                <c:pt idx="790">
                  <c:v>96.55</c:v>
                </c:pt>
                <c:pt idx="791">
                  <c:v>95.95</c:v>
                </c:pt>
                <c:pt idx="792">
                  <c:v>95.55</c:v>
                </c:pt>
                <c:pt idx="793">
                  <c:v>95.15</c:v>
                </c:pt>
                <c:pt idx="794">
                  <c:v>94.55</c:v>
                </c:pt>
                <c:pt idx="795">
                  <c:v>94.15</c:v>
                </c:pt>
                <c:pt idx="796">
                  <c:v>93.75</c:v>
                </c:pt>
                <c:pt idx="797">
                  <c:v>93.35</c:v>
                </c:pt>
                <c:pt idx="798">
                  <c:v>92.65</c:v>
                </c:pt>
                <c:pt idx="799">
                  <c:v>92.25</c:v>
                </c:pt>
                <c:pt idx="800">
                  <c:v>91.85</c:v>
                </c:pt>
                <c:pt idx="801">
                  <c:v>91.45</c:v>
                </c:pt>
                <c:pt idx="802">
                  <c:v>91.05</c:v>
                </c:pt>
                <c:pt idx="803">
                  <c:v>90.45</c:v>
                </c:pt>
                <c:pt idx="804">
                  <c:v>90.05</c:v>
                </c:pt>
                <c:pt idx="805">
                  <c:v>89.65</c:v>
                </c:pt>
                <c:pt idx="806">
                  <c:v>89.25</c:v>
                </c:pt>
                <c:pt idx="807">
                  <c:v>88.65</c:v>
                </c:pt>
                <c:pt idx="808">
                  <c:v>88.25</c:v>
                </c:pt>
                <c:pt idx="809">
                  <c:v>87.75</c:v>
                </c:pt>
                <c:pt idx="810">
                  <c:v>87.35</c:v>
                </c:pt>
                <c:pt idx="811">
                  <c:v>86.75</c:v>
                </c:pt>
                <c:pt idx="812">
                  <c:v>86.35</c:v>
                </c:pt>
                <c:pt idx="813">
                  <c:v>85.95</c:v>
                </c:pt>
                <c:pt idx="814">
                  <c:v>85.55</c:v>
                </c:pt>
                <c:pt idx="815">
                  <c:v>85.15</c:v>
                </c:pt>
                <c:pt idx="816">
                  <c:v>84.55</c:v>
                </c:pt>
                <c:pt idx="817">
                  <c:v>84.15</c:v>
                </c:pt>
                <c:pt idx="818">
                  <c:v>83.75</c:v>
                </c:pt>
                <c:pt idx="819">
                  <c:v>83.05</c:v>
                </c:pt>
                <c:pt idx="820">
                  <c:v>82.65</c:v>
                </c:pt>
                <c:pt idx="821">
                  <c:v>82.25</c:v>
                </c:pt>
                <c:pt idx="822">
                  <c:v>81.849999999999994</c:v>
                </c:pt>
                <c:pt idx="823">
                  <c:v>81.25</c:v>
                </c:pt>
                <c:pt idx="824">
                  <c:v>80.849999999999994</c:v>
                </c:pt>
                <c:pt idx="825">
                  <c:v>80.45</c:v>
                </c:pt>
                <c:pt idx="826">
                  <c:v>80.05</c:v>
                </c:pt>
                <c:pt idx="827">
                  <c:v>79.45</c:v>
                </c:pt>
                <c:pt idx="828">
                  <c:v>79.05</c:v>
                </c:pt>
                <c:pt idx="829">
                  <c:v>78.650000000000006</c:v>
                </c:pt>
                <c:pt idx="830">
                  <c:v>77.95</c:v>
                </c:pt>
                <c:pt idx="831">
                  <c:v>77.55</c:v>
                </c:pt>
                <c:pt idx="832">
                  <c:v>77.150000000000006</c:v>
                </c:pt>
                <c:pt idx="833">
                  <c:v>76.55</c:v>
                </c:pt>
                <c:pt idx="834">
                  <c:v>76.150000000000006</c:v>
                </c:pt>
                <c:pt idx="835">
                  <c:v>75.75</c:v>
                </c:pt>
                <c:pt idx="836">
                  <c:v>75.150000000000006</c:v>
                </c:pt>
                <c:pt idx="837">
                  <c:v>74.75</c:v>
                </c:pt>
                <c:pt idx="838">
                  <c:v>74.349999999999994</c:v>
                </c:pt>
                <c:pt idx="839">
                  <c:v>73.75</c:v>
                </c:pt>
                <c:pt idx="840">
                  <c:v>73.349999999999994</c:v>
                </c:pt>
                <c:pt idx="841">
                  <c:v>72.650000000000006</c:v>
                </c:pt>
                <c:pt idx="842">
                  <c:v>72.25</c:v>
                </c:pt>
                <c:pt idx="843">
                  <c:v>71.650000000000006</c:v>
                </c:pt>
                <c:pt idx="844">
                  <c:v>71.25</c:v>
                </c:pt>
                <c:pt idx="845">
                  <c:v>70.650000000000006</c:v>
                </c:pt>
                <c:pt idx="846">
                  <c:v>70.25</c:v>
                </c:pt>
                <c:pt idx="847">
                  <c:v>69.650000000000006</c:v>
                </c:pt>
                <c:pt idx="848">
                  <c:v>69.25</c:v>
                </c:pt>
                <c:pt idx="849">
                  <c:v>68.650000000000006</c:v>
                </c:pt>
                <c:pt idx="850">
                  <c:v>67.95</c:v>
                </c:pt>
                <c:pt idx="851">
                  <c:v>67.55</c:v>
                </c:pt>
                <c:pt idx="852">
                  <c:v>66.95</c:v>
                </c:pt>
                <c:pt idx="853">
                  <c:v>66.55</c:v>
                </c:pt>
                <c:pt idx="854">
                  <c:v>65.95</c:v>
                </c:pt>
                <c:pt idx="855">
                  <c:v>65.349999999999994</c:v>
                </c:pt>
                <c:pt idx="856">
                  <c:v>64.95</c:v>
                </c:pt>
                <c:pt idx="857">
                  <c:v>64.349999999999994</c:v>
                </c:pt>
                <c:pt idx="858">
                  <c:v>63.75</c:v>
                </c:pt>
                <c:pt idx="859">
                  <c:v>63.35</c:v>
                </c:pt>
                <c:pt idx="860">
                  <c:v>62.65</c:v>
                </c:pt>
                <c:pt idx="861">
                  <c:v>62.05</c:v>
                </c:pt>
                <c:pt idx="862">
                  <c:v>61.45</c:v>
                </c:pt>
                <c:pt idx="863">
                  <c:v>61.05</c:v>
                </c:pt>
                <c:pt idx="864">
                  <c:v>60.45</c:v>
                </c:pt>
                <c:pt idx="865">
                  <c:v>59.85</c:v>
                </c:pt>
                <c:pt idx="866">
                  <c:v>59.25</c:v>
                </c:pt>
                <c:pt idx="867">
                  <c:v>58.65</c:v>
                </c:pt>
                <c:pt idx="868">
                  <c:v>57.95</c:v>
                </c:pt>
                <c:pt idx="869">
                  <c:v>57.55</c:v>
                </c:pt>
                <c:pt idx="870">
                  <c:v>57.15</c:v>
                </c:pt>
                <c:pt idx="871">
                  <c:v>56.95</c:v>
                </c:pt>
                <c:pt idx="872">
                  <c:v>56.75</c:v>
                </c:pt>
                <c:pt idx="873">
                  <c:v>56.55</c:v>
                </c:pt>
                <c:pt idx="874">
                  <c:v>56.55</c:v>
                </c:pt>
                <c:pt idx="875">
                  <c:v>56.35</c:v>
                </c:pt>
                <c:pt idx="876">
                  <c:v>56.15</c:v>
                </c:pt>
                <c:pt idx="877">
                  <c:v>55.95</c:v>
                </c:pt>
                <c:pt idx="878">
                  <c:v>55.75</c:v>
                </c:pt>
                <c:pt idx="879">
                  <c:v>55.55</c:v>
                </c:pt>
                <c:pt idx="880">
                  <c:v>55.35</c:v>
                </c:pt>
                <c:pt idx="881">
                  <c:v>54.95</c:v>
                </c:pt>
                <c:pt idx="882">
                  <c:v>54.55</c:v>
                </c:pt>
                <c:pt idx="883">
                  <c:v>54.15</c:v>
                </c:pt>
                <c:pt idx="884">
                  <c:v>53.75</c:v>
                </c:pt>
                <c:pt idx="885">
                  <c:v>53.05</c:v>
                </c:pt>
                <c:pt idx="886">
                  <c:v>52.65</c:v>
                </c:pt>
                <c:pt idx="887">
                  <c:v>52.05</c:v>
                </c:pt>
                <c:pt idx="888">
                  <c:v>51.45</c:v>
                </c:pt>
                <c:pt idx="889">
                  <c:v>50.85</c:v>
                </c:pt>
                <c:pt idx="890">
                  <c:v>50.25</c:v>
                </c:pt>
                <c:pt idx="891">
                  <c:v>49.65</c:v>
                </c:pt>
                <c:pt idx="892">
                  <c:v>49.05</c:v>
                </c:pt>
                <c:pt idx="893">
                  <c:v>48.45</c:v>
                </c:pt>
                <c:pt idx="894">
                  <c:v>47.75</c:v>
                </c:pt>
                <c:pt idx="895">
                  <c:v>46.95</c:v>
                </c:pt>
                <c:pt idx="896">
                  <c:v>46.35</c:v>
                </c:pt>
                <c:pt idx="897">
                  <c:v>45.75</c:v>
                </c:pt>
                <c:pt idx="898">
                  <c:v>44.95</c:v>
                </c:pt>
                <c:pt idx="899">
                  <c:v>44.35</c:v>
                </c:pt>
                <c:pt idx="900">
                  <c:v>43.55</c:v>
                </c:pt>
                <c:pt idx="901">
                  <c:v>42.85</c:v>
                </c:pt>
                <c:pt idx="902">
                  <c:v>42.05</c:v>
                </c:pt>
                <c:pt idx="903">
                  <c:v>41.65</c:v>
                </c:pt>
                <c:pt idx="904">
                  <c:v>41.25</c:v>
                </c:pt>
                <c:pt idx="905">
                  <c:v>40.85</c:v>
                </c:pt>
                <c:pt idx="906">
                  <c:v>40.450000000000003</c:v>
                </c:pt>
                <c:pt idx="907">
                  <c:v>40.049999999999997</c:v>
                </c:pt>
                <c:pt idx="908">
                  <c:v>39.85</c:v>
                </c:pt>
                <c:pt idx="909">
                  <c:v>39.450000000000003</c:v>
                </c:pt>
                <c:pt idx="910">
                  <c:v>39.25</c:v>
                </c:pt>
                <c:pt idx="911">
                  <c:v>39.049999999999997</c:v>
                </c:pt>
                <c:pt idx="912">
                  <c:v>38.85</c:v>
                </c:pt>
                <c:pt idx="913">
                  <c:v>38.65</c:v>
                </c:pt>
                <c:pt idx="914">
                  <c:v>38.15</c:v>
                </c:pt>
                <c:pt idx="915">
                  <c:v>37.950000000000003</c:v>
                </c:pt>
                <c:pt idx="916">
                  <c:v>37.75</c:v>
                </c:pt>
                <c:pt idx="917">
                  <c:v>37.35</c:v>
                </c:pt>
                <c:pt idx="918">
                  <c:v>37.15</c:v>
                </c:pt>
                <c:pt idx="919">
                  <c:v>36.75</c:v>
                </c:pt>
                <c:pt idx="920">
                  <c:v>36.549999999999997</c:v>
                </c:pt>
                <c:pt idx="921">
                  <c:v>36.15</c:v>
                </c:pt>
                <c:pt idx="922">
                  <c:v>35.950000000000003</c:v>
                </c:pt>
                <c:pt idx="923">
                  <c:v>35.75</c:v>
                </c:pt>
                <c:pt idx="924">
                  <c:v>35.549999999999997</c:v>
                </c:pt>
                <c:pt idx="925">
                  <c:v>35.35</c:v>
                </c:pt>
                <c:pt idx="926">
                  <c:v>35.35</c:v>
                </c:pt>
                <c:pt idx="927">
                  <c:v>35.15</c:v>
                </c:pt>
                <c:pt idx="928">
                  <c:v>34.950000000000003</c:v>
                </c:pt>
                <c:pt idx="929">
                  <c:v>34.950000000000003</c:v>
                </c:pt>
                <c:pt idx="930">
                  <c:v>34.950000000000003</c:v>
                </c:pt>
                <c:pt idx="931">
                  <c:v>34.950000000000003</c:v>
                </c:pt>
                <c:pt idx="932">
                  <c:v>35.15</c:v>
                </c:pt>
                <c:pt idx="933">
                  <c:v>35.15</c:v>
                </c:pt>
                <c:pt idx="934">
                  <c:v>35.15</c:v>
                </c:pt>
                <c:pt idx="935">
                  <c:v>35.35</c:v>
                </c:pt>
                <c:pt idx="936">
                  <c:v>35.35</c:v>
                </c:pt>
                <c:pt idx="937">
                  <c:v>35.35</c:v>
                </c:pt>
                <c:pt idx="938">
                  <c:v>35.549999999999997</c:v>
                </c:pt>
                <c:pt idx="939">
                  <c:v>35.549999999999997</c:v>
                </c:pt>
                <c:pt idx="940">
                  <c:v>35.549999999999997</c:v>
                </c:pt>
                <c:pt idx="941">
                  <c:v>35.549999999999997</c:v>
                </c:pt>
                <c:pt idx="942">
                  <c:v>35.75</c:v>
                </c:pt>
                <c:pt idx="943">
                  <c:v>35.75</c:v>
                </c:pt>
                <c:pt idx="944">
                  <c:v>35.75</c:v>
                </c:pt>
                <c:pt idx="945">
                  <c:v>35.75</c:v>
                </c:pt>
                <c:pt idx="946">
                  <c:v>35.75</c:v>
                </c:pt>
                <c:pt idx="947">
                  <c:v>35.950000000000003</c:v>
                </c:pt>
                <c:pt idx="948">
                  <c:v>35.950000000000003</c:v>
                </c:pt>
                <c:pt idx="949">
                  <c:v>35.950000000000003</c:v>
                </c:pt>
                <c:pt idx="950">
                  <c:v>35.950000000000003</c:v>
                </c:pt>
                <c:pt idx="951">
                  <c:v>35.950000000000003</c:v>
                </c:pt>
                <c:pt idx="952">
                  <c:v>36.15</c:v>
                </c:pt>
                <c:pt idx="953">
                  <c:v>36.15</c:v>
                </c:pt>
                <c:pt idx="954">
                  <c:v>36.15</c:v>
                </c:pt>
                <c:pt idx="955">
                  <c:v>36.15</c:v>
                </c:pt>
                <c:pt idx="956">
                  <c:v>36.15</c:v>
                </c:pt>
                <c:pt idx="957">
                  <c:v>36.15</c:v>
                </c:pt>
                <c:pt idx="958">
                  <c:v>36.15</c:v>
                </c:pt>
                <c:pt idx="959">
                  <c:v>36.35</c:v>
                </c:pt>
                <c:pt idx="960">
                  <c:v>36.35</c:v>
                </c:pt>
                <c:pt idx="961">
                  <c:v>36.35</c:v>
                </c:pt>
                <c:pt idx="962">
                  <c:v>36.35</c:v>
                </c:pt>
                <c:pt idx="963">
                  <c:v>36.35</c:v>
                </c:pt>
                <c:pt idx="964">
                  <c:v>36.35</c:v>
                </c:pt>
                <c:pt idx="965">
                  <c:v>36.35</c:v>
                </c:pt>
                <c:pt idx="966">
                  <c:v>36.35</c:v>
                </c:pt>
                <c:pt idx="967">
                  <c:v>36.35</c:v>
                </c:pt>
                <c:pt idx="968">
                  <c:v>36.35</c:v>
                </c:pt>
                <c:pt idx="969">
                  <c:v>36.549999999999997</c:v>
                </c:pt>
                <c:pt idx="970">
                  <c:v>36.549999999999997</c:v>
                </c:pt>
                <c:pt idx="971">
                  <c:v>36.549999999999997</c:v>
                </c:pt>
                <c:pt idx="972">
                  <c:v>36.549999999999997</c:v>
                </c:pt>
                <c:pt idx="973">
                  <c:v>36.549999999999997</c:v>
                </c:pt>
                <c:pt idx="974">
                  <c:v>36.549999999999997</c:v>
                </c:pt>
                <c:pt idx="975">
                  <c:v>36.549999999999997</c:v>
                </c:pt>
                <c:pt idx="976">
                  <c:v>36.75</c:v>
                </c:pt>
                <c:pt idx="977">
                  <c:v>36.75</c:v>
                </c:pt>
                <c:pt idx="978">
                  <c:v>36.75</c:v>
                </c:pt>
                <c:pt idx="979">
                  <c:v>36.75</c:v>
                </c:pt>
                <c:pt idx="980">
                  <c:v>36.75</c:v>
                </c:pt>
                <c:pt idx="981">
                  <c:v>36.75</c:v>
                </c:pt>
                <c:pt idx="982">
                  <c:v>36.75</c:v>
                </c:pt>
                <c:pt idx="983">
                  <c:v>36.75</c:v>
                </c:pt>
                <c:pt idx="984">
                  <c:v>36.75</c:v>
                </c:pt>
                <c:pt idx="985">
                  <c:v>36.75</c:v>
                </c:pt>
                <c:pt idx="986">
                  <c:v>36.75</c:v>
                </c:pt>
                <c:pt idx="987">
                  <c:v>36.950000000000003</c:v>
                </c:pt>
                <c:pt idx="988">
                  <c:v>36.950000000000003</c:v>
                </c:pt>
                <c:pt idx="989">
                  <c:v>36.950000000000003</c:v>
                </c:pt>
                <c:pt idx="990">
                  <c:v>36.950000000000003</c:v>
                </c:pt>
                <c:pt idx="991">
                  <c:v>36.950000000000003</c:v>
                </c:pt>
                <c:pt idx="992">
                  <c:v>36.950000000000003</c:v>
                </c:pt>
                <c:pt idx="993">
                  <c:v>36.950000000000003</c:v>
                </c:pt>
                <c:pt idx="994">
                  <c:v>36.950000000000003</c:v>
                </c:pt>
                <c:pt idx="995">
                  <c:v>36.950000000000003</c:v>
                </c:pt>
                <c:pt idx="996">
                  <c:v>36.950000000000003</c:v>
                </c:pt>
                <c:pt idx="997">
                  <c:v>36.950000000000003</c:v>
                </c:pt>
                <c:pt idx="998">
                  <c:v>36.950000000000003</c:v>
                </c:pt>
                <c:pt idx="999">
                  <c:v>36.950000000000003</c:v>
                </c:pt>
                <c:pt idx="1000">
                  <c:v>36.950000000000003</c:v>
                </c:pt>
                <c:pt idx="1001">
                  <c:v>36.950000000000003</c:v>
                </c:pt>
                <c:pt idx="1002">
                  <c:v>36.950000000000003</c:v>
                </c:pt>
                <c:pt idx="1003">
                  <c:v>36.950000000000003</c:v>
                </c:pt>
                <c:pt idx="1004">
                  <c:v>36.950000000000003</c:v>
                </c:pt>
                <c:pt idx="1005">
                  <c:v>36.950000000000003</c:v>
                </c:pt>
                <c:pt idx="1006">
                  <c:v>36.950000000000003</c:v>
                </c:pt>
                <c:pt idx="1007">
                  <c:v>36.950000000000003</c:v>
                </c:pt>
                <c:pt idx="1008">
                  <c:v>36.950000000000003</c:v>
                </c:pt>
                <c:pt idx="1009">
                  <c:v>36.950000000000003</c:v>
                </c:pt>
                <c:pt idx="1010">
                  <c:v>36.950000000000003</c:v>
                </c:pt>
                <c:pt idx="1011">
                  <c:v>36.950000000000003</c:v>
                </c:pt>
                <c:pt idx="1012">
                  <c:v>36.950000000000003</c:v>
                </c:pt>
                <c:pt idx="1013">
                  <c:v>36.950000000000003</c:v>
                </c:pt>
                <c:pt idx="1014">
                  <c:v>36.950000000000003</c:v>
                </c:pt>
                <c:pt idx="1015">
                  <c:v>36.950000000000003</c:v>
                </c:pt>
                <c:pt idx="1016">
                  <c:v>36.950000000000003</c:v>
                </c:pt>
                <c:pt idx="1017">
                  <c:v>36.950000000000003</c:v>
                </c:pt>
                <c:pt idx="1018">
                  <c:v>36.950000000000003</c:v>
                </c:pt>
                <c:pt idx="1019">
                  <c:v>36.950000000000003</c:v>
                </c:pt>
                <c:pt idx="1020">
                  <c:v>36.950000000000003</c:v>
                </c:pt>
                <c:pt idx="1021">
                  <c:v>36.950000000000003</c:v>
                </c:pt>
                <c:pt idx="1022">
                  <c:v>36.950000000000003</c:v>
                </c:pt>
                <c:pt idx="1023">
                  <c:v>36.950000000000003</c:v>
                </c:pt>
                <c:pt idx="1024">
                  <c:v>36.950000000000003</c:v>
                </c:pt>
                <c:pt idx="1025">
                  <c:v>36.950000000000003</c:v>
                </c:pt>
                <c:pt idx="1026">
                  <c:v>36.950000000000003</c:v>
                </c:pt>
                <c:pt idx="1027">
                  <c:v>36.950000000000003</c:v>
                </c:pt>
                <c:pt idx="1028">
                  <c:v>36.950000000000003</c:v>
                </c:pt>
                <c:pt idx="1029">
                  <c:v>36.950000000000003</c:v>
                </c:pt>
                <c:pt idx="1030">
                  <c:v>36.950000000000003</c:v>
                </c:pt>
                <c:pt idx="1031">
                  <c:v>36.950000000000003</c:v>
                </c:pt>
                <c:pt idx="1032">
                  <c:v>36.950000000000003</c:v>
                </c:pt>
                <c:pt idx="1033">
                  <c:v>36.950000000000003</c:v>
                </c:pt>
                <c:pt idx="1034">
                  <c:v>36.950000000000003</c:v>
                </c:pt>
                <c:pt idx="1035">
                  <c:v>36.950000000000003</c:v>
                </c:pt>
                <c:pt idx="1036">
                  <c:v>36.950000000000003</c:v>
                </c:pt>
                <c:pt idx="1037">
                  <c:v>36.950000000000003</c:v>
                </c:pt>
                <c:pt idx="1038">
                  <c:v>36.950000000000003</c:v>
                </c:pt>
                <c:pt idx="1039">
                  <c:v>36.950000000000003</c:v>
                </c:pt>
                <c:pt idx="1040">
                  <c:v>36.950000000000003</c:v>
                </c:pt>
                <c:pt idx="1041">
                  <c:v>36.950000000000003</c:v>
                </c:pt>
                <c:pt idx="1042">
                  <c:v>36.950000000000003</c:v>
                </c:pt>
                <c:pt idx="1043">
                  <c:v>36.950000000000003</c:v>
                </c:pt>
                <c:pt idx="1044">
                  <c:v>36.950000000000003</c:v>
                </c:pt>
                <c:pt idx="1045">
                  <c:v>36.950000000000003</c:v>
                </c:pt>
                <c:pt idx="1046">
                  <c:v>36.950000000000003</c:v>
                </c:pt>
                <c:pt idx="1047">
                  <c:v>36.950000000000003</c:v>
                </c:pt>
                <c:pt idx="1048">
                  <c:v>36.950000000000003</c:v>
                </c:pt>
                <c:pt idx="1049">
                  <c:v>36.950000000000003</c:v>
                </c:pt>
                <c:pt idx="1050">
                  <c:v>36.950000000000003</c:v>
                </c:pt>
                <c:pt idx="1051">
                  <c:v>36.950000000000003</c:v>
                </c:pt>
                <c:pt idx="1052">
                  <c:v>36.950000000000003</c:v>
                </c:pt>
                <c:pt idx="1053">
                  <c:v>36.950000000000003</c:v>
                </c:pt>
                <c:pt idx="1054">
                  <c:v>36.950000000000003</c:v>
                </c:pt>
                <c:pt idx="1055">
                  <c:v>36.950000000000003</c:v>
                </c:pt>
                <c:pt idx="1056">
                  <c:v>36.950000000000003</c:v>
                </c:pt>
                <c:pt idx="1057">
                  <c:v>36.950000000000003</c:v>
                </c:pt>
                <c:pt idx="1058">
                  <c:v>36.950000000000003</c:v>
                </c:pt>
                <c:pt idx="1059">
                  <c:v>36.950000000000003</c:v>
                </c:pt>
                <c:pt idx="1060">
                  <c:v>36.950000000000003</c:v>
                </c:pt>
                <c:pt idx="1061">
                  <c:v>36.950000000000003</c:v>
                </c:pt>
                <c:pt idx="1062">
                  <c:v>36.950000000000003</c:v>
                </c:pt>
                <c:pt idx="1063">
                  <c:v>36.950000000000003</c:v>
                </c:pt>
                <c:pt idx="1064">
                  <c:v>36.950000000000003</c:v>
                </c:pt>
                <c:pt idx="1065">
                  <c:v>36.950000000000003</c:v>
                </c:pt>
                <c:pt idx="1066">
                  <c:v>36.950000000000003</c:v>
                </c:pt>
                <c:pt idx="1067">
                  <c:v>36.950000000000003</c:v>
                </c:pt>
                <c:pt idx="1068">
                  <c:v>36.950000000000003</c:v>
                </c:pt>
                <c:pt idx="1069">
                  <c:v>36.950000000000003</c:v>
                </c:pt>
                <c:pt idx="1070">
                  <c:v>36.950000000000003</c:v>
                </c:pt>
                <c:pt idx="1071">
                  <c:v>36.950000000000003</c:v>
                </c:pt>
                <c:pt idx="1072">
                  <c:v>36.950000000000003</c:v>
                </c:pt>
                <c:pt idx="1073">
                  <c:v>36.950000000000003</c:v>
                </c:pt>
                <c:pt idx="1074">
                  <c:v>36.950000000000003</c:v>
                </c:pt>
                <c:pt idx="1075">
                  <c:v>36.950000000000003</c:v>
                </c:pt>
                <c:pt idx="1076">
                  <c:v>36.950000000000003</c:v>
                </c:pt>
                <c:pt idx="1077">
                  <c:v>36.950000000000003</c:v>
                </c:pt>
                <c:pt idx="1078">
                  <c:v>36.950000000000003</c:v>
                </c:pt>
                <c:pt idx="1079">
                  <c:v>36.950000000000003</c:v>
                </c:pt>
                <c:pt idx="1080">
                  <c:v>36.950000000000003</c:v>
                </c:pt>
                <c:pt idx="1081">
                  <c:v>36.950000000000003</c:v>
                </c:pt>
                <c:pt idx="1082">
                  <c:v>36.950000000000003</c:v>
                </c:pt>
                <c:pt idx="1083">
                  <c:v>36.950000000000003</c:v>
                </c:pt>
                <c:pt idx="1084">
                  <c:v>36.950000000000003</c:v>
                </c:pt>
                <c:pt idx="1085">
                  <c:v>36.950000000000003</c:v>
                </c:pt>
                <c:pt idx="1086">
                  <c:v>36.950000000000003</c:v>
                </c:pt>
                <c:pt idx="1087">
                  <c:v>36.950000000000003</c:v>
                </c:pt>
                <c:pt idx="1088">
                  <c:v>36.950000000000003</c:v>
                </c:pt>
                <c:pt idx="1089">
                  <c:v>36.950000000000003</c:v>
                </c:pt>
                <c:pt idx="1090">
                  <c:v>36.950000000000003</c:v>
                </c:pt>
                <c:pt idx="1091">
                  <c:v>36.950000000000003</c:v>
                </c:pt>
                <c:pt idx="1092">
                  <c:v>36.950000000000003</c:v>
                </c:pt>
                <c:pt idx="1093">
                  <c:v>36.950000000000003</c:v>
                </c:pt>
                <c:pt idx="1094">
                  <c:v>36.950000000000003</c:v>
                </c:pt>
                <c:pt idx="1095">
                  <c:v>36.950000000000003</c:v>
                </c:pt>
                <c:pt idx="1096">
                  <c:v>36.950000000000003</c:v>
                </c:pt>
                <c:pt idx="1097">
                  <c:v>36.75</c:v>
                </c:pt>
                <c:pt idx="1098">
                  <c:v>36.75</c:v>
                </c:pt>
                <c:pt idx="1099">
                  <c:v>36.75</c:v>
                </c:pt>
                <c:pt idx="1100">
                  <c:v>36.950000000000003</c:v>
                </c:pt>
                <c:pt idx="1101">
                  <c:v>36.75</c:v>
                </c:pt>
                <c:pt idx="1102">
                  <c:v>36.75</c:v>
                </c:pt>
                <c:pt idx="1103">
                  <c:v>36.75</c:v>
                </c:pt>
                <c:pt idx="1104">
                  <c:v>36.75</c:v>
                </c:pt>
                <c:pt idx="1105">
                  <c:v>36.75</c:v>
                </c:pt>
                <c:pt idx="1106">
                  <c:v>36.75</c:v>
                </c:pt>
                <c:pt idx="1107">
                  <c:v>36.75</c:v>
                </c:pt>
                <c:pt idx="1108">
                  <c:v>36.75</c:v>
                </c:pt>
                <c:pt idx="1109">
                  <c:v>36.75</c:v>
                </c:pt>
                <c:pt idx="1110">
                  <c:v>36.75</c:v>
                </c:pt>
                <c:pt idx="1111">
                  <c:v>36.75</c:v>
                </c:pt>
                <c:pt idx="1112">
                  <c:v>36.75</c:v>
                </c:pt>
                <c:pt idx="1113">
                  <c:v>36.75</c:v>
                </c:pt>
                <c:pt idx="1114">
                  <c:v>36.75</c:v>
                </c:pt>
                <c:pt idx="1115">
                  <c:v>36.75</c:v>
                </c:pt>
                <c:pt idx="1116">
                  <c:v>36.75</c:v>
                </c:pt>
                <c:pt idx="1117">
                  <c:v>36.75</c:v>
                </c:pt>
                <c:pt idx="1118">
                  <c:v>36.75</c:v>
                </c:pt>
                <c:pt idx="1119">
                  <c:v>36.75</c:v>
                </c:pt>
                <c:pt idx="1120">
                  <c:v>36.75</c:v>
                </c:pt>
                <c:pt idx="1121">
                  <c:v>36.75</c:v>
                </c:pt>
                <c:pt idx="1122">
                  <c:v>36.75</c:v>
                </c:pt>
                <c:pt idx="1123">
                  <c:v>36.75</c:v>
                </c:pt>
                <c:pt idx="1124">
                  <c:v>36.75</c:v>
                </c:pt>
                <c:pt idx="1125">
                  <c:v>36.75</c:v>
                </c:pt>
                <c:pt idx="1126">
                  <c:v>36.75</c:v>
                </c:pt>
                <c:pt idx="1127">
                  <c:v>36.75</c:v>
                </c:pt>
                <c:pt idx="1128">
                  <c:v>36.75</c:v>
                </c:pt>
                <c:pt idx="1129">
                  <c:v>36.75</c:v>
                </c:pt>
                <c:pt idx="1130">
                  <c:v>36.75</c:v>
                </c:pt>
                <c:pt idx="1131">
                  <c:v>36.75</c:v>
                </c:pt>
                <c:pt idx="1132">
                  <c:v>36.75</c:v>
                </c:pt>
                <c:pt idx="1133">
                  <c:v>36.950000000000003</c:v>
                </c:pt>
                <c:pt idx="1134">
                  <c:v>36.75</c:v>
                </c:pt>
                <c:pt idx="1135">
                  <c:v>36.950000000000003</c:v>
                </c:pt>
                <c:pt idx="1136">
                  <c:v>36.75</c:v>
                </c:pt>
                <c:pt idx="1137">
                  <c:v>36.75</c:v>
                </c:pt>
                <c:pt idx="1138">
                  <c:v>36.75</c:v>
                </c:pt>
                <c:pt idx="1139">
                  <c:v>36.75</c:v>
                </c:pt>
                <c:pt idx="1140">
                  <c:v>36.75</c:v>
                </c:pt>
                <c:pt idx="1141">
                  <c:v>36.75</c:v>
                </c:pt>
                <c:pt idx="1142">
                  <c:v>36.75</c:v>
                </c:pt>
                <c:pt idx="1143">
                  <c:v>36.75</c:v>
                </c:pt>
                <c:pt idx="1144">
                  <c:v>36.75</c:v>
                </c:pt>
                <c:pt idx="1145">
                  <c:v>36.75</c:v>
                </c:pt>
                <c:pt idx="1146">
                  <c:v>36.75</c:v>
                </c:pt>
                <c:pt idx="1147">
                  <c:v>36.75</c:v>
                </c:pt>
                <c:pt idx="1148">
                  <c:v>36.75</c:v>
                </c:pt>
                <c:pt idx="1149">
                  <c:v>36.75</c:v>
                </c:pt>
                <c:pt idx="1150">
                  <c:v>36.75</c:v>
                </c:pt>
              </c:numCache>
            </c:numRef>
          </c:yVal>
          <c:smooth val="1"/>
        </c:ser>
        <c:ser>
          <c:idx val="4"/>
          <c:order val="1"/>
          <c:tx>
            <c:strRef>
              <c:f>'Mise en froid - Winding &amp; He W'!$I$29</c:f>
              <c:strCache>
                <c:ptCount val="1"/>
                <c:pt idx="0">
                  <c:v>Température de l'hélium en sortie de coque - expérience</c:v>
                </c:pt>
              </c:strCache>
            </c:strRef>
          </c:tx>
          <c:spPr>
            <a:ln w="19050" cap="rnd">
              <a:solidFill>
                <a:schemeClr val="accent3">
                  <a:lumMod val="50000"/>
                </a:schemeClr>
              </a:solidFill>
              <a:round/>
            </a:ln>
            <a:effectLst/>
          </c:spPr>
          <c:marker>
            <c:symbol val="none"/>
          </c:marker>
          <c:xVal>
            <c:numRef>
              <c:f>'Mise en froid - Winding &amp; He W'!$C$30:$C$1181</c:f>
              <c:numCache>
                <c:formatCode>General</c:formatCode>
                <c:ptCount val="1152"/>
                <c:pt idx="0" formatCode="0.00">
                  <c:v>0</c:v>
                </c:pt>
                <c:pt idx="1">
                  <c:v>0.17</c:v>
                </c:pt>
                <c:pt idx="2">
                  <c:v>0.33</c:v>
                </c:pt>
                <c:pt idx="3">
                  <c:v>0.5</c:v>
                </c:pt>
                <c:pt idx="4">
                  <c:v>0.67</c:v>
                </c:pt>
                <c:pt idx="5">
                  <c:v>0.83</c:v>
                </c:pt>
                <c:pt idx="6">
                  <c:v>1</c:v>
                </c:pt>
                <c:pt idx="7">
                  <c:v>1.17</c:v>
                </c:pt>
                <c:pt idx="8">
                  <c:v>1.33</c:v>
                </c:pt>
                <c:pt idx="9">
                  <c:v>1.5</c:v>
                </c:pt>
                <c:pt idx="10">
                  <c:v>1.67</c:v>
                </c:pt>
                <c:pt idx="11">
                  <c:v>1.83</c:v>
                </c:pt>
                <c:pt idx="12">
                  <c:v>2</c:v>
                </c:pt>
                <c:pt idx="13">
                  <c:v>2.17</c:v>
                </c:pt>
                <c:pt idx="14">
                  <c:v>2.33</c:v>
                </c:pt>
                <c:pt idx="15">
                  <c:v>2.5</c:v>
                </c:pt>
                <c:pt idx="16">
                  <c:v>2.67</c:v>
                </c:pt>
                <c:pt idx="17">
                  <c:v>2.83</c:v>
                </c:pt>
                <c:pt idx="18">
                  <c:v>3</c:v>
                </c:pt>
                <c:pt idx="19">
                  <c:v>3.17</c:v>
                </c:pt>
                <c:pt idx="20">
                  <c:v>3.33</c:v>
                </c:pt>
                <c:pt idx="21">
                  <c:v>3.5</c:v>
                </c:pt>
                <c:pt idx="22">
                  <c:v>3.67</c:v>
                </c:pt>
                <c:pt idx="23">
                  <c:v>3.83</c:v>
                </c:pt>
                <c:pt idx="24">
                  <c:v>4</c:v>
                </c:pt>
                <c:pt idx="25">
                  <c:v>4.17</c:v>
                </c:pt>
                <c:pt idx="26">
                  <c:v>4.33</c:v>
                </c:pt>
                <c:pt idx="27">
                  <c:v>4.5</c:v>
                </c:pt>
                <c:pt idx="28">
                  <c:v>4.67</c:v>
                </c:pt>
                <c:pt idx="29">
                  <c:v>4.83</c:v>
                </c:pt>
                <c:pt idx="30">
                  <c:v>5</c:v>
                </c:pt>
                <c:pt idx="31">
                  <c:v>5.17</c:v>
                </c:pt>
                <c:pt idx="32">
                  <c:v>5.33</c:v>
                </c:pt>
                <c:pt idx="33">
                  <c:v>5.5</c:v>
                </c:pt>
                <c:pt idx="34">
                  <c:v>5.67</c:v>
                </c:pt>
                <c:pt idx="35">
                  <c:v>5.83</c:v>
                </c:pt>
                <c:pt idx="36">
                  <c:v>6</c:v>
                </c:pt>
                <c:pt idx="37">
                  <c:v>6.17</c:v>
                </c:pt>
                <c:pt idx="38">
                  <c:v>6.33</c:v>
                </c:pt>
                <c:pt idx="39">
                  <c:v>6.5</c:v>
                </c:pt>
                <c:pt idx="40">
                  <c:v>6.67</c:v>
                </c:pt>
                <c:pt idx="41">
                  <c:v>6.83</c:v>
                </c:pt>
                <c:pt idx="42">
                  <c:v>7</c:v>
                </c:pt>
                <c:pt idx="43">
                  <c:v>7.17</c:v>
                </c:pt>
                <c:pt idx="44">
                  <c:v>7.33</c:v>
                </c:pt>
                <c:pt idx="45">
                  <c:v>7.5</c:v>
                </c:pt>
                <c:pt idx="46">
                  <c:v>7.67</c:v>
                </c:pt>
                <c:pt idx="47">
                  <c:v>7.83</c:v>
                </c:pt>
                <c:pt idx="48">
                  <c:v>8</c:v>
                </c:pt>
                <c:pt idx="49">
                  <c:v>8.17</c:v>
                </c:pt>
                <c:pt idx="50">
                  <c:v>8.33</c:v>
                </c:pt>
                <c:pt idx="51">
                  <c:v>8.5</c:v>
                </c:pt>
                <c:pt idx="52">
                  <c:v>8.67</c:v>
                </c:pt>
                <c:pt idx="53">
                  <c:v>8.83</c:v>
                </c:pt>
                <c:pt idx="54">
                  <c:v>9</c:v>
                </c:pt>
                <c:pt idx="55">
                  <c:v>9.17</c:v>
                </c:pt>
                <c:pt idx="56">
                  <c:v>9.33</c:v>
                </c:pt>
                <c:pt idx="57">
                  <c:v>9.5</c:v>
                </c:pt>
                <c:pt idx="58">
                  <c:v>9.67</c:v>
                </c:pt>
                <c:pt idx="59">
                  <c:v>9.83</c:v>
                </c:pt>
                <c:pt idx="60">
                  <c:v>10</c:v>
                </c:pt>
                <c:pt idx="61">
                  <c:v>10.17</c:v>
                </c:pt>
                <c:pt idx="62">
                  <c:v>10.33</c:v>
                </c:pt>
                <c:pt idx="63">
                  <c:v>10.5</c:v>
                </c:pt>
                <c:pt idx="64">
                  <c:v>10.67</c:v>
                </c:pt>
                <c:pt idx="65">
                  <c:v>10.83</c:v>
                </c:pt>
                <c:pt idx="66">
                  <c:v>11</c:v>
                </c:pt>
                <c:pt idx="67">
                  <c:v>11.17</c:v>
                </c:pt>
                <c:pt idx="68">
                  <c:v>11.33</c:v>
                </c:pt>
                <c:pt idx="69">
                  <c:v>11.5</c:v>
                </c:pt>
                <c:pt idx="70">
                  <c:v>11.67</c:v>
                </c:pt>
                <c:pt idx="71">
                  <c:v>11.83</c:v>
                </c:pt>
                <c:pt idx="72">
                  <c:v>12</c:v>
                </c:pt>
                <c:pt idx="73">
                  <c:v>12.17</c:v>
                </c:pt>
                <c:pt idx="74">
                  <c:v>12.33</c:v>
                </c:pt>
                <c:pt idx="75">
                  <c:v>12.5</c:v>
                </c:pt>
                <c:pt idx="76">
                  <c:v>12.67</c:v>
                </c:pt>
                <c:pt idx="77">
                  <c:v>12.83</c:v>
                </c:pt>
                <c:pt idx="78">
                  <c:v>13</c:v>
                </c:pt>
                <c:pt idx="79">
                  <c:v>13.17</c:v>
                </c:pt>
                <c:pt idx="80">
                  <c:v>13.33</c:v>
                </c:pt>
                <c:pt idx="81">
                  <c:v>13.5</c:v>
                </c:pt>
                <c:pt idx="82">
                  <c:v>13.67</c:v>
                </c:pt>
                <c:pt idx="83">
                  <c:v>13.83</c:v>
                </c:pt>
                <c:pt idx="84">
                  <c:v>14</c:v>
                </c:pt>
                <c:pt idx="85">
                  <c:v>14.17</c:v>
                </c:pt>
                <c:pt idx="86">
                  <c:v>14.33</c:v>
                </c:pt>
                <c:pt idx="87">
                  <c:v>14.5</c:v>
                </c:pt>
                <c:pt idx="88">
                  <c:v>14.67</c:v>
                </c:pt>
                <c:pt idx="89">
                  <c:v>14.83</c:v>
                </c:pt>
                <c:pt idx="90">
                  <c:v>15</c:v>
                </c:pt>
                <c:pt idx="91">
                  <c:v>15.17</c:v>
                </c:pt>
                <c:pt idx="92">
                  <c:v>15.33</c:v>
                </c:pt>
                <c:pt idx="93">
                  <c:v>15.5</c:v>
                </c:pt>
                <c:pt idx="94">
                  <c:v>15.67</c:v>
                </c:pt>
                <c:pt idx="95">
                  <c:v>15.83</c:v>
                </c:pt>
                <c:pt idx="96">
                  <c:v>16</c:v>
                </c:pt>
                <c:pt idx="97">
                  <c:v>16.170000000000002</c:v>
                </c:pt>
                <c:pt idx="98">
                  <c:v>16.329999999999998</c:v>
                </c:pt>
                <c:pt idx="99">
                  <c:v>16.5</c:v>
                </c:pt>
                <c:pt idx="100">
                  <c:v>16.670000000000002</c:v>
                </c:pt>
                <c:pt idx="101">
                  <c:v>16.829999999999998</c:v>
                </c:pt>
                <c:pt idx="102">
                  <c:v>17</c:v>
                </c:pt>
                <c:pt idx="103">
                  <c:v>17.170000000000002</c:v>
                </c:pt>
                <c:pt idx="104">
                  <c:v>17.329999999999998</c:v>
                </c:pt>
                <c:pt idx="105">
                  <c:v>17.5</c:v>
                </c:pt>
                <c:pt idx="106">
                  <c:v>17.670000000000002</c:v>
                </c:pt>
                <c:pt idx="107">
                  <c:v>17.829999999999998</c:v>
                </c:pt>
                <c:pt idx="108">
                  <c:v>18</c:v>
                </c:pt>
                <c:pt idx="109">
                  <c:v>18.170000000000002</c:v>
                </c:pt>
                <c:pt idx="110">
                  <c:v>18.329999999999998</c:v>
                </c:pt>
                <c:pt idx="111">
                  <c:v>18.5</c:v>
                </c:pt>
                <c:pt idx="112">
                  <c:v>18.670000000000002</c:v>
                </c:pt>
                <c:pt idx="113">
                  <c:v>18.829999999999998</c:v>
                </c:pt>
                <c:pt idx="114">
                  <c:v>19</c:v>
                </c:pt>
                <c:pt idx="115">
                  <c:v>19.170000000000002</c:v>
                </c:pt>
                <c:pt idx="116">
                  <c:v>19.329999999999998</c:v>
                </c:pt>
                <c:pt idx="117">
                  <c:v>19.5</c:v>
                </c:pt>
                <c:pt idx="118">
                  <c:v>19.670000000000002</c:v>
                </c:pt>
                <c:pt idx="119">
                  <c:v>19.829999999999998</c:v>
                </c:pt>
                <c:pt idx="120">
                  <c:v>20</c:v>
                </c:pt>
                <c:pt idx="121">
                  <c:v>20.170000000000002</c:v>
                </c:pt>
                <c:pt idx="122">
                  <c:v>20.329999999999998</c:v>
                </c:pt>
                <c:pt idx="123">
                  <c:v>20.5</c:v>
                </c:pt>
                <c:pt idx="124">
                  <c:v>20.67</c:v>
                </c:pt>
                <c:pt idx="125">
                  <c:v>20.83</c:v>
                </c:pt>
                <c:pt idx="126">
                  <c:v>21</c:v>
                </c:pt>
                <c:pt idx="127">
                  <c:v>21.17</c:v>
                </c:pt>
                <c:pt idx="128">
                  <c:v>21.33</c:v>
                </c:pt>
                <c:pt idx="129">
                  <c:v>21.5</c:v>
                </c:pt>
                <c:pt idx="130">
                  <c:v>21.67</c:v>
                </c:pt>
                <c:pt idx="131">
                  <c:v>21.83</c:v>
                </c:pt>
                <c:pt idx="132">
                  <c:v>22</c:v>
                </c:pt>
                <c:pt idx="133">
                  <c:v>22.17</c:v>
                </c:pt>
                <c:pt idx="134">
                  <c:v>22.33</c:v>
                </c:pt>
                <c:pt idx="135">
                  <c:v>22.5</c:v>
                </c:pt>
                <c:pt idx="136">
                  <c:v>22.67</c:v>
                </c:pt>
                <c:pt idx="137">
                  <c:v>22.83</c:v>
                </c:pt>
                <c:pt idx="138">
                  <c:v>23</c:v>
                </c:pt>
                <c:pt idx="139">
                  <c:v>23.17</c:v>
                </c:pt>
                <c:pt idx="140">
                  <c:v>23.33</c:v>
                </c:pt>
                <c:pt idx="141">
                  <c:v>23.5</c:v>
                </c:pt>
                <c:pt idx="142">
                  <c:v>23.67</c:v>
                </c:pt>
                <c:pt idx="143">
                  <c:v>23.83</c:v>
                </c:pt>
                <c:pt idx="144">
                  <c:v>24</c:v>
                </c:pt>
                <c:pt idx="145">
                  <c:v>24.17</c:v>
                </c:pt>
                <c:pt idx="146">
                  <c:v>24.33</c:v>
                </c:pt>
                <c:pt idx="147">
                  <c:v>24.5</c:v>
                </c:pt>
                <c:pt idx="148">
                  <c:v>24.67</c:v>
                </c:pt>
                <c:pt idx="149">
                  <c:v>24.83</c:v>
                </c:pt>
                <c:pt idx="150">
                  <c:v>25</c:v>
                </c:pt>
                <c:pt idx="151">
                  <c:v>25.17</c:v>
                </c:pt>
                <c:pt idx="152">
                  <c:v>25.33</c:v>
                </c:pt>
                <c:pt idx="153">
                  <c:v>25.5</c:v>
                </c:pt>
                <c:pt idx="154">
                  <c:v>25.67</c:v>
                </c:pt>
                <c:pt idx="155">
                  <c:v>25.83</c:v>
                </c:pt>
                <c:pt idx="156">
                  <c:v>26</c:v>
                </c:pt>
                <c:pt idx="157">
                  <c:v>26.17</c:v>
                </c:pt>
                <c:pt idx="158">
                  <c:v>26.33</c:v>
                </c:pt>
                <c:pt idx="159">
                  <c:v>26.5</c:v>
                </c:pt>
                <c:pt idx="160">
                  <c:v>26.67</c:v>
                </c:pt>
                <c:pt idx="161">
                  <c:v>26.83</c:v>
                </c:pt>
                <c:pt idx="162">
                  <c:v>27</c:v>
                </c:pt>
                <c:pt idx="163">
                  <c:v>27.17</c:v>
                </c:pt>
                <c:pt idx="164">
                  <c:v>27.33</c:v>
                </c:pt>
                <c:pt idx="165">
                  <c:v>27.5</c:v>
                </c:pt>
                <c:pt idx="166">
                  <c:v>27.67</c:v>
                </c:pt>
                <c:pt idx="167">
                  <c:v>27.83</c:v>
                </c:pt>
                <c:pt idx="168">
                  <c:v>28</c:v>
                </c:pt>
                <c:pt idx="169">
                  <c:v>28.17</c:v>
                </c:pt>
                <c:pt idx="170">
                  <c:v>28.33</c:v>
                </c:pt>
                <c:pt idx="171">
                  <c:v>28.5</c:v>
                </c:pt>
                <c:pt idx="172">
                  <c:v>28.67</c:v>
                </c:pt>
                <c:pt idx="173">
                  <c:v>28.83</c:v>
                </c:pt>
                <c:pt idx="174">
                  <c:v>29</c:v>
                </c:pt>
                <c:pt idx="175">
                  <c:v>29.17</c:v>
                </c:pt>
                <c:pt idx="176">
                  <c:v>29.33</c:v>
                </c:pt>
                <c:pt idx="177">
                  <c:v>29.5</c:v>
                </c:pt>
                <c:pt idx="178">
                  <c:v>29.67</c:v>
                </c:pt>
                <c:pt idx="179">
                  <c:v>29.83</c:v>
                </c:pt>
                <c:pt idx="180">
                  <c:v>30</c:v>
                </c:pt>
                <c:pt idx="181">
                  <c:v>30.17</c:v>
                </c:pt>
                <c:pt idx="182">
                  <c:v>30.33</c:v>
                </c:pt>
                <c:pt idx="183">
                  <c:v>30.5</c:v>
                </c:pt>
                <c:pt idx="184">
                  <c:v>30.67</c:v>
                </c:pt>
                <c:pt idx="185">
                  <c:v>30.83</c:v>
                </c:pt>
                <c:pt idx="186">
                  <c:v>31</c:v>
                </c:pt>
                <c:pt idx="187">
                  <c:v>31.17</c:v>
                </c:pt>
                <c:pt idx="188">
                  <c:v>31.33</c:v>
                </c:pt>
                <c:pt idx="189">
                  <c:v>31.5</c:v>
                </c:pt>
                <c:pt idx="190">
                  <c:v>31.67</c:v>
                </c:pt>
                <c:pt idx="191">
                  <c:v>31.83</c:v>
                </c:pt>
                <c:pt idx="192">
                  <c:v>32</c:v>
                </c:pt>
                <c:pt idx="193">
                  <c:v>32.17</c:v>
                </c:pt>
                <c:pt idx="194">
                  <c:v>32.33</c:v>
                </c:pt>
                <c:pt idx="195">
                  <c:v>32.5</c:v>
                </c:pt>
                <c:pt idx="196">
                  <c:v>32.67</c:v>
                </c:pt>
                <c:pt idx="197">
                  <c:v>32.83</c:v>
                </c:pt>
                <c:pt idx="198">
                  <c:v>33</c:v>
                </c:pt>
                <c:pt idx="199">
                  <c:v>33.17</c:v>
                </c:pt>
                <c:pt idx="200">
                  <c:v>33.33</c:v>
                </c:pt>
                <c:pt idx="201">
                  <c:v>33.5</c:v>
                </c:pt>
                <c:pt idx="202">
                  <c:v>33.67</c:v>
                </c:pt>
                <c:pt idx="203">
                  <c:v>33.83</c:v>
                </c:pt>
                <c:pt idx="204">
                  <c:v>34</c:v>
                </c:pt>
                <c:pt idx="205">
                  <c:v>34.17</c:v>
                </c:pt>
                <c:pt idx="206">
                  <c:v>34.33</c:v>
                </c:pt>
                <c:pt idx="207">
                  <c:v>34.5</c:v>
                </c:pt>
                <c:pt idx="208">
                  <c:v>34.67</c:v>
                </c:pt>
                <c:pt idx="209">
                  <c:v>34.83</c:v>
                </c:pt>
                <c:pt idx="210">
                  <c:v>35</c:v>
                </c:pt>
                <c:pt idx="211">
                  <c:v>35.17</c:v>
                </c:pt>
                <c:pt idx="212">
                  <c:v>35.33</c:v>
                </c:pt>
                <c:pt idx="213">
                  <c:v>35.5</c:v>
                </c:pt>
                <c:pt idx="214">
                  <c:v>35.67</c:v>
                </c:pt>
                <c:pt idx="215">
                  <c:v>35.83</c:v>
                </c:pt>
                <c:pt idx="216">
                  <c:v>36</c:v>
                </c:pt>
                <c:pt idx="217">
                  <c:v>36.17</c:v>
                </c:pt>
                <c:pt idx="218">
                  <c:v>36.33</c:v>
                </c:pt>
                <c:pt idx="219">
                  <c:v>36.5</c:v>
                </c:pt>
                <c:pt idx="220">
                  <c:v>36.67</c:v>
                </c:pt>
                <c:pt idx="221">
                  <c:v>36.83</c:v>
                </c:pt>
                <c:pt idx="222">
                  <c:v>37</c:v>
                </c:pt>
                <c:pt idx="223">
                  <c:v>37.17</c:v>
                </c:pt>
                <c:pt idx="224">
                  <c:v>37.33</c:v>
                </c:pt>
                <c:pt idx="225">
                  <c:v>37.5</c:v>
                </c:pt>
                <c:pt idx="226">
                  <c:v>37.67</c:v>
                </c:pt>
                <c:pt idx="227">
                  <c:v>37.83</c:v>
                </c:pt>
                <c:pt idx="228">
                  <c:v>38</c:v>
                </c:pt>
                <c:pt idx="229">
                  <c:v>38.17</c:v>
                </c:pt>
                <c:pt idx="230">
                  <c:v>38.33</c:v>
                </c:pt>
                <c:pt idx="231">
                  <c:v>38.5</c:v>
                </c:pt>
                <c:pt idx="232">
                  <c:v>38.67</c:v>
                </c:pt>
                <c:pt idx="233">
                  <c:v>38.83</c:v>
                </c:pt>
                <c:pt idx="234">
                  <c:v>39</c:v>
                </c:pt>
                <c:pt idx="235">
                  <c:v>39.17</c:v>
                </c:pt>
                <c:pt idx="236">
                  <c:v>39.33</c:v>
                </c:pt>
                <c:pt idx="237">
                  <c:v>39.5</c:v>
                </c:pt>
                <c:pt idx="238">
                  <c:v>39.67</c:v>
                </c:pt>
                <c:pt idx="239">
                  <c:v>39.83</c:v>
                </c:pt>
                <c:pt idx="240">
                  <c:v>40</c:v>
                </c:pt>
                <c:pt idx="241">
                  <c:v>40.17</c:v>
                </c:pt>
                <c:pt idx="242">
                  <c:v>40.33</c:v>
                </c:pt>
                <c:pt idx="243">
                  <c:v>40.5</c:v>
                </c:pt>
                <c:pt idx="244">
                  <c:v>40.67</c:v>
                </c:pt>
                <c:pt idx="245">
                  <c:v>40.83</c:v>
                </c:pt>
                <c:pt idx="246">
                  <c:v>41</c:v>
                </c:pt>
                <c:pt idx="247">
                  <c:v>41.17</c:v>
                </c:pt>
                <c:pt idx="248">
                  <c:v>41.33</c:v>
                </c:pt>
                <c:pt idx="249">
                  <c:v>41.5</c:v>
                </c:pt>
                <c:pt idx="250">
                  <c:v>41.67</c:v>
                </c:pt>
                <c:pt idx="251">
                  <c:v>41.83</c:v>
                </c:pt>
                <c:pt idx="252">
                  <c:v>42</c:v>
                </c:pt>
                <c:pt idx="253">
                  <c:v>42.17</c:v>
                </c:pt>
                <c:pt idx="254">
                  <c:v>42.33</c:v>
                </c:pt>
                <c:pt idx="255">
                  <c:v>42.5</c:v>
                </c:pt>
                <c:pt idx="256">
                  <c:v>42.67</c:v>
                </c:pt>
                <c:pt idx="257">
                  <c:v>42.83</c:v>
                </c:pt>
                <c:pt idx="258">
                  <c:v>43</c:v>
                </c:pt>
                <c:pt idx="259">
                  <c:v>43.17</c:v>
                </c:pt>
                <c:pt idx="260">
                  <c:v>43.33</c:v>
                </c:pt>
                <c:pt idx="261">
                  <c:v>43.5</c:v>
                </c:pt>
                <c:pt idx="262">
                  <c:v>43.67</c:v>
                </c:pt>
                <c:pt idx="263">
                  <c:v>43.83</c:v>
                </c:pt>
                <c:pt idx="264">
                  <c:v>44</c:v>
                </c:pt>
                <c:pt idx="265">
                  <c:v>44.17</c:v>
                </c:pt>
                <c:pt idx="266">
                  <c:v>44.33</c:v>
                </c:pt>
                <c:pt idx="267">
                  <c:v>44.5</c:v>
                </c:pt>
                <c:pt idx="268">
                  <c:v>44.67</c:v>
                </c:pt>
                <c:pt idx="269">
                  <c:v>44.83</c:v>
                </c:pt>
                <c:pt idx="270">
                  <c:v>45</c:v>
                </c:pt>
                <c:pt idx="271">
                  <c:v>45.17</c:v>
                </c:pt>
                <c:pt idx="272">
                  <c:v>45.33</c:v>
                </c:pt>
                <c:pt idx="273">
                  <c:v>45.5</c:v>
                </c:pt>
                <c:pt idx="274">
                  <c:v>45.67</c:v>
                </c:pt>
                <c:pt idx="275">
                  <c:v>45.83</c:v>
                </c:pt>
                <c:pt idx="276">
                  <c:v>46</c:v>
                </c:pt>
                <c:pt idx="277">
                  <c:v>46.17</c:v>
                </c:pt>
                <c:pt idx="278">
                  <c:v>46.33</c:v>
                </c:pt>
                <c:pt idx="279">
                  <c:v>46.5</c:v>
                </c:pt>
                <c:pt idx="280">
                  <c:v>46.67</c:v>
                </c:pt>
                <c:pt idx="281">
                  <c:v>46.83</c:v>
                </c:pt>
                <c:pt idx="282">
                  <c:v>47</c:v>
                </c:pt>
                <c:pt idx="283">
                  <c:v>47.17</c:v>
                </c:pt>
                <c:pt idx="284">
                  <c:v>47.33</c:v>
                </c:pt>
                <c:pt idx="285">
                  <c:v>47.5</c:v>
                </c:pt>
                <c:pt idx="286">
                  <c:v>47.67</c:v>
                </c:pt>
                <c:pt idx="287">
                  <c:v>47.83</c:v>
                </c:pt>
                <c:pt idx="288">
                  <c:v>48</c:v>
                </c:pt>
                <c:pt idx="289">
                  <c:v>48.17</c:v>
                </c:pt>
                <c:pt idx="290">
                  <c:v>48.33</c:v>
                </c:pt>
                <c:pt idx="291">
                  <c:v>48.5</c:v>
                </c:pt>
                <c:pt idx="292">
                  <c:v>48.67</c:v>
                </c:pt>
                <c:pt idx="293" formatCode="0.00">
                  <c:v>48.83</c:v>
                </c:pt>
                <c:pt idx="294" formatCode="0.00">
                  <c:v>49</c:v>
                </c:pt>
                <c:pt idx="295" formatCode="0.00">
                  <c:v>49.17</c:v>
                </c:pt>
                <c:pt idx="296" formatCode="0.00">
                  <c:v>49.33</c:v>
                </c:pt>
                <c:pt idx="297" formatCode="0.00">
                  <c:v>49.5</c:v>
                </c:pt>
                <c:pt idx="298" formatCode="0.00">
                  <c:v>49.67</c:v>
                </c:pt>
                <c:pt idx="299" formatCode="0.00">
                  <c:v>49.83</c:v>
                </c:pt>
                <c:pt idx="300" formatCode="0.00">
                  <c:v>50</c:v>
                </c:pt>
                <c:pt idx="301" formatCode="0.00">
                  <c:v>50.17</c:v>
                </c:pt>
                <c:pt idx="302" formatCode="0.00">
                  <c:v>50.33</c:v>
                </c:pt>
                <c:pt idx="303" formatCode="0.00">
                  <c:v>50.5</c:v>
                </c:pt>
                <c:pt idx="304" formatCode="0.00">
                  <c:v>50.67</c:v>
                </c:pt>
                <c:pt idx="305" formatCode="0.00">
                  <c:v>50.83</c:v>
                </c:pt>
                <c:pt idx="306" formatCode="0.00">
                  <c:v>51</c:v>
                </c:pt>
                <c:pt idx="307" formatCode="0.00">
                  <c:v>51.17</c:v>
                </c:pt>
                <c:pt idx="308" formatCode="0.00">
                  <c:v>51.33</c:v>
                </c:pt>
                <c:pt idx="309" formatCode="0.00">
                  <c:v>51.5</c:v>
                </c:pt>
                <c:pt idx="310" formatCode="0.00">
                  <c:v>51.67</c:v>
                </c:pt>
                <c:pt idx="311" formatCode="0.00">
                  <c:v>51.83</c:v>
                </c:pt>
                <c:pt idx="312" formatCode="0.00">
                  <c:v>52</c:v>
                </c:pt>
                <c:pt idx="313" formatCode="0.00">
                  <c:v>52.17</c:v>
                </c:pt>
                <c:pt idx="314" formatCode="0.00">
                  <c:v>52.33</c:v>
                </c:pt>
                <c:pt idx="315" formatCode="0.00">
                  <c:v>52.5</c:v>
                </c:pt>
                <c:pt idx="316" formatCode="0.00">
                  <c:v>52.67</c:v>
                </c:pt>
                <c:pt idx="317" formatCode="0.00">
                  <c:v>52.83</c:v>
                </c:pt>
                <c:pt idx="318" formatCode="0.00">
                  <c:v>53</c:v>
                </c:pt>
                <c:pt idx="319" formatCode="0.00">
                  <c:v>53.17</c:v>
                </c:pt>
                <c:pt idx="320" formatCode="0.00">
                  <c:v>53.33</c:v>
                </c:pt>
                <c:pt idx="321" formatCode="0.00">
                  <c:v>53.5</c:v>
                </c:pt>
                <c:pt idx="322" formatCode="0.00">
                  <c:v>53.67</c:v>
                </c:pt>
                <c:pt idx="323" formatCode="0.00">
                  <c:v>53.83</c:v>
                </c:pt>
                <c:pt idx="324" formatCode="0.00">
                  <c:v>54</c:v>
                </c:pt>
                <c:pt idx="325" formatCode="0.00">
                  <c:v>54.17</c:v>
                </c:pt>
                <c:pt idx="326" formatCode="0.00">
                  <c:v>54.33</c:v>
                </c:pt>
                <c:pt idx="327" formatCode="0.00">
                  <c:v>54.5</c:v>
                </c:pt>
                <c:pt idx="328" formatCode="0.00">
                  <c:v>54.67</c:v>
                </c:pt>
                <c:pt idx="329" formatCode="0.00">
                  <c:v>54.83</c:v>
                </c:pt>
                <c:pt idx="330" formatCode="0.00">
                  <c:v>55</c:v>
                </c:pt>
                <c:pt idx="331" formatCode="0.00">
                  <c:v>55.17</c:v>
                </c:pt>
                <c:pt idx="332" formatCode="0.00">
                  <c:v>55.33</c:v>
                </c:pt>
                <c:pt idx="333" formatCode="0.00">
                  <c:v>55.5</c:v>
                </c:pt>
                <c:pt idx="334" formatCode="0.00">
                  <c:v>55.67</c:v>
                </c:pt>
                <c:pt idx="335" formatCode="0.00">
                  <c:v>55.83</c:v>
                </c:pt>
                <c:pt idx="336" formatCode="0.00">
                  <c:v>56</c:v>
                </c:pt>
                <c:pt idx="337" formatCode="0.00">
                  <c:v>56.17</c:v>
                </c:pt>
                <c:pt idx="338" formatCode="0.00">
                  <c:v>56.33</c:v>
                </c:pt>
                <c:pt idx="339" formatCode="0.00">
                  <c:v>56.5</c:v>
                </c:pt>
                <c:pt idx="340" formatCode="0.00">
                  <c:v>56.67</c:v>
                </c:pt>
                <c:pt idx="341" formatCode="0.00">
                  <c:v>56.83</c:v>
                </c:pt>
                <c:pt idx="342" formatCode="0.00">
                  <c:v>57</c:v>
                </c:pt>
                <c:pt idx="343" formatCode="0.00">
                  <c:v>57.17</c:v>
                </c:pt>
                <c:pt idx="344" formatCode="0.00">
                  <c:v>57.33</c:v>
                </c:pt>
                <c:pt idx="345" formatCode="0.00">
                  <c:v>57.5</c:v>
                </c:pt>
                <c:pt idx="346" formatCode="0.00">
                  <c:v>57.67</c:v>
                </c:pt>
                <c:pt idx="347" formatCode="0.00">
                  <c:v>57.83</c:v>
                </c:pt>
                <c:pt idx="348" formatCode="0.00">
                  <c:v>58</c:v>
                </c:pt>
                <c:pt idx="349" formatCode="0.00">
                  <c:v>58.17</c:v>
                </c:pt>
                <c:pt idx="350" formatCode="0.00">
                  <c:v>58.33</c:v>
                </c:pt>
                <c:pt idx="351" formatCode="0.00">
                  <c:v>58.5</c:v>
                </c:pt>
                <c:pt idx="352" formatCode="0.00">
                  <c:v>58.67</c:v>
                </c:pt>
                <c:pt idx="353" formatCode="0.00">
                  <c:v>58.83</c:v>
                </c:pt>
                <c:pt idx="354" formatCode="0.00">
                  <c:v>59</c:v>
                </c:pt>
                <c:pt idx="355" formatCode="0.00">
                  <c:v>59.17</c:v>
                </c:pt>
                <c:pt idx="356" formatCode="0.00">
                  <c:v>59.33</c:v>
                </c:pt>
                <c:pt idx="357" formatCode="0.00">
                  <c:v>59.5</c:v>
                </c:pt>
                <c:pt idx="358" formatCode="0.00">
                  <c:v>59.67</c:v>
                </c:pt>
                <c:pt idx="359" formatCode="0.00">
                  <c:v>59.83</c:v>
                </c:pt>
                <c:pt idx="360" formatCode="0.00">
                  <c:v>60</c:v>
                </c:pt>
                <c:pt idx="361" formatCode="0.00">
                  <c:v>60.17</c:v>
                </c:pt>
                <c:pt idx="362" formatCode="0.00">
                  <c:v>60.33</c:v>
                </c:pt>
                <c:pt idx="363" formatCode="0.00">
                  <c:v>60.5</c:v>
                </c:pt>
                <c:pt idx="364" formatCode="0.00">
                  <c:v>60.67</c:v>
                </c:pt>
                <c:pt idx="365" formatCode="0.00">
                  <c:v>60.83</c:v>
                </c:pt>
                <c:pt idx="366" formatCode="0.00">
                  <c:v>61</c:v>
                </c:pt>
                <c:pt idx="367" formatCode="0.00">
                  <c:v>61.17</c:v>
                </c:pt>
                <c:pt idx="368" formatCode="0.00">
                  <c:v>61.33</c:v>
                </c:pt>
                <c:pt idx="369" formatCode="0.00">
                  <c:v>61.5</c:v>
                </c:pt>
                <c:pt idx="370" formatCode="0.00">
                  <c:v>61.67</c:v>
                </c:pt>
                <c:pt idx="371" formatCode="0.00">
                  <c:v>61.83</c:v>
                </c:pt>
                <c:pt idx="372" formatCode="0.00">
                  <c:v>62</c:v>
                </c:pt>
                <c:pt idx="373" formatCode="0.00">
                  <c:v>62.17</c:v>
                </c:pt>
                <c:pt idx="374" formatCode="0.00">
                  <c:v>62.33</c:v>
                </c:pt>
                <c:pt idx="375" formatCode="0.00">
                  <c:v>62.5</c:v>
                </c:pt>
                <c:pt idx="376" formatCode="0.00">
                  <c:v>62.67</c:v>
                </c:pt>
                <c:pt idx="377" formatCode="0.00">
                  <c:v>62.83</c:v>
                </c:pt>
                <c:pt idx="378" formatCode="0.00">
                  <c:v>63</c:v>
                </c:pt>
                <c:pt idx="379" formatCode="0.00">
                  <c:v>63.17</c:v>
                </c:pt>
                <c:pt idx="380" formatCode="0.00">
                  <c:v>63.33</c:v>
                </c:pt>
                <c:pt idx="381" formatCode="0.00">
                  <c:v>63.5</c:v>
                </c:pt>
                <c:pt idx="382" formatCode="0.00">
                  <c:v>63.67</c:v>
                </c:pt>
                <c:pt idx="383" formatCode="0.00">
                  <c:v>63.83</c:v>
                </c:pt>
                <c:pt idx="384" formatCode="0.00">
                  <c:v>64</c:v>
                </c:pt>
                <c:pt idx="385" formatCode="0.00">
                  <c:v>64.17</c:v>
                </c:pt>
                <c:pt idx="386" formatCode="0.00">
                  <c:v>64.33</c:v>
                </c:pt>
                <c:pt idx="387" formatCode="0.00">
                  <c:v>64.5</c:v>
                </c:pt>
                <c:pt idx="388" formatCode="0.00">
                  <c:v>64.67</c:v>
                </c:pt>
                <c:pt idx="389" formatCode="0.00">
                  <c:v>64.83</c:v>
                </c:pt>
                <c:pt idx="390" formatCode="0.00">
                  <c:v>65</c:v>
                </c:pt>
                <c:pt idx="391" formatCode="0.00">
                  <c:v>65.17</c:v>
                </c:pt>
                <c:pt idx="392" formatCode="0.00">
                  <c:v>65.33</c:v>
                </c:pt>
                <c:pt idx="393" formatCode="0.00">
                  <c:v>65.5</c:v>
                </c:pt>
                <c:pt idx="394" formatCode="0.00">
                  <c:v>65.67</c:v>
                </c:pt>
                <c:pt idx="395" formatCode="0.00">
                  <c:v>65.83</c:v>
                </c:pt>
                <c:pt idx="396" formatCode="0.00">
                  <c:v>66</c:v>
                </c:pt>
                <c:pt idx="397" formatCode="0.00">
                  <c:v>66.17</c:v>
                </c:pt>
                <c:pt idx="398" formatCode="0.00">
                  <c:v>66.33</c:v>
                </c:pt>
                <c:pt idx="399" formatCode="0.00">
                  <c:v>66.5</c:v>
                </c:pt>
                <c:pt idx="400" formatCode="0.00">
                  <c:v>66.67</c:v>
                </c:pt>
                <c:pt idx="401" formatCode="0.00">
                  <c:v>66.83</c:v>
                </c:pt>
                <c:pt idx="402" formatCode="0.00">
                  <c:v>67</c:v>
                </c:pt>
                <c:pt idx="403" formatCode="0.00">
                  <c:v>67.17</c:v>
                </c:pt>
                <c:pt idx="404" formatCode="0.00">
                  <c:v>67.33</c:v>
                </c:pt>
                <c:pt idx="405" formatCode="0.00">
                  <c:v>67.5</c:v>
                </c:pt>
                <c:pt idx="406" formatCode="0.00">
                  <c:v>67.67</c:v>
                </c:pt>
                <c:pt idx="407" formatCode="0.00">
                  <c:v>67.83</c:v>
                </c:pt>
                <c:pt idx="408" formatCode="0.00">
                  <c:v>68</c:v>
                </c:pt>
                <c:pt idx="409" formatCode="0.00">
                  <c:v>68.17</c:v>
                </c:pt>
                <c:pt idx="410" formatCode="0.00">
                  <c:v>68.33</c:v>
                </c:pt>
                <c:pt idx="411" formatCode="0.00">
                  <c:v>68.5</c:v>
                </c:pt>
                <c:pt idx="412" formatCode="0.00">
                  <c:v>68.67</c:v>
                </c:pt>
                <c:pt idx="413" formatCode="0.00">
                  <c:v>68.83</c:v>
                </c:pt>
                <c:pt idx="414" formatCode="0.00">
                  <c:v>69</c:v>
                </c:pt>
                <c:pt idx="415" formatCode="0.00">
                  <c:v>69.17</c:v>
                </c:pt>
                <c:pt idx="416" formatCode="0.00">
                  <c:v>69.33</c:v>
                </c:pt>
                <c:pt idx="417" formatCode="0.00">
                  <c:v>69.5</c:v>
                </c:pt>
                <c:pt idx="418" formatCode="0.00">
                  <c:v>69.67</c:v>
                </c:pt>
                <c:pt idx="419" formatCode="0.00">
                  <c:v>69.83</c:v>
                </c:pt>
                <c:pt idx="420" formatCode="0.00">
                  <c:v>70</c:v>
                </c:pt>
                <c:pt idx="421" formatCode="0.00">
                  <c:v>70.17</c:v>
                </c:pt>
                <c:pt idx="422" formatCode="0.00">
                  <c:v>70.33</c:v>
                </c:pt>
                <c:pt idx="423" formatCode="0.00">
                  <c:v>70.5</c:v>
                </c:pt>
                <c:pt idx="424" formatCode="0.00">
                  <c:v>70.67</c:v>
                </c:pt>
                <c:pt idx="425" formatCode="0.00">
                  <c:v>70.83</c:v>
                </c:pt>
                <c:pt idx="426" formatCode="0.00">
                  <c:v>71</c:v>
                </c:pt>
                <c:pt idx="427" formatCode="0.00">
                  <c:v>71.17</c:v>
                </c:pt>
                <c:pt idx="428" formatCode="0.00">
                  <c:v>71.33</c:v>
                </c:pt>
                <c:pt idx="429" formatCode="0.00">
                  <c:v>71.5</c:v>
                </c:pt>
                <c:pt idx="430" formatCode="0.00">
                  <c:v>71.67</c:v>
                </c:pt>
                <c:pt idx="431" formatCode="0.00">
                  <c:v>71.83</c:v>
                </c:pt>
                <c:pt idx="432" formatCode="0.00">
                  <c:v>72</c:v>
                </c:pt>
                <c:pt idx="433" formatCode="0.00">
                  <c:v>72.17</c:v>
                </c:pt>
                <c:pt idx="434" formatCode="0.00">
                  <c:v>72.33</c:v>
                </c:pt>
                <c:pt idx="435" formatCode="0.00">
                  <c:v>72.5</c:v>
                </c:pt>
                <c:pt idx="436" formatCode="0.00">
                  <c:v>72.67</c:v>
                </c:pt>
                <c:pt idx="437" formatCode="0.00">
                  <c:v>72.83</c:v>
                </c:pt>
                <c:pt idx="438" formatCode="0.00">
                  <c:v>73</c:v>
                </c:pt>
                <c:pt idx="439" formatCode="0.00">
                  <c:v>73.17</c:v>
                </c:pt>
                <c:pt idx="440" formatCode="0.00">
                  <c:v>73.33</c:v>
                </c:pt>
                <c:pt idx="441" formatCode="0.00">
                  <c:v>73.5</c:v>
                </c:pt>
                <c:pt idx="442" formatCode="0.00">
                  <c:v>73.67</c:v>
                </c:pt>
                <c:pt idx="443" formatCode="0.00">
                  <c:v>73.83</c:v>
                </c:pt>
                <c:pt idx="444" formatCode="0.00">
                  <c:v>74</c:v>
                </c:pt>
                <c:pt idx="445" formatCode="0.00">
                  <c:v>74.17</c:v>
                </c:pt>
                <c:pt idx="446" formatCode="0.00">
                  <c:v>74.33</c:v>
                </c:pt>
                <c:pt idx="447" formatCode="0.00">
                  <c:v>74.5</c:v>
                </c:pt>
                <c:pt idx="448" formatCode="0.00">
                  <c:v>74.67</c:v>
                </c:pt>
                <c:pt idx="449" formatCode="0.00">
                  <c:v>74.83</c:v>
                </c:pt>
                <c:pt idx="450" formatCode="0.00">
                  <c:v>75</c:v>
                </c:pt>
                <c:pt idx="451" formatCode="0.00">
                  <c:v>75.17</c:v>
                </c:pt>
                <c:pt idx="452" formatCode="0.00">
                  <c:v>75.33</c:v>
                </c:pt>
                <c:pt idx="453" formatCode="0.00">
                  <c:v>75.5</c:v>
                </c:pt>
                <c:pt idx="454" formatCode="0.00">
                  <c:v>75.67</c:v>
                </c:pt>
                <c:pt idx="455" formatCode="0.00">
                  <c:v>75.83</c:v>
                </c:pt>
                <c:pt idx="456" formatCode="0.00">
                  <c:v>76</c:v>
                </c:pt>
                <c:pt idx="457" formatCode="0.00">
                  <c:v>76.17</c:v>
                </c:pt>
                <c:pt idx="458" formatCode="0.00">
                  <c:v>76.33</c:v>
                </c:pt>
                <c:pt idx="459" formatCode="0.00">
                  <c:v>76.5</c:v>
                </c:pt>
                <c:pt idx="460" formatCode="0.00">
                  <c:v>76.67</c:v>
                </c:pt>
                <c:pt idx="461" formatCode="0.00">
                  <c:v>76.83</c:v>
                </c:pt>
                <c:pt idx="462" formatCode="0.00">
                  <c:v>77</c:v>
                </c:pt>
                <c:pt idx="463" formatCode="0.00">
                  <c:v>77.17</c:v>
                </c:pt>
                <c:pt idx="464" formatCode="0.00">
                  <c:v>77.33</c:v>
                </c:pt>
                <c:pt idx="465" formatCode="0.00">
                  <c:v>77.5</c:v>
                </c:pt>
                <c:pt idx="466" formatCode="0.00">
                  <c:v>77.67</c:v>
                </c:pt>
                <c:pt idx="467" formatCode="0.00">
                  <c:v>77.83</c:v>
                </c:pt>
                <c:pt idx="468" formatCode="0.00">
                  <c:v>78</c:v>
                </c:pt>
                <c:pt idx="469" formatCode="0.00">
                  <c:v>78.17</c:v>
                </c:pt>
                <c:pt idx="470" formatCode="0.00">
                  <c:v>78.33</c:v>
                </c:pt>
                <c:pt idx="471" formatCode="0.00">
                  <c:v>78.5</c:v>
                </c:pt>
                <c:pt idx="472" formatCode="0.00">
                  <c:v>78.67</c:v>
                </c:pt>
                <c:pt idx="473" formatCode="0.00">
                  <c:v>78.83</c:v>
                </c:pt>
                <c:pt idx="474" formatCode="0.00">
                  <c:v>79</c:v>
                </c:pt>
                <c:pt idx="475" formatCode="0.00">
                  <c:v>79.17</c:v>
                </c:pt>
                <c:pt idx="476" formatCode="0.00">
                  <c:v>79.33</c:v>
                </c:pt>
                <c:pt idx="477" formatCode="0.00">
                  <c:v>79.5</c:v>
                </c:pt>
                <c:pt idx="478" formatCode="0.00">
                  <c:v>79.67</c:v>
                </c:pt>
                <c:pt idx="479" formatCode="0.00">
                  <c:v>79.83</c:v>
                </c:pt>
                <c:pt idx="480" formatCode="0.00">
                  <c:v>80</c:v>
                </c:pt>
                <c:pt idx="481" formatCode="0.00">
                  <c:v>80.17</c:v>
                </c:pt>
                <c:pt idx="482" formatCode="0.00">
                  <c:v>80.33</c:v>
                </c:pt>
                <c:pt idx="483" formatCode="0.00">
                  <c:v>80.5</c:v>
                </c:pt>
                <c:pt idx="484" formatCode="0.00">
                  <c:v>80.67</c:v>
                </c:pt>
                <c:pt idx="485" formatCode="0.00">
                  <c:v>80.83</c:v>
                </c:pt>
                <c:pt idx="486" formatCode="0.00">
                  <c:v>81</c:v>
                </c:pt>
                <c:pt idx="487" formatCode="0.00">
                  <c:v>81.17</c:v>
                </c:pt>
                <c:pt idx="488" formatCode="0.00">
                  <c:v>81.33</c:v>
                </c:pt>
                <c:pt idx="489" formatCode="0.00">
                  <c:v>81.5</c:v>
                </c:pt>
                <c:pt idx="490" formatCode="0.00">
                  <c:v>81.67</c:v>
                </c:pt>
                <c:pt idx="491" formatCode="0.00">
                  <c:v>81.83</c:v>
                </c:pt>
                <c:pt idx="492" formatCode="0.00">
                  <c:v>82</c:v>
                </c:pt>
                <c:pt idx="493" formatCode="0.00">
                  <c:v>82.17</c:v>
                </c:pt>
                <c:pt idx="494" formatCode="0.00">
                  <c:v>82.33</c:v>
                </c:pt>
                <c:pt idx="495" formatCode="0.00">
                  <c:v>82.5</c:v>
                </c:pt>
                <c:pt idx="496" formatCode="0.00">
                  <c:v>82.67</c:v>
                </c:pt>
                <c:pt idx="497" formatCode="0.00">
                  <c:v>82.83</c:v>
                </c:pt>
                <c:pt idx="498" formatCode="0.00">
                  <c:v>83</c:v>
                </c:pt>
                <c:pt idx="499" formatCode="0.00">
                  <c:v>83.17</c:v>
                </c:pt>
                <c:pt idx="500" formatCode="0.00">
                  <c:v>83.33</c:v>
                </c:pt>
                <c:pt idx="501" formatCode="0.00">
                  <c:v>83.5</c:v>
                </c:pt>
                <c:pt idx="502" formatCode="0.00">
                  <c:v>83.67</c:v>
                </c:pt>
                <c:pt idx="503" formatCode="0.00">
                  <c:v>83.83</c:v>
                </c:pt>
                <c:pt idx="504" formatCode="0.00">
                  <c:v>84</c:v>
                </c:pt>
                <c:pt idx="505" formatCode="0.00">
                  <c:v>84.17</c:v>
                </c:pt>
                <c:pt idx="506" formatCode="0.00">
                  <c:v>84.33</c:v>
                </c:pt>
                <c:pt idx="507" formatCode="0.00">
                  <c:v>84.5</c:v>
                </c:pt>
                <c:pt idx="508" formatCode="0.00">
                  <c:v>84.67</c:v>
                </c:pt>
                <c:pt idx="509" formatCode="0.00">
                  <c:v>84.83</c:v>
                </c:pt>
                <c:pt idx="510" formatCode="0.00">
                  <c:v>85</c:v>
                </c:pt>
                <c:pt idx="511" formatCode="0.00">
                  <c:v>85.17</c:v>
                </c:pt>
                <c:pt idx="512" formatCode="0.00">
                  <c:v>85.33</c:v>
                </c:pt>
                <c:pt idx="513" formatCode="0.00">
                  <c:v>85.5</c:v>
                </c:pt>
                <c:pt idx="514" formatCode="0.00">
                  <c:v>85.67</c:v>
                </c:pt>
                <c:pt idx="515" formatCode="0.00">
                  <c:v>85.83</c:v>
                </c:pt>
                <c:pt idx="516" formatCode="0.00">
                  <c:v>86</c:v>
                </c:pt>
                <c:pt idx="517" formatCode="0.00">
                  <c:v>86.17</c:v>
                </c:pt>
                <c:pt idx="518" formatCode="0.00">
                  <c:v>86.33</c:v>
                </c:pt>
                <c:pt idx="519" formatCode="0.00">
                  <c:v>86.5</c:v>
                </c:pt>
                <c:pt idx="520" formatCode="0.00">
                  <c:v>86.67</c:v>
                </c:pt>
                <c:pt idx="521" formatCode="0.00">
                  <c:v>86.83</c:v>
                </c:pt>
                <c:pt idx="522" formatCode="0.00">
                  <c:v>87</c:v>
                </c:pt>
                <c:pt idx="523" formatCode="0.00">
                  <c:v>87.17</c:v>
                </c:pt>
                <c:pt idx="524" formatCode="0.00">
                  <c:v>87.33</c:v>
                </c:pt>
                <c:pt idx="525" formatCode="0.00">
                  <c:v>87.5</c:v>
                </c:pt>
                <c:pt idx="526" formatCode="0.00">
                  <c:v>87.67</c:v>
                </c:pt>
                <c:pt idx="527" formatCode="0.00">
                  <c:v>87.83</c:v>
                </c:pt>
                <c:pt idx="528" formatCode="0.00">
                  <c:v>88</c:v>
                </c:pt>
                <c:pt idx="529" formatCode="0.00">
                  <c:v>88.17</c:v>
                </c:pt>
                <c:pt idx="530" formatCode="0.00">
                  <c:v>88.33</c:v>
                </c:pt>
                <c:pt idx="531" formatCode="0.00">
                  <c:v>88.5</c:v>
                </c:pt>
                <c:pt idx="532" formatCode="0.00">
                  <c:v>88.67</c:v>
                </c:pt>
                <c:pt idx="533" formatCode="0.00">
                  <c:v>88.83</c:v>
                </c:pt>
                <c:pt idx="534" formatCode="0.00">
                  <c:v>89</c:v>
                </c:pt>
                <c:pt idx="535" formatCode="0.00">
                  <c:v>89.17</c:v>
                </c:pt>
                <c:pt idx="536" formatCode="0.00">
                  <c:v>89.33</c:v>
                </c:pt>
                <c:pt idx="537" formatCode="0.00">
                  <c:v>89.5</c:v>
                </c:pt>
                <c:pt idx="538" formatCode="0.00">
                  <c:v>89.67</c:v>
                </c:pt>
                <c:pt idx="539" formatCode="0.00">
                  <c:v>89.83</c:v>
                </c:pt>
                <c:pt idx="540" formatCode="0.00">
                  <c:v>90</c:v>
                </c:pt>
                <c:pt idx="541" formatCode="0.00">
                  <c:v>90.17</c:v>
                </c:pt>
                <c:pt idx="542" formatCode="0.00">
                  <c:v>90.33</c:v>
                </c:pt>
                <c:pt idx="543" formatCode="0.00">
                  <c:v>90.5</c:v>
                </c:pt>
                <c:pt idx="544" formatCode="0.00">
                  <c:v>90.67</c:v>
                </c:pt>
                <c:pt idx="545" formatCode="0.00">
                  <c:v>90.83</c:v>
                </c:pt>
                <c:pt idx="546" formatCode="0.00">
                  <c:v>91</c:v>
                </c:pt>
                <c:pt idx="547" formatCode="0.00">
                  <c:v>91.17</c:v>
                </c:pt>
                <c:pt idx="548" formatCode="0.00">
                  <c:v>91.33</c:v>
                </c:pt>
                <c:pt idx="549" formatCode="0.00">
                  <c:v>91.5</c:v>
                </c:pt>
                <c:pt idx="550" formatCode="0.00">
                  <c:v>91.67</c:v>
                </c:pt>
                <c:pt idx="551" formatCode="0.00">
                  <c:v>91.83</c:v>
                </c:pt>
                <c:pt idx="552" formatCode="0.00">
                  <c:v>92</c:v>
                </c:pt>
                <c:pt idx="553" formatCode="0.00">
                  <c:v>92.17</c:v>
                </c:pt>
                <c:pt idx="554" formatCode="0.00">
                  <c:v>92.33</c:v>
                </c:pt>
                <c:pt idx="555" formatCode="0.00">
                  <c:v>92.5</c:v>
                </c:pt>
                <c:pt idx="556" formatCode="0.00">
                  <c:v>92.67</c:v>
                </c:pt>
                <c:pt idx="557" formatCode="0.00">
                  <c:v>92.83</c:v>
                </c:pt>
                <c:pt idx="558" formatCode="0.00">
                  <c:v>93</c:v>
                </c:pt>
                <c:pt idx="559" formatCode="0.00">
                  <c:v>93.17</c:v>
                </c:pt>
                <c:pt idx="560" formatCode="0.00">
                  <c:v>93.33</c:v>
                </c:pt>
                <c:pt idx="561" formatCode="0.00">
                  <c:v>93.5</c:v>
                </c:pt>
                <c:pt idx="562" formatCode="0.00">
                  <c:v>93.67</c:v>
                </c:pt>
                <c:pt idx="563" formatCode="0.00">
                  <c:v>93.83</c:v>
                </c:pt>
                <c:pt idx="564" formatCode="0.00">
                  <c:v>94</c:v>
                </c:pt>
                <c:pt idx="565" formatCode="0.00">
                  <c:v>94.17</c:v>
                </c:pt>
                <c:pt idx="566" formatCode="0.00">
                  <c:v>94.33</c:v>
                </c:pt>
                <c:pt idx="567" formatCode="0.00">
                  <c:v>94.5</c:v>
                </c:pt>
                <c:pt idx="568" formatCode="0.00">
                  <c:v>94.67</c:v>
                </c:pt>
                <c:pt idx="569" formatCode="0.00">
                  <c:v>94.83</c:v>
                </c:pt>
                <c:pt idx="570" formatCode="0.00">
                  <c:v>95</c:v>
                </c:pt>
                <c:pt idx="571" formatCode="0.00">
                  <c:v>95.17</c:v>
                </c:pt>
                <c:pt idx="572" formatCode="0.00">
                  <c:v>95.33</c:v>
                </c:pt>
                <c:pt idx="573" formatCode="0.00">
                  <c:v>95.5</c:v>
                </c:pt>
                <c:pt idx="574" formatCode="0.00">
                  <c:v>95.67</c:v>
                </c:pt>
                <c:pt idx="575" formatCode="0.00">
                  <c:v>95.83</c:v>
                </c:pt>
                <c:pt idx="576" formatCode="0.00">
                  <c:v>96</c:v>
                </c:pt>
                <c:pt idx="577" formatCode="0.00">
                  <c:v>96.17</c:v>
                </c:pt>
                <c:pt idx="578" formatCode="0.00">
                  <c:v>96.33</c:v>
                </c:pt>
                <c:pt idx="579" formatCode="0.00">
                  <c:v>96.5</c:v>
                </c:pt>
                <c:pt idx="580" formatCode="0.00">
                  <c:v>96.67</c:v>
                </c:pt>
                <c:pt idx="581" formatCode="0.00">
                  <c:v>96.83</c:v>
                </c:pt>
                <c:pt idx="582" formatCode="0.00">
                  <c:v>97</c:v>
                </c:pt>
                <c:pt idx="583" formatCode="0.00">
                  <c:v>97.17</c:v>
                </c:pt>
                <c:pt idx="584" formatCode="0.00">
                  <c:v>97.33</c:v>
                </c:pt>
                <c:pt idx="585" formatCode="0.00">
                  <c:v>97.5</c:v>
                </c:pt>
                <c:pt idx="586" formatCode="0.00">
                  <c:v>97.67</c:v>
                </c:pt>
                <c:pt idx="587" formatCode="0.00">
                  <c:v>97.83</c:v>
                </c:pt>
                <c:pt idx="588" formatCode="0.00">
                  <c:v>98</c:v>
                </c:pt>
                <c:pt idx="589">
                  <c:v>98.17</c:v>
                </c:pt>
                <c:pt idx="590">
                  <c:v>98.33</c:v>
                </c:pt>
                <c:pt idx="591">
                  <c:v>98.5</c:v>
                </c:pt>
                <c:pt idx="592">
                  <c:v>98.67</c:v>
                </c:pt>
                <c:pt idx="593">
                  <c:v>98.83</c:v>
                </c:pt>
                <c:pt idx="594">
                  <c:v>99</c:v>
                </c:pt>
                <c:pt idx="595">
                  <c:v>99.17</c:v>
                </c:pt>
                <c:pt idx="596">
                  <c:v>99.33</c:v>
                </c:pt>
                <c:pt idx="597">
                  <c:v>99.5</c:v>
                </c:pt>
                <c:pt idx="598">
                  <c:v>99.67</c:v>
                </c:pt>
                <c:pt idx="599">
                  <c:v>99.83</c:v>
                </c:pt>
                <c:pt idx="600">
                  <c:v>100</c:v>
                </c:pt>
                <c:pt idx="601">
                  <c:v>100.17</c:v>
                </c:pt>
                <c:pt idx="602">
                  <c:v>100.33</c:v>
                </c:pt>
                <c:pt idx="603">
                  <c:v>100.5</c:v>
                </c:pt>
                <c:pt idx="604">
                  <c:v>100.67</c:v>
                </c:pt>
                <c:pt idx="605">
                  <c:v>100.83</c:v>
                </c:pt>
                <c:pt idx="606">
                  <c:v>101</c:v>
                </c:pt>
                <c:pt idx="607">
                  <c:v>101.17</c:v>
                </c:pt>
                <c:pt idx="608">
                  <c:v>101.33</c:v>
                </c:pt>
                <c:pt idx="609">
                  <c:v>101.5</c:v>
                </c:pt>
                <c:pt idx="610">
                  <c:v>101.67</c:v>
                </c:pt>
                <c:pt idx="611">
                  <c:v>101.83</c:v>
                </c:pt>
                <c:pt idx="612">
                  <c:v>102</c:v>
                </c:pt>
                <c:pt idx="613">
                  <c:v>102.17</c:v>
                </c:pt>
                <c:pt idx="614">
                  <c:v>102.33</c:v>
                </c:pt>
                <c:pt idx="615">
                  <c:v>102.5</c:v>
                </c:pt>
                <c:pt idx="616">
                  <c:v>102.67</c:v>
                </c:pt>
                <c:pt idx="617">
                  <c:v>102.83</c:v>
                </c:pt>
                <c:pt idx="618">
                  <c:v>103</c:v>
                </c:pt>
                <c:pt idx="619">
                  <c:v>103.17</c:v>
                </c:pt>
                <c:pt idx="620">
                  <c:v>103.33</c:v>
                </c:pt>
                <c:pt idx="621">
                  <c:v>103.5</c:v>
                </c:pt>
                <c:pt idx="622">
                  <c:v>103.67</c:v>
                </c:pt>
                <c:pt idx="623">
                  <c:v>103.83</c:v>
                </c:pt>
                <c:pt idx="624">
                  <c:v>104</c:v>
                </c:pt>
                <c:pt idx="625">
                  <c:v>104.17</c:v>
                </c:pt>
                <c:pt idx="626">
                  <c:v>104.33</c:v>
                </c:pt>
                <c:pt idx="627">
                  <c:v>104.5</c:v>
                </c:pt>
                <c:pt idx="628">
                  <c:v>104.67</c:v>
                </c:pt>
                <c:pt idx="629">
                  <c:v>104.83</c:v>
                </c:pt>
                <c:pt idx="630">
                  <c:v>105</c:v>
                </c:pt>
                <c:pt idx="631">
                  <c:v>105.17</c:v>
                </c:pt>
                <c:pt idx="632">
                  <c:v>105.33</c:v>
                </c:pt>
                <c:pt idx="633">
                  <c:v>105.5</c:v>
                </c:pt>
                <c:pt idx="634">
                  <c:v>105.67</c:v>
                </c:pt>
                <c:pt idx="635">
                  <c:v>105.83</c:v>
                </c:pt>
                <c:pt idx="636">
                  <c:v>106</c:v>
                </c:pt>
                <c:pt idx="637">
                  <c:v>106.17</c:v>
                </c:pt>
                <c:pt idx="638">
                  <c:v>106.33</c:v>
                </c:pt>
                <c:pt idx="639">
                  <c:v>106.5</c:v>
                </c:pt>
                <c:pt idx="640">
                  <c:v>106.67</c:v>
                </c:pt>
                <c:pt idx="641">
                  <c:v>106.83</c:v>
                </c:pt>
                <c:pt idx="642">
                  <c:v>107</c:v>
                </c:pt>
                <c:pt idx="643">
                  <c:v>107.17</c:v>
                </c:pt>
                <c:pt idx="644">
                  <c:v>107.33</c:v>
                </c:pt>
                <c:pt idx="645">
                  <c:v>107.5</c:v>
                </c:pt>
                <c:pt idx="646">
                  <c:v>107.67</c:v>
                </c:pt>
                <c:pt idx="647">
                  <c:v>107.83</c:v>
                </c:pt>
                <c:pt idx="648">
                  <c:v>108</c:v>
                </c:pt>
                <c:pt idx="649">
                  <c:v>108.17</c:v>
                </c:pt>
                <c:pt idx="650">
                  <c:v>108.33</c:v>
                </c:pt>
                <c:pt idx="651">
                  <c:v>108.5</c:v>
                </c:pt>
                <c:pt idx="652">
                  <c:v>108.67</c:v>
                </c:pt>
                <c:pt idx="653">
                  <c:v>108.83</c:v>
                </c:pt>
                <c:pt idx="654">
                  <c:v>109</c:v>
                </c:pt>
                <c:pt idx="655">
                  <c:v>109.17</c:v>
                </c:pt>
                <c:pt idx="656">
                  <c:v>109.33</c:v>
                </c:pt>
                <c:pt idx="657">
                  <c:v>109.5</c:v>
                </c:pt>
                <c:pt idx="658">
                  <c:v>109.67</c:v>
                </c:pt>
                <c:pt idx="659">
                  <c:v>109.83</c:v>
                </c:pt>
                <c:pt idx="660">
                  <c:v>110</c:v>
                </c:pt>
                <c:pt idx="661">
                  <c:v>110.17</c:v>
                </c:pt>
                <c:pt idx="662">
                  <c:v>110.33</c:v>
                </c:pt>
                <c:pt idx="663">
                  <c:v>110.5</c:v>
                </c:pt>
                <c:pt idx="664">
                  <c:v>110.67</c:v>
                </c:pt>
                <c:pt idx="665">
                  <c:v>110.83</c:v>
                </c:pt>
                <c:pt idx="666">
                  <c:v>111</c:v>
                </c:pt>
                <c:pt idx="667">
                  <c:v>111.17</c:v>
                </c:pt>
                <c:pt idx="668">
                  <c:v>111.33</c:v>
                </c:pt>
                <c:pt idx="669">
                  <c:v>111.5</c:v>
                </c:pt>
                <c:pt idx="670">
                  <c:v>111.67</c:v>
                </c:pt>
                <c:pt idx="671">
                  <c:v>111.83</c:v>
                </c:pt>
                <c:pt idx="672">
                  <c:v>112</c:v>
                </c:pt>
                <c:pt idx="673">
                  <c:v>112.17</c:v>
                </c:pt>
                <c:pt idx="674">
                  <c:v>112.33</c:v>
                </c:pt>
                <c:pt idx="675">
                  <c:v>112.5</c:v>
                </c:pt>
                <c:pt idx="676">
                  <c:v>112.67</c:v>
                </c:pt>
                <c:pt idx="677">
                  <c:v>112.83</c:v>
                </c:pt>
                <c:pt idx="678">
                  <c:v>113</c:v>
                </c:pt>
                <c:pt idx="679">
                  <c:v>113.17</c:v>
                </c:pt>
                <c:pt idx="680">
                  <c:v>113.33</c:v>
                </c:pt>
                <c:pt idx="681">
                  <c:v>113.5</c:v>
                </c:pt>
                <c:pt idx="682">
                  <c:v>113.67</c:v>
                </c:pt>
                <c:pt idx="683">
                  <c:v>113.83</c:v>
                </c:pt>
                <c:pt idx="684">
                  <c:v>114</c:v>
                </c:pt>
                <c:pt idx="685">
                  <c:v>114.17</c:v>
                </c:pt>
                <c:pt idx="686">
                  <c:v>114.33</c:v>
                </c:pt>
                <c:pt idx="687">
                  <c:v>114.5</c:v>
                </c:pt>
                <c:pt idx="688">
                  <c:v>114.67</c:v>
                </c:pt>
                <c:pt idx="689">
                  <c:v>114.83</c:v>
                </c:pt>
                <c:pt idx="690">
                  <c:v>115</c:v>
                </c:pt>
                <c:pt idx="691">
                  <c:v>115.17</c:v>
                </c:pt>
                <c:pt idx="692">
                  <c:v>115.33</c:v>
                </c:pt>
                <c:pt idx="693">
                  <c:v>115.5</c:v>
                </c:pt>
                <c:pt idx="694">
                  <c:v>115.67</c:v>
                </c:pt>
                <c:pt idx="695">
                  <c:v>115.83</c:v>
                </c:pt>
                <c:pt idx="696">
                  <c:v>116</c:v>
                </c:pt>
                <c:pt idx="697">
                  <c:v>116.17</c:v>
                </c:pt>
                <c:pt idx="698">
                  <c:v>116.33</c:v>
                </c:pt>
                <c:pt idx="699">
                  <c:v>116.5</c:v>
                </c:pt>
                <c:pt idx="700">
                  <c:v>116.67</c:v>
                </c:pt>
                <c:pt idx="701">
                  <c:v>116.83</c:v>
                </c:pt>
                <c:pt idx="702">
                  <c:v>117</c:v>
                </c:pt>
                <c:pt idx="703">
                  <c:v>117.17</c:v>
                </c:pt>
                <c:pt idx="704">
                  <c:v>117.33</c:v>
                </c:pt>
                <c:pt idx="705">
                  <c:v>117.5</c:v>
                </c:pt>
                <c:pt idx="706">
                  <c:v>117.67</c:v>
                </c:pt>
                <c:pt idx="707">
                  <c:v>117.83</c:v>
                </c:pt>
                <c:pt idx="708">
                  <c:v>118</c:v>
                </c:pt>
                <c:pt idx="709">
                  <c:v>118.17</c:v>
                </c:pt>
                <c:pt idx="710">
                  <c:v>118.33</c:v>
                </c:pt>
                <c:pt idx="711">
                  <c:v>118.5</c:v>
                </c:pt>
                <c:pt idx="712">
                  <c:v>118.67</c:v>
                </c:pt>
                <c:pt idx="713">
                  <c:v>118.83</c:v>
                </c:pt>
                <c:pt idx="714">
                  <c:v>119</c:v>
                </c:pt>
                <c:pt idx="715">
                  <c:v>119.17</c:v>
                </c:pt>
                <c:pt idx="716">
                  <c:v>119.33</c:v>
                </c:pt>
                <c:pt idx="717">
                  <c:v>119.5</c:v>
                </c:pt>
                <c:pt idx="718">
                  <c:v>119.67</c:v>
                </c:pt>
                <c:pt idx="719">
                  <c:v>119.83</c:v>
                </c:pt>
                <c:pt idx="720">
                  <c:v>120</c:v>
                </c:pt>
                <c:pt idx="721">
                  <c:v>120.17</c:v>
                </c:pt>
                <c:pt idx="722">
                  <c:v>120.33</c:v>
                </c:pt>
                <c:pt idx="723">
                  <c:v>120.5</c:v>
                </c:pt>
                <c:pt idx="724">
                  <c:v>120.67</c:v>
                </c:pt>
                <c:pt idx="725">
                  <c:v>120.83</c:v>
                </c:pt>
                <c:pt idx="726">
                  <c:v>121</c:v>
                </c:pt>
                <c:pt idx="727">
                  <c:v>121.17</c:v>
                </c:pt>
                <c:pt idx="728">
                  <c:v>121.33</c:v>
                </c:pt>
                <c:pt idx="729">
                  <c:v>121.5</c:v>
                </c:pt>
                <c:pt idx="730">
                  <c:v>121.67</c:v>
                </c:pt>
                <c:pt idx="731">
                  <c:v>121.83</c:v>
                </c:pt>
                <c:pt idx="732">
                  <c:v>122</c:v>
                </c:pt>
                <c:pt idx="733">
                  <c:v>122.17</c:v>
                </c:pt>
                <c:pt idx="734">
                  <c:v>122.33</c:v>
                </c:pt>
                <c:pt idx="735">
                  <c:v>122.5</c:v>
                </c:pt>
                <c:pt idx="736">
                  <c:v>122.67</c:v>
                </c:pt>
                <c:pt idx="737">
                  <c:v>122.83</c:v>
                </c:pt>
                <c:pt idx="738">
                  <c:v>123</c:v>
                </c:pt>
                <c:pt idx="739">
                  <c:v>123.17</c:v>
                </c:pt>
                <c:pt idx="740">
                  <c:v>123.33</c:v>
                </c:pt>
                <c:pt idx="741">
                  <c:v>123.5</c:v>
                </c:pt>
                <c:pt idx="742">
                  <c:v>123.67</c:v>
                </c:pt>
                <c:pt idx="743">
                  <c:v>123.83</c:v>
                </c:pt>
                <c:pt idx="744">
                  <c:v>124</c:v>
                </c:pt>
                <c:pt idx="745">
                  <c:v>124.17</c:v>
                </c:pt>
                <c:pt idx="746">
                  <c:v>124.33</c:v>
                </c:pt>
                <c:pt idx="747">
                  <c:v>124.5</c:v>
                </c:pt>
                <c:pt idx="748">
                  <c:v>124.67</c:v>
                </c:pt>
                <c:pt idx="749">
                  <c:v>124.83</c:v>
                </c:pt>
                <c:pt idx="750">
                  <c:v>125</c:v>
                </c:pt>
                <c:pt idx="751">
                  <c:v>125.17</c:v>
                </c:pt>
                <c:pt idx="752">
                  <c:v>125.33</c:v>
                </c:pt>
                <c:pt idx="753">
                  <c:v>125.5</c:v>
                </c:pt>
                <c:pt idx="754">
                  <c:v>125.67</c:v>
                </c:pt>
                <c:pt idx="755">
                  <c:v>125.83</c:v>
                </c:pt>
                <c:pt idx="756">
                  <c:v>126</c:v>
                </c:pt>
                <c:pt idx="757">
                  <c:v>126.17</c:v>
                </c:pt>
                <c:pt idx="758">
                  <c:v>126.33</c:v>
                </c:pt>
                <c:pt idx="759">
                  <c:v>126.5</c:v>
                </c:pt>
                <c:pt idx="760">
                  <c:v>126.67</c:v>
                </c:pt>
                <c:pt idx="761">
                  <c:v>126.83</c:v>
                </c:pt>
                <c:pt idx="762">
                  <c:v>127</c:v>
                </c:pt>
                <c:pt idx="763">
                  <c:v>127.17</c:v>
                </c:pt>
                <c:pt idx="764">
                  <c:v>127.33</c:v>
                </c:pt>
                <c:pt idx="765">
                  <c:v>127.5</c:v>
                </c:pt>
                <c:pt idx="766">
                  <c:v>127.67</c:v>
                </c:pt>
                <c:pt idx="767">
                  <c:v>127.83</c:v>
                </c:pt>
                <c:pt idx="768">
                  <c:v>128</c:v>
                </c:pt>
                <c:pt idx="769">
                  <c:v>128.16999999999999</c:v>
                </c:pt>
                <c:pt idx="770">
                  <c:v>128.33000000000001</c:v>
                </c:pt>
                <c:pt idx="771">
                  <c:v>128.5</c:v>
                </c:pt>
                <c:pt idx="772">
                  <c:v>128.66999999999999</c:v>
                </c:pt>
                <c:pt idx="773">
                  <c:v>128.83000000000001</c:v>
                </c:pt>
                <c:pt idx="774">
                  <c:v>129</c:v>
                </c:pt>
                <c:pt idx="775">
                  <c:v>129.16999999999999</c:v>
                </c:pt>
                <c:pt idx="776">
                  <c:v>129.33000000000001</c:v>
                </c:pt>
                <c:pt idx="777">
                  <c:v>129.5</c:v>
                </c:pt>
                <c:pt idx="778">
                  <c:v>129.66999999999999</c:v>
                </c:pt>
                <c:pt idx="779">
                  <c:v>129.83000000000001</c:v>
                </c:pt>
                <c:pt idx="780">
                  <c:v>130</c:v>
                </c:pt>
                <c:pt idx="781">
                  <c:v>130.16999999999999</c:v>
                </c:pt>
                <c:pt idx="782">
                  <c:v>130.33000000000001</c:v>
                </c:pt>
                <c:pt idx="783">
                  <c:v>130.5</c:v>
                </c:pt>
                <c:pt idx="784">
                  <c:v>130.66999999999999</c:v>
                </c:pt>
                <c:pt idx="785">
                  <c:v>130.83000000000001</c:v>
                </c:pt>
                <c:pt idx="786">
                  <c:v>131</c:v>
                </c:pt>
                <c:pt idx="787">
                  <c:v>131.16999999999999</c:v>
                </c:pt>
                <c:pt idx="788">
                  <c:v>131.33000000000001</c:v>
                </c:pt>
                <c:pt idx="789">
                  <c:v>131.5</c:v>
                </c:pt>
                <c:pt idx="790">
                  <c:v>131.66999999999999</c:v>
                </c:pt>
                <c:pt idx="791">
                  <c:v>131.83000000000001</c:v>
                </c:pt>
                <c:pt idx="792">
                  <c:v>132</c:v>
                </c:pt>
                <c:pt idx="793">
                  <c:v>132.16999999999999</c:v>
                </c:pt>
                <c:pt idx="794">
                  <c:v>132.33000000000001</c:v>
                </c:pt>
                <c:pt idx="795">
                  <c:v>132.5</c:v>
                </c:pt>
                <c:pt idx="796">
                  <c:v>132.66999999999999</c:v>
                </c:pt>
                <c:pt idx="797">
                  <c:v>132.83000000000001</c:v>
                </c:pt>
                <c:pt idx="798">
                  <c:v>133</c:v>
                </c:pt>
                <c:pt idx="799">
                  <c:v>133.16999999999999</c:v>
                </c:pt>
                <c:pt idx="800">
                  <c:v>133.33000000000001</c:v>
                </c:pt>
                <c:pt idx="801">
                  <c:v>133.5</c:v>
                </c:pt>
                <c:pt idx="802">
                  <c:v>133.66999999999999</c:v>
                </c:pt>
                <c:pt idx="803">
                  <c:v>133.83000000000001</c:v>
                </c:pt>
                <c:pt idx="804">
                  <c:v>134</c:v>
                </c:pt>
                <c:pt idx="805">
                  <c:v>134.16999999999999</c:v>
                </c:pt>
                <c:pt idx="806">
                  <c:v>134.33000000000001</c:v>
                </c:pt>
                <c:pt idx="807">
                  <c:v>134.5</c:v>
                </c:pt>
                <c:pt idx="808">
                  <c:v>134.66999999999999</c:v>
                </c:pt>
                <c:pt idx="809">
                  <c:v>134.83000000000001</c:v>
                </c:pt>
                <c:pt idx="810">
                  <c:v>135</c:v>
                </c:pt>
                <c:pt idx="811">
                  <c:v>135.16999999999999</c:v>
                </c:pt>
                <c:pt idx="812">
                  <c:v>135.33000000000001</c:v>
                </c:pt>
                <c:pt idx="813">
                  <c:v>135.5</c:v>
                </c:pt>
                <c:pt idx="814">
                  <c:v>135.66999999999999</c:v>
                </c:pt>
                <c:pt idx="815">
                  <c:v>135.83000000000001</c:v>
                </c:pt>
                <c:pt idx="816">
                  <c:v>136</c:v>
                </c:pt>
                <c:pt idx="817">
                  <c:v>136.16999999999999</c:v>
                </c:pt>
                <c:pt idx="818">
                  <c:v>136.33000000000001</c:v>
                </c:pt>
                <c:pt idx="819">
                  <c:v>136.5</c:v>
                </c:pt>
                <c:pt idx="820">
                  <c:v>136.66999999999999</c:v>
                </c:pt>
                <c:pt idx="821">
                  <c:v>136.83000000000001</c:v>
                </c:pt>
                <c:pt idx="822">
                  <c:v>137</c:v>
                </c:pt>
                <c:pt idx="823">
                  <c:v>137.16999999999999</c:v>
                </c:pt>
                <c:pt idx="824">
                  <c:v>137.33000000000001</c:v>
                </c:pt>
                <c:pt idx="825">
                  <c:v>137.5</c:v>
                </c:pt>
                <c:pt idx="826">
                  <c:v>137.66999999999999</c:v>
                </c:pt>
                <c:pt idx="827">
                  <c:v>137.83000000000001</c:v>
                </c:pt>
                <c:pt idx="828">
                  <c:v>138</c:v>
                </c:pt>
                <c:pt idx="829">
                  <c:v>138.16999999999999</c:v>
                </c:pt>
                <c:pt idx="830">
                  <c:v>138.33000000000001</c:v>
                </c:pt>
                <c:pt idx="831">
                  <c:v>138.5</c:v>
                </c:pt>
                <c:pt idx="832">
                  <c:v>138.66999999999999</c:v>
                </c:pt>
                <c:pt idx="833">
                  <c:v>138.83000000000001</c:v>
                </c:pt>
                <c:pt idx="834">
                  <c:v>139</c:v>
                </c:pt>
                <c:pt idx="835">
                  <c:v>139.16999999999999</c:v>
                </c:pt>
                <c:pt idx="836">
                  <c:v>139.33000000000001</c:v>
                </c:pt>
                <c:pt idx="837">
                  <c:v>139.5</c:v>
                </c:pt>
                <c:pt idx="838">
                  <c:v>139.66999999999999</c:v>
                </c:pt>
                <c:pt idx="839">
                  <c:v>139.83000000000001</c:v>
                </c:pt>
                <c:pt idx="840">
                  <c:v>140</c:v>
                </c:pt>
                <c:pt idx="841">
                  <c:v>140.16999999999999</c:v>
                </c:pt>
                <c:pt idx="842">
                  <c:v>140.33000000000001</c:v>
                </c:pt>
                <c:pt idx="843">
                  <c:v>140.5</c:v>
                </c:pt>
                <c:pt idx="844">
                  <c:v>140.66999999999999</c:v>
                </c:pt>
                <c:pt idx="845">
                  <c:v>140.83000000000001</c:v>
                </c:pt>
                <c:pt idx="846">
                  <c:v>141</c:v>
                </c:pt>
                <c:pt idx="847">
                  <c:v>141.16999999999999</c:v>
                </c:pt>
                <c:pt idx="848">
                  <c:v>141.33000000000001</c:v>
                </c:pt>
                <c:pt idx="849">
                  <c:v>141.5</c:v>
                </c:pt>
                <c:pt idx="850">
                  <c:v>141.66999999999999</c:v>
                </c:pt>
                <c:pt idx="851">
                  <c:v>141.83000000000001</c:v>
                </c:pt>
                <c:pt idx="852">
                  <c:v>142</c:v>
                </c:pt>
                <c:pt idx="853">
                  <c:v>142.16999999999999</c:v>
                </c:pt>
                <c:pt idx="854">
                  <c:v>142.33000000000001</c:v>
                </c:pt>
                <c:pt idx="855">
                  <c:v>142.5</c:v>
                </c:pt>
                <c:pt idx="856">
                  <c:v>142.66999999999999</c:v>
                </c:pt>
                <c:pt idx="857">
                  <c:v>142.83000000000001</c:v>
                </c:pt>
                <c:pt idx="858">
                  <c:v>143</c:v>
                </c:pt>
                <c:pt idx="859">
                  <c:v>143.16999999999999</c:v>
                </c:pt>
                <c:pt idx="860">
                  <c:v>143.33000000000001</c:v>
                </c:pt>
                <c:pt idx="861">
                  <c:v>143.5</c:v>
                </c:pt>
                <c:pt idx="862">
                  <c:v>143.66999999999999</c:v>
                </c:pt>
                <c:pt idx="863">
                  <c:v>143.83000000000001</c:v>
                </c:pt>
                <c:pt idx="864">
                  <c:v>144</c:v>
                </c:pt>
                <c:pt idx="865">
                  <c:v>144.16999999999999</c:v>
                </c:pt>
                <c:pt idx="866">
                  <c:v>144.33000000000001</c:v>
                </c:pt>
                <c:pt idx="867">
                  <c:v>144.5</c:v>
                </c:pt>
                <c:pt idx="868">
                  <c:v>144.66999999999999</c:v>
                </c:pt>
                <c:pt idx="869">
                  <c:v>144.83000000000001</c:v>
                </c:pt>
                <c:pt idx="870">
                  <c:v>145</c:v>
                </c:pt>
                <c:pt idx="871">
                  <c:v>145.16999999999999</c:v>
                </c:pt>
                <c:pt idx="872">
                  <c:v>145.33000000000001</c:v>
                </c:pt>
                <c:pt idx="873">
                  <c:v>145.5</c:v>
                </c:pt>
                <c:pt idx="874">
                  <c:v>145.66999999999999</c:v>
                </c:pt>
                <c:pt idx="875">
                  <c:v>145.83000000000001</c:v>
                </c:pt>
                <c:pt idx="876">
                  <c:v>146</c:v>
                </c:pt>
                <c:pt idx="877">
                  <c:v>146.16999999999999</c:v>
                </c:pt>
                <c:pt idx="878">
                  <c:v>146.33000000000001</c:v>
                </c:pt>
                <c:pt idx="879">
                  <c:v>146.5</c:v>
                </c:pt>
                <c:pt idx="880">
                  <c:v>146.66999999999999</c:v>
                </c:pt>
                <c:pt idx="881">
                  <c:v>146.83000000000001</c:v>
                </c:pt>
                <c:pt idx="882">
                  <c:v>147</c:v>
                </c:pt>
                <c:pt idx="883">
                  <c:v>147.16999999999999</c:v>
                </c:pt>
                <c:pt idx="884">
                  <c:v>147.33000000000001</c:v>
                </c:pt>
                <c:pt idx="885">
                  <c:v>147.5</c:v>
                </c:pt>
                <c:pt idx="886">
                  <c:v>147.66999999999999</c:v>
                </c:pt>
                <c:pt idx="887">
                  <c:v>147.83000000000001</c:v>
                </c:pt>
                <c:pt idx="888">
                  <c:v>148</c:v>
                </c:pt>
                <c:pt idx="889">
                  <c:v>148.16999999999999</c:v>
                </c:pt>
                <c:pt idx="890">
                  <c:v>148.33000000000001</c:v>
                </c:pt>
                <c:pt idx="891">
                  <c:v>148.5</c:v>
                </c:pt>
                <c:pt idx="892">
                  <c:v>148.66999999999999</c:v>
                </c:pt>
                <c:pt idx="893">
                  <c:v>148.83000000000001</c:v>
                </c:pt>
                <c:pt idx="894">
                  <c:v>149</c:v>
                </c:pt>
                <c:pt idx="895">
                  <c:v>149.16999999999999</c:v>
                </c:pt>
                <c:pt idx="896">
                  <c:v>149.33000000000001</c:v>
                </c:pt>
                <c:pt idx="897">
                  <c:v>149.5</c:v>
                </c:pt>
                <c:pt idx="898">
                  <c:v>149.66999999999999</c:v>
                </c:pt>
                <c:pt idx="899">
                  <c:v>149.83000000000001</c:v>
                </c:pt>
                <c:pt idx="900">
                  <c:v>150</c:v>
                </c:pt>
                <c:pt idx="901">
                  <c:v>150.16999999999999</c:v>
                </c:pt>
                <c:pt idx="902">
                  <c:v>150.33000000000001</c:v>
                </c:pt>
                <c:pt idx="903">
                  <c:v>150.5</c:v>
                </c:pt>
                <c:pt idx="904">
                  <c:v>150.66999999999999</c:v>
                </c:pt>
                <c:pt idx="905">
                  <c:v>150.83000000000001</c:v>
                </c:pt>
                <c:pt idx="906">
                  <c:v>151</c:v>
                </c:pt>
                <c:pt idx="907">
                  <c:v>151.16999999999999</c:v>
                </c:pt>
                <c:pt idx="908">
                  <c:v>151.33000000000001</c:v>
                </c:pt>
                <c:pt idx="909">
                  <c:v>151.5</c:v>
                </c:pt>
                <c:pt idx="910">
                  <c:v>151.66999999999999</c:v>
                </c:pt>
                <c:pt idx="911">
                  <c:v>151.83000000000001</c:v>
                </c:pt>
                <c:pt idx="912">
                  <c:v>152</c:v>
                </c:pt>
                <c:pt idx="913">
                  <c:v>152.16999999999999</c:v>
                </c:pt>
                <c:pt idx="914">
                  <c:v>152.33000000000001</c:v>
                </c:pt>
                <c:pt idx="915">
                  <c:v>152.5</c:v>
                </c:pt>
                <c:pt idx="916">
                  <c:v>152.66999999999999</c:v>
                </c:pt>
                <c:pt idx="917">
                  <c:v>152.83000000000001</c:v>
                </c:pt>
                <c:pt idx="918">
                  <c:v>153</c:v>
                </c:pt>
                <c:pt idx="919">
                  <c:v>153.16999999999999</c:v>
                </c:pt>
                <c:pt idx="920">
                  <c:v>153.33000000000001</c:v>
                </c:pt>
                <c:pt idx="921">
                  <c:v>153.5</c:v>
                </c:pt>
                <c:pt idx="922">
                  <c:v>153.66999999999999</c:v>
                </c:pt>
                <c:pt idx="923">
                  <c:v>153.83000000000001</c:v>
                </c:pt>
                <c:pt idx="924">
                  <c:v>154</c:v>
                </c:pt>
                <c:pt idx="925">
                  <c:v>154.16999999999999</c:v>
                </c:pt>
                <c:pt idx="926">
                  <c:v>154.33000000000001</c:v>
                </c:pt>
                <c:pt idx="927">
                  <c:v>154.5</c:v>
                </c:pt>
                <c:pt idx="928">
                  <c:v>154.66999999999999</c:v>
                </c:pt>
                <c:pt idx="929">
                  <c:v>154.83000000000001</c:v>
                </c:pt>
                <c:pt idx="930">
                  <c:v>155</c:v>
                </c:pt>
                <c:pt idx="931">
                  <c:v>155.16999999999999</c:v>
                </c:pt>
                <c:pt idx="932">
                  <c:v>155.33000000000001</c:v>
                </c:pt>
                <c:pt idx="933">
                  <c:v>155.5</c:v>
                </c:pt>
                <c:pt idx="934">
                  <c:v>155.66999999999999</c:v>
                </c:pt>
                <c:pt idx="935">
                  <c:v>155.83000000000001</c:v>
                </c:pt>
                <c:pt idx="936">
                  <c:v>156</c:v>
                </c:pt>
                <c:pt idx="937">
                  <c:v>156.16999999999999</c:v>
                </c:pt>
                <c:pt idx="938">
                  <c:v>156.33000000000001</c:v>
                </c:pt>
                <c:pt idx="939">
                  <c:v>156.5</c:v>
                </c:pt>
                <c:pt idx="940">
                  <c:v>156.66999999999999</c:v>
                </c:pt>
                <c:pt idx="941">
                  <c:v>156.83000000000001</c:v>
                </c:pt>
                <c:pt idx="942">
                  <c:v>157</c:v>
                </c:pt>
                <c:pt idx="943">
                  <c:v>157.16999999999999</c:v>
                </c:pt>
                <c:pt idx="944">
                  <c:v>157.33000000000001</c:v>
                </c:pt>
                <c:pt idx="945">
                  <c:v>157.5</c:v>
                </c:pt>
                <c:pt idx="946">
                  <c:v>157.66999999999999</c:v>
                </c:pt>
                <c:pt idx="947">
                  <c:v>157.83000000000001</c:v>
                </c:pt>
                <c:pt idx="948">
                  <c:v>158</c:v>
                </c:pt>
                <c:pt idx="949">
                  <c:v>158.16999999999999</c:v>
                </c:pt>
                <c:pt idx="950">
                  <c:v>158.33000000000001</c:v>
                </c:pt>
                <c:pt idx="951">
                  <c:v>158.5</c:v>
                </c:pt>
                <c:pt idx="952">
                  <c:v>158.66999999999999</c:v>
                </c:pt>
                <c:pt idx="953">
                  <c:v>158.83000000000001</c:v>
                </c:pt>
                <c:pt idx="954">
                  <c:v>159</c:v>
                </c:pt>
                <c:pt idx="955">
                  <c:v>159.16999999999999</c:v>
                </c:pt>
                <c:pt idx="956">
                  <c:v>159.33000000000001</c:v>
                </c:pt>
                <c:pt idx="957">
                  <c:v>159.5</c:v>
                </c:pt>
                <c:pt idx="958">
                  <c:v>159.66999999999999</c:v>
                </c:pt>
                <c:pt idx="959">
                  <c:v>159.83000000000001</c:v>
                </c:pt>
                <c:pt idx="960">
                  <c:v>160</c:v>
                </c:pt>
                <c:pt idx="961">
                  <c:v>160.16999999999999</c:v>
                </c:pt>
                <c:pt idx="962">
                  <c:v>160.33000000000001</c:v>
                </c:pt>
                <c:pt idx="963">
                  <c:v>160.5</c:v>
                </c:pt>
                <c:pt idx="964">
                  <c:v>160.66999999999999</c:v>
                </c:pt>
                <c:pt idx="965">
                  <c:v>160.83000000000001</c:v>
                </c:pt>
                <c:pt idx="966">
                  <c:v>161</c:v>
                </c:pt>
                <c:pt idx="967">
                  <c:v>161.16999999999999</c:v>
                </c:pt>
                <c:pt idx="968">
                  <c:v>161.33000000000001</c:v>
                </c:pt>
                <c:pt idx="969">
                  <c:v>161.5</c:v>
                </c:pt>
                <c:pt idx="970">
                  <c:v>161.66999999999999</c:v>
                </c:pt>
                <c:pt idx="971">
                  <c:v>161.83000000000001</c:v>
                </c:pt>
                <c:pt idx="972">
                  <c:v>162</c:v>
                </c:pt>
                <c:pt idx="973">
                  <c:v>162.16999999999999</c:v>
                </c:pt>
                <c:pt idx="974">
                  <c:v>162.33000000000001</c:v>
                </c:pt>
                <c:pt idx="975">
                  <c:v>162.5</c:v>
                </c:pt>
                <c:pt idx="976">
                  <c:v>162.66999999999999</c:v>
                </c:pt>
                <c:pt idx="977">
                  <c:v>162.83000000000001</c:v>
                </c:pt>
                <c:pt idx="978">
                  <c:v>163</c:v>
                </c:pt>
                <c:pt idx="979">
                  <c:v>163.16999999999999</c:v>
                </c:pt>
                <c:pt idx="980">
                  <c:v>163.33000000000001</c:v>
                </c:pt>
                <c:pt idx="981">
                  <c:v>163.5</c:v>
                </c:pt>
                <c:pt idx="982">
                  <c:v>163.66999999999999</c:v>
                </c:pt>
                <c:pt idx="983">
                  <c:v>163.83000000000001</c:v>
                </c:pt>
                <c:pt idx="984">
                  <c:v>164</c:v>
                </c:pt>
                <c:pt idx="985">
                  <c:v>164.17</c:v>
                </c:pt>
                <c:pt idx="986">
                  <c:v>164.33</c:v>
                </c:pt>
                <c:pt idx="987">
                  <c:v>164.5</c:v>
                </c:pt>
                <c:pt idx="988">
                  <c:v>164.67</c:v>
                </c:pt>
                <c:pt idx="989">
                  <c:v>164.83</c:v>
                </c:pt>
                <c:pt idx="990">
                  <c:v>165</c:v>
                </c:pt>
                <c:pt idx="991">
                  <c:v>165.17</c:v>
                </c:pt>
                <c:pt idx="992">
                  <c:v>165.33</c:v>
                </c:pt>
                <c:pt idx="993">
                  <c:v>165.5</c:v>
                </c:pt>
                <c:pt idx="994">
                  <c:v>165.67</c:v>
                </c:pt>
                <c:pt idx="995">
                  <c:v>165.83</c:v>
                </c:pt>
                <c:pt idx="996">
                  <c:v>166</c:v>
                </c:pt>
                <c:pt idx="997">
                  <c:v>166.17</c:v>
                </c:pt>
                <c:pt idx="998">
                  <c:v>166.33</c:v>
                </c:pt>
                <c:pt idx="999">
                  <c:v>166.5</c:v>
                </c:pt>
                <c:pt idx="1000">
                  <c:v>166.67</c:v>
                </c:pt>
                <c:pt idx="1001">
                  <c:v>166.83</c:v>
                </c:pt>
                <c:pt idx="1002">
                  <c:v>167</c:v>
                </c:pt>
                <c:pt idx="1003">
                  <c:v>167.17</c:v>
                </c:pt>
                <c:pt idx="1004">
                  <c:v>167.33</c:v>
                </c:pt>
                <c:pt idx="1005">
                  <c:v>167.5</c:v>
                </c:pt>
                <c:pt idx="1006">
                  <c:v>167.67</c:v>
                </c:pt>
                <c:pt idx="1007">
                  <c:v>167.83</c:v>
                </c:pt>
                <c:pt idx="1008">
                  <c:v>168</c:v>
                </c:pt>
                <c:pt idx="1009">
                  <c:v>168.17</c:v>
                </c:pt>
                <c:pt idx="1010">
                  <c:v>168.33</c:v>
                </c:pt>
                <c:pt idx="1011">
                  <c:v>168.5</c:v>
                </c:pt>
                <c:pt idx="1012">
                  <c:v>168.67</c:v>
                </c:pt>
                <c:pt idx="1013">
                  <c:v>168.83</c:v>
                </c:pt>
                <c:pt idx="1014">
                  <c:v>169</c:v>
                </c:pt>
                <c:pt idx="1015">
                  <c:v>169.17</c:v>
                </c:pt>
                <c:pt idx="1016">
                  <c:v>169.33</c:v>
                </c:pt>
                <c:pt idx="1017">
                  <c:v>169.5</c:v>
                </c:pt>
                <c:pt idx="1018">
                  <c:v>169.67</c:v>
                </c:pt>
                <c:pt idx="1019">
                  <c:v>169.83</c:v>
                </c:pt>
                <c:pt idx="1020">
                  <c:v>170</c:v>
                </c:pt>
                <c:pt idx="1021">
                  <c:v>170.17</c:v>
                </c:pt>
                <c:pt idx="1022">
                  <c:v>170.33</c:v>
                </c:pt>
                <c:pt idx="1023">
                  <c:v>170.5</c:v>
                </c:pt>
                <c:pt idx="1024">
                  <c:v>170.67</c:v>
                </c:pt>
                <c:pt idx="1025">
                  <c:v>170.83</c:v>
                </c:pt>
                <c:pt idx="1026">
                  <c:v>171</c:v>
                </c:pt>
                <c:pt idx="1027">
                  <c:v>171.17</c:v>
                </c:pt>
                <c:pt idx="1028">
                  <c:v>171.33</c:v>
                </c:pt>
                <c:pt idx="1029">
                  <c:v>171.5</c:v>
                </c:pt>
                <c:pt idx="1030">
                  <c:v>171.67</c:v>
                </c:pt>
                <c:pt idx="1031">
                  <c:v>171.83</c:v>
                </c:pt>
                <c:pt idx="1032">
                  <c:v>172</c:v>
                </c:pt>
                <c:pt idx="1033">
                  <c:v>172.17</c:v>
                </c:pt>
                <c:pt idx="1034">
                  <c:v>172.33</c:v>
                </c:pt>
                <c:pt idx="1035">
                  <c:v>172.5</c:v>
                </c:pt>
                <c:pt idx="1036">
                  <c:v>172.67</c:v>
                </c:pt>
                <c:pt idx="1037">
                  <c:v>172.83</c:v>
                </c:pt>
                <c:pt idx="1038">
                  <c:v>173</c:v>
                </c:pt>
                <c:pt idx="1039">
                  <c:v>173.17</c:v>
                </c:pt>
                <c:pt idx="1040">
                  <c:v>173.33</c:v>
                </c:pt>
                <c:pt idx="1041">
                  <c:v>173.5</c:v>
                </c:pt>
                <c:pt idx="1042">
                  <c:v>173.67</c:v>
                </c:pt>
                <c:pt idx="1043">
                  <c:v>173.83</c:v>
                </c:pt>
                <c:pt idx="1044">
                  <c:v>174</c:v>
                </c:pt>
                <c:pt idx="1045">
                  <c:v>174.17</c:v>
                </c:pt>
                <c:pt idx="1046">
                  <c:v>174.33</c:v>
                </c:pt>
                <c:pt idx="1047">
                  <c:v>174.5</c:v>
                </c:pt>
                <c:pt idx="1048">
                  <c:v>174.67</c:v>
                </c:pt>
                <c:pt idx="1049">
                  <c:v>174.83</c:v>
                </c:pt>
                <c:pt idx="1050">
                  <c:v>175</c:v>
                </c:pt>
                <c:pt idx="1051">
                  <c:v>175.17</c:v>
                </c:pt>
                <c:pt idx="1052">
                  <c:v>175.33</c:v>
                </c:pt>
                <c:pt idx="1053">
                  <c:v>175.5</c:v>
                </c:pt>
                <c:pt idx="1054">
                  <c:v>175.67</c:v>
                </c:pt>
                <c:pt idx="1055">
                  <c:v>175.83</c:v>
                </c:pt>
                <c:pt idx="1056">
                  <c:v>176</c:v>
                </c:pt>
                <c:pt idx="1057">
                  <c:v>176.17</c:v>
                </c:pt>
                <c:pt idx="1058">
                  <c:v>176.33</c:v>
                </c:pt>
                <c:pt idx="1059">
                  <c:v>176.5</c:v>
                </c:pt>
                <c:pt idx="1060">
                  <c:v>176.67</c:v>
                </c:pt>
                <c:pt idx="1061">
                  <c:v>176.83</c:v>
                </c:pt>
                <c:pt idx="1062">
                  <c:v>177</c:v>
                </c:pt>
                <c:pt idx="1063">
                  <c:v>177.17</c:v>
                </c:pt>
                <c:pt idx="1064">
                  <c:v>177.33</c:v>
                </c:pt>
                <c:pt idx="1065">
                  <c:v>177.5</c:v>
                </c:pt>
                <c:pt idx="1066">
                  <c:v>177.67</c:v>
                </c:pt>
                <c:pt idx="1067">
                  <c:v>177.83</c:v>
                </c:pt>
                <c:pt idx="1068">
                  <c:v>178</c:v>
                </c:pt>
                <c:pt idx="1069">
                  <c:v>178.17</c:v>
                </c:pt>
                <c:pt idx="1070">
                  <c:v>178.33</c:v>
                </c:pt>
                <c:pt idx="1071">
                  <c:v>178.5</c:v>
                </c:pt>
                <c:pt idx="1072">
                  <c:v>178.67</c:v>
                </c:pt>
                <c:pt idx="1073">
                  <c:v>178.83</c:v>
                </c:pt>
                <c:pt idx="1074">
                  <c:v>179</c:v>
                </c:pt>
                <c:pt idx="1075">
                  <c:v>179.17</c:v>
                </c:pt>
                <c:pt idx="1076">
                  <c:v>179.33</c:v>
                </c:pt>
                <c:pt idx="1077">
                  <c:v>179.5</c:v>
                </c:pt>
                <c:pt idx="1078">
                  <c:v>179.67</c:v>
                </c:pt>
                <c:pt idx="1079">
                  <c:v>179.83</c:v>
                </c:pt>
                <c:pt idx="1080">
                  <c:v>180</c:v>
                </c:pt>
                <c:pt idx="1081">
                  <c:v>180.17</c:v>
                </c:pt>
                <c:pt idx="1082">
                  <c:v>180.33</c:v>
                </c:pt>
                <c:pt idx="1083">
                  <c:v>180.5</c:v>
                </c:pt>
                <c:pt idx="1084">
                  <c:v>180.67</c:v>
                </c:pt>
                <c:pt idx="1085">
                  <c:v>180.83</c:v>
                </c:pt>
                <c:pt idx="1086">
                  <c:v>181</c:v>
                </c:pt>
                <c:pt idx="1087">
                  <c:v>181.17</c:v>
                </c:pt>
                <c:pt idx="1088">
                  <c:v>181.33</c:v>
                </c:pt>
                <c:pt idx="1089">
                  <c:v>181.5</c:v>
                </c:pt>
                <c:pt idx="1090">
                  <c:v>181.67</c:v>
                </c:pt>
                <c:pt idx="1091">
                  <c:v>181.83</c:v>
                </c:pt>
                <c:pt idx="1092">
                  <c:v>182</c:v>
                </c:pt>
                <c:pt idx="1093">
                  <c:v>182.17</c:v>
                </c:pt>
                <c:pt idx="1094">
                  <c:v>182.33</c:v>
                </c:pt>
                <c:pt idx="1095">
                  <c:v>182.5</c:v>
                </c:pt>
                <c:pt idx="1096">
                  <c:v>182.67</c:v>
                </c:pt>
                <c:pt idx="1097">
                  <c:v>182.83</c:v>
                </c:pt>
                <c:pt idx="1098">
                  <c:v>183</c:v>
                </c:pt>
                <c:pt idx="1099">
                  <c:v>183.17</c:v>
                </c:pt>
                <c:pt idx="1100">
                  <c:v>183.33</c:v>
                </c:pt>
                <c:pt idx="1101">
                  <c:v>183.5</c:v>
                </c:pt>
                <c:pt idx="1102">
                  <c:v>183.67</c:v>
                </c:pt>
                <c:pt idx="1103">
                  <c:v>183.83</c:v>
                </c:pt>
                <c:pt idx="1104">
                  <c:v>184</c:v>
                </c:pt>
                <c:pt idx="1105">
                  <c:v>184.17</c:v>
                </c:pt>
                <c:pt idx="1106">
                  <c:v>184.33</c:v>
                </c:pt>
                <c:pt idx="1107">
                  <c:v>184.5</c:v>
                </c:pt>
                <c:pt idx="1108">
                  <c:v>184.67</c:v>
                </c:pt>
                <c:pt idx="1109">
                  <c:v>184.83</c:v>
                </c:pt>
                <c:pt idx="1110">
                  <c:v>185</c:v>
                </c:pt>
                <c:pt idx="1111">
                  <c:v>185.17</c:v>
                </c:pt>
                <c:pt idx="1112">
                  <c:v>185.33</c:v>
                </c:pt>
                <c:pt idx="1113">
                  <c:v>185.5</c:v>
                </c:pt>
                <c:pt idx="1114">
                  <c:v>185.67</c:v>
                </c:pt>
                <c:pt idx="1115">
                  <c:v>185.83</c:v>
                </c:pt>
                <c:pt idx="1116">
                  <c:v>186</c:v>
                </c:pt>
                <c:pt idx="1117">
                  <c:v>186.17</c:v>
                </c:pt>
                <c:pt idx="1118">
                  <c:v>186.33</c:v>
                </c:pt>
                <c:pt idx="1119">
                  <c:v>186.5</c:v>
                </c:pt>
                <c:pt idx="1120">
                  <c:v>186.67</c:v>
                </c:pt>
                <c:pt idx="1121">
                  <c:v>186.83</c:v>
                </c:pt>
                <c:pt idx="1122">
                  <c:v>187</c:v>
                </c:pt>
                <c:pt idx="1123">
                  <c:v>187.17</c:v>
                </c:pt>
                <c:pt idx="1124">
                  <c:v>187.33</c:v>
                </c:pt>
                <c:pt idx="1125">
                  <c:v>187.5</c:v>
                </c:pt>
                <c:pt idx="1126">
                  <c:v>187.67</c:v>
                </c:pt>
                <c:pt idx="1127">
                  <c:v>187.83</c:v>
                </c:pt>
                <c:pt idx="1128">
                  <c:v>188</c:v>
                </c:pt>
                <c:pt idx="1129">
                  <c:v>188.17</c:v>
                </c:pt>
                <c:pt idx="1130">
                  <c:v>188.33</c:v>
                </c:pt>
                <c:pt idx="1131">
                  <c:v>188.5</c:v>
                </c:pt>
                <c:pt idx="1132">
                  <c:v>188.67</c:v>
                </c:pt>
                <c:pt idx="1133">
                  <c:v>188.83</c:v>
                </c:pt>
                <c:pt idx="1134">
                  <c:v>189</c:v>
                </c:pt>
                <c:pt idx="1135">
                  <c:v>189.17</c:v>
                </c:pt>
                <c:pt idx="1136">
                  <c:v>189.33</c:v>
                </c:pt>
                <c:pt idx="1137">
                  <c:v>189.5</c:v>
                </c:pt>
                <c:pt idx="1138">
                  <c:v>189.67</c:v>
                </c:pt>
                <c:pt idx="1139">
                  <c:v>189.83</c:v>
                </c:pt>
                <c:pt idx="1140">
                  <c:v>190</c:v>
                </c:pt>
                <c:pt idx="1141">
                  <c:v>190.17</c:v>
                </c:pt>
                <c:pt idx="1142">
                  <c:v>190.33</c:v>
                </c:pt>
                <c:pt idx="1143">
                  <c:v>190.5</c:v>
                </c:pt>
                <c:pt idx="1144">
                  <c:v>190.67</c:v>
                </c:pt>
                <c:pt idx="1145">
                  <c:v>190.83</c:v>
                </c:pt>
                <c:pt idx="1146">
                  <c:v>191</c:v>
                </c:pt>
                <c:pt idx="1147">
                  <c:v>191.17</c:v>
                </c:pt>
                <c:pt idx="1148">
                  <c:v>191.33</c:v>
                </c:pt>
                <c:pt idx="1149">
                  <c:v>191.5</c:v>
                </c:pt>
                <c:pt idx="1150">
                  <c:v>191.67</c:v>
                </c:pt>
              </c:numCache>
            </c:numRef>
          </c:xVal>
          <c:yVal>
            <c:numRef>
              <c:f>'Mise en froid - Winding &amp; He W'!$I$30:$I$1180</c:f>
              <c:numCache>
                <c:formatCode>General</c:formatCode>
                <c:ptCount val="1151"/>
                <c:pt idx="0">
                  <c:v>297.05</c:v>
                </c:pt>
                <c:pt idx="1">
                  <c:v>297.05</c:v>
                </c:pt>
                <c:pt idx="2">
                  <c:v>297.04000000000002</c:v>
                </c:pt>
                <c:pt idx="3">
                  <c:v>297.02999999999997</c:v>
                </c:pt>
                <c:pt idx="4">
                  <c:v>297.02</c:v>
                </c:pt>
                <c:pt idx="5">
                  <c:v>297.02</c:v>
                </c:pt>
                <c:pt idx="6">
                  <c:v>297.01</c:v>
                </c:pt>
                <c:pt idx="7">
                  <c:v>297.01</c:v>
                </c:pt>
                <c:pt idx="8">
                  <c:v>296.99</c:v>
                </c:pt>
                <c:pt idx="9">
                  <c:v>296.99</c:v>
                </c:pt>
                <c:pt idx="10">
                  <c:v>296.98</c:v>
                </c:pt>
                <c:pt idx="11">
                  <c:v>296.97000000000003</c:v>
                </c:pt>
                <c:pt idx="12">
                  <c:v>296.97000000000003</c:v>
                </c:pt>
                <c:pt idx="13">
                  <c:v>296.95999999999998</c:v>
                </c:pt>
                <c:pt idx="14">
                  <c:v>296.95</c:v>
                </c:pt>
                <c:pt idx="15">
                  <c:v>296.95</c:v>
                </c:pt>
                <c:pt idx="16">
                  <c:v>296.23</c:v>
                </c:pt>
                <c:pt idx="17">
                  <c:v>296.14</c:v>
                </c:pt>
                <c:pt idx="18">
                  <c:v>296.14</c:v>
                </c:pt>
                <c:pt idx="19">
                  <c:v>296.16000000000003</c:v>
                </c:pt>
                <c:pt idx="20">
                  <c:v>296.18</c:v>
                </c:pt>
                <c:pt idx="21">
                  <c:v>296.19</c:v>
                </c:pt>
                <c:pt idx="22">
                  <c:v>296.35000000000002</c:v>
                </c:pt>
                <c:pt idx="23">
                  <c:v>296.29000000000002</c:v>
                </c:pt>
                <c:pt idx="24">
                  <c:v>296.20999999999998</c:v>
                </c:pt>
                <c:pt idx="25">
                  <c:v>296.14999999999998</c:v>
                </c:pt>
                <c:pt idx="26">
                  <c:v>296.13</c:v>
                </c:pt>
                <c:pt idx="27">
                  <c:v>296.12</c:v>
                </c:pt>
                <c:pt idx="28">
                  <c:v>296.12</c:v>
                </c:pt>
                <c:pt idx="29">
                  <c:v>296.11</c:v>
                </c:pt>
                <c:pt idx="30">
                  <c:v>296.11</c:v>
                </c:pt>
                <c:pt idx="31">
                  <c:v>296.10000000000002</c:v>
                </c:pt>
                <c:pt idx="32">
                  <c:v>296.10000000000002</c:v>
                </c:pt>
                <c:pt idx="33">
                  <c:v>296.29000000000002</c:v>
                </c:pt>
                <c:pt idx="34">
                  <c:v>296.43</c:v>
                </c:pt>
                <c:pt idx="35">
                  <c:v>296.48</c:v>
                </c:pt>
                <c:pt idx="36">
                  <c:v>296.18</c:v>
                </c:pt>
                <c:pt idx="37">
                  <c:v>295.45999999999998</c:v>
                </c:pt>
                <c:pt idx="38">
                  <c:v>294.85000000000002</c:v>
                </c:pt>
                <c:pt idx="39">
                  <c:v>295.77999999999997</c:v>
                </c:pt>
                <c:pt idx="40">
                  <c:v>294.08</c:v>
                </c:pt>
                <c:pt idx="41">
                  <c:v>294.77</c:v>
                </c:pt>
                <c:pt idx="42">
                  <c:v>293.33999999999997</c:v>
                </c:pt>
                <c:pt idx="43">
                  <c:v>293.48</c:v>
                </c:pt>
                <c:pt idx="44">
                  <c:v>293.48</c:v>
                </c:pt>
                <c:pt idx="45">
                  <c:v>293.48</c:v>
                </c:pt>
                <c:pt idx="46">
                  <c:v>0</c:v>
                </c:pt>
                <c:pt idx="47">
                  <c:v>292.97000000000003</c:v>
                </c:pt>
                <c:pt idx="48">
                  <c:v>293.19</c:v>
                </c:pt>
                <c:pt idx="49">
                  <c:v>293.52</c:v>
                </c:pt>
                <c:pt idx="50">
                  <c:v>291.23</c:v>
                </c:pt>
                <c:pt idx="51">
                  <c:v>289.87</c:v>
                </c:pt>
                <c:pt idx="52">
                  <c:v>289.75</c:v>
                </c:pt>
                <c:pt idx="53">
                  <c:v>289.41000000000003</c:v>
                </c:pt>
                <c:pt idx="54">
                  <c:v>289.06</c:v>
                </c:pt>
                <c:pt idx="55">
                  <c:v>288.67</c:v>
                </c:pt>
                <c:pt idx="56">
                  <c:v>288.33</c:v>
                </c:pt>
                <c:pt idx="57">
                  <c:v>288.02</c:v>
                </c:pt>
                <c:pt idx="58">
                  <c:v>287.7</c:v>
                </c:pt>
                <c:pt idx="59">
                  <c:v>287.36</c:v>
                </c:pt>
                <c:pt idx="60">
                  <c:v>287.01</c:v>
                </c:pt>
                <c:pt idx="61">
                  <c:v>286.74</c:v>
                </c:pt>
                <c:pt idx="62">
                  <c:v>286.43</c:v>
                </c:pt>
                <c:pt idx="63">
                  <c:v>286.13</c:v>
                </c:pt>
                <c:pt idx="64">
                  <c:v>285.75</c:v>
                </c:pt>
                <c:pt idx="65">
                  <c:v>285.42</c:v>
                </c:pt>
                <c:pt idx="66">
                  <c:v>285.16000000000003</c:v>
                </c:pt>
                <c:pt idx="67">
                  <c:v>284.85000000000002</c:v>
                </c:pt>
                <c:pt idx="68">
                  <c:v>284.49</c:v>
                </c:pt>
                <c:pt idx="69">
                  <c:v>284.14</c:v>
                </c:pt>
                <c:pt idx="70">
                  <c:v>283.87</c:v>
                </c:pt>
                <c:pt idx="71">
                  <c:v>283.56</c:v>
                </c:pt>
                <c:pt idx="72">
                  <c:v>283.18</c:v>
                </c:pt>
                <c:pt idx="73">
                  <c:v>282.82</c:v>
                </c:pt>
                <c:pt idx="74">
                  <c:v>282.55</c:v>
                </c:pt>
                <c:pt idx="75">
                  <c:v>282.22000000000003</c:v>
                </c:pt>
                <c:pt idx="76">
                  <c:v>281.82</c:v>
                </c:pt>
                <c:pt idx="77">
                  <c:v>281.5</c:v>
                </c:pt>
                <c:pt idx="78">
                  <c:v>281.2</c:v>
                </c:pt>
                <c:pt idx="79">
                  <c:v>280.83</c:v>
                </c:pt>
                <c:pt idx="80">
                  <c:v>280.43</c:v>
                </c:pt>
                <c:pt idx="81">
                  <c:v>280.14999999999998</c:v>
                </c:pt>
                <c:pt idx="82">
                  <c:v>279.83</c:v>
                </c:pt>
                <c:pt idx="83">
                  <c:v>279.44</c:v>
                </c:pt>
                <c:pt idx="84">
                  <c:v>279.14</c:v>
                </c:pt>
                <c:pt idx="85">
                  <c:v>278.88</c:v>
                </c:pt>
                <c:pt idx="86">
                  <c:v>278.49</c:v>
                </c:pt>
                <c:pt idx="87">
                  <c:v>278.16000000000003</c:v>
                </c:pt>
                <c:pt idx="88">
                  <c:v>277.89</c:v>
                </c:pt>
                <c:pt idx="89">
                  <c:v>277.52999999999997</c:v>
                </c:pt>
                <c:pt idx="90">
                  <c:v>277.16000000000003</c:v>
                </c:pt>
                <c:pt idx="91">
                  <c:v>276.89999999999998</c:v>
                </c:pt>
                <c:pt idx="92">
                  <c:v>276.60000000000002</c:v>
                </c:pt>
                <c:pt idx="93">
                  <c:v>276.27999999999997</c:v>
                </c:pt>
                <c:pt idx="94">
                  <c:v>275.89999999999998</c:v>
                </c:pt>
                <c:pt idx="95">
                  <c:v>275.55</c:v>
                </c:pt>
                <c:pt idx="96">
                  <c:v>275.27999999999997</c:v>
                </c:pt>
                <c:pt idx="97">
                  <c:v>275</c:v>
                </c:pt>
                <c:pt idx="98">
                  <c:v>274.62</c:v>
                </c:pt>
                <c:pt idx="99">
                  <c:v>274.31</c:v>
                </c:pt>
                <c:pt idx="100">
                  <c:v>274.04000000000002</c:v>
                </c:pt>
                <c:pt idx="101">
                  <c:v>273.68</c:v>
                </c:pt>
                <c:pt idx="102">
                  <c:v>273.33</c:v>
                </c:pt>
                <c:pt idx="103">
                  <c:v>273.06</c:v>
                </c:pt>
                <c:pt idx="104">
                  <c:v>272.72000000000003</c:v>
                </c:pt>
                <c:pt idx="105">
                  <c:v>272.32</c:v>
                </c:pt>
                <c:pt idx="106">
                  <c:v>272.05</c:v>
                </c:pt>
                <c:pt idx="107">
                  <c:v>271.76</c:v>
                </c:pt>
                <c:pt idx="108">
                  <c:v>271.43</c:v>
                </c:pt>
                <c:pt idx="109">
                  <c:v>271.10000000000002</c:v>
                </c:pt>
                <c:pt idx="110">
                  <c:v>270.74</c:v>
                </c:pt>
                <c:pt idx="111">
                  <c:v>270.32</c:v>
                </c:pt>
                <c:pt idx="112">
                  <c:v>270.02999999999997</c:v>
                </c:pt>
                <c:pt idx="113">
                  <c:v>269.8</c:v>
                </c:pt>
                <c:pt idx="114">
                  <c:v>269.51</c:v>
                </c:pt>
                <c:pt idx="115">
                  <c:v>269.14</c:v>
                </c:pt>
                <c:pt idx="116">
                  <c:v>268.88</c:v>
                </c:pt>
                <c:pt idx="117">
                  <c:v>268.61</c:v>
                </c:pt>
                <c:pt idx="118">
                  <c:v>268.25</c:v>
                </c:pt>
                <c:pt idx="119">
                  <c:v>267.99</c:v>
                </c:pt>
                <c:pt idx="120">
                  <c:v>267.73</c:v>
                </c:pt>
                <c:pt idx="121">
                  <c:v>267.36</c:v>
                </c:pt>
                <c:pt idx="122">
                  <c:v>267.13</c:v>
                </c:pt>
                <c:pt idx="123">
                  <c:v>266.87</c:v>
                </c:pt>
                <c:pt idx="124">
                  <c:v>266.58</c:v>
                </c:pt>
                <c:pt idx="125">
                  <c:v>266.26</c:v>
                </c:pt>
                <c:pt idx="126">
                  <c:v>265.97000000000003</c:v>
                </c:pt>
                <c:pt idx="127">
                  <c:v>265.66000000000003</c:v>
                </c:pt>
                <c:pt idx="128">
                  <c:v>265.41000000000003</c:v>
                </c:pt>
                <c:pt idx="129">
                  <c:v>265.12</c:v>
                </c:pt>
                <c:pt idx="130">
                  <c:v>264.85000000000002</c:v>
                </c:pt>
                <c:pt idx="131">
                  <c:v>264.51</c:v>
                </c:pt>
                <c:pt idx="132">
                  <c:v>264.16000000000003</c:v>
                </c:pt>
                <c:pt idx="133">
                  <c:v>263.89999999999998</c:v>
                </c:pt>
                <c:pt idx="134">
                  <c:v>263.68</c:v>
                </c:pt>
                <c:pt idx="135">
                  <c:v>263.45999999999998</c:v>
                </c:pt>
                <c:pt idx="136">
                  <c:v>263.14999999999998</c:v>
                </c:pt>
                <c:pt idx="137">
                  <c:v>262.83</c:v>
                </c:pt>
                <c:pt idx="138">
                  <c:v>262.62</c:v>
                </c:pt>
                <c:pt idx="139">
                  <c:v>262.32</c:v>
                </c:pt>
                <c:pt idx="140">
                  <c:v>261.99</c:v>
                </c:pt>
                <c:pt idx="141">
                  <c:v>261.79000000000002</c:v>
                </c:pt>
                <c:pt idx="142">
                  <c:v>261.45999999999998</c:v>
                </c:pt>
                <c:pt idx="143">
                  <c:v>261.19</c:v>
                </c:pt>
                <c:pt idx="144">
                  <c:v>260.98</c:v>
                </c:pt>
                <c:pt idx="145">
                  <c:v>260.62</c:v>
                </c:pt>
                <c:pt idx="146">
                  <c:v>260.43</c:v>
                </c:pt>
                <c:pt idx="147">
                  <c:v>260.14</c:v>
                </c:pt>
                <c:pt idx="148">
                  <c:v>259.85000000000002</c:v>
                </c:pt>
                <c:pt idx="149">
                  <c:v>259.64999999999998</c:v>
                </c:pt>
                <c:pt idx="150">
                  <c:v>259.36</c:v>
                </c:pt>
                <c:pt idx="151">
                  <c:v>259.05</c:v>
                </c:pt>
                <c:pt idx="152">
                  <c:v>258.83999999999997</c:v>
                </c:pt>
                <c:pt idx="153">
                  <c:v>258.54000000000002</c:v>
                </c:pt>
                <c:pt idx="154">
                  <c:v>258.23</c:v>
                </c:pt>
                <c:pt idx="155">
                  <c:v>258.08999999999997</c:v>
                </c:pt>
                <c:pt idx="156">
                  <c:v>257.67</c:v>
                </c:pt>
                <c:pt idx="157">
                  <c:v>256.87</c:v>
                </c:pt>
                <c:pt idx="158">
                  <c:v>257.39</c:v>
                </c:pt>
                <c:pt idx="159">
                  <c:v>257.38</c:v>
                </c:pt>
                <c:pt idx="160">
                  <c:v>257.26</c:v>
                </c:pt>
                <c:pt idx="161">
                  <c:v>257.14</c:v>
                </c:pt>
                <c:pt idx="162">
                  <c:v>257.02</c:v>
                </c:pt>
                <c:pt idx="163">
                  <c:v>256.92</c:v>
                </c:pt>
                <c:pt idx="164">
                  <c:v>256.82</c:v>
                </c:pt>
                <c:pt idx="165">
                  <c:v>257.12</c:v>
                </c:pt>
                <c:pt idx="166">
                  <c:v>259.88</c:v>
                </c:pt>
                <c:pt idx="167">
                  <c:v>258.49</c:v>
                </c:pt>
                <c:pt idx="168">
                  <c:v>257.94</c:v>
                </c:pt>
                <c:pt idx="169">
                  <c:v>257.75</c:v>
                </c:pt>
                <c:pt idx="170">
                  <c:v>257.47000000000003</c:v>
                </c:pt>
                <c:pt idx="171">
                  <c:v>257.31</c:v>
                </c:pt>
                <c:pt idx="172">
                  <c:v>257.14999999999998</c:v>
                </c:pt>
                <c:pt idx="173">
                  <c:v>256.89</c:v>
                </c:pt>
                <c:pt idx="174">
                  <c:v>256.77999999999997</c:v>
                </c:pt>
                <c:pt idx="175">
                  <c:v>256.60000000000002</c:v>
                </c:pt>
                <c:pt idx="176">
                  <c:v>256.39</c:v>
                </c:pt>
                <c:pt idx="177">
                  <c:v>256.25</c:v>
                </c:pt>
                <c:pt idx="178">
                  <c:v>256.02</c:v>
                </c:pt>
                <c:pt idx="179">
                  <c:v>255.86</c:v>
                </c:pt>
                <c:pt idx="180">
                  <c:v>256.70999999999998</c:v>
                </c:pt>
                <c:pt idx="181">
                  <c:v>256.70999999999998</c:v>
                </c:pt>
                <c:pt idx="182">
                  <c:v>256.70999999999998</c:v>
                </c:pt>
                <c:pt idx="183">
                  <c:v>256.70999999999998</c:v>
                </c:pt>
                <c:pt idx="184">
                  <c:v>256.70999999999998</c:v>
                </c:pt>
                <c:pt idx="185">
                  <c:v>256.70999999999998</c:v>
                </c:pt>
                <c:pt idx="186">
                  <c:v>256.70999999999998</c:v>
                </c:pt>
                <c:pt idx="187">
                  <c:v>257.14999999999998</c:v>
                </c:pt>
                <c:pt idx="188">
                  <c:v>257.25</c:v>
                </c:pt>
                <c:pt idx="189">
                  <c:v>253.41</c:v>
                </c:pt>
                <c:pt idx="190">
                  <c:v>252.55</c:v>
                </c:pt>
                <c:pt idx="191">
                  <c:v>251.6</c:v>
                </c:pt>
                <c:pt idx="192">
                  <c:v>252.75</c:v>
                </c:pt>
                <c:pt idx="193">
                  <c:v>251.45</c:v>
                </c:pt>
                <c:pt idx="194">
                  <c:v>251.02</c:v>
                </c:pt>
                <c:pt idx="195">
                  <c:v>250.68</c:v>
                </c:pt>
                <c:pt idx="196">
                  <c:v>250.35</c:v>
                </c:pt>
                <c:pt idx="197">
                  <c:v>250.06</c:v>
                </c:pt>
                <c:pt idx="198">
                  <c:v>249.79</c:v>
                </c:pt>
                <c:pt idx="199">
                  <c:v>249.54</c:v>
                </c:pt>
                <c:pt idx="200">
                  <c:v>249.28</c:v>
                </c:pt>
                <c:pt idx="201">
                  <c:v>249.01</c:v>
                </c:pt>
                <c:pt idx="202">
                  <c:v>248.77</c:v>
                </c:pt>
                <c:pt idx="203">
                  <c:v>248.51</c:v>
                </c:pt>
                <c:pt idx="204">
                  <c:v>248.3</c:v>
                </c:pt>
                <c:pt idx="205">
                  <c:v>248.05</c:v>
                </c:pt>
                <c:pt idx="206">
                  <c:v>247.83</c:v>
                </c:pt>
                <c:pt idx="207">
                  <c:v>247.63</c:v>
                </c:pt>
                <c:pt idx="208">
                  <c:v>247.34</c:v>
                </c:pt>
                <c:pt idx="209">
                  <c:v>247.04</c:v>
                </c:pt>
                <c:pt idx="210">
                  <c:v>246.87</c:v>
                </c:pt>
                <c:pt idx="211">
                  <c:v>246.61</c:v>
                </c:pt>
                <c:pt idx="212">
                  <c:v>246.43</c:v>
                </c:pt>
                <c:pt idx="213">
                  <c:v>246.17</c:v>
                </c:pt>
                <c:pt idx="214">
                  <c:v>245.94</c:v>
                </c:pt>
                <c:pt idx="215">
                  <c:v>245.74</c:v>
                </c:pt>
                <c:pt idx="216">
                  <c:v>245.47</c:v>
                </c:pt>
                <c:pt idx="217">
                  <c:v>245.29</c:v>
                </c:pt>
                <c:pt idx="218">
                  <c:v>245.03</c:v>
                </c:pt>
                <c:pt idx="219">
                  <c:v>244.86</c:v>
                </c:pt>
                <c:pt idx="220">
                  <c:v>244.57</c:v>
                </c:pt>
                <c:pt idx="221">
                  <c:v>244.43</c:v>
                </c:pt>
                <c:pt idx="222">
                  <c:v>244.14</c:v>
                </c:pt>
                <c:pt idx="223">
                  <c:v>244</c:v>
                </c:pt>
                <c:pt idx="224">
                  <c:v>243.76</c:v>
                </c:pt>
                <c:pt idx="225">
                  <c:v>243.55</c:v>
                </c:pt>
                <c:pt idx="226">
                  <c:v>243.26</c:v>
                </c:pt>
                <c:pt idx="227">
                  <c:v>243.06</c:v>
                </c:pt>
                <c:pt idx="228">
                  <c:v>242.85</c:v>
                </c:pt>
                <c:pt idx="229">
                  <c:v>242.66</c:v>
                </c:pt>
                <c:pt idx="230">
                  <c:v>242.44</c:v>
                </c:pt>
                <c:pt idx="231">
                  <c:v>242.21</c:v>
                </c:pt>
                <c:pt idx="232">
                  <c:v>242.03</c:v>
                </c:pt>
                <c:pt idx="233">
                  <c:v>241.77</c:v>
                </c:pt>
                <c:pt idx="234">
                  <c:v>241.58</c:v>
                </c:pt>
                <c:pt idx="235">
                  <c:v>241.37</c:v>
                </c:pt>
                <c:pt idx="236">
                  <c:v>241.13</c:v>
                </c:pt>
                <c:pt idx="237">
                  <c:v>240.95</c:v>
                </c:pt>
                <c:pt idx="238">
                  <c:v>240.71</c:v>
                </c:pt>
                <c:pt idx="239">
                  <c:v>240.5</c:v>
                </c:pt>
                <c:pt idx="240">
                  <c:v>240.33</c:v>
                </c:pt>
                <c:pt idx="241">
                  <c:v>240.13</c:v>
                </c:pt>
                <c:pt idx="242">
                  <c:v>239.88</c:v>
                </c:pt>
                <c:pt idx="243">
                  <c:v>239.64</c:v>
                </c:pt>
                <c:pt idx="244">
                  <c:v>239.48</c:v>
                </c:pt>
                <c:pt idx="245">
                  <c:v>239.31</c:v>
                </c:pt>
                <c:pt idx="246">
                  <c:v>239.13</c:v>
                </c:pt>
                <c:pt idx="247">
                  <c:v>239.02</c:v>
                </c:pt>
                <c:pt idx="248">
                  <c:v>238.96</c:v>
                </c:pt>
                <c:pt idx="249">
                  <c:v>238.83</c:v>
                </c:pt>
                <c:pt idx="250">
                  <c:v>238.65</c:v>
                </c:pt>
                <c:pt idx="251">
                  <c:v>238.46</c:v>
                </c:pt>
                <c:pt idx="252">
                  <c:v>238.29</c:v>
                </c:pt>
                <c:pt idx="253">
                  <c:v>238.12</c:v>
                </c:pt>
                <c:pt idx="254">
                  <c:v>237.93</c:v>
                </c:pt>
                <c:pt idx="255">
                  <c:v>237.73</c:v>
                </c:pt>
                <c:pt idx="256">
                  <c:v>237.56</c:v>
                </c:pt>
                <c:pt idx="257">
                  <c:v>237.38</c:v>
                </c:pt>
                <c:pt idx="258">
                  <c:v>237.17</c:v>
                </c:pt>
                <c:pt idx="259">
                  <c:v>237</c:v>
                </c:pt>
                <c:pt idx="260">
                  <c:v>236.83</c:v>
                </c:pt>
                <c:pt idx="261">
                  <c:v>236.63</c:v>
                </c:pt>
                <c:pt idx="262">
                  <c:v>236.44</c:v>
                </c:pt>
                <c:pt idx="263">
                  <c:v>236.28</c:v>
                </c:pt>
                <c:pt idx="264">
                  <c:v>236.09</c:v>
                </c:pt>
                <c:pt idx="265">
                  <c:v>235.89</c:v>
                </c:pt>
                <c:pt idx="266">
                  <c:v>235.72</c:v>
                </c:pt>
                <c:pt idx="267">
                  <c:v>235.55</c:v>
                </c:pt>
                <c:pt idx="268">
                  <c:v>235.35</c:v>
                </c:pt>
                <c:pt idx="269">
                  <c:v>235.17</c:v>
                </c:pt>
                <c:pt idx="270">
                  <c:v>235</c:v>
                </c:pt>
                <c:pt idx="271">
                  <c:v>234.82</c:v>
                </c:pt>
                <c:pt idx="272">
                  <c:v>234.64</c:v>
                </c:pt>
                <c:pt idx="273">
                  <c:v>234.45</c:v>
                </c:pt>
                <c:pt idx="274">
                  <c:v>234.27</c:v>
                </c:pt>
                <c:pt idx="275">
                  <c:v>234.1</c:v>
                </c:pt>
                <c:pt idx="276">
                  <c:v>233.93</c:v>
                </c:pt>
                <c:pt idx="277">
                  <c:v>233.75</c:v>
                </c:pt>
                <c:pt idx="278">
                  <c:v>233.57</c:v>
                </c:pt>
                <c:pt idx="279">
                  <c:v>233.38</c:v>
                </c:pt>
                <c:pt idx="280">
                  <c:v>233.18</c:v>
                </c:pt>
                <c:pt idx="281">
                  <c:v>233</c:v>
                </c:pt>
                <c:pt idx="282">
                  <c:v>232.82</c:v>
                </c:pt>
                <c:pt idx="283">
                  <c:v>232.65</c:v>
                </c:pt>
                <c:pt idx="284">
                  <c:v>232.49</c:v>
                </c:pt>
                <c:pt idx="285">
                  <c:v>232.33</c:v>
                </c:pt>
                <c:pt idx="286">
                  <c:v>232.1</c:v>
                </c:pt>
                <c:pt idx="287">
                  <c:v>231.88</c:v>
                </c:pt>
                <c:pt idx="288">
                  <c:v>231.7</c:v>
                </c:pt>
                <c:pt idx="289">
                  <c:v>231.56</c:v>
                </c:pt>
                <c:pt idx="290">
                  <c:v>231.4</c:v>
                </c:pt>
                <c:pt idx="291">
                  <c:v>231.23</c:v>
                </c:pt>
                <c:pt idx="292">
                  <c:v>231.03</c:v>
                </c:pt>
                <c:pt idx="293">
                  <c:v>230.85</c:v>
                </c:pt>
                <c:pt idx="294">
                  <c:v>230.68</c:v>
                </c:pt>
                <c:pt idx="295">
                  <c:v>230.52</c:v>
                </c:pt>
                <c:pt idx="296">
                  <c:v>230.33</c:v>
                </c:pt>
                <c:pt idx="297">
                  <c:v>230.14</c:v>
                </c:pt>
                <c:pt idx="298">
                  <c:v>229.98</c:v>
                </c:pt>
                <c:pt idx="299">
                  <c:v>229.83</c:v>
                </c:pt>
                <c:pt idx="300">
                  <c:v>229.65</c:v>
                </c:pt>
                <c:pt idx="301">
                  <c:v>229.48</c:v>
                </c:pt>
                <c:pt idx="302">
                  <c:v>229.34</c:v>
                </c:pt>
                <c:pt idx="303">
                  <c:v>229.17</c:v>
                </c:pt>
                <c:pt idx="304">
                  <c:v>229</c:v>
                </c:pt>
                <c:pt idx="305">
                  <c:v>228.86</c:v>
                </c:pt>
                <c:pt idx="306">
                  <c:v>228.68</c:v>
                </c:pt>
                <c:pt idx="307">
                  <c:v>228.52</c:v>
                </c:pt>
                <c:pt idx="308">
                  <c:v>228.38</c:v>
                </c:pt>
                <c:pt idx="309">
                  <c:v>228.21</c:v>
                </c:pt>
                <c:pt idx="310">
                  <c:v>228.04</c:v>
                </c:pt>
                <c:pt idx="311">
                  <c:v>227.88</c:v>
                </c:pt>
                <c:pt idx="312">
                  <c:v>227.71</c:v>
                </c:pt>
                <c:pt idx="313">
                  <c:v>227.57</c:v>
                </c:pt>
                <c:pt idx="314">
                  <c:v>227.4</c:v>
                </c:pt>
                <c:pt idx="315">
                  <c:v>227.24</c:v>
                </c:pt>
                <c:pt idx="316">
                  <c:v>227.07</c:v>
                </c:pt>
                <c:pt idx="317">
                  <c:v>226.9</c:v>
                </c:pt>
                <c:pt idx="318">
                  <c:v>226.75</c:v>
                </c:pt>
                <c:pt idx="319">
                  <c:v>226.58</c:v>
                </c:pt>
                <c:pt idx="320">
                  <c:v>226.41</c:v>
                </c:pt>
                <c:pt idx="321">
                  <c:v>226.27</c:v>
                </c:pt>
                <c:pt idx="322">
                  <c:v>226.1</c:v>
                </c:pt>
                <c:pt idx="323">
                  <c:v>225.93</c:v>
                </c:pt>
                <c:pt idx="324">
                  <c:v>225.78</c:v>
                </c:pt>
                <c:pt idx="325">
                  <c:v>225.6</c:v>
                </c:pt>
                <c:pt idx="326">
                  <c:v>225.47</c:v>
                </c:pt>
                <c:pt idx="327">
                  <c:v>225.3</c:v>
                </c:pt>
                <c:pt idx="328">
                  <c:v>225.13</c:v>
                </c:pt>
                <c:pt idx="329">
                  <c:v>224.99</c:v>
                </c:pt>
                <c:pt idx="330">
                  <c:v>224.81</c:v>
                </c:pt>
                <c:pt idx="331">
                  <c:v>224.65</c:v>
                </c:pt>
                <c:pt idx="332">
                  <c:v>224.5</c:v>
                </c:pt>
                <c:pt idx="333">
                  <c:v>224.32</c:v>
                </c:pt>
                <c:pt idx="334">
                  <c:v>224.17</c:v>
                </c:pt>
                <c:pt idx="335">
                  <c:v>224.01</c:v>
                </c:pt>
                <c:pt idx="336">
                  <c:v>223.83</c:v>
                </c:pt>
                <c:pt idx="337">
                  <c:v>223.69</c:v>
                </c:pt>
                <c:pt idx="338">
                  <c:v>223.52</c:v>
                </c:pt>
                <c:pt idx="339">
                  <c:v>223.34</c:v>
                </c:pt>
                <c:pt idx="340">
                  <c:v>223.2</c:v>
                </c:pt>
                <c:pt idx="341">
                  <c:v>223.03</c:v>
                </c:pt>
                <c:pt idx="342">
                  <c:v>222.85</c:v>
                </c:pt>
                <c:pt idx="343">
                  <c:v>222.69</c:v>
                </c:pt>
                <c:pt idx="344">
                  <c:v>222.53</c:v>
                </c:pt>
                <c:pt idx="345">
                  <c:v>222.34</c:v>
                </c:pt>
                <c:pt idx="346">
                  <c:v>222.19</c:v>
                </c:pt>
                <c:pt idx="347">
                  <c:v>222.04</c:v>
                </c:pt>
                <c:pt idx="348">
                  <c:v>221.84</c:v>
                </c:pt>
                <c:pt idx="349">
                  <c:v>221.69</c:v>
                </c:pt>
                <c:pt idx="350">
                  <c:v>221.56</c:v>
                </c:pt>
                <c:pt idx="351">
                  <c:v>221.37</c:v>
                </c:pt>
                <c:pt idx="352">
                  <c:v>221.16</c:v>
                </c:pt>
                <c:pt idx="353">
                  <c:v>221.02</c:v>
                </c:pt>
                <c:pt idx="354">
                  <c:v>220.84</c:v>
                </c:pt>
                <c:pt idx="355">
                  <c:v>220.71</c:v>
                </c:pt>
                <c:pt idx="356">
                  <c:v>220.54</c:v>
                </c:pt>
                <c:pt idx="357">
                  <c:v>220.35</c:v>
                </c:pt>
                <c:pt idx="358">
                  <c:v>220.21</c:v>
                </c:pt>
                <c:pt idx="359">
                  <c:v>220.02</c:v>
                </c:pt>
                <c:pt idx="360">
                  <c:v>219.87</c:v>
                </c:pt>
                <c:pt idx="361">
                  <c:v>219.74</c:v>
                </c:pt>
                <c:pt idx="362">
                  <c:v>219.56</c:v>
                </c:pt>
                <c:pt idx="363">
                  <c:v>219.43</c:v>
                </c:pt>
                <c:pt idx="364">
                  <c:v>219.27</c:v>
                </c:pt>
                <c:pt idx="365">
                  <c:v>219.11</c:v>
                </c:pt>
                <c:pt idx="366">
                  <c:v>218.98</c:v>
                </c:pt>
                <c:pt idx="367">
                  <c:v>218.8</c:v>
                </c:pt>
                <c:pt idx="368">
                  <c:v>218.66</c:v>
                </c:pt>
                <c:pt idx="369">
                  <c:v>218.5</c:v>
                </c:pt>
                <c:pt idx="370">
                  <c:v>218.34</c:v>
                </c:pt>
                <c:pt idx="371">
                  <c:v>218.22</c:v>
                </c:pt>
                <c:pt idx="372">
                  <c:v>218.04</c:v>
                </c:pt>
                <c:pt idx="373">
                  <c:v>217.9</c:v>
                </c:pt>
                <c:pt idx="374">
                  <c:v>217.74</c:v>
                </c:pt>
                <c:pt idx="375">
                  <c:v>217.58</c:v>
                </c:pt>
                <c:pt idx="376">
                  <c:v>217.45</c:v>
                </c:pt>
                <c:pt idx="377">
                  <c:v>217.28</c:v>
                </c:pt>
                <c:pt idx="378">
                  <c:v>217.14</c:v>
                </c:pt>
                <c:pt idx="379">
                  <c:v>216.98</c:v>
                </c:pt>
                <c:pt idx="380">
                  <c:v>216.81</c:v>
                </c:pt>
                <c:pt idx="381">
                  <c:v>216.69</c:v>
                </c:pt>
                <c:pt idx="382">
                  <c:v>216.51</c:v>
                </c:pt>
                <c:pt idx="383">
                  <c:v>216.36</c:v>
                </c:pt>
                <c:pt idx="384">
                  <c:v>216.22</c:v>
                </c:pt>
                <c:pt idx="385">
                  <c:v>216.04</c:v>
                </c:pt>
                <c:pt idx="386">
                  <c:v>215.91</c:v>
                </c:pt>
                <c:pt idx="387">
                  <c:v>215.75</c:v>
                </c:pt>
                <c:pt idx="388">
                  <c:v>215.57</c:v>
                </c:pt>
                <c:pt idx="389">
                  <c:v>215.44</c:v>
                </c:pt>
                <c:pt idx="390">
                  <c:v>215.28</c:v>
                </c:pt>
                <c:pt idx="391">
                  <c:v>215.11</c:v>
                </c:pt>
                <c:pt idx="392">
                  <c:v>214.98</c:v>
                </c:pt>
                <c:pt idx="393">
                  <c:v>214.82</c:v>
                </c:pt>
                <c:pt idx="394">
                  <c:v>214.65</c:v>
                </c:pt>
                <c:pt idx="395">
                  <c:v>214.51</c:v>
                </c:pt>
                <c:pt idx="396">
                  <c:v>214.36</c:v>
                </c:pt>
                <c:pt idx="397">
                  <c:v>214.2</c:v>
                </c:pt>
                <c:pt idx="398">
                  <c:v>214.04</c:v>
                </c:pt>
                <c:pt idx="399">
                  <c:v>213.89</c:v>
                </c:pt>
                <c:pt idx="400">
                  <c:v>213.74</c:v>
                </c:pt>
                <c:pt idx="401">
                  <c:v>213.58</c:v>
                </c:pt>
                <c:pt idx="402">
                  <c:v>213.41</c:v>
                </c:pt>
                <c:pt idx="403">
                  <c:v>213.24</c:v>
                </c:pt>
                <c:pt idx="404">
                  <c:v>213.11</c:v>
                </c:pt>
                <c:pt idx="405">
                  <c:v>212.95</c:v>
                </c:pt>
                <c:pt idx="406">
                  <c:v>212.77</c:v>
                </c:pt>
                <c:pt idx="407">
                  <c:v>212.61</c:v>
                </c:pt>
                <c:pt idx="408">
                  <c:v>212.45</c:v>
                </c:pt>
                <c:pt idx="409">
                  <c:v>212.31</c:v>
                </c:pt>
                <c:pt idx="410">
                  <c:v>212.16</c:v>
                </c:pt>
                <c:pt idx="411">
                  <c:v>211.99</c:v>
                </c:pt>
                <c:pt idx="412">
                  <c:v>211.82</c:v>
                </c:pt>
                <c:pt idx="413">
                  <c:v>211.66</c:v>
                </c:pt>
                <c:pt idx="414">
                  <c:v>211.51</c:v>
                </c:pt>
                <c:pt idx="415">
                  <c:v>211.35</c:v>
                </c:pt>
                <c:pt idx="416">
                  <c:v>211.2</c:v>
                </c:pt>
                <c:pt idx="417">
                  <c:v>211.03</c:v>
                </c:pt>
                <c:pt idx="418">
                  <c:v>210.87</c:v>
                </c:pt>
                <c:pt idx="419">
                  <c:v>210.7</c:v>
                </c:pt>
                <c:pt idx="420">
                  <c:v>210.54</c:v>
                </c:pt>
                <c:pt idx="421" formatCode="0.00">
                  <c:v>210.37</c:v>
                </c:pt>
                <c:pt idx="422" formatCode="0.00">
                  <c:v>210.21</c:v>
                </c:pt>
                <c:pt idx="423" formatCode="0.00">
                  <c:v>210.06</c:v>
                </c:pt>
                <c:pt idx="424" formatCode="0.00">
                  <c:v>209.89</c:v>
                </c:pt>
                <c:pt idx="425" formatCode="0.00">
                  <c:v>209.74</c:v>
                </c:pt>
                <c:pt idx="426" formatCode="0.00">
                  <c:v>209.59</c:v>
                </c:pt>
                <c:pt idx="427" formatCode="0.00">
                  <c:v>209.44</c:v>
                </c:pt>
                <c:pt idx="428" formatCode="0.00">
                  <c:v>209.29</c:v>
                </c:pt>
                <c:pt idx="429" formatCode="0.00">
                  <c:v>209.15</c:v>
                </c:pt>
                <c:pt idx="430" formatCode="0.00">
                  <c:v>209.01</c:v>
                </c:pt>
                <c:pt idx="431" formatCode="0.00">
                  <c:v>208.87</c:v>
                </c:pt>
                <c:pt idx="432" formatCode="0.00">
                  <c:v>208.72</c:v>
                </c:pt>
                <c:pt idx="433" formatCode="0.00">
                  <c:v>208.58</c:v>
                </c:pt>
                <c:pt idx="434" formatCode="0.00">
                  <c:v>208.42</c:v>
                </c:pt>
                <c:pt idx="435" formatCode="0.00">
                  <c:v>208.28</c:v>
                </c:pt>
                <c:pt idx="436" formatCode="0.00">
                  <c:v>208.13</c:v>
                </c:pt>
                <c:pt idx="437" formatCode="0.00">
                  <c:v>207.97</c:v>
                </c:pt>
                <c:pt idx="438" formatCode="0.00">
                  <c:v>207.82</c:v>
                </c:pt>
                <c:pt idx="439" formatCode="0.00">
                  <c:v>207.68</c:v>
                </c:pt>
                <c:pt idx="440" formatCode="0.00">
                  <c:v>207.54</c:v>
                </c:pt>
                <c:pt idx="441" formatCode="0.00">
                  <c:v>207.4</c:v>
                </c:pt>
                <c:pt idx="442" formatCode="0.00">
                  <c:v>207.22</c:v>
                </c:pt>
                <c:pt idx="443" formatCode="0.00">
                  <c:v>207.08</c:v>
                </c:pt>
                <c:pt idx="444" formatCode="0.00">
                  <c:v>206.94</c:v>
                </c:pt>
                <c:pt idx="445" formatCode="0.00">
                  <c:v>206.8</c:v>
                </c:pt>
                <c:pt idx="446" formatCode="0.00">
                  <c:v>206.64</c:v>
                </c:pt>
                <c:pt idx="447" formatCode="0.00">
                  <c:v>206.49</c:v>
                </c:pt>
                <c:pt idx="448" formatCode="0.00">
                  <c:v>206.34</c:v>
                </c:pt>
                <c:pt idx="449" formatCode="0.00">
                  <c:v>206.18</c:v>
                </c:pt>
                <c:pt idx="450" formatCode="0.00">
                  <c:v>206.16</c:v>
                </c:pt>
                <c:pt idx="451" formatCode="0.00">
                  <c:v>206</c:v>
                </c:pt>
                <c:pt idx="452" formatCode="0.00">
                  <c:v>205.86</c:v>
                </c:pt>
                <c:pt idx="453" formatCode="0.00">
                  <c:v>205.7</c:v>
                </c:pt>
                <c:pt idx="454" formatCode="0.00">
                  <c:v>205.56</c:v>
                </c:pt>
                <c:pt idx="455" formatCode="0.00">
                  <c:v>205.43</c:v>
                </c:pt>
                <c:pt idx="456" formatCode="0.00">
                  <c:v>205.26</c:v>
                </c:pt>
                <c:pt idx="457" formatCode="0.00">
                  <c:v>205.1</c:v>
                </c:pt>
                <c:pt idx="458" formatCode="0.00">
                  <c:v>204.96</c:v>
                </c:pt>
                <c:pt idx="459" formatCode="0.00">
                  <c:v>204.81</c:v>
                </c:pt>
                <c:pt idx="460" formatCode="0.00">
                  <c:v>204.66</c:v>
                </c:pt>
                <c:pt idx="461" formatCode="0.00">
                  <c:v>204.51</c:v>
                </c:pt>
                <c:pt idx="462" formatCode="0.00">
                  <c:v>204.36</c:v>
                </c:pt>
                <c:pt idx="463" formatCode="0.00">
                  <c:v>204.2</c:v>
                </c:pt>
                <c:pt idx="464" formatCode="0.00">
                  <c:v>204.05</c:v>
                </c:pt>
                <c:pt idx="465" formatCode="0.00">
                  <c:v>203.89</c:v>
                </c:pt>
                <c:pt idx="466" formatCode="0.00">
                  <c:v>203.72</c:v>
                </c:pt>
                <c:pt idx="467" formatCode="0.00">
                  <c:v>203.54</c:v>
                </c:pt>
                <c:pt idx="468" formatCode="0.00">
                  <c:v>203.4</c:v>
                </c:pt>
                <c:pt idx="469" formatCode="0.00">
                  <c:v>203.26</c:v>
                </c:pt>
                <c:pt idx="470" formatCode="0.00">
                  <c:v>203.1</c:v>
                </c:pt>
                <c:pt idx="471" formatCode="0.00">
                  <c:v>202.92</c:v>
                </c:pt>
                <c:pt idx="472" formatCode="0.00">
                  <c:v>202.79</c:v>
                </c:pt>
                <c:pt idx="473" formatCode="0.00">
                  <c:v>202.63</c:v>
                </c:pt>
                <c:pt idx="474" formatCode="0.00">
                  <c:v>202.46</c:v>
                </c:pt>
                <c:pt idx="475" formatCode="0.00">
                  <c:v>202.29</c:v>
                </c:pt>
                <c:pt idx="476" formatCode="0.00">
                  <c:v>202.14</c:v>
                </c:pt>
                <c:pt idx="477" formatCode="0.00">
                  <c:v>201.98</c:v>
                </c:pt>
                <c:pt idx="478" formatCode="0.00">
                  <c:v>201.83</c:v>
                </c:pt>
                <c:pt idx="479" formatCode="0.00">
                  <c:v>201.68</c:v>
                </c:pt>
                <c:pt idx="480" formatCode="0.00">
                  <c:v>201.52</c:v>
                </c:pt>
                <c:pt idx="481" formatCode="0.00">
                  <c:v>201.35</c:v>
                </c:pt>
                <c:pt idx="482" formatCode="0.00">
                  <c:v>201.19</c:v>
                </c:pt>
                <c:pt idx="483" formatCode="0.00">
                  <c:v>201.05</c:v>
                </c:pt>
                <c:pt idx="484" formatCode="0.00">
                  <c:v>200.87</c:v>
                </c:pt>
                <c:pt idx="485" formatCode="0.00">
                  <c:v>200.71</c:v>
                </c:pt>
                <c:pt idx="486" formatCode="0.00">
                  <c:v>200.57</c:v>
                </c:pt>
                <c:pt idx="487" formatCode="0.00">
                  <c:v>200.39</c:v>
                </c:pt>
                <c:pt idx="488" formatCode="0.00">
                  <c:v>200.24</c:v>
                </c:pt>
                <c:pt idx="489" formatCode="0.00">
                  <c:v>200.07</c:v>
                </c:pt>
                <c:pt idx="490" formatCode="0.00">
                  <c:v>199.94</c:v>
                </c:pt>
                <c:pt idx="491" formatCode="0.00">
                  <c:v>199.77</c:v>
                </c:pt>
                <c:pt idx="492" formatCode="0.00">
                  <c:v>199.65</c:v>
                </c:pt>
                <c:pt idx="493" formatCode="0.00">
                  <c:v>199.49</c:v>
                </c:pt>
                <c:pt idx="494" formatCode="0.00">
                  <c:v>199.34</c:v>
                </c:pt>
                <c:pt idx="495" formatCode="0.00">
                  <c:v>199.22</c:v>
                </c:pt>
                <c:pt idx="496" formatCode="0.00">
                  <c:v>199.06</c:v>
                </c:pt>
                <c:pt idx="497" formatCode="0.00">
                  <c:v>198.9</c:v>
                </c:pt>
                <c:pt idx="498" formatCode="0.00">
                  <c:v>198.78</c:v>
                </c:pt>
                <c:pt idx="499" formatCode="0.00">
                  <c:v>198.6</c:v>
                </c:pt>
                <c:pt idx="500" formatCode="0.00">
                  <c:v>198.49</c:v>
                </c:pt>
                <c:pt idx="501" formatCode="0.00">
                  <c:v>198.33</c:v>
                </c:pt>
                <c:pt idx="502" formatCode="0.00">
                  <c:v>198.18</c:v>
                </c:pt>
                <c:pt idx="503" formatCode="0.00">
                  <c:v>198.06</c:v>
                </c:pt>
                <c:pt idx="504" formatCode="0.00">
                  <c:v>197.88</c:v>
                </c:pt>
                <c:pt idx="505" formatCode="0.00">
                  <c:v>197.75</c:v>
                </c:pt>
                <c:pt idx="506" formatCode="0.00">
                  <c:v>197.62</c:v>
                </c:pt>
                <c:pt idx="507" formatCode="0.00">
                  <c:v>197.45</c:v>
                </c:pt>
                <c:pt idx="508" formatCode="0.00">
                  <c:v>197.32</c:v>
                </c:pt>
                <c:pt idx="509" formatCode="0.00">
                  <c:v>197.18</c:v>
                </c:pt>
                <c:pt idx="510" formatCode="0.00">
                  <c:v>197.09</c:v>
                </c:pt>
                <c:pt idx="511" formatCode="0.00">
                  <c:v>197.05</c:v>
                </c:pt>
                <c:pt idx="512" formatCode="0.00">
                  <c:v>197.12</c:v>
                </c:pt>
                <c:pt idx="513" formatCode="0.00">
                  <c:v>197.78</c:v>
                </c:pt>
                <c:pt idx="514" formatCode="0.00">
                  <c:v>198.6</c:v>
                </c:pt>
                <c:pt idx="515" formatCode="0.00">
                  <c:v>199.4</c:v>
                </c:pt>
                <c:pt idx="516" formatCode="0.00">
                  <c:v>200.23</c:v>
                </c:pt>
                <c:pt idx="517" formatCode="0.00">
                  <c:v>201.18</c:v>
                </c:pt>
                <c:pt idx="518" formatCode="0.00">
                  <c:v>202.15</c:v>
                </c:pt>
                <c:pt idx="519" formatCode="0.00">
                  <c:v>203.15</c:v>
                </c:pt>
                <c:pt idx="520" formatCode="0.00">
                  <c:v>204.16</c:v>
                </c:pt>
                <c:pt idx="521" formatCode="0.00">
                  <c:v>205.12</c:v>
                </c:pt>
                <c:pt idx="522" formatCode="0.00">
                  <c:v>206.09</c:v>
                </c:pt>
                <c:pt idx="523" formatCode="0.00">
                  <c:v>207</c:v>
                </c:pt>
                <c:pt idx="524" formatCode="0.00">
                  <c:v>207.91</c:v>
                </c:pt>
                <c:pt idx="525" formatCode="0.00">
                  <c:v>208.77</c:v>
                </c:pt>
                <c:pt idx="526" formatCode="0.00">
                  <c:v>209.59</c:v>
                </c:pt>
                <c:pt idx="527" formatCode="0.00">
                  <c:v>210.42</c:v>
                </c:pt>
                <c:pt idx="528" formatCode="0.00">
                  <c:v>211.23</c:v>
                </c:pt>
                <c:pt idx="529" formatCode="0.00">
                  <c:v>212</c:v>
                </c:pt>
                <c:pt idx="530" formatCode="0.00">
                  <c:v>212.72</c:v>
                </c:pt>
                <c:pt idx="531" formatCode="0.00">
                  <c:v>213.42</c:v>
                </c:pt>
                <c:pt idx="532" formatCode="0.00">
                  <c:v>214.03</c:v>
                </c:pt>
                <c:pt idx="533" formatCode="0.00">
                  <c:v>214.63</c:v>
                </c:pt>
                <c:pt idx="534" formatCode="0.00">
                  <c:v>215.2</c:v>
                </c:pt>
                <c:pt idx="535" formatCode="0.00">
                  <c:v>215.76</c:v>
                </c:pt>
                <c:pt idx="536" formatCode="0.00">
                  <c:v>216.2</c:v>
                </c:pt>
                <c:pt idx="537" formatCode="0.00">
                  <c:v>217.35</c:v>
                </c:pt>
                <c:pt idx="538" formatCode="0.00">
                  <c:v>218.55</c:v>
                </c:pt>
                <c:pt idx="539" formatCode="0.00">
                  <c:v>219.52</c:v>
                </c:pt>
                <c:pt idx="540" formatCode="0.00">
                  <c:v>225.15</c:v>
                </c:pt>
                <c:pt idx="541" formatCode="0.00">
                  <c:v>225.85</c:v>
                </c:pt>
                <c:pt idx="542" formatCode="0.00">
                  <c:v>225.19</c:v>
                </c:pt>
                <c:pt idx="543" formatCode="0.00">
                  <c:v>225.48</c:v>
                </c:pt>
                <c:pt idx="544" formatCode="0.00">
                  <c:v>223.76</c:v>
                </c:pt>
                <c:pt idx="545" formatCode="0.00">
                  <c:v>224.87</c:v>
                </c:pt>
                <c:pt idx="546" formatCode="0.00">
                  <c:v>226.21</c:v>
                </c:pt>
                <c:pt idx="547" formatCode="0.00">
                  <c:v>226.34</c:v>
                </c:pt>
                <c:pt idx="548" formatCode="0.00">
                  <c:v>227.89</c:v>
                </c:pt>
                <c:pt idx="549" formatCode="0.00">
                  <c:v>227.53</c:v>
                </c:pt>
                <c:pt idx="550" formatCode="0.00">
                  <c:v>229.18</c:v>
                </c:pt>
                <c:pt idx="551" formatCode="0.00">
                  <c:v>229.97</c:v>
                </c:pt>
                <c:pt idx="552" formatCode="0.00">
                  <c:v>229.63</c:v>
                </c:pt>
                <c:pt idx="553" formatCode="0.00">
                  <c:v>230.54</c:v>
                </c:pt>
                <c:pt idx="554" formatCode="0.00">
                  <c:v>232.03</c:v>
                </c:pt>
                <c:pt idx="555" formatCode="0.00">
                  <c:v>231.1</c:v>
                </c:pt>
                <c:pt idx="556" formatCode="0.00">
                  <c:v>232.91</c:v>
                </c:pt>
                <c:pt idx="557" formatCode="0.00">
                  <c:v>232.14</c:v>
                </c:pt>
                <c:pt idx="558" formatCode="0.00">
                  <c:v>234.07</c:v>
                </c:pt>
                <c:pt idx="559" formatCode="0.00">
                  <c:v>233.14</c:v>
                </c:pt>
                <c:pt idx="560" formatCode="0.00">
                  <c:v>234.53</c:v>
                </c:pt>
                <c:pt idx="561" formatCode="0.00">
                  <c:v>237.51</c:v>
                </c:pt>
                <c:pt idx="562" formatCode="0.00">
                  <c:v>232.15</c:v>
                </c:pt>
                <c:pt idx="563" formatCode="0.00">
                  <c:v>237.63</c:v>
                </c:pt>
                <c:pt idx="564" formatCode="0.00">
                  <c:v>236.69</c:v>
                </c:pt>
                <c:pt idx="565" formatCode="0.00">
                  <c:v>235.79</c:v>
                </c:pt>
                <c:pt idx="566" formatCode="0.00">
                  <c:v>235.61</c:v>
                </c:pt>
                <c:pt idx="567" formatCode="0.00">
                  <c:v>235.73</c:v>
                </c:pt>
                <c:pt idx="568" formatCode="0.00">
                  <c:v>235.92</c:v>
                </c:pt>
                <c:pt idx="569" formatCode="0.00">
                  <c:v>236.15</c:v>
                </c:pt>
                <c:pt idx="570" formatCode="0.00">
                  <c:v>236.38</c:v>
                </c:pt>
                <c:pt idx="571" formatCode="0.00">
                  <c:v>236.61</c:v>
                </c:pt>
                <c:pt idx="572" formatCode="0.00">
                  <c:v>236.86</c:v>
                </c:pt>
                <c:pt idx="573" formatCode="0.00">
                  <c:v>237.12</c:v>
                </c:pt>
                <c:pt idx="574" formatCode="0.00">
                  <c:v>237.39</c:v>
                </c:pt>
                <c:pt idx="575" formatCode="0.00">
                  <c:v>237.64</c:v>
                </c:pt>
                <c:pt idx="576" formatCode="0.00">
                  <c:v>237.91</c:v>
                </c:pt>
                <c:pt idx="577" formatCode="0.00">
                  <c:v>238.16</c:v>
                </c:pt>
                <c:pt idx="578" formatCode="0.00">
                  <c:v>238.43</c:v>
                </c:pt>
                <c:pt idx="579" formatCode="0.00">
                  <c:v>238.7</c:v>
                </c:pt>
                <c:pt idx="580" formatCode="0.00">
                  <c:v>238.97</c:v>
                </c:pt>
                <c:pt idx="581" formatCode="0.00">
                  <c:v>239.24</c:v>
                </c:pt>
                <c:pt idx="582" formatCode="0.00">
                  <c:v>239.5</c:v>
                </c:pt>
                <c:pt idx="583" formatCode="0.00">
                  <c:v>239.76</c:v>
                </c:pt>
                <c:pt idx="584" formatCode="0.00">
                  <c:v>240.04</c:v>
                </c:pt>
                <c:pt idx="585" formatCode="0.00">
                  <c:v>237.73</c:v>
                </c:pt>
                <c:pt idx="586" formatCode="0.00">
                  <c:v>234</c:v>
                </c:pt>
                <c:pt idx="587" formatCode="0.00">
                  <c:v>232.68</c:v>
                </c:pt>
                <c:pt idx="588" formatCode="0.00">
                  <c:v>232.18</c:v>
                </c:pt>
                <c:pt idx="589">
                  <c:v>232.35</c:v>
                </c:pt>
                <c:pt idx="590">
                  <c:v>237.13</c:v>
                </c:pt>
                <c:pt idx="591">
                  <c:v>238.73</c:v>
                </c:pt>
                <c:pt idx="592">
                  <c:v>232.67</c:v>
                </c:pt>
                <c:pt idx="593">
                  <c:v>231.39</c:v>
                </c:pt>
                <c:pt idx="594">
                  <c:v>231.14</c:v>
                </c:pt>
                <c:pt idx="595">
                  <c:v>228.87</c:v>
                </c:pt>
                <c:pt idx="596">
                  <c:v>226.87</c:v>
                </c:pt>
                <c:pt idx="597">
                  <c:v>229.49</c:v>
                </c:pt>
                <c:pt idx="598">
                  <c:v>228.48</c:v>
                </c:pt>
                <c:pt idx="599">
                  <c:v>229.33</c:v>
                </c:pt>
                <c:pt idx="600">
                  <c:v>229.52</c:v>
                </c:pt>
                <c:pt idx="601">
                  <c:v>229.49</c:v>
                </c:pt>
                <c:pt idx="602">
                  <c:v>227.3</c:v>
                </c:pt>
                <c:pt idx="603">
                  <c:v>217.3</c:v>
                </c:pt>
                <c:pt idx="604">
                  <c:v>212.75</c:v>
                </c:pt>
                <c:pt idx="605">
                  <c:v>218.03</c:v>
                </c:pt>
                <c:pt idx="606">
                  <c:v>223.92</c:v>
                </c:pt>
                <c:pt idx="607">
                  <c:v>225.61</c:v>
                </c:pt>
                <c:pt idx="608">
                  <c:v>215.45</c:v>
                </c:pt>
                <c:pt idx="609">
                  <c:v>209.51</c:v>
                </c:pt>
                <c:pt idx="610">
                  <c:v>210.83</c:v>
                </c:pt>
                <c:pt idx="611">
                  <c:v>209.89</c:v>
                </c:pt>
                <c:pt idx="612">
                  <c:v>200.23</c:v>
                </c:pt>
                <c:pt idx="613">
                  <c:v>199.34</c:v>
                </c:pt>
                <c:pt idx="614">
                  <c:v>196.67</c:v>
                </c:pt>
                <c:pt idx="615">
                  <c:v>193.42</c:v>
                </c:pt>
                <c:pt idx="616">
                  <c:v>193.09</c:v>
                </c:pt>
                <c:pt idx="617">
                  <c:v>190.06</c:v>
                </c:pt>
                <c:pt idx="618">
                  <c:v>189.84</c:v>
                </c:pt>
                <c:pt idx="619">
                  <c:v>188.39</c:v>
                </c:pt>
                <c:pt idx="620">
                  <c:v>186.31</c:v>
                </c:pt>
                <c:pt idx="621">
                  <c:v>185.17</c:v>
                </c:pt>
                <c:pt idx="622">
                  <c:v>187.57</c:v>
                </c:pt>
                <c:pt idx="623">
                  <c:v>187.59</c:v>
                </c:pt>
                <c:pt idx="624">
                  <c:v>188.42</c:v>
                </c:pt>
                <c:pt idx="625">
                  <c:v>189.79</c:v>
                </c:pt>
                <c:pt idx="626">
                  <c:v>195.87</c:v>
                </c:pt>
                <c:pt idx="627">
                  <c:v>188.86</c:v>
                </c:pt>
                <c:pt idx="628">
                  <c:v>186.21</c:v>
                </c:pt>
                <c:pt idx="629">
                  <c:v>187.39</c:v>
                </c:pt>
                <c:pt idx="630">
                  <c:v>190.83</c:v>
                </c:pt>
                <c:pt idx="631">
                  <c:v>187.34</c:v>
                </c:pt>
                <c:pt idx="632">
                  <c:v>179.27</c:v>
                </c:pt>
                <c:pt idx="633">
                  <c:v>175.39</c:v>
                </c:pt>
                <c:pt idx="634">
                  <c:v>172.86</c:v>
                </c:pt>
                <c:pt idx="635">
                  <c:v>170.51</c:v>
                </c:pt>
                <c:pt idx="636">
                  <c:v>168.91</c:v>
                </c:pt>
                <c:pt idx="637">
                  <c:v>167.05</c:v>
                </c:pt>
                <c:pt idx="638">
                  <c:v>165.19</c:v>
                </c:pt>
                <c:pt idx="639">
                  <c:v>167.92</c:v>
                </c:pt>
                <c:pt idx="640">
                  <c:v>173.03</c:v>
                </c:pt>
                <c:pt idx="641">
                  <c:v>177.15</c:v>
                </c:pt>
                <c:pt idx="642">
                  <c:v>170.13</c:v>
                </c:pt>
                <c:pt idx="643">
                  <c:v>165.3</c:v>
                </c:pt>
                <c:pt idx="644">
                  <c:v>162.57</c:v>
                </c:pt>
                <c:pt idx="645">
                  <c:v>160.74</c:v>
                </c:pt>
                <c:pt idx="646">
                  <c:v>159.18</c:v>
                </c:pt>
                <c:pt idx="647">
                  <c:v>157.82</c:v>
                </c:pt>
                <c:pt idx="648">
                  <c:v>156.94999999999999</c:v>
                </c:pt>
                <c:pt idx="649">
                  <c:v>154.58000000000001</c:v>
                </c:pt>
                <c:pt idx="650">
                  <c:v>147.97</c:v>
                </c:pt>
                <c:pt idx="651">
                  <c:v>143.35</c:v>
                </c:pt>
                <c:pt idx="652">
                  <c:v>140.82</c:v>
                </c:pt>
                <c:pt idx="653">
                  <c:v>139.04</c:v>
                </c:pt>
                <c:pt idx="654">
                  <c:v>137.52000000000001</c:v>
                </c:pt>
                <c:pt idx="655">
                  <c:v>136.04</c:v>
                </c:pt>
                <c:pt idx="656">
                  <c:v>134.61000000000001</c:v>
                </c:pt>
                <c:pt idx="657">
                  <c:v>133.32</c:v>
                </c:pt>
                <c:pt idx="658">
                  <c:v>131.91999999999999</c:v>
                </c:pt>
                <c:pt idx="659">
                  <c:v>130.38</c:v>
                </c:pt>
                <c:pt idx="660">
                  <c:v>130.1</c:v>
                </c:pt>
                <c:pt idx="661">
                  <c:v>135.15</c:v>
                </c:pt>
                <c:pt idx="662">
                  <c:v>142.93</c:v>
                </c:pt>
                <c:pt idx="663">
                  <c:v>149.05000000000001</c:v>
                </c:pt>
                <c:pt idx="664">
                  <c:v>154.13999999999999</c:v>
                </c:pt>
                <c:pt idx="665">
                  <c:v>153.93</c:v>
                </c:pt>
                <c:pt idx="666">
                  <c:v>147.43</c:v>
                </c:pt>
                <c:pt idx="667">
                  <c:v>145.44999999999999</c:v>
                </c:pt>
                <c:pt idx="668">
                  <c:v>145.44</c:v>
                </c:pt>
                <c:pt idx="669">
                  <c:v>144.06</c:v>
                </c:pt>
                <c:pt idx="670">
                  <c:v>140.91999999999999</c:v>
                </c:pt>
                <c:pt idx="671">
                  <c:v>134.68</c:v>
                </c:pt>
                <c:pt idx="672">
                  <c:v>128.5</c:v>
                </c:pt>
                <c:pt idx="673">
                  <c:v>124.68</c:v>
                </c:pt>
                <c:pt idx="674">
                  <c:v>122.56</c:v>
                </c:pt>
                <c:pt idx="675">
                  <c:v>120.85</c:v>
                </c:pt>
                <c:pt idx="676">
                  <c:v>119.59</c:v>
                </c:pt>
                <c:pt idx="677">
                  <c:v>118.48</c:v>
                </c:pt>
                <c:pt idx="678">
                  <c:v>117.59</c:v>
                </c:pt>
                <c:pt idx="679">
                  <c:v>117.16</c:v>
                </c:pt>
                <c:pt idx="680">
                  <c:v>116.37</c:v>
                </c:pt>
                <c:pt idx="681">
                  <c:v>115.43</c:v>
                </c:pt>
                <c:pt idx="682">
                  <c:v>114.53</c:v>
                </c:pt>
                <c:pt idx="683">
                  <c:v>113.51</c:v>
                </c:pt>
                <c:pt idx="684">
                  <c:v>112.54</c:v>
                </c:pt>
                <c:pt idx="685">
                  <c:v>111.58</c:v>
                </c:pt>
                <c:pt idx="686">
                  <c:v>110.63</c:v>
                </c:pt>
                <c:pt idx="687">
                  <c:v>109.77</c:v>
                </c:pt>
                <c:pt idx="688">
                  <c:v>108.83</c:v>
                </c:pt>
                <c:pt idx="689">
                  <c:v>107.84</c:v>
                </c:pt>
                <c:pt idx="690">
                  <c:v>107.06</c:v>
                </c:pt>
                <c:pt idx="691">
                  <c:v>106.27</c:v>
                </c:pt>
                <c:pt idx="692">
                  <c:v>107.75</c:v>
                </c:pt>
                <c:pt idx="693">
                  <c:v>112.58</c:v>
                </c:pt>
                <c:pt idx="694">
                  <c:v>115.62</c:v>
                </c:pt>
                <c:pt idx="695">
                  <c:v>115.48</c:v>
                </c:pt>
                <c:pt idx="696">
                  <c:v>117.01</c:v>
                </c:pt>
                <c:pt idx="697">
                  <c:v>121.34</c:v>
                </c:pt>
                <c:pt idx="698">
                  <c:v>122.56</c:v>
                </c:pt>
                <c:pt idx="699">
                  <c:v>114.76</c:v>
                </c:pt>
                <c:pt idx="700">
                  <c:v>108.49</c:v>
                </c:pt>
                <c:pt idx="701">
                  <c:v>104.77</c:v>
                </c:pt>
                <c:pt idx="702">
                  <c:v>102.33</c:v>
                </c:pt>
                <c:pt idx="703">
                  <c:v>100.81</c:v>
                </c:pt>
                <c:pt idx="704">
                  <c:v>99.68</c:v>
                </c:pt>
                <c:pt idx="705">
                  <c:v>98.9</c:v>
                </c:pt>
                <c:pt idx="706">
                  <c:v>98.45</c:v>
                </c:pt>
                <c:pt idx="707">
                  <c:v>97.88</c:v>
                </c:pt>
                <c:pt idx="708">
                  <c:v>97.19</c:v>
                </c:pt>
                <c:pt idx="709">
                  <c:v>96.52</c:v>
                </c:pt>
                <c:pt idx="710">
                  <c:v>95.77</c:v>
                </c:pt>
                <c:pt idx="711">
                  <c:v>95.2</c:v>
                </c:pt>
                <c:pt idx="712">
                  <c:v>94.53</c:v>
                </c:pt>
                <c:pt idx="713">
                  <c:v>93.97</c:v>
                </c:pt>
                <c:pt idx="714">
                  <c:v>93.43</c:v>
                </c:pt>
                <c:pt idx="715">
                  <c:v>92.45</c:v>
                </c:pt>
                <c:pt idx="716">
                  <c:v>91.76</c:v>
                </c:pt>
                <c:pt idx="717">
                  <c:v>96.93</c:v>
                </c:pt>
                <c:pt idx="718">
                  <c:v>101.19</c:v>
                </c:pt>
                <c:pt idx="719">
                  <c:v>102.32</c:v>
                </c:pt>
                <c:pt idx="720">
                  <c:v>97.84</c:v>
                </c:pt>
                <c:pt idx="721">
                  <c:v>95.94</c:v>
                </c:pt>
                <c:pt idx="722">
                  <c:v>97.24</c:v>
                </c:pt>
                <c:pt idx="723">
                  <c:v>102.14</c:v>
                </c:pt>
                <c:pt idx="724">
                  <c:v>102.98</c:v>
                </c:pt>
                <c:pt idx="725">
                  <c:v>103.32</c:v>
                </c:pt>
                <c:pt idx="726">
                  <c:v>91.92</c:v>
                </c:pt>
                <c:pt idx="727">
                  <c:v>87.87</c:v>
                </c:pt>
                <c:pt idx="728">
                  <c:v>86.52</c:v>
                </c:pt>
                <c:pt idx="729">
                  <c:v>85.68</c:v>
                </c:pt>
                <c:pt idx="730">
                  <c:v>85.1</c:v>
                </c:pt>
                <c:pt idx="731">
                  <c:v>84.66</c:v>
                </c:pt>
                <c:pt idx="732">
                  <c:v>84.59</c:v>
                </c:pt>
                <c:pt idx="733">
                  <c:v>84.66</c:v>
                </c:pt>
                <c:pt idx="734">
                  <c:v>105.27</c:v>
                </c:pt>
                <c:pt idx="735">
                  <c:v>108.8</c:v>
                </c:pt>
                <c:pt idx="736">
                  <c:v>121.73</c:v>
                </c:pt>
                <c:pt idx="737">
                  <c:v>98.63</c:v>
                </c:pt>
                <c:pt idx="738">
                  <c:v>94.61</c:v>
                </c:pt>
                <c:pt idx="739">
                  <c:v>93.18</c:v>
                </c:pt>
                <c:pt idx="740">
                  <c:v>68.09</c:v>
                </c:pt>
                <c:pt idx="741">
                  <c:v>67.39</c:v>
                </c:pt>
                <c:pt idx="742">
                  <c:v>67.55</c:v>
                </c:pt>
                <c:pt idx="743">
                  <c:v>67.45</c:v>
                </c:pt>
                <c:pt idx="744">
                  <c:v>67.099999999999994</c:v>
                </c:pt>
                <c:pt idx="745">
                  <c:v>66.69</c:v>
                </c:pt>
                <c:pt idx="746">
                  <c:v>66.319999999999993</c:v>
                </c:pt>
                <c:pt idx="747">
                  <c:v>65.599999999999994</c:v>
                </c:pt>
                <c:pt idx="748">
                  <c:v>63.56</c:v>
                </c:pt>
                <c:pt idx="749">
                  <c:v>62.65</c:v>
                </c:pt>
                <c:pt idx="750">
                  <c:v>61.86</c:v>
                </c:pt>
                <c:pt idx="751">
                  <c:v>61.09</c:v>
                </c:pt>
                <c:pt idx="752">
                  <c:v>60.34</c:v>
                </c:pt>
                <c:pt idx="753">
                  <c:v>59.68</c:v>
                </c:pt>
                <c:pt idx="754">
                  <c:v>66.569999999999993</c:v>
                </c:pt>
                <c:pt idx="755">
                  <c:v>69.39</c:v>
                </c:pt>
                <c:pt idx="756">
                  <c:v>70.930000000000007</c:v>
                </c:pt>
                <c:pt idx="757">
                  <c:v>71.89</c:v>
                </c:pt>
                <c:pt idx="758">
                  <c:v>72.540000000000006</c:v>
                </c:pt>
                <c:pt idx="759">
                  <c:v>72.930000000000007</c:v>
                </c:pt>
                <c:pt idx="760">
                  <c:v>73.180000000000007</c:v>
                </c:pt>
                <c:pt idx="761">
                  <c:v>73.34</c:v>
                </c:pt>
                <c:pt idx="762">
                  <c:v>73.42</c:v>
                </c:pt>
                <c:pt idx="763">
                  <c:v>73.430000000000007</c:v>
                </c:pt>
                <c:pt idx="764">
                  <c:v>73.38</c:v>
                </c:pt>
                <c:pt idx="765">
                  <c:v>73.319999999999993</c:v>
                </c:pt>
                <c:pt idx="766">
                  <c:v>73.209999999999994</c:v>
                </c:pt>
                <c:pt idx="767">
                  <c:v>73.11</c:v>
                </c:pt>
                <c:pt idx="768">
                  <c:v>72.959999999999994</c:v>
                </c:pt>
                <c:pt idx="769">
                  <c:v>72.819999999999993</c:v>
                </c:pt>
                <c:pt idx="770">
                  <c:v>72.67</c:v>
                </c:pt>
                <c:pt idx="771">
                  <c:v>72.510000000000005</c:v>
                </c:pt>
                <c:pt idx="772">
                  <c:v>72.33</c:v>
                </c:pt>
                <c:pt idx="773">
                  <c:v>72.150000000000006</c:v>
                </c:pt>
                <c:pt idx="774">
                  <c:v>71.959999999999994</c:v>
                </c:pt>
                <c:pt idx="775">
                  <c:v>71.72</c:v>
                </c:pt>
                <c:pt idx="776">
                  <c:v>71.47</c:v>
                </c:pt>
                <c:pt idx="777">
                  <c:v>71.2</c:v>
                </c:pt>
                <c:pt idx="778">
                  <c:v>70.94</c:v>
                </c:pt>
                <c:pt idx="779">
                  <c:v>70.66</c:v>
                </c:pt>
                <c:pt idx="780">
                  <c:v>70.38</c:v>
                </c:pt>
                <c:pt idx="781">
                  <c:v>70.12</c:v>
                </c:pt>
                <c:pt idx="782">
                  <c:v>69.87</c:v>
                </c:pt>
                <c:pt idx="783">
                  <c:v>69.650000000000006</c:v>
                </c:pt>
                <c:pt idx="784">
                  <c:v>69.400000000000006</c:v>
                </c:pt>
                <c:pt idx="785">
                  <c:v>69.14</c:v>
                </c:pt>
                <c:pt idx="786">
                  <c:v>68.87</c:v>
                </c:pt>
                <c:pt idx="787">
                  <c:v>68.62</c:v>
                </c:pt>
                <c:pt idx="788">
                  <c:v>68.34</c:v>
                </c:pt>
                <c:pt idx="789">
                  <c:v>68.069999999999993</c:v>
                </c:pt>
                <c:pt idx="790">
                  <c:v>67.78</c:v>
                </c:pt>
                <c:pt idx="791">
                  <c:v>67.489999999999995</c:v>
                </c:pt>
                <c:pt idx="792">
                  <c:v>67.2</c:v>
                </c:pt>
                <c:pt idx="793">
                  <c:v>66.84</c:v>
                </c:pt>
                <c:pt idx="794">
                  <c:v>66.510000000000005</c:v>
                </c:pt>
                <c:pt idx="795">
                  <c:v>66.180000000000007</c:v>
                </c:pt>
                <c:pt idx="796">
                  <c:v>65.88</c:v>
                </c:pt>
                <c:pt idx="797">
                  <c:v>65.53</c:v>
                </c:pt>
                <c:pt idx="798">
                  <c:v>65.2</c:v>
                </c:pt>
                <c:pt idx="799">
                  <c:v>64.87</c:v>
                </c:pt>
                <c:pt idx="800">
                  <c:v>64.59</c:v>
                </c:pt>
                <c:pt idx="801">
                  <c:v>64.260000000000005</c:v>
                </c:pt>
                <c:pt idx="802">
                  <c:v>63.96</c:v>
                </c:pt>
                <c:pt idx="803">
                  <c:v>63.64</c:v>
                </c:pt>
                <c:pt idx="804">
                  <c:v>63.35</c:v>
                </c:pt>
                <c:pt idx="805">
                  <c:v>63.02</c:v>
                </c:pt>
                <c:pt idx="806">
                  <c:v>62.72</c:v>
                </c:pt>
                <c:pt idx="807">
                  <c:v>62.41</c:v>
                </c:pt>
                <c:pt idx="808">
                  <c:v>62.11</c:v>
                </c:pt>
                <c:pt idx="809">
                  <c:v>61.76</c:v>
                </c:pt>
                <c:pt idx="810">
                  <c:v>61.41</c:v>
                </c:pt>
                <c:pt idx="811">
                  <c:v>61.04</c:v>
                </c:pt>
                <c:pt idx="812">
                  <c:v>60.68</c:v>
                </c:pt>
                <c:pt idx="813">
                  <c:v>60.32</c:v>
                </c:pt>
                <c:pt idx="814">
                  <c:v>59.97</c:v>
                </c:pt>
                <c:pt idx="815">
                  <c:v>59.65</c:v>
                </c:pt>
                <c:pt idx="816">
                  <c:v>59.34</c:v>
                </c:pt>
                <c:pt idx="817">
                  <c:v>59.02</c:v>
                </c:pt>
                <c:pt idx="818">
                  <c:v>58.68</c:v>
                </c:pt>
                <c:pt idx="819">
                  <c:v>58.36</c:v>
                </c:pt>
                <c:pt idx="820">
                  <c:v>58.03</c:v>
                </c:pt>
                <c:pt idx="821">
                  <c:v>57.73</c:v>
                </c:pt>
                <c:pt idx="822">
                  <c:v>57.38</c:v>
                </c:pt>
                <c:pt idx="823">
                  <c:v>57.07</c:v>
                </c:pt>
                <c:pt idx="824">
                  <c:v>56.76</c:v>
                </c:pt>
                <c:pt idx="825">
                  <c:v>56.43</c:v>
                </c:pt>
                <c:pt idx="826">
                  <c:v>56.06</c:v>
                </c:pt>
                <c:pt idx="827">
                  <c:v>55.7</c:v>
                </c:pt>
                <c:pt idx="828">
                  <c:v>55.33</c:v>
                </c:pt>
                <c:pt idx="829">
                  <c:v>54.95</c:v>
                </c:pt>
                <c:pt idx="830">
                  <c:v>54.63</c:v>
                </c:pt>
                <c:pt idx="831">
                  <c:v>54.34</c:v>
                </c:pt>
                <c:pt idx="832">
                  <c:v>54.06</c:v>
                </c:pt>
                <c:pt idx="833">
                  <c:v>53.71</c:v>
                </c:pt>
                <c:pt idx="834">
                  <c:v>53.44</c:v>
                </c:pt>
                <c:pt idx="835">
                  <c:v>53.11</c:v>
                </c:pt>
                <c:pt idx="836">
                  <c:v>52.82</c:v>
                </c:pt>
                <c:pt idx="837">
                  <c:v>52.54</c:v>
                </c:pt>
                <c:pt idx="838">
                  <c:v>52.2</c:v>
                </c:pt>
                <c:pt idx="839">
                  <c:v>51.88</c:v>
                </c:pt>
                <c:pt idx="840">
                  <c:v>51.54</c:v>
                </c:pt>
                <c:pt idx="841">
                  <c:v>51.08</c:v>
                </c:pt>
                <c:pt idx="842">
                  <c:v>50.65</c:v>
                </c:pt>
                <c:pt idx="843">
                  <c:v>50.19</c:v>
                </c:pt>
                <c:pt idx="844">
                  <c:v>49.92</c:v>
                </c:pt>
                <c:pt idx="845">
                  <c:v>49.52</c:v>
                </c:pt>
                <c:pt idx="846">
                  <c:v>49.2</c:v>
                </c:pt>
                <c:pt idx="847">
                  <c:v>48.83</c:v>
                </c:pt>
                <c:pt idx="848">
                  <c:v>48.35</c:v>
                </c:pt>
                <c:pt idx="849">
                  <c:v>47.95</c:v>
                </c:pt>
                <c:pt idx="850">
                  <c:v>47.58</c:v>
                </c:pt>
                <c:pt idx="851">
                  <c:v>47.18</c:v>
                </c:pt>
                <c:pt idx="852">
                  <c:v>46.86</c:v>
                </c:pt>
                <c:pt idx="853">
                  <c:v>46.42</c:v>
                </c:pt>
                <c:pt idx="854">
                  <c:v>46.03</c:v>
                </c:pt>
                <c:pt idx="855">
                  <c:v>45.62</c:v>
                </c:pt>
                <c:pt idx="856">
                  <c:v>45.19</c:v>
                </c:pt>
                <c:pt idx="857">
                  <c:v>44.8</c:v>
                </c:pt>
                <c:pt idx="858">
                  <c:v>44.51</c:v>
                </c:pt>
                <c:pt idx="859">
                  <c:v>44.03</c:v>
                </c:pt>
                <c:pt idx="860">
                  <c:v>43.58</c:v>
                </c:pt>
                <c:pt idx="861">
                  <c:v>43.08</c:v>
                </c:pt>
                <c:pt idx="862">
                  <c:v>42.59</c:v>
                </c:pt>
                <c:pt idx="863">
                  <c:v>42.08</c:v>
                </c:pt>
                <c:pt idx="864">
                  <c:v>41.65</c:v>
                </c:pt>
                <c:pt idx="865">
                  <c:v>44.82</c:v>
                </c:pt>
                <c:pt idx="866">
                  <c:v>49.14</c:v>
                </c:pt>
                <c:pt idx="867">
                  <c:v>51.78</c:v>
                </c:pt>
                <c:pt idx="868">
                  <c:v>53.6</c:v>
                </c:pt>
                <c:pt idx="869">
                  <c:v>57.15</c:v>
                </c:pt>
                <c:pt idx="870">
                  <c:v>57.53</c:v>
                </c:pt>
                <c:pt idx="871">
                  <c:v>53.85</c:v>
                </c:pt>
                <c:pt idx="872">
                  <c:v>51.01</c:v>
                </c:pt>
                <c:pt idx="873">
                  <c:v>48.85</c:v>
                </c:pt>
                <c:pt idx="874">
                  <c:v>47.15</c:v>
                </c:pt>
                <c:pt idx="875">
                  <c:v>45.85</c:v>
                </c:pt>
                <c:pt idx="876">
                  <c:v>44.71</c:v>
                </c:pt>
                <c:pt idx="877">
                  <c:v>43.83</c:v>
                </c:pt>
                <c:pt idx="878">
                  <c:v>42.99</c:v>
                </c:pt>
                <c:pt idx="879">
                  <c:v>42.21</c:v>
                </c:pt>
                <c:pt idx="880">
                  <c:v>41.52</c:v>
                </c:pt>
                <c:pt idx="881">
                  <c:v>40.85</c:v>
                </c:pt>
                <c:pt idx="882">
                  <c:v>40.200000000000003</c:v>
                </c:pt>
                <c:pt idx="883">
                  <c:v>39.54</c:v>
                </c:pt>
                <c:pt idx="884">
                  <c:v>38.880000000000003</c:v>
                </c:pt>
                <c:pt idx="885">
                  <c:v>38.24</c:v>
                </c:pt>
                <c:pt idx="886">
                  <c:v>37.630000000000003</c:v>
                </c:pt>
                <c:pt idx="887">
                  <c:v>36.979999999999997</c:v>
                </c:pt>
                <c:pt idx="888">
                  <c:v>36.28</c:v>
                </c:pt>
                <c:pt idx="889">
                  <c:v>35.659999999999997</c:v>
                </c:pt>
                <c:pt idx="890">
                  <c:v>35.090000000000003</c:v>
                </c:pt>
                <c:pt idx="891">
                  <c:v>34.450000000000003</c:v>
                </c:pt>
                <c:pt idx="892">
                  <c:v>33.74</c:v>
                </c:pt>
                <c:pt idx="893">
                  <c:v>32.99</c:v>
                </c:pt>
                <c:pt idx="894">
                  <c:v>32.29</c:v>
                </c:pt>
                <c:pt idx="895">
                  <c:v>31.51</c:v>
                </c:pt>
                <c:pt idx="896">
                  <c:v>30.74</c:v>
                </c:pt>
                <c:pt idx="897">
                  <c:v>30.02</c:v>
                </c:pt>
                <c:pt idx="898">
                  <c:v>29.31</c:v>
                </c:pt>
                <c:pt idx="899">
                  <c:v>28.49</c:v>
                </c:pt>
                <c:pt idx="900">
                  <c:v>27.72</c:v>
                </c:pt>
                <c:pt idx="901">
                  <c:v>26.97</c:v>
                </c:pt>
                <c:pt idx="902">
                  <c:v>33.57</c:v>
                </c:pt>
                <c:pt idx="903">
                  <c:v>29.58</c:v>
                </c:pt>
                <c:pt idx="904">
                  <c:v>27.51</c:v>
                </c:pt>
                <c:pt idx="905">
                  <c:v>29.88</c:v>
                </c:pt>
                <c:pt idx="906">
                  <c:v>30.89</c:v>
                </c:pt>
                <c:pt idx="907">
                  <c:v>30.28</c:v>
                </c:pt>
                <c:pt idx="908">
                  <c:v>29.59</c:v>
                </c:pt>
                <c:pt idx="909">
                  <c:v>28.91</c:v>
                </c:pt>
                <c:pt idx="910">
                  <c:v>28.29</c:v>
                </c:pt>
                <c:pt idx="911">
                  <c:v>27.69</c:v>
                </c:pt>
                <c:pt idx="912">
                  <c:v>27.12</c:v>
                </c:pt>
                <c:pt idx="913">
                  <c:v>26.44</c:v>
                </c:pt>
                <c:pt idx="914">
                  <c:v>25.77</c:v>
                </c:pt>
                <c:pt idx="915">
                  <c:v>25.08</c:v>
                </c:pt>
                <c:pt idx="916">
                  <c:v>24.21</c:v>
                </c:pt>
                <c:pt idx="917">
                  <c:v>22.65</c:v>
                </c:pt>
                <c:pt idx="918">
                  <c:v>20.95</c:v>
                </c:pt>
                <c:pt idx="919">
                  <c:v>19.190000000000001</c:v>
                </c:pt>
                <c:pt idx="920">
                  <c:v>20.12</c:v>
                </c:pt>
                <c:pt idx="921">
                  <c:v>19.89</c:v>
                </c:pt>
                <c:pt idx="922">
                  <c:v>19.510000000000002</c:v>
                </c:pt>
                <c:pt idx="923">
                  <c:v>19.329999999999998</c:v>
                </c:pt>
                <c:pt idx="924">
                  <c:v>18.07</c:v>
                </c:pt>
                <c:pt idx="925">
                  <c:v>17.73</c:v>
                </c:pt>
                <c:pt idx="926">
                  <c:v>17.63</c:v>
                </c:pt>
                <c:pt idx="927">
                  <c:v>17.63</c:v>
                </c:pt>
                <c:pt idx="928">
                  <c:v>16.079999999999998</c:v>
                </c:pt>
                <c:pt idx="929">
                  <c:v>16.57</c:v>
                </c:pt>
                <c:pt idx="930">
                  <c:v>18.29</c:v>
                </c:pt>
                <c:pt idx="931">
                  <c:v>20.010000000000002</c:v>
                </c:pt>
                <c:pt idx="932">
                  <c:v>21.88</c:v>
                </c:pt>
                <c:pt idx="933">
                  <c:v>23.76</c:v>
                </c:pt>
                <c:pt idx="934">
                  <c:v>25.69</c:v>
                </c:pt>
                <c:pt idx="935">
                  <c:v>27.57</c:v>
                </c:pt>
                <c:pt idx="936">
                  <c:v>29.52</c:v>
                </c:pt>
                <c:pt idx="937">
                  <c:v>31.48</c:v>
                </c:pt>
                <c:pt idx="938">
                  <c:v>33.299999999999997</c:v>
                </c:pt>
                <c:pt idx="939">
                  <c:v>35.1</c:v>
                </c:pt>
                <c:pt idx="940">
                  <c:v>36.67</c:v>
                </c:pt>
                <c:pt idx="941">
                  <c:v>38.22</c:v>
                </c:pt>
                <c:pt idx="942">
                  <c:v>39.64</c:v>
                </c:pt>
                <c:pt idx="943">
                  <c:v>40.93</c:v>
                </c:pt>
                <c:pt idx="944">
                  <c:v>42.09</c:v>
                </c:pt>
                <c:pt idx="945">
                  <c:v>43.25</c:v>
                </c:pt>
                <c:pt idx="946">
                  <c:v>44.31</c:v>
                </c:pt>
                <c:pt idx="947">
                  <c:v>45.33</c:v>
                </c:pt>
                <c:pt idx="948">
                  <c:v>46.35</c:v>
                </c:pt>
                <c:pt idx="949">
                  <c:v>47.31</c:v>
                </c:pt>
                <c:pt idx="950">
                  <c:v>48.18</c:v>
                </c:pt>
                <c:pt idx="951">
                  <c:v>49</c:v>
                </c:pt>
                <c:pt idx="952">
                  <c:v>49.81</c:v>
                </c:pt>
                <c:pt idx="953">
                  <c:v>50.65</c:v>
                </c:pt>
                <c:pt idx="954">
                  <c:v>51.44</c:v>
                </c:pt>
                <c:pt idx="955">
                  <c:v>52.19</c:v>
                </c:pt>
                <c:pt idx="956">
                  <c:v>52.88</c:v>
                </c:pt>
                <c:pt idx="957">
                  <c:v>53.53</c:v>
                </c:pt>
                <c:pt idx="958">
                  <c:v>54.12</c:v>
                </c:pt>
                <c:pt idx="959">
                  <c:v>54.7</c:v>
                </c:pt>
                <c:pt idx="960">
                  <c:v>55.31</c:v>
                </c:pt>
                <c:pt idx="961">
                  <c:v>55.89</c:v>
                </c:pt>
                <c:pt idx="962">
                  <c:v>56.48</c:v>
                </c:pt>
                <c:pt idx="963">
                  <c:v>57.04</c:v>
                </c:pt>
                <c:pt idx="964">
                  <c:v>57.57</c:v>
                </c:pt>
                <c:pt idx="965">
                  <c:v>58.1</c:v>
                </c:pt>
                <c:pt idx="966">
                  <c:v>58.59</c:v>
                </c:pt>
                <c:pt idx="967">
                  <c:v>59.06</c:v>
                </c:pt>
                <c:pt idx="968">
                  <c:v>59.52</c:v>
                </c:pt>
                <c:pt idx="969">
                  <c:v>59.96</c:v>
                </c:pt>
                <c:pt idx="970">
                  <c:v>60.44</c:v>
                </c:pt>
                <c:pt idx="971">
                  <c:v>60.91</c:v>
                </c:pt>
                <c:pt idx="972">
                  <c:v>61.38</c:v>
                </c:pt>
                <c:pt idx="973">
                  <c:v>61.83</c:v>
                </c:pt>
                <c:pt idx="974">
                  <c:v>62.23</c:v>
                </c:pt>
                <c:pt idx="975">
                  <c:v>62.64</c:v>
                </c:pt>
                <c:pt idx="976">
                  <c:v>63.04</c:v>
                </c:pt>
                <c:pt idx="977">
                  <c:v>63.44</c:v>
                </c:pt>
                <c:pt idx="978">
                  <c:v>63.76</c:v>
                </c:pt>
                <c:pt idx="979">
                  <c:v>64.150000000000006</c:v>
                </c:pt>
                <c:pt idx="980">
                  <c:v>64.489999999999995</c:v>
                </c:pt>
                <c:pt idx="981">
                  <c:v>64.680000000000007</c:v>
                </c:pt>
                <c:pt idx="982">
                  <c:v>64.989999999999995</c:v>
                </c:pt>
                <c:pt idx="983">
                  <c:v>65.349999999999994</c:v>
                </c:pt>
                <c:pt idx="984">
                  <c:v>65.69</c:v>
                </c:pt>
                <c:pt idx="985">
                  <c:v>66.010000000000005</c:v>
                </c:pt>
                <c:pt idx="986">
                  <c:v>66.33</c:v>
                </c:pt>
                <c:pt idx="987">
                  <c:v>66.64</c:v>
                </c:pt>
                <c:pt idx="988">
                  <c:v>66.930000000000007</c:v>
                </c:pt>
                <c:pt idx="989">
                  <c:v>67.22</c:v>
                </c:pt>
                <c:pt idx="990">
                  <c:v>67.48</c:v>
                </c:pt>
                <c:pt idx="991">
                  <c:v>67.739999999999995</c:v>
                </c:pt>
                <c:pt idx="992">
                  <c:v>67.98</c:v>
                </c:pt>
                <c:pt idx="993">
                  <c:v>68.23</c:v>
                </c:pt>
                <c:pt idx="994">
                  <c:v>68.459999999999994</c:v>
                </c:pt>
                <c:pt idx="995">
                  <c:v>68.709999999999994</c:v>
                </c:pt>
                <c:pt idx="996">
                  <c:v>68.95</c:v>
                </c:pt>
                <c:pt idx="997">
                  <c:v>69.180000000000007</c:v>
                </c:pt>
                <c:pt idx="998">
                  <c:v>69.400000000000006</c:v>
                </c:pt>
                <c:pt idx="999">
                  <c:v>69.61</c:v>
                </c:pt>
                <c:pt idx="1000">
                  <c:v>69.81</c:v>
                </c:pt>
                <c:pt idx="1001">
                  <c:v>70.03</c:v>
                </c:pt>
                <c:pt idx="1002">
                  <c:v>70.239999999999995</c:v>
                </c:pt>
                <c:pt idx="1003">
                  <c:v>70.45</c:v>
                </c:pt>
                <c:pt idx="1004">
                  <c:v>70.67</c:v>
                </c:pt>
                <c:pt idx="1005">
                  <c:v>70.87</c:v>
                </c:pt>
                <c:pt idx="1006">
                  <c:v>71.08</c:v>
                </c:pt>
                <c:pt idx="1007">
                  <c:v>71.27</c:v>
                </c:pt>
                <c:pt idx="1008">
                  <c:v>71.459999999999994</c:v>
                </c:pt>
                <c:pt idx="1009">
                  <c:v>71.650000000000006</c:v>
                </c:pt>
                <c:pt idx="1010">
                  <c:v>71.84</c:v>
                </c:pt>
                <c:pt idx="1011">
                  <c:v>72.02</c:v>
                </c:pt>
                <c:pt idx="1012">
                  <c:v>72.209999999999994</c:v>
                </c:pt>
                <c:pt idx="1013">
                  <c:v>72.36</c:v>
                </c:pt>
                <c:pt idx="1014">
                  <c:v>72.56</c:v>
                </c:pt>
                <c:pt idx="1015">
                  <c:v>72.739999999999995</c:v>
                </c:pt>
                <c:pt idx="1016">
                  <c:v>72.91</c:v>
                </c:pt>
                <c:pt idx="1017">
                  <c:v>73.06</c:v>
                </c:pt>
                <c:pt idx="1018">
                  <c:v>73.22</c:v>
                </c:pt>
                <c:pt idx="1019">
                  <c:v>73.38</c:v>
                </c:pt>
                <c:pt idx="1020">
                  <c:v>73.540000000000006</c:v>
                </c:pt>
                <c:pt idx="1021">
                  <c:v>73.69</c:v>
                </c:pt>
                <c:pt idx="1022">
                  <c:v>73.84</c:v>
                </c:pt>
                <c:pt idx="1023">
                  <c:v>73.989999999999995</c:v>
                </c:pt>
                <c:pt idx="1024">
                  <c:v>74.12</c:v>
                </c:pt>
                <c:pt idx="1025">
                  <c:v>74.239999999999995</c:v>
                </c:pt>
                <c:pt idx="1026">
                  <c:v>74.37</c:v>
                </c:pt>
                <c:pt idx="1027">
                  <c:v>74.5</c:v>
                </c:pt>
                <c:pt idx="1028">
                  <c:v>74.61</c:v>
                </c:pt>
                <c:pt idx="1029">
                  <c:v>74.73</c:v>
                </c:pt>
                <c:pt idx="1030">
                  <c:v>74.849999999999994</c:v>
                </c:pt>
                <c:pt idx="1031">
                  <c:v>74.98</c:v>
                </c:pt>
                <c:pt idx="1032">
                  <c:v>75.099999999999994</c:v>
                </c:pt>
                <c:pt idx="1033">
                  <c:v>75.22</c:v>
                </c:pt>
                <c:pt idx="1034">
                  <c:v>75.36</c:v>
                </c:pt>
                <c:pt idx="1035">
                  <c:v>75.489999999999995</c:v>
                </c:pt>
                <c:pt idx="1036">
                  <c:v>75.62</c:v>
                </c:pt>
                <c:pt idx="1037">
                  <c:v>75.75</c:v>
                </c:pt>
                <c:pt idx="1038">
                  <c:v>75.88</c:v>
                </c:pt>
                <c:pt idx="1039">
                  <c:v>75.989999999999995</c:v>
                </c:pt>
                <c:pt idx="1040">
                  <c:v>76.12</c:v>
                </c:pt>
                <c:pt idx="1041">
                  <c:v>76.22</c:v>
                </c:pt>
                <c:pt idx="1042">
                  <c:v>76.34</c:v>
                </c:pt>
                <c:pt idx="1043">
                  <c:v>76.47</c:v>
                </c:pt>
                <c:pt idx="1044">
                  <c:v>76.56</c:v>
                </c:pt>
                <c:pt idx="1045">
                  <c:v>76.680000000000007</c:v>
                </c:pt>
                <c:pt idx="1046">
                  <c:v>76.77</c:v>
                </c:pt>
                <c:pt idx="1047">
                  <c:v>76.88</c:v>
                </c:pt>
                <c:pt idx="1048">
                  <c:v>76.98</c:v>
                </c:pt>
                <c:pt idx="1049">
                  <c:v>77.09</c:v>
                </c:pt>
                <c:pt idx="1050">
                  <c:v>77.19</c:v>
                </c:pt>
                <c:pt idx="1051">
                  <c:v>77.3</c:v>
                </c:pt>
                <c:pt idx="1052">
                  <c:v>77.400000000000006</c:v>
                </c:pt>
                <c:pt idx="1053">
                  <c:v>77.489999999999995</c:v>
                </c:pt>
                <c:pt idx="1054">
                  <c:v>77.59</c:v>
                </c:pt>
                <c:pt idx="1055">
                  <c:v>77.650000000000006</c:v>
                </c:pt>
                <c:pt idx="1056">
                  <c:v>77.73</c:v>
                </c:pt>
                <c:pt idx="1057">
                  <c:v>77.83</c:v>
                </c:pt>
                <c:pt idx="1058">
                  <c:v>77.91</c:v>
                </c:pt>
                <c:pt idx="1059">
                  <c:v>77.989999999999995</c:v>
                </c:pt>
                <c:pt idx="1060">
                  <c:v>78.08</c:v>
                </c:pt>
                <c:pt idx="1061">
                  <c:v>78.16</c:v>
                </c:pt>
                <c:pt idx="1062">
                  <c:v>78.23</c:v>
                </c:pt>
                <c:pt idx="1063">
                  <c:v>78.33</c:v>
                </c:pt>
                <c:pt idx="1064">
                  <c:v>78.400000000000006</c:v>
                </c:pt>
                <c:pt idx="1065">
                  <c:v>78.489999999999995</c:v>
                </c:pt>
                <c:pt idx="1066">
                  <c:v>78.569999999999993</c:v>
                </c:pt>
                <c:pt idx="1067">
                  <c:v>78.650000000000006</c:v>
                </c:pt>
                <c:pt idx="1068">
                  <c:v>78.739999999999995</c:v>
                </c:pt>
                <c:pt idx="1069">
                  <c:v>78.819999999999993</c:v>
                </c:pt>
                <c:pt idx="1070">
                  <c:v>78.89</c:v>
                </c:pt>
                <c:pt idx="1071">
                  <c:v>78.97</c:v>
                </c:pt>
                <c:pt idx="1072">
                  <c:v>79.05</c:v>
                </c:pt>
                <c:pt idx="1073">
                  <c:v>79.13</c:v>
                </c:pt>
                <c:pt idx="1074">
                  <c:v>79.17</c:v>
                </c:pt>
                <c:pt idx="1075">
                  <c:v>79.239999999999995</c:v>
                </c:pt>
                <c:pt idx="1076">
                  <c:v>79.31</c:v>
                </c:pt>
                <c:pt idx="1077">
                  <c:v>79.38</c:v>
                </c:pt>
                <c:pt idx="1078">
                  <c:v>79.45</c:v>
                </c:pt>
                <c:pt idx="1079">
                  <c:v>79.52</c:v>
                </c:pt>
                <c:pt idx="1080">
                  <c:v>79.59</c:v>
                </c:pt>
                <c:pt idx="1081">
                  <c:v>79.650000000000006</c:v>
                </c:pt>
                <c:pt idx="1082">
                  <c:v>79.709999999999994</c:v>
                </c:pt>
                <c:pt idx="1083">
                  <c:v>79.790000000000006</c:v>
                </c:pt>
                <c:pt idx="1084">
                  <c:v>79.86</c:v>
                </c:pt>
                <c:pt idx="1085">
                  <c:v>79.94</c:v>
                </c:pt>
                <c:pt idx="1086">
                  <c:v>79.97</c:v>
                </c:pt>
                <c:pt idx="1087">
                  <c:v>80.03</c:v>
                </c:pt>
                <c:pt idx="1088">
                  <c:v>80.09</c:v>
                </c:pt>
                <c:pt idx="1089">
                  <c:v>80.17</c:v>
                </c:pt>
                <c:pt idx="1090">
                  <c:v>80.239999999999995</c:v>
                </c:pt>
                <c:pt idx="1091">
                  <c:v>80.3</c:v>
                </c:pt>
                <c:pt idx="1092">
                  <c:v>80.36</c:v>
                </c:pt>
                <c:pt idx="1093">
                  <c:v>80.41</c:v>
                </c:pt>
                <c:pt idx="1094">
                  <c:v>80.47</c:v>
                </c:pt>
                <c:pt idx="1095">
                  <c:v>80.540000000000006</c:v>
                </c:pt>
                <c:pt idx="1096">
                  <c:v>80.58</c:v>
                </c:pt>
                <c:pt idx="1097">
                  <c:v>80.680000000000007</c:v>
                </c:pt>
                <c:pt idx="1098">
                  <c:v>80.75</c:v>
                </c:pt>
                <c:pt idx="1099">
                  <c:v>80.81</c:v>
                </c:pt>
                <c:pt idx="1100">
                  <c:v>80.84</c:v>
                </c:pt>
                <c:pt idx="1101">
                  <c:v>80.900000000000006</c:v>
                </c:pt>
                <c:pt idx="1102">
                  <c:v>80.930000000000007</c:v>
                </c:pt>
                <c:pt idx="1103">
                  <c:v>80.989999999999995</c:v>
                </c:pt>
                <c:pt idx="1104">
                  <c:v>81.05</c:v>
                </c:pt>
                <c:pt idx="1105">
                  <c:v>81.099999999999994</c:v>
                </c:pt>
                <c:pt idx="1106">
                  <c:v>81.150000000000006</c:v>
                </c:pt>
                <c:pt idx="1107">
                  <c:v>81.209999999999994</c:v>
                </c:pt>
                <c:pt idx="1108">
                  <c:v>81.23</c:v>
                </c:pt>
                <c:pt idx="1109">
                  <c:v>81.28</c:v>
                </c:pt>
                <c:pt idx="1110">
                  <c:v>81.33</c:v>
                </c:pt>
                <c:pt idx="1111">
                  <c:v>81.37</c:v>
                </c:pt>
                <c:pt idx="1112">
                  <c:v>81.42</c:v>
                </c:pt>
                <c:pt idx="1113">
                  <c:v>81.459999999999994</c:v>
                </c:pt>
                <c:pt idx="1114">
                  <c:v>81.489999999999995</c:v>
                </c:pt>
                <c:pt idx="1115">
                  <c:v>81.540000000000006</c:v>
                </c:pt>
                <c:pt idx="1116">
                  <c:v>81.61</c:v>
                </c:pt>
                <c:pt idx="1117">
                  <c:v>81.62</c:v>
                </c:pt>
                <c:pt idx="1118">
                  <c:v>81.680000000000007</c:v>
                </c:pt>
                <c:pt idx="1119">
                  <c:v>81.72</c:v>
                </c:pt>
                <c:pt idx="1120">
                  <c:v>81.77</c:v>
                </c:pt>
                <c:pt idx="1121">
                  <c:v>81.790000000000006</c:v>
                </c:pt>
                <c:pt idx="1122">
                  <c:v>81.83</c:v>
                </c:pt>
                <c:pt idx="1123">
                  <c:v>81.87</c:v>
                </c:pt>
                <c:pt idx="1124">
                  <c:v>81.89</c:v>
                </c:pt>
                <c:pt idx="1125">
                  <c:v>81.97</c:v>
                </c:pt>
                <c:pt idx="1126">
                  <c:v>81.97</c:v>
                </c:pt>
                <c:pt idx="1127">
                  <c:v>82.03</c:v>
                </c:pt>
                <c:pt idx="1128">
                  <c:v>82.12</c:v>
                </c:pt>
                <c:pt idx="1129">
                  <c:v>82.16</c:v>
                </c:pt>
                <c:pt idx="1130">
                  <c:v>82.21</c:v>
                </c:pt>
                <c:pt idx="1131">
                  <c:v>82.24</c:v>
                </c:pt>
                <c:pt idx="1132">
                  <c:v>82.29</c:v>
                </c:pt>
                <c:pt idx="1133">
                  <c:v>82.34</c:v>
                </c:pt>
                <c:pt idx="1134">
                  <c:v>82.39</c:v>
                </c:pt>
                <c:pt idx="1135">
                  <c:v>82.43</c:v>
                </c:pt>
                <c:pt idx="1136">
                  <c:v>82.47</c:v>
                </c:pt>
                <c:pt idx="1137">
                  <c:v>82.49</c:v>
                </c:pt>
                <c:pt idx="1138">
                  <c:v>82.53</c:v>
                </c:pt>
                <c:pt idx="1139">
                  <c:v>82.56</c:v>
                </c:pt>
                <c:pt idx="1140">
                  <c:v>82.56</c:v>
                </c:pt>
                <c:pt idx="1141">
                  <c:v>82.58</c:v>
                </c:pt>
                <c:pt idx="1142">
                  <c:v>82.61</c:v>
                </c:pt>
                <c:pt idx="1143">
                  <c:v>82.62</c:v>
                </c:pt>
                <c:pt idx="1144">
                  <c:v>82.63</c:v>
                </c:pt>
                <c:pt idx="1145">
                  <c:v>82.64</c:v>
                </c:pt>
                <c:pt idx="1146">
                  <c:v>82.66</c:v>
                </c:pt>
                <c:pt idx="1147">
                  <c:v>82.72</c:v>
                </c:pt>
                <c:pt idx="1148">
                  <c:v>82.73</c:v>
                </c:pt>
                <c:pt idx="1149">
                  <c:v>82.75</c:v>
                </c:pt>
                <c:pt idx="1150">
                  <c:v>82.78</c:v>
                </c:pt>
              </c:numCache>
            </c:numRef>
          </c:yVal>
          <c:smooth val="1"/>
        </c:ser>
        <c:dLbls>
          <c:showLegendKey val="0"/>
          <c:showVal val="0"/>
          <c:showCatName val="0"/>
          <c:showSerName val="0"/>
          <c:showPercent val="0"/>
          <c:showBubbleSize val="0"/>
        </c:dLbls>
        <c:axId val="288082872"/>
        <c:axId val="288080912"/>
      </c:scatterChart>
      <c:valAx>
        <c:axId val="288082872"/>
        <c:scaling>
          <c:orientation val="minMax"/>
          <c:max val="20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Temps </a:t>
                </a:r>
                <a:r>
                  <a:rPr lang="fr-FR" baseline="0">
                    <a:latin typeface="Book Antiqua" panose="02040602050305030304" pitchFamily="18" charset="0"/>
                  </a:rPr>
                  <a:t>(heures)</a:t>
                </a:r>
                <a:endParaRPr lang="fr-FR">
                  <a:latin typeface="Book Antiqua" panose="02040602050305030304" pitchFamily="18"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0912"/>
        <c:crosses val="autoZero"/>
        <c:crossBetween val="midCat"/>
      </c:valAx>
      <c:valAx>
        <c:axId val="28808091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Température (Kelvins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2872"/>
        <c:crosses val="autoZero"/>
        <c:crossBetween val="midCat"/>
      </c:valAx>
      <c:spPr>
        <a:noFill/>
        <a:ln>
          <a:noFill/>
        </a:ln>
        <a:effectLst/>
      </c:spPr>
    </c:plotArea>
    <c:legend>
      <c:legendPos val="r"/>
      <c:layout>
        <c:manualLayout>
          <c:xMode val="edge"/>
          <c:yMode val="edge"/>
          <c:x val="0.47496111111111111"/>
          <c:y val="0.17098833298453184"/>
          <c:w val="0.42645724637681159"/>
          <c:h val="0.1418135565747434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Demo</a:t>
            </a:r>
            <a:r>
              <a:rPr lang="fr-FR" sz="1200" b="1" baseline="0">
                <a:latin typeface="Book Antiqua" panose="02040602050305030304" pitchFamily="18" charset="0"/>
              </a:rPr>
              <a:t> coil - Températures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6.978010870165384E-2"/>
          <c:y val="6.908258262097336E-2"/>
          <c:w val="0.89615905717692901"/>
          <c:h val="0.84147335014524982"/>
        </c:manualLayout>
      </c:layout>
      <c:scatterChart>
        <c:scatterStyle val="smoothMarker"/>
        <c:varyColors val="0"/>
        <c:ser>
          <c:idx val="0"/>
          <c:order val="0"/>
          <c:tx>
            <c:strRef>
              <c:f>'Mise en froid - Winding &amp; He W'!$H$29</c:f>
              <c:strCache>
                <c:ptCount val="1"/>
                <c:pt idx="0">
                  <c:v>Température de la coque à la sortie d'hélium - expérience</c:v>
                </c:pt>
              </c:strCache>
            </c:strRef>
          </c:tx>
          <c:spPr>
            <a:ln w="22225" cap="rnd">
              <a:solidFill>
                <a:schemeClr val="tx1"/>
              </a:solidFill>
              <a:round/>
            </a:ln>
            <a:effectLst/>
          </c:spPr>
          <c:marker>
            <c:symbol val="none"/>
          </c:marker>
          <c:xVal>
            <c:numRef>
              <c:f>'Mise en froid - Winding &amp; He W'!$C$30:$C$2351</c:f>
              <c:numCache>
                <c:formatCode>General</c:formatCode>
                <c:ptCount val="2322"/>
                <c:pt idx="0" formatCode="0.00">
                  <c:v>0</c:v>
                </c:pt>
                <c:pt idx="1">
                  <c:v>0.17</c:v>
                </c:pt>
                <c:pt idx="2">
                  <c:v>0.33</c:v>
                </c:pt>
                <c:pt idx="3">
                  <c:v>0.5</c:v>
                </c:pt>
                <c:pt idx="4">
                  <c:v>0.67</c:v>
                </c:pt>
                <c:pt idx="5">
                  <c:v>0.83</c:v>
                </c:pt>
                <c:pt idx="6">
                  <c:v>1</c:v>
                </c:pt>
                <c:pt idx="7">
                  <c:v>1.17</c:v>
                </c:pt>
                <c:pt idx="8">
                  <c:v>1.33</c:v>
                </c:pt>
                <c:pt idx="9">
                  <c:v>1.5</c:v>
                </c:pt>
                <c:pt idx="10">
                  <c:v>1.67</c:v>
                </c:pt>
                <c:pt idx="11">
                  <c:v>1.83</c:v>
                </c:pt>
                <c:pt idx="12">
                  <c:v>2</c:v>
                </c:pt>
                <c:pt idx="13">
                  <c:v>2.17</c:v>
                </c:pt>
                <c:pt idx="14">
                  <c:v>2.33</c:v>
                </c:pt>
                <c:pt idx="15">
                  <c:v>2.5</c:v>
                </c:pt>
                <c:pt idx="16">
                  <c:v>2.67</c:v>
                </c:pt>
                <c:pt idx="17">
                  <c:v>2.83</c:v>
                </c:pt>
                <c:pt idx="18">
                  <c:v>3</c:v>
                </c:pt>
                <c:pt idx="19">
                  <c:v>3.17</c:v>
                </c:pt>
                <c:pt idx="20">
                  <c:v>3.33</c:v>
                </c:pt>
                <c:pt idx="21">
                  <c:v>3.5</c:v>
                </c:pt>
                <c:pt idx="22">
                  <c:v>3.67</c:v>
                </c:pt>
                <c:pt idx="23">
                  <c:v>3.83</c:v>
                </c:pt>
                <c:pt idx="24">
                  <c:v>4</c:v>
                </c:pt>
                <c:pt idx="25">
                  <c:v>4.17</c:v>
                </c:pt>
                <c:pt idx="26">
                  <c:v>4.33</c:v>
                </c:pt>
                <c:pt idx="27">
                  <c:v>4.5</c:v>
                </c:pt>
                <c:pt idx="28">
                  <c:v>4.67</c:v>
                </c:pt>
                <c:pt idx="29">
                  <c:v>4.83</c:v>
                </c:pt>
                <c:pt idx="30">
                  <c:v>5</c:v>
                </c:pt>
                <c:pt idx="31">
                  <c:v>5.17</c:v>
                </c:pt>
                <c:pt idx="32">
                  <c:v>5.33</c:v>
                </c:pt>
                <c:pt idx="33">
                  <c:v>5.5</c:v>
                </c:pt>
                <c:pt idx="34">
                  <c:v>5.67</c:v>
                </c:pt>
                <c:pt idx="35">
                  <c:v>5.83</c:v>
                </c:pt>
                <c:pt idx="36">
                  <c:v>6</c:v>
                </c:pt>
                <c:pt idx="37">
                  <c:v>6.17</c:v>
                </c:pt>
                <c:pt idx="38">
                  <c:v>6.33</c:v>
                </c:pt>
                <c:pt idx="39">
                  <c:v>6.5</c:v>
                </c:pt>
                <c:pt idx="40">
                  <c:v>6.67</c:v>
                </c:pt>
                <c:pt idx="41">
                  <c:v>6.83</c:v>
                </c:pt>
                <c:pt idx="42">
                  <c:v>7</c:v>
                </c:pt>
                <c:pt idx="43">
                  <c:v>7.17</c:v>
                </c:pt>
                <c:pt idx="44">
                  <c:v>7.33</c:v>
                </c:pt>
                <c:pt idx="45">
                  <c:v>7.5</c:v>
                </c:pt>
                <c:pt idx="46">
                  <c:v>7.67</c:v>
                </c:pt>
                <c:pt idx="47">
                  <c:v>7.83</c:v>
                </c:pt>
                <c:pt idx="48">
                  <c:v>8</c:v>
                </c:pt>
                <c:pt idx="49">
                  <c:v>8.17</c:v>
                </c:pt>
                <c:pt idx="50">
                  <c:v>8.33</c:v>
                </c:pt>
                <c:pt idx="51">
                  <c:v>8.5</c:v>
                </c:pt>
                <c:pt idx="52">
                  <c:v>8.67</c:v>
                </c:pt>
                <c:pt idx="53">
                  <c:v>8.83</c:v>
                </c:pt>
                <c:pt idx="54">
                  <c:v>9</c:v>
                </c:pt>
                <c:pt idx="55">
                  <c:v>9.17</c:v>
                </c:pt>
                <c:pt idx="56">
                  <c:v>9.33</c:v>
                </c:pt>
                <c:pt idx="57">
                  <c:v>9.5</c:v>
                </c:pt>
                <c:pt idx="58">
                  <c:v>9.67</c:v>
                </c:pt>
                <c:pt idx="59">
                  <c:v>9.83</c:v>
                </c:pt>
                <c:pt idx="60">
                  <c:v>10</c:v>
                </c:pt>
                <c:pt idx="61">
                  <c:v>10.17</c:v>
                </c:pt>
                <c:pt idx="62">
                  <c:v>10.33</c:v>
                </c:pt>
                <c:pt idx="63">
                  <c:v>10.5</c:v>
                </c:pt>
                <c:pt idx="64">
                  <c:v>10.67</c:v>
                </c:pt>
                <c:pt idx="65">
                  <c:v>10.83</c:v>
                </c:pt>
                <c:pt idx="66">
                  <c:v>11</c:v>
                </c:pt>
                <c:pt idx="67">
                  <c:v>11.17</c:v>
                </c:pt>
                <c:pt idx="68">
                  <c:v>11.33</c:v>
                </c:pt>
                <c:pt idx="69">
                  <c:v>11.5</c:v>
                </c:pt>
                <c:pt idx="70">
                  <c:v>11.67</c:v>
                </c:pt>
                <c:pt idx="71">
                  <c:v>11.83</c:v>
                </c:pt>
                <c:pt idx="72">
                  <c:v>12</c:v>
                </c:pt>
                <c:pt idx="73">
                  <c:v>12.17</c:v>
                </c:pt>
                <c:pt idx="74">
                  <c:v>12.33</c:v>
                </c:pt>
                <c:pt idx="75">
                  <c:v>12.5</c:v>
                </c:pt>
                <c:pt idx="76">
                  <c:v>12.67</c:v>
                </c:pt>
                <c:pt idx="77">
                  <c:v>12.83</c:v>
                </c:pt>
                <c:pt idx="78">
                  <c:v>13</c:v>
                </c:pt>
                <c:pt idx="79">
                  <c:v>13.17</c:v>
                </c:pt>
                <c:pt idx="80">
                  <c:v>13.33</c:v>
                </c:pt>
                <c:pt idx="81">
                  <c:v>13.5</c:v>
                </c:pt>
                <c:pt idx="82">
                  <c:v>13.67</c:v>
                </c:pt>
                <c:pt idx="83">
                  <c:v>13.83</c:v>
                </c:pt>
                <c:pt idx="84">
                  <c:v>14</c:v>
                </c:pt>
                <c:pt idx="85">
                  <c:v>14.17</c:v>
                </c:pt>
                <c:pt idx="86">
                  <c:v>14.33</c:v>
                </c:pt>
                <c:pt idx="87">
                  <c:v>14.5</c:v>
                </c:pt>
                <c:pt idx="88">
                  <c:v>14.67</c:v>
                </c:pt>
                <c:pt idx="89">
                  <c:v>14.83</c:v>
                </c:pt>
                <c:pt idx="90">
                  <c:v>15</c:v>
                </c:pt>
                <c:pt idx="91">
                  <c:v>15.17</c:v>
                </c:pt>
                <c:pt idx="92">
                  <c:v>15.33</c:v>
                </c:pt>
                <c:pt idx="93">
                  <c:v>15.5</c:v>
                </c:pt>
                <c:pt idx="94">
                  <c:v>15.67</c:v>
                </c:pt>
                <c:pt idx="95">
                  <c:v>15.83</c:v>
                </c:pt>
                <c:pt idx="96">
                  <c:v>16</c:v>
                </c:pt>
                <c:pt idx="97">
                  <c:v>16.170000000000002</c:v>
                </c:pt>
                <c:pt idx="98">
                  <c:v>16.329999999999998</c:v>
                </c:pt>
                <c:pt idx="99">
                  <c:v>16.5</c:v>
                </c:pt>
                <c:pt idx="100">
                  <c:v>16.670000000000002</c:v>
                </c:pt>
                <c:pt idx="101">
                  <c:v>16.829999999999998</c:v>
                </c:pt>
                <c:pt idx="102">
                  <c:v>17</c:v>
                </c:pt>
                <c:pt idx="103">
                  <c:v>17.170000000000002</c:v>
                </c:pt>
                <c:pt idx="104">
                  <c:v>17.329999999999998</c:v>
                </c:pt>
                <c:pt idx="105">
                  <c:v>17.5</c:v>
                </c:pt>
                <c:pt idx="106">
                  <c:v>17.670000000000002</c:v>
                </c:pt>
                <c:pt idx="107">
                  <c:v>17.829999999999998</c:v>
                </c:pt>
                <c:pt idx="108">
                  <c:v>18</c:v>
                </c:pt>
                <c:pt idx="109">
                  <c:v>18.170000000000002</c:v>
                </c:pt>
                <c:pt idx="110">
                  <c:v>18.329999999999998</c:v>
                </c:pt>
                <c:pt idx="111">
                  <c:v>18.5</c:v>
                </c:pt>
                <c:pt idx="112">
                  <c:v>18.670000000000002</c:v>
                </c:pt>
                <c:pt idx="113">
                  <c:v>18.829999999999998</c:v>
                </c:pt>
                <c:pt idx="114">
                  <c:v>19</c:v>
                </c:pt>
                <c:pt idx="115">
                  <c:v>19.170000000000002</c:v>
                </c:pt>
                <c:pt idx="116">
                  <c:v>19.329999999999998</c:v>
                </c:pt>
                <c:pt idx="117">
                  <c:v>19.5</c:v>
                </c:pt>
                <c:pt idx="118">
                  <c:v>19.670000000000002</c:v>
                </c:pt>
                <c:pt idx="119">
                  <c:v>19.829999999999998</c:v>
                </c:pt>
                <c:pt idx="120">
                  <c:v>20</c:v>
                </c:pt>
                <c:pt idx="121">
                  <c:v>20.170000000000002</c:v>
                </c:pt>
                <c:pt idx="122">
                  <c:v>20.329999999999998</c:v>
                </c:pt>
                <c:pt idx="123">
                  <c:v>20.5</c:v>
                </c:pt>
                <c:pt idx="124">
                  <c:v>20.67</c:v>
                </c:pt>
                <c:pt idx="125">
                  <c:v>20.83</c:v>
                </c:pt>
                <c:pt idx="126">
                  <c:v>21</c:v>
                </c:pt>
                <c:pt idx="127">
                  <c:v>21.17</c:v>
                </c:pt>
                <c:pt idx="128">
                  <c:v>21.33</c:v>
                </c:pt>
                <c:pt idx="129">
                  <c:v>21.5</c:v>
                </c:pt>
                <c:pt idx="130">
                  <c:v>21.67</c:v>
                </c:pt>
                <c:pt idx="131">
                  <c:v>21.83</c:v>
                </c:pt>
                <c:pt idx="132">
                  <c:v>22</c:v>
                </c:pt>
                <c:pt idx="133">
                  <c:v>22.17</c:v>
                </c:pt>
                <c:pt idx="134">
                  <c:v>22.33</c:v>
                </c:pt>
                <c:pt idx="135">
                  <c:v>22.5</c:v>
                </c:pt>
                <c:pt idx="136">
                  <c:v>22.67</c:v>
                </c:pt>
                <c:pt idx="137">
                  <c:v>22.83</c:v>
                </c:pt>
                <c:pt idx="138">
                  <c:v>23</c:v>
                </c:pt>
                <c:pt idx="139">
                  <c:v>23.17</c:v>
                </c:pt>
                <c:pt idx="140">
                  <c:v>23.33</c:v>
                </c:pt>
                <c:pt idx="141">
                  <c:v>23.5</c:v>
                </c:pt>
                <c:pt idx="142">
                  <c:v>23.67</c:v>
                </c:pt>
                <c:pt idx="143">
                  <c:v>23.83</c:v>
                </c:pt>
                <c:pt idx="144">
                  <c:v>24</c:v>
                </c:pt>
                <c:pt idx="145">
                  <c:v>24.17</c:v>
                </c:pt>
                <c:pt idx="146">
                  <c:v>24.33</c:v>
                </c:pt>
                <c:pt idx="147">
                  <c:v>24.5</c:v>
                </c:pt>
                <c:pt idx="148">
                  <c:v>24.67</c:v>
                </c:pt>
                <c:pt idx="149">
                  <c:v>24.83</c:v>
                </c:pt>
                <c:pt idx="150">
                  <c:v>25</c:v>
                </c:pt>
                <c:pt idx="151">
                  <c:v>25.17</c:v>
                </c:pt>
                <c:pt idx="152">
                  <c:v>25.33</c:v>
                </c:pt>
                <c:pt idx="153">
                  <c:v>25.5</c:v>
                </c:pt>
                <c:pt idx="154">
                  <c:v>25.67</c:v>
                </c:pt>
                <c:pt idx="155">
                  <c:v>25.83</c:v>
                </c:pt>
                <c:pt idx="156">
                  <c:v>26</c:v>
                </c:pt>
                <c:pt idx="157">
                  <c:v>26.17</c:v>
                </c:pt>
                <c:pt idx="158">
                  <c:v>26.33</c:v>
                </c:pt>
                <c:pt idx="159">
                  <c:v>26.5</c:v>
                </c:pt>
                <c:pt idx="160">
                  <c:v>26.67</c:v>
                </c:pt>
                <c:pt idx="161">
                  <c:v>26.83</c:v>
                </c:pt>
                <c:pt idx="162">
                  <c:v>27</c:v>
                </c:pt>
                <c:pt idx="163">
                  <c:v>27.17</c:v>
                </c:pt>
                <c:pt idx="164">
                  <c:v>27.33</c:v>
                </c:pt>
                <c:pt idx="165">
                  <c:v>27.5</c:v>
                </c:pt>
                <c:pt idx="166">
                  <c:v>27.67</c:v>
                </c:pt>
                <c:pt idx="167">
                  <c:v>27.83</c:v>
                </c:pt>
                <c:pt idx="168">
                  <c:v>28</c:v>
                </c:pt>
                <c:pt idx="169">
                  <c:v>28.17</c:v>
                </c:pt>
                <c:pt idx="170">
                  <c:v>28.33</c:v>
                </c:pt>
                <c:pt idx="171">
                  <c:v>28.5</c:v>
                </c:pt>
                <c:pt idx="172">
                  <c:v>28.67</c:v>
                </c:pt>
                <c:pt idx="173">
                  <c:v>28.83</c:v>
                </c:pt>
                <c:pt idx="174">
                  <c:v>29</c:v>
                </c:pt>
                <c:pt idx="175">
                  <c:v>29.17</c:v>
                </c:pt>
                <c:pt idx="176">
                  <c:v>29.33</c:v>
                </c:pt>
                <c:pt idx="177">
                  <c:v>29.5</c:v>
                </c:pt>
                <c:pt idx="178">
                  <c:v>29.67</c:v>
                </c:pt>
                <c:pt idx="179">
                  <c:v>29.83</c:v>
                </c:pt>
                <c:pt idx="180">
                  <c:v>30</c:v>
                </c:pt>
                <c:pt idx="181">
                  <c:v>30.17</c:v>
                </c:pt>
                <c:pt idx="182">
                  <c:v>30.33</c:v>
                </c:pt>
                <c:pt idx="183">
                  <c:v>30.5</c:v>
                </c:pt>
                <c:pt idx="184">
                  <c:v>30.67</c:v>
                </c:pt>
                <c:pt idx="185">
                  <c:v>30.83</c:v>
                </c:pt>
                <c:pt idx="186">
                  <c:v>31</c:v>
                </c:pt>
                <c:pt idx="187">
                  <c:v>31.17</c:v>
                </c:pt>
                <c:pt idx="188">
                  <c:v>31.33</c:v>
                </c:pt>
                <c:pt idx="189">
                  <c:v>31.5</c:v>
                </c:pt>
                <c:pt idx="190">
                  <c:v>31.67</c:v>
                </c:pt>
                <c:pt idx="191">
                  <c:v>31.83</c:v>
                </c:pt>
                <c:pt idx="192">
                  <c:v>32</c:v>
                </c:pt>
                <c:pt idx="193">
                  <c:v>32.17</c:v>
                </c:pt>
                <c:pt idx="194">
                  <c:v>32.33</c:v>
                </c:pt>
                <c:pt idx="195">
                  <c:v>32.5</c:v>
                </c:pt>
                <c:pt idx="196">
                  <c:v>32.67</c:v>
                </c:pt>
                <c:pt idx="197">
                  <c:v>32.83</c:v>
                </c:pt>
                <c:pt idx="198">
                  <c:v>33</c:v>
                </c:pt>
                <c:pt idx="199">
                  <c:v>33.17</c:v>
                </c:pt>
                <c:pt idx="200">
                  <c:v>33.33</c:v>
                </c:pt>
                <c:pt idx="201">
                  <c:v>33.5</c:v>
                </c:pt>
                <c:pt idx="202">
                  <c:v>33.67</c:v>
                </c:pt>
                <c:pt idx="203">
                  <c:v>33.83</c:v>
                </c:pt>
                <c:pt idx="204">
                  <c:v>34</c:v>
                </c:pt>
                <c:pt idx="205">
                  <c:v>34.17</c:v>
                </c:pt>
                <c:pt idx="206">
                  <c:v>34.33</c:v>
                </c:pt>
                <c:pt idx="207">
                  <c:v>34.5</c:v>
                </c:pt>
                <c:pt idx="208">
                  <c:v>34.67</c:v>
                </c:pt>
                <c:pt idx="209">
                  <c:v>34.83</c:v>
                </c:pt>
                <c:pt idx="210">
                  <c:v>35</c:v>
                </c:pt>
                <c:pt idx="211">
                  <c:v>35.17</c:v>
                </c:pt>
                <c:pt idx="212">
                  <c:v>35.33</c:v>
                </c:pt>
                <c:pt idx="213">
                  <c:v>35.5</c:v>
                </c:pt>
                <c:pt idx="214">
                  <c:v>35.67</c:v>
                </c:pt>
                <c:pt idx="215">
                  <c:v>35.83</c:v>
                </c:pt>
                <c:pt idx="216">
                  <c:v>36</c:v>
                </c:pt>
                <c:pt idx="217">
                  <c:v>36.17</c:v>
                </c:pt>
                <c:pt idx="218">
                  <c:v>36.33</c:v>
                </c:pt>
                <c:pt idx="219">
                  <c:v>36.5</c:v>
                </c:pt>
                <c:pt idx="220">
                  <c:v>36.67</c:v>
                </c:pt>
                <c:pt idx="221">
                  <c:v>36.83</c:v>
                </c:pt>
                <c:pt idx="222">
                  <c:v>37</c:v>
                </c:pt>
                <c:pt idx="223">
                  <c:v>37.17</c:v>
                </c:pt>
                <c:pt idx="224">
                  <c:v>37.33</c:v>
                </c:pt>
                <c:pt idx="225">
                  <c:v>37.5</c:v>
                </c:pt>
                <c:pt idx="226">
                  <c:v>37.67</c:v>
                </c:pt>
                <c:pt idx="227">
                  <c:v>37.83</c:v>
                </c:pt>
                <c:pt idx="228">
                  <c:v>38</c:v>
                </c:pt>
                <c:pt idx="229">
                  <c:v>38.17</c:v>
                </c:pt>
                <c:pt idx="230">
                  <c:v>38.33</c:v>
                </c:pt>
                <c:pt idx="231">
                  <c:v>38.5</c:v>
                </c:pt>
                <c:pt idx="232">
                  <c:v>38.67</c:v>
                </c:pt>
                <c:pt idx="233">
                  <c:v>38.83</c:v>
                </c:pt>
                <c:pt idx="234">
                  <c:v>39</c:v>
                </c:pt>
                <c:pt idx="235">
                  <c:v>39.17</c:v>
                </c:pt>
                <c:pt idx="236">
                  <c:v>39.33</c:v>
                </c:pt>
                <c:pt idx="237">
                  <c:v>39.5</c:v>
                </c:pt>
                <c:pt idx="238">
                  <c:v>39.67</c:v>
                </c:pt>
                <c:pt idx="239">
                  <c:v>39.83</c:v>
                </c:pt>
                <c:pt idx="240">
                  <c:v>40</c:v>
                </c:pt>
                <c:pt idx="241">
                  <c:v>40.17</c:v>
                </c:pt>
                <c:pt idx="242">
                  <c:v>40.33</c:v>
                </c:pt>
                <c:pt idx="243">
                  <c:v>40.5</c:v>
                </c:pt>
                <c:pt idx="244">
                  <c:v>40.67</c:v>
                </c:pt>
                <c:pt idx="245">
                  <c:v>40.83</c:v>
                </c:pt>
                <c:pt idx="246">
                  <c:v>41</c:v>
                </c:pt>
                <c:pt idx="247">
                  <c:v>41.17</c:v>
                </c:pt>
                <c:pt idx="248">
                  <c:v>41.33</c:v>
                </c:pt>
                <c:pt idx="249">
                  <c:v>41.5</c:v>
                </c:pt>
                <c:pt idx="250">
                  <c:v>41.67</c:v>
                </c:pt>
                <c:pt idx="251">
                  <c:v>41.83</c:v>
                </c:pt>
                <c:pt idx="252">
                  <c:v>42</c:v>
                </c:pt>
                <c:pt idx="253">
                  <c:v>42.17</c:v>
                </c:pt>
                <c:pt idx="254">
                  <c:v>42.33</c:v>
                </c:pt>
                <c:pt idx="255">
                  <c:v>42.5</c:v>
                </c:pt>
                <c:pt idx="256">
                  <c:v>42.67</c:v>
                </c:pt>
                <c:pt idx="257">
                  <c:v>42.83</c:v>
                </c:pt>
                <c:pt idx="258">
                  <c:v>43</c:v>
                </c:pt>
                <c:pt idx="259">
                  <c:v>43.17</c:v>
                </c:pt>
                <c:pt idx="260">
                  <c:v>43.33</c:v>
                </c:pt>
                <c:pt idx="261">
                  <c:v>43.5</c:v>
                </c:pt>
                <c:pt idx="262">
                  <c:v>43.67</c:v>
                </c:pt>
                <c:pt idx="263">
                  <c:v>43.83</c:v>
                </c:pt>
                <c:pt idx="264">
                  <c:v>44</c:v>
                </c:pt>
                <c:pt idx="265">
                  <c:v>44.17</c:v>
                </c:pt>
                <c:pt idx="266">
                  <c:v>44.33</c:v>
                </c:pt>
                <c:pt idx="267">
                  <c:v>44.5</c:v>
                </c:pt>
                <c:pt idx="268">
                  <c:v>44.67</c:v>
                </c:pt>
                <c:pt idx="269">
                  <c:v>44.83</c:v>
                </c:pt>
                <c:pt idx="270">
                  <c:v>45</c:v>
                </c:pt>
                <c:pt idx="271">
                  <c:v>45.17</c:v>
                </c:pt>
                <c:pt idx="272">
                  <c:v>45.33</c:v>
                </c:pt>
                <c:pt idx="273">
                  <c:v>45.5</c:v>
                </c:pt>
                <c:pt idx="274">
                  <c:v>45.67</c:v>
                </c:pt>
                <c:pt idx="275">
                  <c:v>45.83</c:v>
                </c:pt>
                <c:pt idx="276">
                  <c:v>46</c:v>
                </c:pt>
                <c:pt idx="277">
                  <c:v>46.17</c:v>
                </c:pt>
                <c:pt idx="278">
                  <c:v>46.33</c:v>
                </c:pt>
                <c:pt idx="279">
                  <c:v>46.5</c:v>
                </c:pt>
                <c:pt idx="280">
                  <c:v>46.67</c:v>
                </c:pt>
                <c:pt idx="281">
                  <c:v>46.83</c:v>
                </c:pt>
                <c:pt idx="282">
                  <c:v>47</c:v>
                </c:pt>
                <c:pt idx="283">
                  <c:v>47.17</c:v>
                </c:pt>
                <c:pt idx="284">
                  <c:v>47.33</c:v>
                </c:pt>
                <c:pt idx="285">
                  <c:v>47.5</c:v>
                </c:pt>
                <c:pt idx="286">
                  <c:v>47.67</c:v>
                </c:pt>
                <c:pt idx="287">
                  <c:v>47.83</c:v>
                </c:pt>
                <c:pt idx="288">
                  <c:v>48</c:v>
                </c:pt>
                <c:pt idx="289">
                  <c:v>48.17</c:v>
                </c:pt>
                <c:pt idx="290">
                  <c:v>48.33</c:v>
                </c:pt>
                <c:pt idx="291">
                  <c:v>48.5</c:v>
                </c:pt>
                <c:pt idx="292">
                  <c:v>48.67</c:v>
                </c:pt>
                <c:pt idx="293" formatCode="0.00">
                  <c:v>48.83</c:v>
                </c:pt>
                <c:pt idx="294" formatCode="0.00">
                  <c:v>49</c:v>
                </c:pt>
                <c:pt idx="295" formatCode="0.00">
                  <c:v>49.17</c:v>
                </c:pt>
                <c:pt idx="296" formatCode="0.00">
                  <c:v>49.33</c:v>
                </c:pt>
                <c:pt idx="297" formatCode="0.00">
                  <c:v>49.5</c:v>
                </c:pt>
                <c:pt idx="298" formatCode="0.00">
                  <c:v>49.67</c:v>
                </c:pt>
                <c:pt idx="299" formatCode="0.00">
                  <c:v>49.83</c:v>
                </c:pt>
                <c:pt idx="300" formatCode="0.00">
                  <c:v>50</c:v>
                </c:pt>
                <c:pt idx="301" formatCode="0.00">
                  <c:v>50.17</c:v>
                </c:pt>
                <c:pt idx="302" formatCode="0.00">
                  <c:v>50.33</c:v>
                </c:pt>
                <c:pt idx="303" formatCode="0.00">
                  <c:v>50.5</c:v>
                </c:pt>
                <c:pt idx="304" formatCode="0.00">
                  <c:v>50.67</c:v>
                </c:pt>
                <c:pt idx="305" formatCode="0.00">
                  <c:v>50.83</c:v>
                </c:pt>
                <c:pt idx="306" formatCode="0.00">
                  <c:v>51</c:v>
                </c:pt>
                <c:pt idx="307" formatCode="0.00">
                  <c:v>51.17</c:v>
                </c:pt>
                <c:pt idx="308" formatCode="0.00">
                  <c:v>51.33</c:v>
                </c:pt>
                <c:pt idx="309" formatCode="0.00">
                  <c:v>51.5</c:v>
                </c:pt>
                <c:pt idx="310" formatCode="0.00">
                  <c:v>51.67</c:v>
                </c:pt>
                <c:pt idx="311" formatCode="0.00">
                  <c:v>51.83</c:v>
                </c:pt>
                <c:pt idx="312" formatCode="0.00">
                  <c:v>52</c:v>
                </c:pt>
                <c:pt idx="313" formatCode="0.00">
                  <c:v>52.17</c:v>
                </c:pt>
                <c:pt idx="314" formatCode="0.00">
                  <c:v>52.33</c:v>
                </c:pt>
                <c:pt idx="315" formatCode="0.00">
                  <c:v>52.5</c:v>
                </c:pt>
                <c:pt idx="316" formatCode="0.00">
                  <c:v>52.67</c:v>
                </c:pt>
                <c:pt idx="317" formatCode="0.00">
                  <c:v>52.83</c:v>
                </c:pt>
                <c:pt idx="318" formatCode="0.00">
                  <c:v>53</c:v>
                </c:pt>
                <c:pt idx="319" formatCode="0.00">
                  <c:v>53.17</c:v>
                </c:pt>
                <c:pt idx="320" formatCode="0.00">
                  <c:v>53.33</c:v>
                </c:pt>
                <c:pt idx="321" formatCode="0.00">
                  <c:v>53.5</c:v>
                </c:pt>
                <c:pt idx="322" formatCode="0.00">
                  <c:v>53.67</c:v>
                </c:pt>
                <c:pt idx="323" formatCode="0.00">
                  <c:v>53.83</c:v>
                </c:pt>
                <c:pt idx="324" formatCode="0.00">
                  <c:v>54</c:v>
                </c:pt>
                <c:pt idx="325" formatCode="0.00">
                  <c:v>54.17</c:v>
                </c:pt>
                <c:pt idx="326" formatCode="0.00">
                  <c:v>54.33</c:v>
                </c:pt>
                <c:pt idx="327" formatCode="0.00">
                  <c:v>54.5</c:v>
                </c:pt>
                <c:pt idx="328" formatCode="0.00">
                  <c:v>54.67</c:v>
                </c:pt>
                <c:pt idx="329" formatCode="0.00">
                  <c:v>54.83</c:v>
                </c:pt>
                <c:pt idx="330" formatCode="0.00">
                  <c:v>55</c:v>
                </c:pt>
                <c:pt idx="331" formatCode="0.00">
                  <c:v>55.17</c:v>
                </c:pt>
                <c:pt idx="332" formatCode="0.00">
                  <c:v>55.33</c:v>
                </c:pt>
                <c:pt idx="333" formatCode="0.00">
                  <c:v>55.5</c:v>
                </c:pt>
                <c:pt idx="334" formatCode="0.00">
                  <c:v>55.67</c:v>
                </c:pt>
                <c:pt idx="335" formatCode="0.00">
                  <c:v>55.83</c:v>
                </c:pt>
                <c:pt idx="336" formatCode="0.00">
                  <c:v>56</c:v>
                </c:pt>
                <c:pt idx="337" formatCode="0.00">
                  <c:v>56.17</c:v>
                </c:pt>
                <c:pt idx="338" formatCode="0.00">
                  <c:v>56.33</c:v>
                </c:pt>
                <c:pt idx="339" formatCode="0.00">
                  <c:v>56.5</c:v>
                </c:pt>
                <c:pt idx="340" formatCode="0.00">
                  <c:v>56.67</c:v>
                </c:pt>
                <c:pt idx="341" formatCode="0.00">
                  <c:v>56.83</c:v>
                </c:pt>
                <c:pt idx="342" formatCode="0.00">
                  <c:v>57</c:v>
                </c:pt>
                <c:pt idx="343" formatCode="0.00">
                  <c:v>57.17</c:v>
                </c:pt>
                <c:pt idx="344" formatCode="0.00">
                  <c:v>57.33</c:v>
                </c:pt>
                <c:pt idx="345" formatCode="0.00">
                  <c:v>57.5</c:v>
                </c:pt>
                <c:pt idx="346" formatCode="0.00">
                  <c:v>57.67</c:v>
                </c:pt>
                <c:pt idx="347" formatCode="0.00">
                  <c:v>57.83</c:v>
                </c:pt>
                <c:pt idx="348" formatCode="0.00">
                  <c:v>58</c:v>
                </c:pt>
                <c:pt idx="349" formatCode="0.00">
                  <c:v>58.17</c:v>
                </c:pt>
                <c:pt idx="350" formatCode="0.00">
                  <c:v>58.33</c:v>
                </c:pt>
                <c:pt idx="351" formatCode="0.00">
                  <c:v>58.5</c:v>
                </c:pt>
                <c:pt idx="352" formatCode="0.00">
                  <c:v>58.67</c:v>
                </c:pt>
                <c:pt idx="353" formatCode="0.00">
                  <c:v>58.83</c:v>
                </c:pt>
                <c:pt idx="354" formatCode="0.00">
                  <c:v>59</c:v>
                </c:pt>
                <c:pt idx="355" formatCode="0.00">
                  <c:v>59.17</c:v>
                </c:pt>
                <c:pt idx="356" formatCode="0.00">
                  <c:v>59.33</c:v>
                </c:pt>
                <c:pt idx="357" formatCode="0.00">
                  <c:v>59.5</c:v>
                </c:pt>
                <c:pt idx="358" formatCode="0.00">
                  <c:v>59.67</c:v>
                </c:pt>
                <c:pt idx="359" formatCode="0.00">
                  <c:v>59.83</c:v>
                </c:pt>
                <c:pt idx="360" formatCode="0.00">
                  <c:v>60</c:v>
                </c:pt>
                <c:pt idx="361" formatCode="0.00">
                  <c:v>60.17</c:v>
                </c:pt>
                <c:pt idx="362" formatCode="0.00">
                  <c:v>60.33</c:v>
                </c:pt>
                <c:pt idx="363" formatCode="0.00">
                  <c:v>60.5</c:v>
                </c:pt>
                <c:pt idx="364" formatCode="0.00">
                  <c:v>60.67</c:v>
                </c:pt>
                <c:pt idx="365" formatCode="0.00">
                  <c:v>60.83</c:v>
                </c:pt>
                <c:pt idx="366" formatCode="0.00">
                  <c:v>61</c:v>
                </c:pt>
                <c:pt idx="367" formatCode="0.00">
                  <c:v>61.17</c:v>
                </c:pt>
                <c:pt idx="368" formatCode="0.00">
                  <c:v>61.33</c:v>
                </c:pt>
                <c:pt idx="369" formatCode="0.00">
                  <c:v>61.5</c:v>
                </c:pt>
                <c:pt idx="370" formatCode="0.00">
                  <c:v>61.67</c:v>
                </c:pt>
                <c:pt idx="371" formatCode="0.00">
                  <c:v>61.83</c:v>
                </c:pt>
                <c:pt idx="372" formatCode="0.00">
                  <c:v>62</c:v>
                </c:pt>
                <c:pt idx="373" formatCode="0.00">
                  <c:v>62.17</c:v>
                </c:pt>
                <c:pt idx="374" formatCode="0.00">
                  <c:v>62.33</c:v>
                </c:pt>
                <c:pt idx="375" formatCode="0.00">
                  <c:v>62.5</c:v>
                </c:pt>
                <c:pt idx="376" formatCode="0.00">
                  <c:v>62.67</c:v>
                </c:pt>
                <c:pt idx="377" formatCode="0.00">
                  <c:v>62.83</c:v>
                </c:pt>
                <c:pt idx="378" formatCode="0.00">
                  <c:v>63</c:v>
                </c:pt>
                <c:pt idx="379" formatCode="0.00">
                  <c:v>63.17</c:v>
                </c:pt>
                <c:pt idx="380" formatCode="0.00">
                  <c:v>63.33</c:v>
                </c:pt>
                <c:pt idx="381" formatCode="0.00">
                  <c:v>63.5</c:v>
                </c:pt>
                <c:pt idx="382" formatCode="0.00">
                  <c:v>63.67</c:v>
                </c:pt>
                <c:pt idx="383" formatCode="0.00">
                  <c:v>63.83</c:v>
                </c:pt>
                <c:pt idx="384" formatCode="0.00">
                  <c:v>64</c:v>
                </c:pt>
                <c:pt idx="385" formatCode="0.00">
                  <c:v>64.17</c:v>
                </c:pt>
                <c:pt idx="386" formatCode="0.00">
                  <c:v>64.33</c:v>
                </c:pt>
                <c:pt idx="387" formatCode="0.00">
                  <c:v>64.5</c:v>
                </c:pt>
                <c:pt idx="388" formatCode="0.00">
                  <c:v>64.67</c:v>
                </c:pt>
                <c:pt idx="389" formatCode="0.00">
                  <c:v>64.83</c:v>
                </c:pt>
                <c:pt idx="390" formatCode="0.00">
                  <c:v>65</c:v>
                </c:pt>
                <c:pt idx="391" formatCode="0.00">
                  <c:v>65.17</c:v>
                </c:pt>
                <c:pt idx="392" formatCode="0.00">
                  <c:v>65.33</c:v>
                </c:pt>
                <c:pt idx="393" formatCode="0.00">
                  <c:v>65.5</c:v>
                </c:pt>
                <c:pt idx="394" formatCode="0.00">
                  <c:v>65.67</c:v>
                </c:pt>
                <c:pt idx="395" formatCode="0.00">
                  <c:v>65.83</c:v>
                </c:pt>
                <c:pt idx="396" formatCode="0.00">
                  <c:v>66</c:v>
                </c:pt>
                <c:pt idx="397" formatCode="0.00">
                  <c:v>66.17</c:v>
                </c:pt>
                <c:pt idx="398" formatCode="0.00">
                  <c:v>66.33</c:v>
                </c:pt>
                <c:pt idx="399" formatCode="0.00">
                  <c:v>66.5</c:v>
                </c:pt>
                <c:pt idx="400" formatCode="0.00">
                  <c:v>66.67</c:v>
                </c:pt>
                <c:pt idx="401" formatCode="0.00">
                  <c:v>66.83</c:v>
                </c:pt>
                <c:pt idx="402" formatCode="0.00">
                  <c:v>67</c:v>
                </c:pt>
                <c:pt idx="403" formatCode="0.00">
                  <c:v>67.17</c:v>
                </c:pt>
                <c:pt idx="404" formatCode="0.00">
                  <c:v>67.33</c:v>
                </c:pt>
                <c:pt idx="405" formatCode="0.00">
                  <c:v>67.5</c:v>
                </c:pt>
                <c:pt idx="406" formatCode="0.00">
                  <c:v>67.67</c:v>
                </c:pt>
                <c:pt idx="407" formatCode="0.00">
                  <c:v>67.83</c:v>
                </c:pt>
                <c:pt idx="408" formatCode="0.00">
                  <c:v>68</c:v>
                </c:pt>
                <c:pt idx="409" formatCode="0.00">
                  <c:v>68.17</c:v>
                </c:pt>
                <c:pt idx="410" formatCode="0.00">
                  <c:v>68.33</c:v>
                </c:pt>
                <c:pt idx="411" formatCode="0.00">
                  <c:v>68.5</c:v>
                </c:pt>
                <c:pt idx="412" formatCode="0.00">
                  <c:v>68.67</c:v>
                </c:pt>
                <c:pt idx="413" formatCode="0.00">
                  <c:v>68.83</c:v>
                </c:pt>
                <c:pt idx="414" formatCode="0.00">
                  <c:v>69</c:v>
                </c:pt>
                <c:pt idx="415" formatCode="0.00">
                  <c:v>69.17</c:v>
                </c:pt>
                <c:pt idx="416" formatCode="0.00">
                  <c:v>69.33</c:v>
                </c:pt>
                <c:pt idx="417" formatCode="0.00">
                  <c:v>69.5</c:v>
                </c:pt>
                <c:pt idx="418" formatCode="0.00">
                  <c:v>69.67</c:v>
                </c:pt>
                <c:pt idx="419" formatCode="0.00">
                  <c:v>69.83</c:v>
                </c:pt>
                <c:pt idx="420" formatCode="0.00">
                  <c:v>70</c:v>
                </c:pt>
                <c:pt idx="421" formatCode="0.00">
                  <c:v>70.17</c:v>
                </c:pt>
                <c:pt idx="422" formatCode="0.00">
                  <c:v>70.33</c:v>
                </c:pt>
                <c:pt idx="423" formatCode="0.00">
                  <c:v>70.5</c:v>
                </c:pt>
                <c:pt idx="424" formatCode="0.00">
                  <c:v>70.67</c:v>
                </c:pt>
                <c:pt idx="425" formatCode="0.00">
                  <c:v>70.83</c:v>
                </c:pt>
                <c:pt idx="426" formatCode="0.00">
                  <c:v>71</c:v>
                </c:pt>
                <c:pt idx="427" formatCode="0.00">
                  <c:v>71.17</c:v>
                </c:pt>
                <c:pt idx="428" formatCode="0.00">
                  <c:v>71.33</c:v>
                </c:pt>
                <c:pt idx="429" formatCode="0.00">
                  <c:v>71.5</c:v>
                </c:pt>
                <c:pt idx="430" formatCode="0.00">
                  <c:v>71.67</c:v>
                </c:pt>
                <c:pt idx="431" formatCode="0.00">
                  <c:v>71.83</c:v>
                </c:pt>
                <c:pt idx="432" formatCode="0.00">
                  <c:v>72</c:v>
                </c:pt>
                <c:pt idx="433" formatCode="0.00">
                  <c:v>72.17</c:v>
                </c:pt>
                <c:pt idx="434" formatCode="0.00">
                  <c:v>72.33</c:v>
                </c:pt>
                <c:pt idx="435" formatCode="0.00">
                  <c:v>72.5</c:v>
                </c:pt>
                <c:pt idx="436" formatCode="0.00">
                  <c:v>72.67</c:v>
                </c:pt>
                <c:pt idx="437" formatCode="0.00">
                  <c:v>72.83</c:v>
                </c:pt>
                <c:pt idx="438" formatCode="0.00">
                  <c:v>73</c:v>
                </c:pt>
                <c:pt idx="439" formatCode="0.00">
                  <c:v>73.17</c:v>
                </c:pt>
                <c:pt idx="440" formatCode="0.00">
                  <c:v>73.33</c:v>
                </c:pt>
                <c:pt idx="441" formatCode="0.00">
                  <c:v>73.5</c:v>
                </c:pt>
                <c:pt idx="442" formatCode="0.00">
                  <c:v>73.67</c:v>
                </c:pt>
                <c:pt idx="443" formatCode="0.00">
                  <c:v>73.83</c:v>
                </c:pt>
                <c:pt idx="444" formatCode="0.00">
                  <c:v>74</c:v>
                </c:pt>
                <c:pt idx="445" formatCode="0.00">
                  <c:v>74.17</c:v>
                </c:pt>
                <c:pt idx="446" formatCode="0.00">
                  <c:v>74.33</c:v>
                </c:pt>
                <c:pt idx="447" formatCode="0.00">
                  <c:v>74.5</c:v>
                </c:pt>
                <c:pt idx="448" formatCode="0.00">
                  <c:v>74.67</c:v>
                </c:pt>
                <c:pt idx="449" formatCode="0.00">
                  <c:v>74.83</c:v>
                </c:pt>
                <c:pt idx="450" formatCode="0.00">
                  <c:v>75</c:v>
                </c:pt>
                <c:pt idx="451" formatCode="0.00">
                  <c:v>75.17</c:v>
                </c:pt>
                <c:pt idx="452" formatCode="0.00">
                  <c:v>75.33</c:v>
                </c:pt>
                <c:pt idx="453" formatCode="0.00">
                  <c:v>75.5</c:v>
                </c:pt>
                <c:pt idx="454" formatCode="0.00">
                  <c:v>75.67</c:v>
                </c:pt>
                <c:pt idx="455" formatCode="0.00">
                  <c:v>75.83</c:v>
                </c:pt>
                <c:pt idx="456" formatCode="0.00">
                  <c:v>76</c:v>
                </c:pt>
                <c:pt idx="457" formatCode="0.00">
                  <c:v>76.17</c:v>
                </c:pt>
                <c:pt idx="458" formatCode="0.00">
                  <c:v>76.33</c:v>
                </c:pt>
                <c:pt idx="459" formatCode="0.00">
                  <c:v>76.5</c:v>
                </c:pt>
                <c:pt idx="460" formatCode="0.00">
                  <c:v>76.67</c:v>
                </c:pt>
                <c:pt idx="461" formatCode="0.00">
                  <c:v>76.83</c:v>
                </c:pt>
                <c:pt idx="462" formatCode="0.00">
                  <c:v>77</c:v>
                </c:pt>
                <c:pt idx="463" formatCode="0.00">
                  <c:v>77.17</c:v>
                </c:pt>
                <c:pt idx="464" formatCode="0.00">
                  <c:v>77.33</c:v>
                </c:pt>
                <c:pt idx="465" formatCode="0.00">
                  <c:v>77.5</c:v>
                </c:pt>
                <c:pt idx="466" formatCode="0.00">
                  <c:v>77.67</c:v>
                </c:pt>
                <c:pt idx="467" formatCode="0.00">
                  <c:v>77.83</c:v>
                </c:pt>
                <c:pt idx="468" formatCode="0.00">
                  <c:v>78</c:v>
                </c:pt>
                <c:pt idx="469" formatCode="0.00">
                  <c:v>78.17</c:v>
                </c:pt>
                <c:pt idx="470" formatCode="0.00">
                  <c:v>78.33</c:v>
                </c:pt>
                <c:pt idx="471" formatCode="0.00">
                  <c:v>78.5</c:v>
                </c:pt>
                <c:pt idx="472" formatCode="0.00">
                  <c:v>78.67</c:v>
                </c:pt>
                <c:pt idx="473" formatCode="0.00">
                  <c:v>78.83</c:v>
                </c:pt>
                <c:pt idx="474" formatCode="0.00">
                  <c:v>79</c:v>
                </c:pt>
                <c:pt idx="475" formatCode="0.00">
                  <c:v>79.17</c:v>
                </c:pt>
                <c:pt idx="476" formatCode="0.00">
                  <c:v>79.33</c:v>
                </c:pt>
                <c:pt idx="477" formatCode="0.00">
                  <c:v>79.5</c:v>
                </c:pt>
                <c:pt idx="478" formatCode="0.00">
                  <c:v>79.67</c:v>
                </c:pt>
                <c:pt idx="479" formatCode="0.00">
                  <c:v>79.83</c:v>
                </c:pt>
                <c:pt idx="480" formatCode="0.00">
                  <c:v>80</c:v>
                </c:pt>
                <c:pt idx="481" formatCode="0.00">
                  <c:v>80.17</c:v>
                </c:pt>
                <c:pt idx="482" formatCode="0.00">
                  <c:v>80.33</c:v>
                </c:pt>
                <c:pt idx="483" formatCode="0.00">
                  <c:v>80.5</c:v>
                </c:pt>
                <c:pt idx="484" formatCode="0.00">
                  <c:v>80.67</c:v>
                </c:pt>
                <c:pt idx="485" formatCode="0.00">
                  <c:v>80.83</c:v>
                </c:pt>
                <c:pt idx="486" formatCode="0.00">
                  <c:v>81</c:v>
                </c:pt>
                <c:pt idx="487" formatCode="0.00">
                  <c:v>81.17</c:v>
                </c:pt>
                <c:pt idx="488" formatCode="0.00">
                  <c:v>81.33</c:v>
                </c:pt>
                <c:pt idx="489" formatCode="0.00">
                  <c:v>81.5</c:v>
                </c:pt>
                <c:pt idx="490" formatCode="0.00">
                  <c:v>81.67</c:v>
                </c:pt>
                <c:pt idx="491" formatCode="0.00">
                  <c:v>81.83</c:v>
                </c:pt>
                <c:pt idx="492" formatCode="0.00">
                  <c:v>82</c:v>
                </c:pt>
                <c:pt idx="493" formatCode="0.00">
                  <c:v>82.17</c:v>
                </c:pt>
                <c:pt idx="494" formatCode="0.00">
                  <c:v>82.33</c:v>
                </c:pt>
                <c:pt idx="495" formatCode="0.00">
                  <c:v>82.5</c:v>
                </c:pt>
                <c:pt idx="496" formatCode="0.00">
                  <c:v>82.67</c:v>
                </c:pt>
                <c:pt idx="497" formatCode="0.00">
                  <c:v>82.83</c:v>
                </c:pt>
                <c:pt idx="498" formatCode="0.00">
                  <c:v>83</c:v>
                </c:pt>
                <c:pt idx="499" formatCode="0.00">
                  <c:v>83.17</c:v>
                </c:pt>
                <c:pt idx="500" formatCode="0.00">
                  <c:v>83.33</c:v>
                </c:pt>
                <c:pt idx="501" formatCode="0.00">
                  <c:v>83.5</c:v>
                </c:pt>
                <c:pt idx="502" formatCode="0.00">
                  <c:v>83.67</c:v>
                </c:pt>
                <c:pt idx="503" formatCode="0.00">
                  <c:v>83.83</c:v>
                </c:pt>
                <c:pt idx="504" formatCode="0.00">
                  <c:v>84</c:v>
                </c:pt>
                <c:pt idx="505" formatCode="0.00">
                  <c:v>84.17</c:v>
                </c:pt>
                <c:pt idx="506" formatCode="0.00">
                  <c:v>84.33</c:v>
                </c:pt>
                <c:pt idx="507" formatCode="0.00">
                  <c:v>84.5</c:v>
                </c:pt>
                <c:pt idx="508" formatCode="0.00">
                  <c:v>84.67</c:v>
                </c:pt>
                <c:pt idx="509" formatCode="0.00">
                  <c:v>84.83</c:v>
                </c:pt>
                <c:pt idx="510" formatCode="0.00">
                  <c:v>85</c:v>
                </c:pt>
                <c:pt idx="511" formatCode="0.00">
                  <c:v>85.17</c:v>
                </c:pt>
                <c:pt idx="512" formatCode="0.00">
                  <c:v>85.33</c:v>
                </c:pt>
                <c:pt idx="513" formatCode="0.00">
                  <c:v>85.5</c:v>
                </c:pt>
                <c:pt idx="514" formatCode="0.00">
                  <c:v>85.67</c:v>
                </c:pt>
                <c:pt idx="515" formatCode="0.00">
                  <c:v>85.83</c:v>
                </c:pt>
                <c:pt idx="516" formatCode="0.00">
                  <c:v>86</c:v>
                </c:pt>
                <c:pt idx="517" formatCode="0.00">
                  <c:v>86.17</c:v>
                </c:pt>
                <c:pt idx="518" formatCode="0.00">
                  <c:v>86.33</c:v>
                </c:pt>
                <c:pt idx="519" formatCode="0.00">
                  <c:v>86.5</c:v>
                </c:pt>
                <c:pt idx="520" formatCode="0.00">
                  <c:v>86.67</c:v>
                </c:pt>
                <c:pt idx="521" formatCode="0.00">
                  <c:v>86.83</c:v>
                </c:pt>
                <c:pt idx="522" formatCode="0.00">
                  <c:v>87</c:v>
                </c:pt>
                <c:pt idx="523" formatCode="0.00">
                  <c:v>87.17</c:v>
                </c:pt>
                <c:pt idx="524" formatCode="0.00">
                  <c:v>87.33</c:v>
                </c:pt>
                <c:pt idx="525" formatCode="0.00">
                  <c:v>87.5</c:v>
                </c:pt>
                <c:pt idx="526" formatCode="0.00">
                  <c:v>87.67</c:v>
                </c:pt>
                <c:pt idx="527" formatCode="0.00">
                  <c:v>87.83</c:v>
                </c:pt>
                <c:pt idx="528" formatCode="0.00">
                  <c:v>88</c:v>
                </c:pt>
                <c:pt idx="529" formatCode="0.00">
                  <c:v>88.17</c:v>
                </c:pt>
                <c:pt idx="530" formatCode="0.00">
                  <c:v>88.33</c:v>
                </c:pt>
                <c:pt idx="531" formatCode="0.00">
                  <c:v>88.5</c:v>
                </c:pt>
                <c:pt idx="532" formatCode="0.00">
                  <c:v>88.67</c:v>
                </c:pt>
                <c:pt idx="533" formatCode="0.00">
                  <c:v>88.83</c:v>
                </c:pt>
                <c:pt idx="534" formatCode="0.00">
                  <c:v>89</c:v>
                </c:pt>
                <c:pt idx="535" formatCode="0.00">
                  <c:v>89.17</c:v>
                </c:pt>
                <c:pt idx="536" formatCode="0.00">
                  <c:v>89.33</c:v>
                </c:pt>
                <c:pt idx="537" formatCode="0.00">
                  <c:v>89.5</c:v>
                </c:pt>
                <c:pt idx="538" formatCode="0.00">
                  <c:v>89.67</c:v>
                </c:pt>
                <c:pt idx="539" formatCode="0.00">
                  <c:v>89.83</c:v>
                </c:pt>
                <c:pt idx="540" formatCode="0.00">
                  <c:v>90</c:v>
                </c:pt>
                <c:pt idx="541" formatCode="0.00">
                  <c:v>90.17</c:v>
                </c:pt>
                <c:pt idx="542" formatCode="0.00">
                  <c:v>90.33</c:v>
                </c:pt>
                <c:pt idx="543" formatCode="0.00">
                  <c:v>90.5</c:v>
                </c:pt>
                <c:pt idx="544" formatCode="0.00">
                  <c:v>90.67</c:v>
                </c:pt>
                <c:pt idx="545" formatCode="0.00">
                  <c:v>90.83</c:v>
                </c:pt>
                <c:pt idx="546" formatCode="0.00">
                  <c:v>91</c:v>
                </c:pt>
                <c:pt idx="547" formatCode="0.00">
                  <c:v>91.17</c:v>
                </c:pt>
                <c:pt idx="548" formatCode="0.00">
                  <c:v>91.33</c:v>
                </c:pt>
                <c:pt idx="549" formatCode="0.00">
                  <c:v>91.5</c:v>
                </c:pt>
                <c:pt idx="550" formatCode="0.00">
                  <c:v>91.67</c:v>
                </c:pt>
                <c:pt idx="551" formatCode="0.00">
                  <c:v>91.83</c:v>
                </c:pt>
                <c:pt idx="552" formatCode="0.00">
                  <c:v>92</c:v>
                </c:pt>
                <c:pt idx="553" formatCode="0.00">
                  <c:v>92.17</c:v>
                </c:pt>
                <c:pt idx="554" formatCode="0.00">
                  <c:v>92.33</c:v>
                </c:pt>
                <c:pt idx="555" formatCode="0.00">
                  <c:v>92.5</c:v>
                </c:pt>
                <c:pt idx="556" formatCode="0.00">
                  <c:v>92.67</c:v>
                </c:pt>
                <c:pt idx="557" formatCode="0.00">
                  <c:v>92.83</c:v>
                </c:pt>
                <c:pt idx="558" formatCode="0.00">
                  <c:v>93</c:v>
                </c:pt>
                <c:pt idx="559" formatCode="0.00">
                  <c:v>93.17</c:v>
                </c:pt>
                <c:pt idx="560" formatCode="0.00">
                  <c:v>93.33</c:v>
                </c:pt>
                <c:pt idx="561" formatCode="0.00">
                  <c:v>93.5</c:v>
                </c:pt>
                <c:pt idx="562" formatCode="0.00">
                  <c:v>93.67</c:v>
                </c:pt>
                <c:pt idx="563" formatCode="0.00">
                  <c:v>93.83</c:v>
                </c:pt>
                <c:pt idx="564" formatCode="0.00">
                  <c:v>94</c:v>
                </c:pt>
                <c:pt idx="565" formatCode="0.00">
                  <c:v>94.17</c:v>
                </c:pt>
                <c:pt idx="566" formatCode="0.00">
                  <c:v>94.33</c:v>
                </c:pt>
                <c:pt idx="567" formatCode="0.00">
                  <c:v>94.5</c:v>
                </c:pt>
                <c:pt idx="568" formatCode="0.00">
                  <c:v>94.67</c:v>
                </c:pt>
                <c:pt idx="569" formatCode="0.00">
                  <c:v>94.83</c:v>
                </c:pt>
                <c:pt idx="570" formatCode="0.00">
                  <c:v>95</c:v>
                </c:pt>
                <c:pt idx="571" formatCode="0.00">
                  <c:v>95.17</c:v>
                </c:pt>
                <c:pt idx="572" formatCode="0.00">
                  <c:v>95.33</c:v>
                </c:pt>
                <c:pt idx="573" formatCode="0.00">
                  <c:v>95.5</c:v>
                </c:pt>
                <c:pt idx="574" formatCode="0.00">
                  <c:v>95.67</c:v>
                </c:pt>
                <c:pt idx="575" formatCode="0.00">
                  <c:v>95.83</c:v>
                </c:pt>
                <c:pt idx="576" formatCode="0.00">
                  <c:v>96</c:v>
                </c:pt>
                <c:pt idx="577" formatCode="0.00">
                  <c:v>96.17</c:v>
                </c:pt>
                <c:pt idx="578" formatCode="0.00">
                  <c:v>96.33</c:v>
                </c:pt>
                <c:pt idx="579" formatCode="0.00">
                  <c:v>96.5</c:v>
                </c:pt>
                <c:pt idx="580" formatCode="0.00">
                  <c:v>96.67</c:v>
                </c:pt>
                <c:pt idx="581" formatCode="0.00">
                  <c:v>96.83</c:v>
                </c:pt>
                <c:pt idx="582" formatCode="0.00">
                  <c:v>97</c:v>
                </c:pt>
                <c:pt idx="583" formatCode="0.00">
                  <c:v>97.17</c:v>
                </c:pt>
                <c:pt idx="584" formatCode="0.00">
                  <c:v>97.33</c:v>
                </c:pt>
                <c:pt idx="585" formatCode="0.00">
                  <c:v>97.5</c:v>
                </c:pt>
                <c:pt idx="586" formatCode="0.00">
                  <c:v>97.67</c:v>
                </c:pt>
                <c:pt idx="587" formatCode="0.00">
                  <c:v>97.83</c:v>
                </c:pt>
                <c:pt idx="588" formatCode="0.00">
                  <c:v>98</c:v>
                </c:pt>
                <c:pt idx="589">
                  <c:v>98.17</c:v>
                </c:pt>
                <c:pt idx="590">
                  <c:v>98.33</c:v>
                </c:pt>
                <c:pt idx="591">
                  <c:v>98.5</c:v>
                </c:pt>
                <c:pt idx="592">
                  <c:v>98.67</c:v>
                </c:pt>
                <c:pt idx="593">
                  <c:v>98.83</c:v>
                </c:pt>
                <c:pt idx="594">
                  <c:v>99</c:v>
                </c:pt>
                <c:pt idx="595">
                  <c:v>99.17</c:v>
                </c:pt>
                <c:pt idx="596">
                  <c:v>99.33</c:v>
                </c:pt>
                <c:pt idx="597">
                  <c:v>99.5</c:v>
                </c:pt>
                <c:pt idx="598">
                  <c:v>99.67</c:v>
                </c:pt>
                <c:pt idx="599">
                  <c:v>99.83</c:v>
                </c:pt>
                <c:pt idx="600">
                  <c:v>100</c:v>
                </c:pt>
                <c:pt idx="601">
                  <c:v>100.17</c:v>
                </c:pt>
                <c:pt idx="602">
                  <c:v>100.33</c:v>
                </c:pt>
                <c:pt idx="603">
                  <c:v>100.5</c:v>
                </c:pt>
                <c:pt idx="604">
                  <c:v>100.67</c:v>
                </c:pt>
                <c:pt idx="605">
                  <c:v>100.83</c:v>
                </c:pt>
                <c:pt idx="606">
                  <c:v>101</c:v>
                </c:pt>
                <c:pt idx="607">
                  <c:v>101.17</c:v>
                </c:pt>
                <c:pt idx="608">
                  <c:v>101.33</c:v>
                </c:pt>
                <c:pt idx="609">
                  <c:v>101.5</c:v>
                </c:pt>
                <c:pt idx="610">
                  <c:v>101.67</c:v>
                </c:pt>
                <c:pt idx="611">
                  <c:v>101.83</c:v>
                </c:pt>
                <c:pt idx="612">
                  <c:v>102</c:v>
                </c:pt>
                <c:pt idx="613">
                  <c:v>102.17</c:v>
                </c:pt>
                <c:pt idx="614">
                  <c:v>102.33</c:v>
                </c:pt>
                <c:pt idx="615">
                  <c:v>102.5</c:v>
                </c:pt>
                <c:pt idx="616">
                  <c:v>102.67</c:v>
                </c:pt>
                <c:pt idx="617">
                  <c:v>102.83</c:v>
                </c:pt>
                <c:pt idx="618">
                  <c:v>103</c:v>
                </c:pt>
                <c:pt idx="619">
                  <c:v>103.17</c:v>
                </c:pt>
                <c:pt idx="620">
                  <c:v>103.33</c:v>
                </c:pt>
                <c:pt idx="621">
                  <c:v>103.5</c:v>
                </c:pt>
                <c:pt idx="622">
                  <c:v>103.67</c:v>
                </c:pt>
                <c:pt idx="623">
                  <c:v>103.83</c:v>
                </c:pt>
                <c:pt idx="624">
                  <c:v>104</c:v>
                </c:pt>
                <c:pt idx="625">
                  <c:v>104.17</c:v>
                </c:pt>
                <c:pt idx="626">
                  <c:v>104.33</c:v>
                </c:pt>
                <c:pt idx="627">
                  <c:v>104.5</c:v>
                </c:pt>
                <c:pt idx="628">
                  <c:v>104.67</c:v>
                </c:pt>
                <c:pt idx="629">
                  <c:v>104.83</c:v>
                </c:pt>
                <c:pt idx="630">
                  <c:v>105</c:v>
                </c:pt>
                <c:pt idx="631">
                  <c:v>105.17</c:v>
                </c:pt>
                <c:pt idx="632">
                  <c:v>105.33</c:v>
                </c:pt>
                <c:pt idx="633">
                  <c:v>105.5</c:v>
                </c:pt>
                <c:pt idx="634">
                  <c:v>105.67</c:v>
                </c:pt>
                <c:pt idx="635">
                  <c:v>105.83</c:v>
                </c:pt>
                <c:pt idx="636">
                  <c:v>106</c:v>
                </c:pt>
                <c:pt idx="637">
                  <c:v>106.17</c:v>
                </c:pt>
                <c:pt idx="638">
                  <c:v>106.33</c:v>
                </c:pt>
                <c:pt idx="639">
                  <c:v>106.5</c:v>
                </c:pt>
                <c:pt idx="640">
                  <c:v>106.67</c:v>
                </c:pt>
                <c:pt idx="641">
                  <c:v>106.83</c:v>
                </c:pt>
                <c:pt idx="642">
                  <c:v>107</c:v>
                </c:pt>
                <c:pt idx="643">
                  <c:v>107.17</c:v>
                </c:pt>
                <c:pt idx="644">
                  <c:v>107.33</c:v>
                </c:pt>
                <c:pt idx="645">
                  <c:v>107.5</c:v>
                </c:pt>
                <c:pt idx="646">
                  <c:v>107.67</c:v>
                </c:pt>
                <c:pt idx="647">
                  <c:v>107.83</c:v>
                </c:pt>
                <c:pt idx="648">
                  <c:v>108</c:v>
                </c:pt>
                <c:pt idx="649">
                  <c:v>108.17</c:v>
                </c:pt>
                <c:pt idx="650">
                  <c:v>108.33</c:v>
                </c:pt>
                <c:pt idx="651">
                  <c:v>108.5</c:v>
                </c:pt>
                <c:pt idx="652">
                  <c:v>108.67</c:v>
                </c:pt>
                <c:pt idx="653">
                  <c:v>108.83</c:v>
                </c:pt>
                <c:pt idx="654">
                  <c:v>109</c:v>
                </c:pt>
                <c:pt idx="655">
                  <c:v>109.17</c:v>
                </c:pt>
                <c:pt idx="656">
                  <c:v>109.33</c:v>
                </c:pt>
                <c:pt idx="657">
                  <c:v>109.5</c:v>
                </c:pt>
                <c:pt idx="658">
                  <c:v>109.67</c:v>
                </c:pt>
                <c:pt idx="659">
                  <c:v>109.83</c:v>
                </c:pt>
                <c:pt idx="660">
                  <c:v>110</c:v>
                </c:pt>
                <c:pt idx="661">
                  <c:v>110.17</c:v>
                </c:pt>
                <c:pt idx="662">
                  <c:v>110.33</c:v>
                </c:pt>
                <c:pt idx="663">
                  <c:v>110.5</c:v>
                </c:pt>
                <c:pt idx="664">
                  <c:v>110.67</c:v>
                </c:pt>
                <c:pt idx="665">
                  <c:v>110.83</c:v>
                </c:pt>
                <c:pt idx="666">
                  <c:v>111</c:v>
                </c:pt>
                <c:pt idx="667">
                  <c:v>111.17</c:v>
                </c:pt>
                <c:pt idx="668">
                  <c:v>111.33</c:v>
                </c:pt>
                <c:pt idx="669">
                  <c:v>111.5</c:v>
                </c:pt>
                <c:pt idx="670">
                  <c:v>111.67</c:v>
                </c:pt>
                <c:pt idx="671">
                  <c:v>111.83</c:v>
                </c:pt>
                <c:pt idx="672">
                  <c:v>112</c:v>
                </c:pt>
                <c:pt idx="673">
                  <c:v>112.17</c:v>
                </c:pt>
                <c:pt idx="674">
                  <c:v>112.33</c:v>
                </c:pt>
                <c:pt idx="675">
                  <c:v>112.5</c:v>
                </c:pt>
                <c:pt idx="676">
                  <c:v>112.67</c:v>
                </c:pt>
                <c:pt idx="677">
                  <c:v>112.83</c:v>
                </c:pt>
                <c:pt idx="678">
                  <c:v>113</c:v>
                </c:pt>
                <c:pt idx="679">
                  <c:v>113.17</c:v>
                </c:pt>
                <c:pt idx="680">
                  <c:v>113.33</c:v>
                </c:pt>
                <c:pt idx="681">
                  <c:v>113.5</c:v>
                </c:pt>
                <c:pt idx="682">
                  <c:v>113.67</c:v>
                </c:pt>
                <c:pt idx="683">
                  <c:v>113.83</c:v>
                </c:pt>
                <c:pt idx="684">
                  <c:v>114</c:v>
                </c:pt>
                <c:pt idx="685">
                  <c:v>114.17</c:v>
                </c:pt>
                <c:pt idx="686">
                  <c:v>114.33</c:v>
                </c:pt>
                <c:pt idx="687">
                  <c:v>114.5</c:v>
                </c:pt>
                <c:pt idx="688">
                  <c:v>114.67</c:v>
                </c:pt>
                <c:pt idx="689">
                  <c:v>114.83</c:v>
                </c:pt>
                <c:pt idx="690">
                  <c:v>115</c:v>
                </c:pt>
                <c:pt idx="691">
                  <c:v>115.17</c:v>
                </c:pt>
                <c:pt idx="692">
                  <c:v>115.33</c:v>
                </c:pt>
                <c:pt idx="693">
                  <c:v>115.5</c:v>
                </c:pt>
                <c:pt idx="694">
                  <c:v>115.67</c:v>
                </c:pt>
                <c:pt idx="695">
                  <c:v>115.83</c:v>
                </c:pt>
                <c:pt idx="696">
                  <c:v>116</c:v>
                </c:pt>
                <c:pt idx="697">
                  <c:v>116.17</c:v>
                </c:pt>
                <c:pt idx="698">
                  <c:v>116.33</c:v>
                </c:pt>
                <c:pt idx="699">
                  <c:v>116.5</c:v>
                </c:pt>
                <c:pt idx="700">
                  <c:v>116.67</c:v>
                </c:pt>
                <c:pt idx="701">
                  <c:v>116.83</c:v>
                </c:pt>
                <c:pt idx="702">
                  <c:v>117</c:v>
                </c:pt>
                <c:pt idx="703">
                  <c:v>117.17</c:v>
                </c:pt>
                <c:pt idx="704">
                  <c:v>117.33</c:v>
                </c:pt>
                <c:pt idx="705">
                  <c:v>117.5</c:v>
                </c:pt>
                <c:pt idx="706">
                  <c:v>117.67</c:v>
                </c:pt>
                <c:pt idx="707">
                  <c:v>117.83</c:v>
                </c:pt>
                <c:pt idx="708">
                  <c:v>118</c:v>
                </c:pt>
                <c:pt idx="709">
                  <c:v>118.17</c:v>
                </c:pt>
                <c:pt idx="710">
                  <c:v>118.33</c:v>
                </c:pt>
                <c:pt idx="711">
                  <c:v>118.5</c:v>
                </c:pt>
                <c:pt idx="712">
                  <c:v>118.67</c:v>
                </c:pt>
                <c:pt idx="713">
                  <c:v>118.83</c:v>
                </c:pt>
                <c:pt idx="714">
                  <c:v>119</c:v>
                </c:pt>
                <c:pt idx="715">
                  <c:v>119.17</c:v>
                </c:pt>
                <c:pt idx="716">
                  <c:v>119.33</c:v>
                </c:pt>
                <c:pt idx="717">
                  <c:v>119.5</c:v>
                </c:pt>
                <c:pt idx="718">
                  <c:v>119.67</c:v>
                </c:pt>
                <c:pt idx="719">
                  <c:v>119.83</c:v>
                </c:pt>
                <c:pt idx="720">
                  <c:v>120</c:v>
                </c:pt>
                <c:pt idx="721">
                  <c:v>120.17</c:v>
                </c:pt>
                <c:pt idx="722">
                  <c:v>120.33</c:v>
                </c:pt>
                <c:pt idx="723">
                  <c:v>120.5</c:v>
                </c:pt>
                <c:pt idx="724">
                  <c:v>120.67</c:v>
                </c:pt>
                <c:pt idx="725">
                  <c:v>120.83</c:v>
                </c:pt>
                <c:pt idx="726">
                  <c:v>121</c:v>
                </c:pt>
                <c:pt idx="727">
                  <c:v>121.17</c:v>
                </c:pt>
                <c:pt idx="728">
                  <c:v>121.33</c:v>
                </c:pt>
                <c:pt idx="729">
                  <c:v>121.5</c:v>
                </c:pt>
                <c:pt idx="730">
                  <c:v>121.67</c:v>
                </c:pt>
                <c:pt idx="731">
                  <c:v>121.83</c:v>
                </c:pt>
                <c:pt idx="732">
                  <c:v>122</c:v>
                </c:pt>
                <c:pt idx="733">
                  <c:v>122.17</c:v>
                </c:pt>
                <c:pt idx="734">
                  <c:v>122.33</c:v>
                </c:pt>
                <c:pt idx="735">
                  <c:v>122.5</c:v>
                </c:pt>
                <c:pt idx="736">
                  <c:v>122.67</c:v>
                </c:pt>
                <c:pt idx="737">
                  <c:v>122.83</c:v>
                </c:pt>
                <c:pt idx="738">
                  <c:v>123</c:v>
                </c:pt>
                <c:pt idx="739">
                  <c:v>123.17</c:v>
                </c:pt>
                <c:pt idx="740">
                  <c:v>123.33</c:v>
                </c:pt>
                <c:pt idx="741">
                  <c:v>123.5</c:v>
                </c:pt>
                <c:pt idx="742">
                  <c:v>123.67</c:v>
                </c:pt>
                <c:pt idx="743">
                  <c:v>123.83</c:v>
                </c:pt>
                <c:pt idx="744">
                  <c:v>124</c:v>
                </c:pt>
                <c:pt idx="745">
                  <c:v>124.17</c:v>
                </c:pt>
                <c:pt idx="746">
                  <c:v>124.33</c:v>
                </c:pt>
                <c:pt idx="747">
                  <c:v>124.5</c:v>
                </c:pt>
                <c:pt idx="748">
                  <c:v>124.67</c:v>
                </c:pt>
                <c:pt idx="749">
                  <c:v>124.83</c:v>
                </c:pt>
                <c:pt idx="750">
                  <c:v>125</c:v>
                </c:pt>
                <c:pt idx="751">
                  <c:v>125.17</c:v>
                </c:pt>
                <c:pt idx="752">
                  <c:v>125.33</c:v>
                </c:pt>
                <c:pt idx="753">
                  <c:v>125.5</c:v>
                </c:pt>
                <c:pt idx="754">
                  <c:v>125.67</c:v>
                </c:pt>
                <c:pt idx="755">
                  <c:v>125.83</c:v>
                </c:pt>
                <c:pt idx="756">
                  <c:v>126</c:v>
                </c:pt>
                <c:pt idx="757">
                  <c:v>126.17</c:v>
                </c:pt>
                <c:pt idx="758">
                  <c:v>126.33</c:v>
                </c:pt>
                <c:pt idx="759">
                  <c:v>126.5</c:v>
                </c:pt>
                <c:pt idx="760">
                  <c:v>126.67</c:v>
                </c:pt>
                <c:pt idx="761">
                  <c:v>126.83</c:v>
                </c:pt>
                <c:pt idx="762">
                  <c:v>127</c:v>
                </c:pt>
                <c:pt idx="763">
                  <c:v>127.17</c:v>
                </c:pt>
                <c:pt idx="764">
                  <c:v>127.33</c:v>
                </c:pt>
                <c:pt idx="765">
                  <c:v>127.5</c:v>
                </c:pt>
                <c:pt idx="766">
                  <c:v>127.67</c:v>
                </c:pt>
                <c:pt idx="767">
                  <c:v>127.83</c:v>
                </c:pt>
                <c:pt idx="768">
                  <c:v>128</c:v>
                </c:pt>
                <c:pt idx="769">
                  <c:v>128.16999999999999</c:v>
                </c:pt>
                <c:pt idx="770">
                  <c:v>128.33000000000001</c:v>
                </c:pt>
                <c:pt idx="771">
                  <c:v>128.5</c:v>
                </c:pt>
                <c:pt idx="772">
                  <c:v>128.66999999999999</c:v>
                </c:pt>
                <c:pt idx="773">
                  <c:v>128.83000000000001</c:v>
                </c:pt>
                <c:pt idx="774">
                  <c:v>129</c:v>
                </c:pt>
                <c:pt idx="775">
                  <c:v>129.16999999999999</c:v>
                </c:pt>
                <c:pt idx="776">
                  <c:v>129.33000000000001</c:v>
                </c:pt>
                <c:pt idx="777">
                  <c:v>129.5</c:v>
                </c:pt>
                <c:pt idx="778">
                  <c:v>129.66999999999999</c:v>
                </c:pt>
                <c:pt idx="779">
                  <c:v>129.83000000000001</c:v>
                </c:pt>
                <c:pt idx="780">
                  <c:v>130</c:v>
                </c:pt>
                <c:pt idx="781">
                  <c:v>130.16999999999999</c:v>
                </c:pt>
                <c:pt idx="782">
                  <c:v>130.33000000000001</c:v>
                </c:pt>
                <c:pt idx="783">
                  <c:v>130.5</c:v>
                </c:pt>
                <c:pt idx="784">
                  <c:v>130.66999999999999</c:v>
                </c:pt>
                <c:pt idx="785">
                  <c:v>130.83000000000001</c:v>
                </c:pt>
                <c:pt idx="786">
                  <c:v>131</c:v>
                </c:pt>
                <c:pt idx="787">
                  <c:v>131.16999999999999</c:v>
                </c:pt>
                <c:pt idx="788">
                  <c:v>131.33000000000001</c:v>
                </c:pt>
                <c:pt idx="789">
                  <c:v>131.5</c:v>
                </c:pt>
                <c:pt idx="790">
                  <c:v>131.66999999999999</c:v>
                </c:pt>
                <c:pt idx="791">
                  <c:v>131.83000000000001</c:v>
                </c:pt>
                <c:pt idx="792">
                  <c:v>132</c:v>
                </c:pt>
                <c:pt idx="793">
                  <c:v>132.16999999999999</c:v>
                </c:pt>
                <c:pt idx="794">
                  <c:v>132.33000000000001</c:v>
                </c:pt>
                <c:pt idx="795">
                  <c:v>132.5</c:v>
                </c:pt>
                <c:pt idx="796">
                  <c:v>132.66999999999999</c:v>
                </c:pt>
                <c:pt idx="797">
                  <c:v>132.83000000000001</c:v>
                </c:pt>
                <c:pt idx="798">
                  <c:v>133</c:v>
                </c:pt>
                <c:pt idx="799">
                  <c:v>133.16999999999999</c:v>
                </c:pt>
                <c:pt idx="800">
                  <c:v>133.33000000000001</c:v>
                </c:pt>
                <c:pt idx="801">
                  <c:v>133.5</c:v>
                </c:pt>
                <c:pt idx="802">
                  <c:v>133.66999999999999</c:v>
                </c:pt>
                <c:pt idx="803">
                  <c:v>133.83000000000001</c:v>
                </c:pt>
                <c:pt idx="804">
                  <c:v>134</c:v>
                </c:pt>
                <c:pt idx="805">
                  <c:v>134.16999999999999</c:v>
                </c:pt>
                <c:pt idx="806">
                  <c:v>134.33000000000001</c:v>
                </c:pt>
                <c:pt idx="807">
                  <c:v>134.5</c:v>
                </c:pt>
                <c:pt idx="808">
                  <c:v>134.66999999999999</c:v>
                </c:pt>
                <c:pt idx="809">
                  <c:v>134.83000000000001</c:v>
                </c:pt>
                <c:pt idx="810">
                  <c:v>135</c:v>
                </c:pt>
                <c:pt idx="811">
                  <c:v>135.16999999999999</c:v>
                </c:pt>
                <c:pt idx="812">
                  <c:v>135.33000000000001</c:v>
                </c:pt>
                <c:pt idx="813">
                  <c:v>135.5</c:v>
                </c:pt>
                <c:pt idx="814">
                  <c:v>135.66999999999999</c:v>
                </c:pt>
                <c:pt idx="815">
                  <c:v>135.83000000000001</c:v>
                </c:pt>
                <c:pt idx="816">
                  <c:v>136</c:v>
                </c:pt>
                <c:pt idx="817">
                  <c:v>136.16999999999999</c:v>
                </c:pt>
                <c:pt idx="818">
                  <c:v>136.33000000000001</c:v>
                </c:pt>
                <c:pt idx="819">
                  <c:v>136.5</c:v>
                </c:pt>
                <c:pt idx="820">
                  <c:v>136.66999999999999</c:v>
                </c:pt>
                <c:pt idx="821">
                  <c:v>136.83000000000001</c:v>
                </c:pt>
                <c:pt idx="822">
                  <c:v>137</c:v>
                </c:pt>
                <c:pt idx="823">
                  <c:v>137.16999999999999</c:v>
                </c:pt>
                <c:pt idx="824">
                  <c:v>137.33000000000001</c:v>
                </c:pt>
                <c:pt idx="825">
                  <c:v>137.5</c:v>
                </c:pt>
                <c:pt idx="826">
                  <c:v>137.66999999999999</c:v>
                </c:pt>
                <c:pt idx="827">
                  <c:v>137.83000000000001</c:v>
                </c:pt>
                <c:pt idx="828">
                  <c:v>138</c:v>
                </c:pt>
                <c:pt idx="829">
                  <c:v>138.16999999999999</c:v>
                </c:pt>
                <c:pt idx="830">
                  <c:v>138.33000000000001</c:v>
                </c:pt>
                <c:pt idx="831">
                  <c:v>138.5</c:v>
                </c:pt>
                <c:pt idx="832">
                  <c:v>138.66999999999999</c:v>
                </c:pt>
                <c:pt idx="833">
                  <c:v>138.83000000000001</c:v>
                </c:pt>
                <c:pt idx="834">
                  <c:v>139</c:v>
                </c:pt>
                <c:pt idx="835">
                  <c:v>139.16999999999999</c:v>
                </c:pt>
                <c:pt idx="836">
                  <c:v>139.33000000000001</c:v>
                </c:pt>
                <c:pt idx="837">
                  <c:v>139.5</c:v>
                </c:pt>
                <c:pt idx="838">
                  <c:v>139.66999999999999</c:v>
                </c:pt>
                <c:pt idx="839">
                  <c:v>139.83000000000001</c:v>
                </c:pt>
                <c:pt idx="840">
                  <c:v>140</c:v>
                </c:pt>
                <c:pt idx="841">
                  <c:v>140.16999999999999</c:v>
                </c:pt>
                <c:pt idx="842">
                  <c:v>140.33000000000001</c:v>
                </c:pt>
                <c:pt idx="843">
                  <c:v>140.5</c:v>
                </c:pt>
                <c:pt idx="844">
                  <c:v>140.66999999999999</c:v>
                </c:pt>
                <c:pt idx="845">
                  <c:v>140.83000000000001</c:v>
                </c:pt>
                <c:pt idx="846">
                  <c:v>141</c:v>
                </c:pt>
                <c:pt idx="847">
                  <c:v>141.16999999999999</c:v>
                </c:pt>
                <c:pt idx="848">
                  <c:v>141.33000000000001</c:v>
                </c:pt>
                <c:pt idx="849">
                  <c:v>141.5</c:v>
                </c:pt>
                <c:pt idx="850">
                  <c:v>141.66999999999999</c:v>
                </c:pt>
                <c:pt idx="851">
                  <c:v>141.83000000000001</c:v>
                </c:pt>
                <c:pt idx="852">
                  <c:v>142</c:v>
                </c:pt>
                <c:pt idx="853">
                  <c:v>142.16999999999999</c:v>
                </c:pt>
                <c:pt idx="854">
                  <c:v>142.33000000000001</c:v>
                </c:pt>
                <c:pt idx="855">
                  <c:v>142.5</c:v>
                </c:pt>
                <c:pt idx="856">
                  <c:v>142.66999999999999</c:v>
                </c:pt>
                <c:pt idx="857">
                  <c:v>142.83000000000001</c:v>
                </c:pt>
                <c:pt idx="858">
                  <c:v>143</c:v>
                </c:pt>
                <c:pt idx="859">
                  <c:v>143.16999999999999</c:v>
                </c:pt>
                <c:pt idx="860">
                  <c:v>143.33000000000001</c:v>
                </c:pt>
                <c:pt idx="861">
                  <c:v>143.5</c:v>
                </c:pt>
                <c:pt idx="862">
                  <c:v>143.66999999999999</c:v>
                </c:pt>
                <c:pt idx="863">
                  <c:v>143.83000000000001</c:v>
                </c:pt>
                <c:pt idx="864">
                  <c:v>144</c:v>
                </c:pt>
                <c:pt idx="865">
                  <c:v>144.16999999999999</c:v>
                </c:pt>
                <c:pt idx="866">
                  <c:v>144.33000000000001</c:v>
                </c:pt>
                <c:pt idx="867">
                  <c:v>144.5</c:v>
                </c:pt>
                <c:pt idx="868">
                  <c:v>144.66999999999999</c:v>
                </c:pt>
                <c:pt idx="869">
                  <c:v>144.83000000000001</c:v>
                </c:pt>
                <c:pt idx="870">
                  <c:v>145</c:v>
                </c:pt>
                <c:pt idx="871">
                  <c:v>145.16999999999999</c:v>
                </c:pt>
                <c:pt idx="872">
                  <c:v>145.33000000000001</c:v>
                </c:pt>
                <c:pt idx="873">
                  <c:v>145.5</c:v>
                </c:pt>
                <c:pt idx="874">
                  <c:v>145.66999999999999</c:v>
                </c:pt>
                <c:pt idx="875">
                  <c:v>145.83000000000001</c:v>
                </c:pt>
                <c:pt idx="876">
                  <c:v>146</c:v>
                </c:pt>
                <c:pt idx="877">
                  <c:v>146.16999999999999</c:v>
                </c:pt>
                <c:pt idx="878">
                  <c:v>146.33000000000001</c:v>
                </c:pt>
                <c:pt idx="879">
                  <c:v>146.5</c:v>
                </c:pt>
                <c:pt idx="880">
                  <c:v>146.66999999999999</c:v>
                </c:pt>
                <c:pt idx="881">
                  <c:v>146.83000000000001</c:v>
                </c:pt>
                <c:pt idx="882">
                  <c:v>147</c:v>
                </c:pt>
                <c:pt idx="883">
                  <c:v>147.16999999999999</c:v>
                </c:pt>
                <c:pt idx="884">
                  <c:v>147.33000000000001</c:v>
                </c:pt>
                <c:pt idx="885">
                  <c:v>147.5</c:v>
                </c:pt>
                <c:pt idx="886">
                  <c:v>147.66999999999999</c:v>
                </c:pt>
                <c:pt idx="887">
                  <c:v>147.83000000000001</c:v>
                </c:pt>
                <c:pt idx="888">
                  <c:v>148</c:v>
                </c:pt>
                <c:pt idx="889">
                  <c:v>148.16999999999999</c:v>
                </c:pt>
                <c:pt idx="890">
                  <c:v>148.33000000000001</c:v>
                </c:pt>
                <c:pt idx="891">
                  <c:v>148.5</c:v>
                </c:pt>
                <c:pt idx="892">
                  <c:v>148.66999999999999</c:v>
                </c:pt>
                <c:pt idx="893">
                  <c:v>148.83000000000001</c:v>
                </c:pt>
                <c:pt idx="894">
                  <c:v>149</c:v>
                </c:pt>
                <c:pt idx="895">
                  <c:v>149.16999999999999</c:v>
                </c:pt>
                <c:pt idx="896">
                  <c:v>149.33000000000001</c:v>
                </c:pt>
                <c:pt idx="897">
                  <c:v>149.5</c:v>
                </c:pt>
                <c:pt idx="898">
                  <c:v>149.66999999999999</c:v>
                </c:pt>
                <c:pt idx="899">
                  <c:v>149.83000000000001</c:v>
                </c:pt>
                <c:pt idx="900">
                  <c:v>150</c:v>
                </c:pt>
                <c:pt idx="901">
                  <c:v>150.16999999999999</c:v>
                </c:pt>
                <c:pt idx="902">
                  <c:v>150.33000000000001</c:v>
                </c:pt>
                <c:pt idx="903">
                  <c:v>150.5</c:v>
                </c:pt>
                <c:pt idx="904">
                  <c:v>150.66999999999999</c:v>
                </c:pt>
                <c:pt idx="905">
                  <c:v>150.83000000000001</c:v>
                </c:pt>
                <c:pt idx="906">
                  <c:v>151</c:v>
                </c:pt>
                <c:pt idx="907">
                  <c:v>151.16999999999999</c:v>
                </c:pt>
                <c:pt idx="908">
                  <c:v>151.33000000000001</c:v>
                </c:pt>
                <c:pt idx="909">
                  <c:v>151.5</c:v>
                </c:pt>
                <c:pt idx="910">
                  <c:v>151.66999999999999</c:v>
                </c:pt>
                <c:pt idx="911">
                  <c:v>151.83000000000001</c:v>
                </c:pt>
                <c:pt idx="912">
                  <c:v>152</c:v>
                </c:pt>
                <c:pt idx="913">
                  <c:v>152.16999999999999</c:v>
                </c:pt>
                <c:pt idx="914">
                  <c:v>152.33000000000001</c:v>
                </c:pt>
                <c:pt idx="915">
                  <c:v>152.5</c:v>
                </c:pt>
                <c:pt idx="916">
                  <c:v>152.66999999999999</c:v>
                </c:pt>
                <c:pt idx="917">
                  <c:v>152.83000000000001</c:v>
                </c:pt>
                <c:pt idx="918">
                  <c:v>153</c:v>
                </c:pt>
                <c:pt idx="919">
                  <c:v>153.16999999999999</c:v>
                </c:pt>
                <c:pt idx="920">
                  <c:v>153.33000000000001</c:v>
                </c:pt>
                <c:pt idx="921">
                  <c:v>153.5</c:v>
                </c:pt>
                <c:pt idx="922">
                  <c:v>153.66999999999999</c:v>
                </c:pt>
                <c:pt idx="923">
                  <c:v>153.83000000000001</c:v>
                </c:pt>
                <c:pt idx="924">
                  <c:v>154</c:v>
                </c:pt>
                <c:pt idx="925">
                  <c:v>154.16999999999999</c:v>
                </c:pt>
                <c:pt idx="926">
                  <c:v>154.33000000000001</c:v>
                </c:pt>
                <c:pt idx="927">
                  <c:v>154.5</c:v>
                </c:pt>
                <c:pt idx="928">
                  <c:v>154.66999999999999</c:v>
                </c:pt>
                <c:pt idx="929">
                  <c:v>154.83000000000001</c:v>
                </c:pt>
                <c:pt idx="930">
                  <c:v>155</c:v>
                </c:pt>
                <c:pt idx="931">
                  <c:v>155.16999999999999</c:v>
                </c:pt>
                <c:pt idx="932">
                  <c:v>155.33000000000001</c:v>
                </c:pt>
                <c:pt idx="933">
                  <c:v>155.5</c:v>
                </c:pt>
                <c:pt idx="934">
                  <c:v>155.66999999999999</c:v>
                </c:pt>
                <c:pt idx="935">
                  <c:v>155.83000000000001</c:v>
                </c:pt>
                <c:pt idx="936">
                  <c:v>156</c:v>
                </c:pt>
                <c:pt idx="937">
                  <c:v>156.16999999999999</c:v>
                </c:pt>
                <c:pt idx="938">
                  <c:v>156.33000000000001</c:v>
                </c:pt>
                <c:pt idx="939">
                  <c:v>156.5</c:v>
                </c:pt>
                <c:pt idx="940">
                  <c:v>156.66999999999999</c:v>
                </c:pt>
                <c:pt idx="941">
                  <c:v>156.83000000000001</c:v>
                </c:pt>
                <c:pt idx="942">
                  <c:v>157</c:v>
                </c:pt>
                <c:pt idx="943">
                  <c:v>157.16999999999999</c:v>
                </c:pt>
                <c:pt idx="944">
                  <c:v>157.33000000000001</c:v>
                </c:pt>
                <c:pt idx="945">
                  <c:v>157.5</c:v>
                </c:pt>
                <c:pt idx="946">
                  <c:v>157.66999999999999</c:v>
                </c:pt>
                <c:pt idx="947">
                  <c:v>157.83000000000001</c:v>
                </c:pt>
                <c:pt idx="948">
                  <c:v>158</c:v>
                </c:pt>
                <c:pt idx="949">
                  <c:v>158.16999999999999</c:v>
                </c:pt>
                <c:pt idx="950">
                  <c:v>158.33000000000001</c:v>
                </c:pt>
                <c:pt idx="951">
                  <c:v>158.5</c:v>
                </c:pt>
                <c:pt idx="952">
                  <c:v>158.66999999999999</c:v>
                </c:pt>
                <c:pt idx="953">
                  <c:v>158.83000000000001</c:v>
                </c:pt>
                <c:pt idx="954">
                  <c:v>159</c:v>
                </c:pt>
                <c:pt idx="955">
                  <c:v>159.16999999999999</c:v>
                </c:pt>
                <c:pt idx="956">
                  <c:v>159.33000000000001</c:v>
                </c:pt>
                <c:pt idx="957">
                  <c:v>159.5</c:v>
                </c:pt>
                <c:pt idx="958">
                  <c:v>159.66999999999999</c:v>
                </c:pt>
                <c:pt idx="959">
                  <c:v>159.83000000000001</c:v>
                </c:pt>
                <c:pt idx="960">
                  <c:v>160</c:v>
                </c:pt>
                <c:pt idx="961">
                  <c:v>160.16999999999999</c:v>
                </c:pt>
                <c:pt idx="962">
                  <c:v>160.33000000000001</c:v>
                </c:pt>
                <c:pt idx="963">
                  <c:v>160.5</c:v>
                </c:pt>
                <c:pt idx="964">
                  <c:v>160.66999999999999</c:v>
                </c:pt>
                <c:pt idx="965">
                  <c:v>160.83000000000001</c:v>
                </c:pt>
                <c:pt idx="966">
                  <c:v>161</c:v>
                </c:pt>
                <c:pt idx="967">
                  <c:v>161.16999999999999</c:v>
                </c:pt>
                <c:pt idx="968">
                  <c:v>161.33000000000001</c:v>
                </c:pt>
                <c:pt idx="969">
                  <c:v>161.5</c:v>
                </c:pt>
                <c:pt idx="970">
                  <c:v>161.66999999999999</c:v>
                </c:pt>
                <c:pt idx="971">
                  <c:v>161.83000000000001</c:v>
                </c:pt>
                <c:pt idx="972">
                  <c:v>162</c:v>
                </c:pt>
                <c:pt idx="973">
                  <c:v>162.16999999999999</c:v>
                </c:pt>
                <c:pt idx="974">
                  <c:v>162.33000000000001</c:v>
                </c:pt>
                <c:pt idx="975">
                  <c:v>162.5</c:v>
                </c:pt>
                <c:pt idx="976">
                  <c:v>162.66999999999999</c:v>
                </c:pt>
                <c:pt idx="977">
                  <c:v>162.83000000000001</c:v>
                </c:pt>
                <c:pt idx="978">
                  <c:v>163</c:v>
                </c:pt>
                <c:pt idx="979">
                  <c:v>163.16999999999999</c:v>
                </c:pt>
                <c:pt idx="980">
                  <c:v>163.33000000000001</c:v>
                </c:pt>
                <c:pt idx="981">
                  <c:v>163.5</c:v>
                </c:pt>
                <c:pt idx="982">
                  <c:v>163.66999999999999</c:v>
                </c:pt>
                <c:pt idx="983">
                  <c:v>163.83000000000001</c:v>
                </c:pt>
                <c:pt idx="984">
                  <c:v>164</c:v>
                </c:pt>
                <c:pt idx="985">
                  <c:v>164.17</c:v>
                </c:pt>
                <c:pt idx="986">
                  <c:v>164.33</c:v>
                </c:pt>
                <c:pt idx="987">
                  <c:v>164.5</c:v>
                </c:pt>
                <c:pt idx="988">
                  <c:v>164.67</c:v>
                </c:pt>
                <c:pt idx="989">
                  <c:v>164.83</c:v>
                </c:pt>
                <c:pt idx="990">
                  <c:v>165</c:v>
                </c:pt>
                <c:pt idx="991">
                  <c:v>165.17</c:v>
                </c:pt>
                <c:pt idx="992">
                  <c:v>165.33</c:v>
                </c:pt>
                <c:pt idx="993">
                  <c:v>165.5</c:v>
                </c:pt>
                <c:pt idx="994">
                  <c:v>165.67</c:v>
                </c:pt>
                <c:pt idx="995">
                  <c:v>165.83</c:v>
                </c:pt>
                <c:pt idx="996">
                  <c:v>166</c:v>
                </c:pt>
                <c:pt idx="997">
                  <c:v>166.17</c:v>
                </c:pt>
                <c:pt idx="998">
                  <c:v>166.33</c:v>
                </c:pt>
                <c:pt idx="999">
                  <c:v>166.5</c:v>
                </c:pt>
                <c:pt idx="1000">
                  <c:v>166.67</c:v>
                </c:pt>
                <c:pt idx="1001">
                  <c:v>166.83</c:v>
                </c:pt>
                <c:pt idx="1002">
                  <c:v>167</c:v>
                </c:pt>
                <c:pt idx="1003">
                  <c:v>167.17</c:v>
                </c:pt>
                <c:pt idx="1004">
                  <c:v>167.33</c:v>
                </c:pt>
                <c:pt idx="1005">
                  <c:v>167.5</c:v>
                </c:pt>
                <c:pt idx="1006">
                  <c:v>167.67</c:v>
                </c:pt>
                <c:pt idx="1007">
                  <c:v>167.83</c:v>
                </c:pt>
                <c:pt idx="1008">
                  <c:v>168</c:v>
                </c:pt>
                <c:pt idx="1009">
                  <c:v>168.17</c:v>
                </c:pt>
                <c:pt idx="1010">
                  <c:v>168.33</c:v>
                </c:pt>
                <c:pt idx="1011">
                  <c:v>168.5</c:v>
                </c:pt>
                <c:pt idx="1012">
                  <c:v>168.67</c:v>
                </c:pt>
                <c:pt idx="1013">
                  <c:v>168.83</c:v>
                </c:pt>
                <c:pt idx="1014">
                  <c:v>169</c:v>
                </c:pt>
                <c:pt idx="1015">
                  <c:v>169.17</c:v>
                </c:pt>
                <c:pt idx="1016">
                  <c:v>169.33</c:v>
                </c:pt>
                <c:pt idx="1017">
                  <c:v>169.5</c:v>
                </c:pt>
                <c:pt idx="1018">
                  <c:v>169.67</c:v>
                </c:pt>
                <c:pt idx="1019">
                  <c:v>169.83</c:v>
                </c:pt>
                <c:pt idx="1020">
                  <c:v>170</c:v>
                </c:pt>
                <c:pt idx="1021">
                  <c:v>170.17</c:v>
                </c:pt>
                <c:pt idx="1022">
                  <c:v>170.33</c:v>
                </c:pt>
                <c:pt idx="1023">
                  <c:v>170.5</c:v>
                </c:pt>
                <c:pt idx="1024">
                  <c:v>170.67</c:v>
                </c:pt>
                <c:pt idx="1025">
                  <c:v>170.83</c:v>
                </c:pt>
                <c:pt idx="1026">
                  <c:v>171</c:v>
                </c:pt>
                <c:pt idx="1027">
                  <c:v>171.17</c:v>
                </c:pt>
                <c:pt idx="1028">
                  <c:v>171.33</c:v>
                </c:pt>
                <c:pt idx="1029">
                  <c:v>171.5</c:v>
                </c:pt>
                <c:pt idx="1030">
                  <c:v>171.67</c:v>
                </c:pt>
                <c:pt idx="1031">
                  <c:v>171.83</c:v>
                </c:pt>
                <c:pt idx="1032">
                  <c:v>172</c:v>
                </c:pt>
                <c:pt idx="1033">
                  <c:v>172.17</c:v>
                </c:pt>
                <c:pt idx="1034">
                  <c:v>172.33</c:v>
                </c:pt>
                <c:pt idx="1035">
                  <c:v>172.5</c:v>
                </c:pt>
                <c:pt idx="1036">
                  <c:v>172.67</c:v>
                </c:pt>
                <c:pt idx="1037">
                  <c:v>172.83</c:v>
                </c:pt>
                <c:pt idx="1038">
                  <c:v>173</c:v>
                </c:pt>
                <c:pt idx="1039">
                  <c:v>173.17</c:v>
                </c:pt>
                <c:pt idx="1040">
                  <c:v>173.33</c:v>
                </c:pt>
                <c:pt idx="1041">
                  <c:v>173.5</c:v>
                </c:pt>
                <c:pt idx="1042">
                  <c:v>173.67</c:v>
                </c:pt>
                <c:pt idx="1043">
                  <c:v>173.83</c:v>
                </c:pt>
                <c:pt idx="1044">
                  <c:v>174</c:v>
                </c:pt>
                <c:pt idx="1045">
                  <c:v>174.17</c:v>
                </c:pt>
                <c:pt idx="1046">
                  <c:v>174.33</c:v>
                </c:pt>
                <c:pt idx="1047">
                  <c:v>174.5</c:v>
                </c:pt>
                <c:pt idx="1048">
                  <c:v>174.67</c:v>
                </c:pt>
                <c:pt idx="1049">
                  <c:v>174.83</c:v>
                </c:pt>
                <c:pt idx="1050">
                  <c:v>175</c:v>
                </c:pt>
                <c:pt idx="1051">
                  <c:v>175.17</c:v>
                </c:pt>
                <c:pt idx="1052">
                  <c:v>175.33</c:v>
                </c:pt>
                <c:pt idx="1053">
                  <c:v>175.5</c:v>
                </c:pt>
                <c:pt idx="1054">
                  <c:v>175.67</c:v>
                </c:pt>
                <c:pt idx="1055">
                  <c:v>175.83</c:v>
                </c:pt>
                <c:pt idx="1056">
                  <c:v>176</c:v>
                </c:pt>
                <c:pt idx="1057">
                  <c:v>176.17</c:v>
                </c:pt>
                <c:pt idx="1058">
                  <c:v>176.33</c:v>
                </c:pt>
                <c:pt idx="1059">
                  <c:v>176.5</c:v>
                </c:pt>
                <c:pt idx="1060">
                  <c:v>176.67</c:v>
                </c:pt>
                <c:pt idx="1061">
                  <c:v>176.83</c:v>
                </c:pt>
                <c:pt idx="1062">
                  <c:v>177</c:v>
                </c:pt>
                <c:pt idx="1063">
                  <c:v>177.17</c:v>
                </c:pt>
                <c:pt idx="1064">
                  <c:v>177.33</c:v>
                </c:pt>
                <c:pt idx="1065">
                  <c:v>177.5</c:v>
                </c:pt>
                <c:pt idx="1066">
                  <c:v>177.67</c:v>
                </c:pt>
                <c:pt idx="1067">
                  <c:v>177.83</c:v>
                </c:pt>
                <c:pt idx="1068">
                  <c:v>178</c:v>
                </c:pt>
                <c:pt idx="1069">
                  <c:v>178.17</c:v>
                </c:pt>
                <c:pt idx="1070">
                  <c:v>178.33</c:v>
                </c:pt>
                <c:pt idx="1071">
                  <c:v>178.5</c:v>
                </c:pt>
                <c:pt idx="1072">
                  <c:v>178.67</c:v>
                </c:pt>
                <c:pt idx="1073">
                  <c:v>178.83</c:v>
                </c:pt>
                <c:pt idx="1074">
                  <c:v>179</c:v>
                </c:pt>
                <c:pt idx="1075">
                  <c:v>179.17</c:v>
                </c:pt>
                <c:pt idx="1076">
                  <c:v>179.33</c:v>
                </c:pt>
                <c:pt idx="1077">
                  <c:v>179.5</c:v>
                </c:pt>
                <c:pt idx="1078">
                  <c:v>179.67</c:v>
                </c:pt>
                <c:pt idx="1079">
                  <c:v>179.83</c:v>
                </c:pt>
                <c:pt idx="1080">
                  <c:v>180</c:v>
                </c:pt>
                <c:pt idx="1081">
                  <c:v>180.17</c:v>
                </c:pt>
                <c:pt idx="1082">
                  <c:v>180.33</c:v>
                </c:pt>
                <c:pt idx="1083">
                  <c:v>180.5</c:v>
                </c:pt>
                <c:pt idx="1084">
                  <c:v>180.67</c:v>
                </c:pt>
                <c:pt idx="1085">
                  <c:v>180.83</c:v>
                </c:pt>
                <c:pt idx="1086">
                  <c:v>181</c:v>
                </c:pt>
                <c:pt idx="1087">
                  <c:v>181.17</c:v>
                </c:pt>
                <c:pt idx="1088">
                  <c:v>181.33</c:v>
                </c:pt>
                <c:pt idx="1089">
                  <c:v>181.5</c:v>
                </c:pt>
                <c:pt idx="1090">
                  <c:v>181.67</c:v>
                </c:pt>
                <c:pt idx="1091">
                  <c:v>181.83</c:v>
                </c:pt>
                <c:pt idx="1092">
                  <c:v>182</c:v>
                </c:pt>
                <c:pt idx="1093">
                  <c:v>182.17</c:v>
                </c:pt>
                <c:pt idx="1094">
                  <c:v>182.33</c:v>
                </c:pt>
                <c:pt idx="1095">
                  <c:v>182.5</c:v>
                </c:pt>
                <c:pt idx="1096">
                  <c:v>182.67</c:v>
                </c:pt>
                <c:pt idx="1097">
                  <c:v>182.83</c:v>
                </c:pt>
                <c:pt idx="1098">
                  <c:v>183</c:v>
                </c:pt>
                <c:pt idx="1099">
                  <c:v>183.17</c:v>
                </c:pt>
                <c:pt idx="1100">
                  <c:v>183.33</c:v>
                </c:pt>
                <c:pt idx="1101">
                  <c:v>183.5</c:v>
                </c:pt>
                <c:pt idx="1102">
                  <c:v>183.67</c:v>
                </c:pt>
                <c:pt idx="1103">
                  <c:v>183.83</c:v>
                </c:pt>
                <c:pt idx="1104">
                  <c:v>184</c:v>
                </c:pt>
                <c:pt idx="1105">
                  <c:v>184.17</c:v>
                </c:pt>
                <c:pt idx="1106">
                  <c:v>184.33</c:v>
                </c:pt>
                <c:pt idx="1107">
                  <c:v>184.5</c:v>
                </c:pt>
                <c:pt idx="1108">
                  <c:v>184.67</c:v>
                </c:pt>
                <c:pt idx="1109">
                  <c:v>184.83</c:v>
                </c:pt>
                <c:pt idx="1110">
                  <c:v>185</c:v>
                </c:pt>
                <c:pt idx="1111">
                  <c:v>185.17</c:v>
                </c:pt>
                <c:pt idx="1112">
                  <c:v>185.33</c:v>
                </c:pt>
                <c:pt idx="1113">
                  <c:v>185.5</c:v>
                </c:pt>
                <c:pt idx="1114">
                  <c:v>185.67</c:v>
                </c:pt>
                <c:pt idx="1115">
                  <c:v>185.83</c:v>
                </c:pt>
                <c:pt idx="1116">
                  <c:v>186</c:v>
                </c:pt>
                <c:pt idx="1117">
                  <c:v>186.17</c:v>
                </c:pt>
                <c:pt idx="1118">
                  <c:v>186.33</c:v>
                </c:pt>
                <c:pt idx="1119">
                  <c:v>186.5</c:v>
                </c:pt>
                <c:pt idx="1120">
                  <c:v>186.67</c:v>
                </c:pt>
                <c:pt idx="1121">
                  <c:v>186.83</c:v>
                </c:pt>
                <c:pt idx="1122">
                  <c:v>187</c:v>
                </c:pt>
                <c:pt idx="1123">
                  <c:v>187.17</c:v>
                </c:pt>
                <c:pt idx="1124">
                  <c:v>187.33</c:v>
                </c:pt>
                <c:pt idx="1125">
                  <c:v>187.5</c:v>
                </c:pt>
                <c:pt idx="1126">
                  <c:v>187.67</c:v>
                </c:pt>
                <c:pt idx="1127">
                  <c:v>187.83</c:v>
                </c:pt>
                <c:pt idx="1128">
                  <c:v>188</c:v>
                </c:pt>
                <c:pt idx="1129">
                  <c:v>188.17</c:v>
                </c:pt>
                <c:pt idx="1130">
                  <c:v>188.33</c:v>
                </c:pt>
                <c:pt idx="1131">
                  <c:v>188.5</c:v>
                </c:pt>
                <c:pt idx="1132">
                  <c:v>188.67</c:v>
                </c:pt>
                <c:pt idx="1133">
                  <c:v>188.83</c:v>
                </c:pt>
                <c:pt idx="1134">
                  <c:v>189</c:v>
                </c:pt>
                <c:pt idx="1135">
                  <c:v>189.17</c:v>
                </c:pt>
                <c:pt idx="1136">
                  <c:v>189.33</c:v>
                </c:pt>
                <c:pt idx="1137">
                  <c:v>189.5</c:v>
                </c:pt>
                <c:pt idx="1138">
                  <c:v>189.67</c:v>
                </c:pt>
                <c:pt idx="1139">
                  <c:v>189.83</c:v>
                </c:pt>
                <c:pt idx="1140">
                  <c:v>190</c:v>
                </c:pt>
                <c:pt idx="1141">
                  <c:v>190.17</c:v>
                </c:pt>
                <c:pt idx="1142">
                  <c:v>190.33</c:v>
                </c:pt>
                <c:pt idx="1143">
                  <c:v>190.5</c:v>
                </c:pt>
                <c:pt idx="1144">
                  <c:v>190.67</c:v>
                </c:pt>
                <c:pt idx="1145">
                  <c:v>190.83</c:v>
                </c:pt>
                <c:pt idx="1146">
                  <c:v>191</c:v>
                </c:pt>
                <c:pt idx="1147">
                  <c:v>191.17</c:v>
                </c:pt>
                <c:pt idx="1148">
                  <c:v>191.33</c:v>
                </c:pt>
                <c:pt idx="1149">
                  <c:v>191.5</c:v>
                </c:pt>
                <c:pt idx="1150">
                  <c:v>191.67</c:v>
                </c:pt>
              </c:numCache>
            </c:numRef>
          </c:xVal>
          <c:yVal>
            <c:numRef>
              <c:f>'Mise en froid - Winding &amp; He W'!$H$30:$H$2351</c:f>
              <c:numCache>
                <c:formatCode>General</c:formatCode>
                <c:ptCount val="2322"/>
                <c:pt idx="0">
                  <c:v>295.85000000000002</c:v>
                </c:pt>
                <c:pt idx="1">
                  <c:v>295.85000000000002</c:v>
                </c:pt>
                <c:pt idx="2">
                  <c:v>295.85000000000002</c:v>
                </c:pt>
                <c:pt idx="3">
                  <c:v>295.85000000000002</c:v>
                </c:pt>
                <c:pt idx="4">
                  <c:v>295.85000000000002</c:v>
                </c:pt>
                <c:pt idx="5">
                  <c:v>295.85000000000002</c:v>
                </c:pt>
                <c:pt idx="6">
                  <c:v>295.85000000000002</c:v>
                </c:pt>
                <c:pt idx="7">
                  <c:v>295.85000000000002</c:v>
                </c:pt>
                <c:pt idx="8">
                  <c:v>295.85000000000002</c:v>
                </c:pt>
                <c:pt idx="9">
                  <c:v>295.85000000000002</c:v>
                </c:pt>
                <c:pt idx="10">
                  <c:v>295.85000000000002</c:v>
                </c:pt>
                <c:pt idx="11">
                  <c:v>295.85000000000002</c:v>
                </c:pt>
                <c:pt idx="12">
                  <c:v>295.85000000000002</c:v>
                </c:pt>
                <c:pt idx="13">
                  <c:v>295.85000000000002</c:v>
                </c:pt>
                <c:pt idx="14">
                  <c:v>295.85000000000002</c:v>
                </c:pt>
                <c:pt idx="15">
                  <c:v>295.85000000000002</c:v>
                </c:pt>
                <c:pt idx="16">
                  <c:v>295.85000000000002</c:v>
                </c:pt>
                <c:pt idx="17">
                  <c:v>295.85000000000002</c:v>
                </c:pt>
                <c:pt idx="18">
                  <c:v>295.85000000000002</c:v>
                </c:pt>
                <c:pt idx="19">
                  <c:v>295.85000000000002</c:v>
                </c:pt>
                <c:pt idx="20">
                  <c:v>295.85000000000002</c:v>
                </c:pt>
                <c:pt idx="21">
                  <c:v>295.85000000000002</c:v>
                </c:pt>
                <c:pt idx="22">
                  <c:v>295.85000000000002</c:v>
                </c:pt>
                <c:pt idx="23">
                  <c:v>295.85000000000002</c:v>
                </c:pt>
                <c:pt idx="24">
                  <c:v>295.85000000000002</c:v>
                </c:pt>
                <c:pt idx="25">
                  <c:v>295.85000000000002</c:v>
                </c:pt>
                <c:pt idx="26">
                  <c:v>295.85000000000002</c:v>
                </c:pt>
                <c:pt idx="27">
                  <c:v>295.85000000000002</c:v>
                </c:pt>
                <c:pt idx="28">
                  <c:v>295.85000000000002</c:v>
                </c:pt>
                <c:pt idx="29">
                  <c:v>295.85000000000002</c:v>
                </c:pt>
                <c:pt idx="30">
                  <c:v>295.85000000000002</c:v>
                </c:pt>
                <c:pt idx="31">
                  <c:v>295.85000000000002</c:v>
                </c:pt>
                <c:pt idx="32">
                  <c:v>295.85000000000002</c:v>
                </c:pt>
                <c:pt idx="33">
                  <c:v>295.85000000000002</c:v>
                </c:pt>
                <c:pt idx="34">
                  <c:v>295.85000000000002</c:v>
                </c:pt>
                <c:pt idx="35">
                  <c:v>295.85000000000002</c:v>
                </c:pt>
                <c:pt idx="36">
                  <c:v>295.85000000000002</c:v>
                </c:pt>
                <c:pt idx="37">
                  <c:v>295.85000000000002</c:v>
                </c:pt>
                <c:pt idx="38">
                  <c:v>295.85000000000002</c:v>
                </c:pt>
                <c:pt idx="39">
                  <c:v>295.85000000000002</c:v>
                </c:pt>
                <c:pt idx="40">
                  <c:v>295.85000000000002</c:v>
                </c:pt>
                <c:pt idx="41">
                  <c:v>295.85000000000002</c:v>
                </c:pt>
                <c:pt idx="42">
                  <c:v>295.85000000000002</c:v>
                </c:pt>
                <c:pt idx="43">
                  <c:v>295.85000000000002</c:v>
                </c:pt>
                <c:pt idx="44">
                  <c:v>295.64999999999998</c:v>
                </c:pt>
                <c:pt idx="45">
                  <c:v>295.64999999999998</c:v>
                </c:pt>
                <c:pt idx="46">
                  <c:v>295.64999999999998</c:v>
                </c:pt>
                <c:pt idx="47">
                  <c:v>295.45</c:v>
                </c:pt>
                <c:pt idx="48">
                  <c:v>295.45</c:v>
                </c:pt>
                <c:pt idx="49">
                  <c:v>295.25</c:v>
                </c:pt>
                <c:pt idx="50">
                  <c:v>295.25</c:v>
                </c:pt>
                <c:pt idx="51">
                  <c:v>294.95</c:v>
                </c:pt>
                <c:pt idx="52">
                  <c:v>294.95</c:v>
                </c:pt>
                <c:pt idx="53">
                  <c:v>294.75</c:v>
                </c:pt>
                <c:pt idx="54">
                  <c:v>294.75</c:v>
                </c:pt>
                <c:pt idx="55">
                  <c:v>294.55</c:v>
                </c:pt>
                <c:pt idx="56">
                  <c:v>294.35000000000002</c:v>
                </c:pt>
                <c:pt idx="57">
                  <c:v>294.14999999999998</c:v>
                </c:pt>
                <c:pt idx="58">
                  <c:v>293.85000000000002</c:v>
                </c:pt>
                <c:pt idx="59">
                  <c:v>293.64999999999998</c:v>
                </c:pt>
                <c:pt idx="60">
                  <c:v>293.45</c:v>
                </c:pt>
                <c:pt idx="61">
                  <c:v>293.25</c:v>
                </c:pt>
                <c:pt idx="62">
                  <c:v>292.95</c:v>
                </c:pt>
                <c:pt idx="63">
                  <c:v>292.75</c:v>
                </c:pt>
                <c:pt idx="64">
                  <c:v>292.55</c:v>
                </c:pt>
                <c:pt idx="65">
                  <c:v>292.35000000000002</c:v>
                </c:pt>
                <c:pt idx="66">
                  <c:v>291.85000000000002</c:v>
                </c:pt>
                <c:pt idx="67">
                  <c:v>291.64999999999998</c:v>
                </c:pt>
                <c:pt idx="68">
                  <c:v>291.45</c:v>
                </c:pt>
                <c:pt idx="69">
                  <c:v>291.25</c:v>
                </c:pt>
                <c:pt idx="70">
                  <c:v>291.05</c:v>
                </c:pt>
                <c:pt idx="71">
                  <c:v>290.55</c:v>
                </c:pt>
                <c:pt idx="72">
                  <c:v>290.35000000000002</c:v>
                </c:pt>
                <c:pt idx="73">
                  <c:v>290.14999999999998</c:v>
                </c:pt>
                <c:pt idx="74">
                  <c:v>289.85000000000002</c:v>
                </c:pt>
                <c:pt idx="75">
                  <c:v>289.45</c:v>
                </c:pt>
                <c:pt idx="76">
                  <c:v>289.25</c:v>
                </c:pt>
                <c:pt idx="77">
                  <c:v>289.05</c:v>
                </c:pt>
                <c:pt idx="78">
                  <c:v>288.75</c:v>
                </c:pt>
                <c:pt idx="79">
                  <c:v>288.35000000000002</c:v>
                </c:pt>
                <c:pt idx="80">
                  <c:v>288.14999999999998</c:v>
                </c:pt>
                <c:pt idx="81">
                  <c:v>287.85000000000002</c:v>
                </c:pt>
                <c:pt idx="82">
                  <c:v>287.45</c:v>
                </c:pt>
                <c:pt idx="83">
                  <c:v>287.25</c:v>
                </c:pt>
                <c:pt idx="84">
                  <c:v>287.05</c:v>
                </c:pt>
                <c:pt idx="85">
                  <c:v>286.55</c:v>
                </c:pt>
                <c:pt idx="86">
                  <c:v>286.35000000000002</c:v>
                </c:pt>
                <c:pt idx="87">
                  <c:v>285.85000000000002</c:v>
                </c:pt>
                <c:pt idx="88">
                  <c:v>285.64999999999998</c:v>
                </c:pt>
                <c:pt idx="89">
                  <c:v>285.45</c:v>
                </c:pt>
                <c:pt idx="90">
                  <c:v>285.05</c:v>
                </c:pt>
                <c:pt idx="91">
                  <c:v>284.75</c:v>
                </c:pt>
                <c:pt idx="92">
                  <c:v>284.35000000000002</c:v>
                </c:pt>
                <c:pt idx="93">
                  <c:v>284.14999999999998</c:v>
                </c:pt>
                <c:pt idx="94">
                  <c:v>283.95</c:v>
                </c:pt>
                <c:pt idx="95">
                  <c:v>283.45</c:v>
                </c:pt>
                <c:pt idx="96">
                  <c:v>283.25</c:v>
                </c:pt>
                <c:pt idx="97">
                  <c:v>282.75</c:v>
                </c:pt>
                <c:pt idx="98">
                  <c:v>282.55</c:v>
                </c:pt>
                <c:pt idx="99">
                  <c:v>282.35000000000002</c:v>
                </c:pt>
                <c:pt idx="100">
                  <c:v>281.95</c:v>
                </c:pt>
                <c:pt idx="101">
                  <c:v>281.64999999999998</c:v>
                </c:pt>
                <c:pt idx="102">
                  <c:v>281.25</c:v>
                </c:pt>
                <c:pt idx="103">
                  <c:v>281.05</c:v>
                </c:pt>
                <c:pt idx="104">
                  <c:v>280.75</c:v>
                </c:pt>
                <c:pt idx="105">
                  <c:v>280.35000000000002</c:v>
                </c:pt>
                <c:pt idx="106">
                  <c:v>280.14999999999998</c:v>
                </c:pt>
                <c:pt idx="107">
                  <c:v>279.64999999999998</c:v>
                </c:pt>
                <c:pt idx="108">
                  <c:v>279.45</c:v>
                </c:pt>
                <c:pt idx="109">
                  <c:v>279.25</c:v>
                </c:pt>
                <c:pt idx="110">
                  <c:v>278.75</c:v>
                </c:pt>
                <c:pt idx="111">
                  <c:v>278.55</c:v>
                </c:pt>
                <c:pt idx="112">
                  <c:v>278.14999999999998</c:v>
                </c:pt>
                <c:pt idx="113">
                  <c:v>277.95</c:v>
                </c:pt>
                <c:pt idx="114">
                  <c:v>277.64999999999998</c:v>
                </c:pt>
                <c:pt idx="115">
                  <c:v>277.25</c:v>
                </c:pt>
                <c:pt idx="116">
                  <c:v>277.05</c:v>
                </c:pt>
                <c:pt idx="117">
                  <c:v>276.55</c:v>
                </c:pt>
                <c:pt idx="118">
                  <c:v>276.35000000000002</c:v>
                </c:pt>
                <c:pt idx="119">
                  <c:v>275.95</c:v>
                </c:pt>
                <c:pt idx="120">
                  <c:v>275.64999999999998</c:v>
                </c:pt>
                <c:pt idx="121">
                  <c:v>275.25</c:v>
                </c:pt>
                <c:pt idx="122">
                  <c:v>275.05</c:v>
                </c:pt>
                <c:pt idx="123">
                  <c:v>274.85000000000002</c:v>
                </c:pt>
                <c:pt idx="124">
                  <c:v>274.35000000000002</c:v>
                </c:pt>
                <c:pt idx="125">
                  <c:v>274.14999999999998</c:v>
                </c:pt>
                <c:pt idx="126">
                  <c:v>273.95</c:v>
                </c:pt>
                <c:pt idx="127">
                  <c:v>273.45</c:v>
                </c:pt>
                <c:pt idx="128">
                  <c:v>273.25</c:v>
                </c:pt>
                <c:pt idx="129">
                  <c:v>272.85000000000002</c:v>
                </c:pt>
                <c:pt idx="130">
                  <c:v>272.55</c:v>
                </c:pt>
                <c:pt idx="131">
                  <c:v>272.35000000000002</c:v>
                </c:pt>
                <c:pt idx="132">
                  <c:v>271.95</c:v>
                </c:pt>
                <c:pt idx="133">
                  <c:v>271.64999999999998</c:v>
                </c:pt>
                <c:pt idx="134">
                  <c:v>271.45</c:v>
                </c:pt>
                <c:pt idx="135">
                  <c:v>271.05</c:v>
                </c:pt>
                <c:pt idx="136">
                  <c:v>270.85000000000002</c:v>
                </c:pt>
                <c:pt idx="137">
                  <c:v>270.55</c:v>
                </c:pt>
                <c:pt idx="138">
                  <c:v>270.14999999999998</c:v>
                </c:pt>
                <c:pt idx="139">
                  <c:v>269.95</c:v>
                </c:pt>
                <c:pt idx="140">
                  <c:v>269.75</c:v>
                </c:pt>
                <c:pt idx="141">
                  <c:v>269.25</c:v>
                </c:pt>
                <c:pt idx="142">
                  <c:v>269.05</c:v>
                </c:pt>
                <c:pt idx="143">
                  <c:v>268.85000000000002</c:v>
                </c:pt>
                <c:pt idx="144">
                  <c:v>268.35000000000002</c:v>
                </c:pt>
                <c:pt idx="145">
                  <c:v>268.14999999999998</c:v>
                </c:pt>
                <c:pt idx="146">
                  <c:v>267.95</c:v>
                </c:pt>
                <c:pt idx="147">
                  <c:v>267.75</c:v>
                </c:pt>
                <c:pt idx="148">
                  <c:v>267.25</c:v>
                </c:pt>
                <c:pt idx="149">
                  <c:v>267.05</c:v>
                </c:pt>
                <c:pt idx="150">
                  <c:v>266.85000000000002</c:v>
                </c:pt>
                <c:pt idx="151">
                  <c:v>266.35000000000002</c:v>
                </c:pt>
                <c:pt idx="152">
                  <c:v>266.14999999999998</c:v>
                </c:pt>
                <c:pt idx="153">
                  <c:v>265.95</c:v>
                </c:pt>
                <c:pt idx="154">
                  <c:v>265.75</c:v>
                </c:pt>
                <c:pt idx="155">
                  <c:v>265.45</c:v>
                </c:pt>
                <c:pt idx="156">
                  <c:v>265.05</c:v>
                </c:pt>
                <c:pt idx="157">
                  <c:v>264.85000000000002</c:v>
                </c:pt>
                <c:pt idx="158">
                  <c:v>264.55</c:v>
                </c:pt>
                <c:pt idx="159">
                  <c:v>264.35000000000002</c:v>
                </c:pt>
                <c:pt idx="160">
                  <c:v>264.14999999999998</c:v>
                </c:pt>
                <c:pt idx="161">
                  <c:v>263.95</c:v>
                </c:pt>
                <c:pt idx="162">
                  <c:v>263.75</c:v>
                </c:pt>
                <c:pt idx="163">
                  <c:v>263.45</c:v>
                </c:pt>
                <c:pt idx="164">
                  <c:v>263.25</c:v>
                </c:pt>
                <c:pt idx="165">
                  <c:v>263.05</c:v>
                </c:pt>
                <c:pt idx="166">
                  <c:v>262.85000000000002</c:v>
                </c:pt>
                <c:pt idx="167">
                  <c:v>262.64999999999998</c:v>
                </c:pt>
                <c:pt idx="168">
                  <c:v>262.35000000000002</c:v>
                </c:pt>
                <c:pt idx="169">
                  <c:v>262.14999999999998</c:v>
                </c:pt>
                <c:pt idx="170">
                  <c:v>262.14999999999998</c:v>
                </c:pt>
                <c:pt idx="171">
                  <c:v>261.95</c:v>
                </c:pt>
                <c:pt idx="172">
                  <c:v>261.75</c:v>
                </c:pt>
                <c:pt idx="173">
                  <c:v>261.45</c:v>
                </c:pt>
                <c:pt idx="174">
                  <c:v>261.25</c:v>
                </c:pt>
                <c:pt idx="175">
                  <c:v>261.25</c:v>
                </c:pt>
                <c:pt idx="176">
                  <c:v>261.05</c:v>
                </c:pt>
                <c:pt idx="177">
                  <c:v>260.85000000000002</c:v>
                </c:pt>
                <c:pt idx="178">
                  <c:v>260.64999999999998</c:v>
                </c:pt>
                <c:pt idx="179">
                  <c:v>260.35000000000002</c:v>
                </c:pt>
                <c:pt idx="180">
                  <c:v>260.35000000000002</c:v>
                </c:pt>
                <c:pt idx="181">
                  <c:v>260.14999999999998</c:v>
                </c:pt>
                <c:pt idx="182">
                  <c:v>259.95</c:v>
                </c:pt>
                <c:pt idx="183">
                  <c:v>259.75</c:v>
                </c:pt>
                <c:pt idx="184">
                  <c:v>259.75</c:v>
                </c:pt>
                <c:pt idx="185">
                  <c:v>259.45</c:v>
                </c:pt>
                <c:pt idx="186">
                  <c:v>259.25</c:v>
                </c:pt>
                <c:pt idx="187">
                  <c:v>259.05</c:v>
                </c:pt>
                <c:pt idx="188">
                  <c:v>258.85000000000002</c:v>
                </c:pt>
                <c:pt idx="189">
                  <c:v>258.64999999999998</c:v>
                </c:pt>
                <c:pt idx="190">
                  <c:v>258.64999999999998</c:v>
                </c:pt>
                <c:pt idx="191">
                  <c:v>258.35000000000002</c:v>
                </c:pt>
                <c:pt idx="192">
                  <c:v>258.14999999999998</c:v>
                </c:pt>
                <c:pt idx="193">
                  <c:v>257.95</c:v>
                </c:pt>
                <c:pt idx="194">
                  <c:v>257.75</c:v>
                </c:pt>
                <c:pt idx="195">
                  <c:v>257.75</c:v>
                </c:pt>
                <c:pt idx="196">
                  <c:v>257.45</c:v>
                </c:pt>
                <c:pt idx="197">
                  <c:v>257.25</c:v>
                </c:pt>
                <c:pt idx="198">
                  <c:v>257.05</c:v>
                </c:pt>
                <c:pt idx="199">
                  <c:v>256.85000000000002</c:v>
                </c:pt>
                <c:pt idx="200">
                  <c:v>256.64999999999998</c:v>
                </c:pt>
                <c:pt idx="201">
                  <c:v>256.35000000000002</c:v>
                </c:pt>
                <c:pt idx="202">
                  <c:v>256.14999999999998</c:v>
                </c:pt>
                <c:pt idx="203">
                  <c:v>255.95</c:v>
                </c:pt>
                <c:pt idx="204">
                  <c:v>255.75</c:v>
                </c:pt>
                <c:pt idx="205">
                  <c:v>255.25</c:v>
                </c:pt>
                <c:pt idx="206">
                  <c:v>255.05</c:v>
                </c:pt>
                <c:pt idx="207">
                  <c:v>254.85</c:v>
                </c:pt>
                <c:pt idx="208">
                  <c:v>254.65</c:v>
                </c:pt>
                <c:pt idx="209">
                  <c:v>254.35</c:v>
                </c:pt>
                <c:pt idx="210">
                  <c:v>254.15</c:v>
                </c:pt>
                <c:pt idx="211">
                  <c:v>253.95</c:v>
                </c:pt>
                <c:pt idx="212">
                  <c:v>253.75</c:v>
                </c:pt>
                <c:pt idx="213">
                  <c:v>253.55</c:v>
                </c:pt>
                <c:pt idx="214">
                  <c:v>253.25</c:v>
                </c:pt>
                <c:pt idx="215">
                  <c:v>253.05</c:v>
                </c:pt>
                <c:pt idx="216">
                  <c:v>252.85</c:v>
                </c:pt>
                <c:pt idx="217">
                  <c:v>252.65</c:v>
                </c:pt>
                <c:pt idx="218">
                  <c:v>252.35</c:v>
                </c:pt>
                <c:pt idx="219">
                  <c:v>252.15</c:v>
                </c:pt>
                <c:pt idx="220">
                  <c:v>251.95</c:v>
                </c:pt>
                <c:pt idx="221">
                  <c:v>251.75</c:v>
                </c:pt>
                <c:pt idx="222">
                  <c:v>251.55</c:v>
                </c:pt>
                <c:pt idx="223">
                  <c:v>251.25</c:v>
                </c:pt>
                <c:pt idx="224">
                  <c:v>251.05</c:v>
                </c:pt>
                <c:pt idx="225">
                  <c:v>250.85</c:v>
                </c:pt>
                <c:pt idx="226">
                  <c:v>250.65</c:v>
                </c:pt>
                <c:pt idx="227">
                  <c:v>250.35</c:v>
                </c:pt>
                <c:pt idx="228">
                  <c:v>250.35</c:v>
                </c:pt>
                <c:pt idx="229">
                  <c:v>250.15</c:v>
                </c:pt>
                <c:pt idx="230">
                  <c:v>249.95</c:v>
                </c:pt>
                <c:pt idx="231">
                  <c:v>249.75</c:v>
                </c:pt>
                <c:pt idx="232">
                  <c:v>249.55</c:v>
                </c:pt>
                <c:pt idx="233">
                  <c:v>249.25</c:v>
                </c:pt>
                <c:pt idx="234">
                  <c:v>249.05</c:v>
                </c:pt>
                <c:pt idx="235">
                  <c:v>248.85</c:v>
                </c:pt>
                <c:pt idx="236">
                  <c:v>248.65</c:v>
                </c:pt>
                <c:pt idx="237">
                  <c:v>248.45</c:v>
                </c:pt>
                <c:pt idx="238">
                  <c:v>248.15</c:v>
                </c:pt>
                <c:pt idx="239">
                  <c:v>248.15</c:v>
                </c:pt>
                <c:pt idx="240">
                  <c:v>247.95</c:v>
                </c:pt>
                <c:pt idx="241">
                  <c:v>247.75</c:v>
                </c:pt>
                <c:pt idx="242">
                  <c:v>247.55</c:v>
                </c:pt>
                <c:pt idx="243">
                  <c:v>247.25</c:v>
                </c:pt>
                <c:pt idx="244">
                  <c:v>247.05</c:v>
                </c:pt>
                <c:pt idx="245">
                  <c:v>246.85</c:v>
                </c:pt>
                <c:pt idx="246">
                  <c:v>246.65</c:v>
                </c:pt>
                <c:pt idx="247">
                  <c:v>246.65</c:v>
                </c:pt>
                <c:pt idx="248">
                  <c:v>246.45</c:v>
                </c:pt>
                <c:pt idx="249">
                  <c:v>246.15</c:v>
                </c:pt>
                <c:pt idx="250">
                  <c:v>245.95</c:v>
                </c:pt>
                <c:pt idx="251">
                  <c:v>245.75</c:v>
                </c:pt>
                <c:pt idx="252">
                  <c:v>245.55</c:v>
                </c:pt>
                <c:pt idx="253">
                  <c:v>245.55</c:v>
                </c:pt>
                <c:pt idx="254">
                  <c:v>245.25</c:v>
                </c:pt>
                <c:pt idx="255">
                  <c:v>245.25</c:v>
                </c:pt>
                <c:pt idx="256">
                  <c:v>244.85</c:v>
                </c:pt>
                <c:pt idx="257">
                  <c:v>244.85</c:v>
                </c:pt>
                <c:pt idx="258">
                  <c:v>244.65</c:v>
                </c:pt>
                <c:pt idx="259">
                  <c:v>244.45</c:v>
                </c:pt>
                <c:pt idx="260">
                  <c:v>244.15</c:v>
                </c:pt>
                <c:pt idx="261">
                  <c:v>244.15</c:v>
                </c:pt>
                <c:pt idx="262">
                  <c:v>243.95</c:v>
                </c:pt>
                <c:pt idx="263">
                  <c:v>243.75</c:v>
                </c:pt>
                <c:pt idx="264">
                  <c:v>243.55</c:v>
                </c:pt>
                <c:pt idx="265">
                  <c:v>243.55</c:v>
                </c:pt>
                <c:pt idx="266">
                  <c:v>243.25</c:v>
                </c:pt>
                <c:pt idx="267">
                  <c:v>243.05</c:v>
                </c:pt>
                <c:pt idx="268">
                  <c:v>242.85</c:v>
                </c:pt>
                <c:pt idx="269">
                  <c:v>242.85</c:v>
                </c:pt>
                <c:pt idx="270">
                  <c:v>242.65</c:v>
                </c:pt>
                <c:pt idx="271">
                  <c:v>242.45</c:v>
                </c:pt>
                <c:pt idx="272">
                  <c:v>242.15</c:v>
                </c:pt>
                <c:pt idx="273">
                  <c:v>241.95</c:v>
                </c:pt>
                <c:pt idx="274">
                  <c:v>241.95</c:v>
                </c:pt>
                <c:pt idx="275">
                  <c:v>241.75</c:v>
                </c:pt>
                <c:pt idx="276">
                  <c:v>241.55</c:v>
                </c:pt>
                <c:pt idx="277">
                  <c:v>241.55</c:v>
                </c:pt>
                <c:pt idx="278">
                  <c:v>241.35</c:v>
                </c:pt>
                <c:pt idx="279">
                  <c:v>241.05</c:v>
                </c:pt>
                <c:pt idx="280">
                  <c:v>240.85</c:v>
                </c:pt>
                <c:pt idx="281">
                  <c:v>240.85</c:v>
                </c:pt>
                <c:pt idx="282">
                  <c:v>240.65</c:v>
                </c:pt>
                <c:pt idx="283">
                  <c:v>240.45</c:v>
                </c:pt>
                <c:pt idx="284">
                  <c:v>240.15</c:v>
                </c:pt>
                <c:pt idx="285">
                  <c:v>240.15</c:v>
                </c:pt>
                <c:pt idx="286">
                  <c:v>239.95</c:v>
                </c:pt>
                <c:pt idx="287">
                  <c:v>239.75</c:v>
                </c:pt>
                <c:pt idx="288">
                  <c:v>239.55</c:v>
                </c:pt>
                <c:pt idx="289">
                  <c:v>239.55</c:v>
                </c:pt>
                <c:pt idx="290">
                  <c:v>239.35</c:v>
                </c:pt>
                <c:pt idx="291">
                  <c:v>239.05</c:v>
                </c:pt>
                <c:pt idx="292">
                  <c:v>238.85</c:v>
                </c:pt>
                <c:pt idx="293">
                  <c:v>238.85</c:v>
                </c:pt>
                <c:pt idx="294">
                  <c:v>238.65</c:v>
                </c:pt>
                <c:pt idx="295">
                  <c:v>238.45</c:v>
                </c:pt>
                <c:pt idx="296">
                  <c:v>238.15</c:v>
                </c:pt>
                <c:pt idx="297">
                  <c:v>238.15</c:v>
                </c:pt>
                <c:pt idx="298">
                  <c:v>237.95</c:v>
                </c:pt>
                <c:pt idx="299">
                  <c:v>237.75</c:v>
                </c:pt>
                <c:pt idx="300">
                  <c:v>237.55</c:v>
                </c:pt>
                <c:pt idx="301">
                  <c:v>237.55</c:v>
                </c:pt>
                <c:pt idx="302">
                  <c:v>237.35</c:v>
                </c:pt>
                <c:pt idx="303">
                  <c:v>237.05</c:v>
                </c:pt>
                <c:pt idx="304">
                  <c:v>236.85</c:v>
                </c:pt>
                <c:pt idx="305">
                  <c:v>236.85</c:v>
                </c:pt>
                <c:pt idx="306">
                  <c:v>236.65</c:v>
                </c:pt>
                <c:pt idx="307">
                  <c:v>236.45</c:v>
                </c:pt>
                <c:pt idx="308">
                  <c:v>236.45</c:v>
                </c:pt>
                <c:pt idx="309">
                  <c:v>236.15</c:v>
                </c:pt>
                <c:pt idx="310">
                  <c:v>235.95</c:v>
                </c:pt>
                <c:pt idx="311">
                  <c:v>235.75</c:v>
                </c:pt>
                <c:pt idx="312">
                  <c:v>235.75</c:v>
                </c:pt>
                <c:pt idx="313">
                  <c:v>235.55</c:v>
                </c:pt>
                <c:pt idx="314">
                  <c:v>235.35</c:v>
                </c:pt>
                <c:pt idx="315">
                  <c:v>235.35</c:v>
                </c:pt>
                <c:pt idx="316">
                  <c:v>235.05</c:v>
                </c:pt>
                <c:pt idx="317">
                  <c:v>234.85</c:v>
                </c:pt>
                <c:pt idx="318">
                  <c:v>234.65</c:v>
                </c:pt>
                <c:pt idx="319">
                  <c:v>234.65</c:v>
                </c:pt>
                <c:pt idx="320">
                  <c:v>234.45</c:v>
                </c:pt>
                <c:pt idx="321">
                  <c:v>234.25</c:v>
                </c:pt>
                <c:pt idx="322">
                  <c:v>233.95</c:v>
                </c:pt>
                <c:pt idx="323">
                  <c:v>233.95</c:v>
                </c:pt>
                <c:pt idx="324">
                  <c:v>233.75</c:v>
                </c:pt>
                <c:pt idx="325">
                  <c:v>233.55</c:v>
                </c:pt>
                <c:pt idx="326">
                  <c:v>233.55</c:v>
                </c:pt>
                <c:pt idx="327">
                  <c:v>233.35</c:v>
                </c:pt>
                <c:pt idx="328">
                  <c:v>233.15</c:v>
                </c:pt>
                <c:pt idx="329">
                  <c:v>233.15</c:v>
                </c:pt>
                <c:pt idx="330">
                  <c:v>232.85</c:v>
                </c:pt>
                <c:pt idx="331">
                  <c:v>232.65</c:v>
                </c:pt>
                <c:pt idx="332">
                  <c:v>232.45</c:v>
                </c:pt>
                <c:pt idx="333">
                  <c:v>232.45</c:v>
                </c:pt>
                <c:pt idx="334">
                  <c:v>232.25</c:v>
                </c:pt>
                <c:pt idx="335">
                  <c:v>232.05</c:v>
                </c:pt>
                <c:pt idx="336">
                  <c:v>232.05</c:v>
                </c:pt>
                <c:pt idx="337">
                  <c:v>231.85</c:v>
                </c:pt>
                <c:pt idx="338">
                  <c:v>231.55</c:v>
                </c:pt>
                <c:pt idx="339">
                  <c:v>231.35</c:v>
                </c:pt>
                <c:pt idx="340">
                  <c:v>231.35</c:v>
                </c:pt>
                <c:pt idx="341">
                  <c:v>231.15</c:v>
                </c:pt>
                <c:pt idx="342">
                  <c:v>230.95</c:v>
                </c:pt>
                <c:pt idx="343">
                  <c:v>230.95</c:v>
                </c:pt>
                <c:pt idx="344">
                  <c:v>230.75</c:v>
                </c:pt>
                <c:pt idx="345">
                  <c:v>230.55</c:v>
                </c:pt>
                <c:pt idx="346">
                  <c:v>230.25</c:v>
                </c:pt>
                <c:pt idx="347">
                  <c:v>230.25</c:v>
                </c:pt>
                <c:pt idx="348">
                  <c:v>230.05</c:v>
                </c:pt>
                <c:pt idx="349">
                  <c:v>229.85</c:v>
                </c:pt>
                <c:pt idx="350">
                  <c:v>229.85</c:v>
                </c:pt>
                <c:pt idx="351">
                  <c:v>229.65</c:v>
                </c:pt>
                <c:pt idx="352">
                  <c:v>229.45</c:v>
                </c:pt>
                <c:pt idx="353">
                  <c:v>229.25</c:v>
                </c:pt>
                <c:pt idx="354">
                  <c:v>229.25</c:v>
                </c:pt>
                <c:pt idx="355">
                  <c:v>228.95</c:v>
                </c:pt>
                <c:pt idx="356">
                  <c:v>228.75</c:v>
                </c:pt>
                <c:pt idx="357">
                  <c:v>228.75</c:v>
                </c:pt>
                <c:pt idx="358">
                  <c:v>228.55</c:v>
                </c:pt>
                <c:pt idx="359">
                  <c:v>228.35</c:v>
                </c:pt>
                <c:pt idx="360">
                  <c:v>228.35</c:v>
                </c:pt>
                <c:pt idx="361">
                  <c:v>228.15</c:v>
                </c:pt>
                <c:pt idx="362">
                  <c:v>227.95</c:v>
                </c:pt>
                <c:pt idx="363">
                  <c:v>227.65</c:v>
                </c:pt>
                <c:pt idx="364">
                  <c:v>227.65</c:v>
                </c:pt>
                <c:pt idx="365">
                  <c:v>227.45</c:v>
                </c:pt>
                <c:pt idx="366">
                  <c:v>227.25</c:v>
                </c:pt>
                <c:pt idx="367">
                  <c:v>227.25</c:v>
                </c:pt>
                <c:pt idx="368">
                  <c:v>227.05</c:v>
                </c:pt>
                <c:pt idx="369">
                  <c:v>226.85</c:v>
                </c:pt>
                <c:pt idx="370">
                  <c:v>226.85</c:v>
                </c:pt>
                <c:pt idx="371">
                  <c:v>226.65</c:v>
                </c:pt>
                <c:pt idx="372">
                  <c:v>226.35</c:v>
                </c:pt>
                <c:pt idx="373">
                  <c:v>226.15</c:v>
                </c:pt>
                <c:pt idx="374">
                  <c:v>226.15</c:v>
                </c:pt>
                <c:pt idx="375">
                  <c:v>225.95</c:v>
                </c:pt>
                <c:pt idx="376">
                  <c:v>225.75</c:v>
                </c:pt>
                <c:pt idx="377">
                  <c:v>225.75</c:v>
                </c:pt>
                <c:pt idx="378">
                  <c:v>225.55</c:v>
                </c:pt>
                <c:pt idx="379">
                  <c:v>225.35</c:v>
                </c:pt>
                <c:pt idx="380">
                  <c:v>225.35</c:v>
                </c:pt>
                <c:pt idx="381">
                  <c:v>225.05</c:v>
                </c:pt>
                <c:pt idx="382">
                  <c:v>224.85</c:v>
                </c:pt>
                <c:pt idx="383">
                  <c:v>224.65</c:v>
                </c:pt>
                <c:pt idx="384">
                  <c:v>224.65</c:v>
                </c:pt>
                <c:pt idx="385">
                  <c:v>224.45</c:v>
                </c:pt>
                <c:pt idx="386">
                  <c:v>224.25</c:v>
                </c:pt>
                <c:pt idx="387">
                  <c:v>224.25</c:v>
                </c:pt>
                <c:pt idx="388">
                  <c:v>224.05</c:v>
                </c:pt>
                <c:pt idx="389">
                  <c:v>223.75</c:v>
                </c:pt>
                <c:pt idx="390">
                  <c:v>223.75</c:v>
                </c:pt>
                <c:pt idx="391">
                  <c:v>223.55</c:v>
                </c:pt>
                <c:pt idx="392">
                  <c:v>223.35</c:v>
                </c:pt>
                <c:pt idx="393">
                  <c:v>223.35</c:v>
                </c:pt>
                <c:pt idx="394">
                  <c:v>223.15</c:v>
                </c:pt>
                <c:pt idx="395">
                  <c:v>222.95</c:v>
                </c:pt>
                <c:pt idx="396">
                  <c:v>222.75</c:v>
                </c:pt>
                <c:pt idx="397">
                  <c:v>222.75</c:v>
                </c:pt>
                <c:pt idx="398">
                  <c:v>222.45</c:v>
                </c:pt>
                <c:pt idx="399">
                  <c:v>222.25</c:v>
                </c:pt>
                <c:pt idx="400">
                  <c:v>222.25</c:v>
                </c:pt>
                <c:pt idx="401">
                  <c:v>222.05</c:v>
                </c:pt>
                <c:pt idx="402">
                  <c:v>221.85</c:v>
                </c:pt>
                <c:pt idx="403">
                  <c:v>221.85</c:v>
                </c:pt>
                <c:pt idx="404">
                  <c:v>221.65</c:v>
                </c:pt>
                <c:pt idx="405">
                  <c:v>221.45</c:v>
                </c:pt>
                <c:pt idx="406">
                  <c:v>221.45</c:v>
                </c:pt>
                <c:pt idx="407">
                  <c:v>221.15</c:v>
                </c:pt>
                <c:pt idx="408">
                  <c:v>220.95</c:v>
                </c:pt>
                <c:pt idx="409">
                  <c:v>220.75</c:v>
                </c:pt>
                <c:pt idx="410">
                  <c:v>220.75</c:v>
                </c:pt>
                <c:pt idx="411">
                  <c:v>220.55</c:v>
                </c:pt>
                <c:pt idx="412">
                  <c:v>220.35</c:v>
                </c:pt>
                <c:pt idx="413">
                  <c:v>220.35</c:v>
                </c:pt>
                <c:pt idx="414">
                  <c:v>220.15</c:v>
                </c:pt>
                <c:pt idx="415">
                  <c:v>219.85</c:v>
                </c:pt>
                <c:pt idx="416">
                  <c:v>219.85</c:v>
                </c:pt>
                <c:pt idx="417">
                  <c:v>219.65</c:v>
                </c:pt>
                <c:pt idx="418">
                  <c:v>219.45</c:v>
                </c:pt>
                <c:pt idx="419">
                  <c:v>219.45</c:v>
                </c:pt>
                <c:pt idx="420">
                  <c:v>219.25</c:v>
                </c:pt>
                <c:pt idx="421" formatCode="0.00">
                  <c:v>219.05</c:v>
                </c:pt>
                <c:pt idx="422" formatCode="0.00">
                  <c:v>219.05</c:v>
                </c:pt>
                <c:pt idx="423" formatCode="0.00">
                  <c:v>218.85</c:v>
                </c:pt>
                <c:pt idx="424" formatCode="0.00">
                  <c:v>218.55</c:v>
                </c:pt>
                <c:pt idx="425" formatCode="0.00">
                  <c:v>218.35</c:v>
                </c:pt>
                <c:pt idx="426" formatCode="0.00">
                  <c:v>218.15</c:v>
                </c:pt>
                <c:pt idx="427" formatCode="0.00">
                  <c:v>218.15</c:v>
                </c:pt>
                <c:pt idx="428" formatCode="0.00">
                  <c:v>217.95</c:v>
                </c:pt>
                <c:pt idx="429" formatCode="0.00">
                  <c:v>217.75</c:v>
                </c:pt>
                <c:pt idx="430" formatCode="0.00">
                  <c:v>217.75</c:v>
                </c:pt>
                <c:pt idx="431" formatCode="0.00">
                  <c:v>217.55</c:v>
                </c:pt>
                <c:pt idx="432" formatCode="0.00">
                  <c:v>217.55</c:v>
                </c:pt>
                <c:pt idx="433" formatCode="0.00">
                  <c:v>217.25</c:v>
                </c:pt>
                <c:pt idx="434" formatCode="0.00">
                  <c:v>217.05</c:v>
                </c:pt>
                <c:pt idx="435" formatCode="0.00">
                  <c:v>216.85</c:v>
                </c:pt>
                <c:pt idx="436" formatCode="0.00">
                  <c:v>216.85</c:v>
                </c:pt>
                <c:pt idx="437" formatCode="0.00">
                  <c:v>216.65</c:v>
                </c:pt>
                <c:pt idx="438" formatCode="0.00">
                  <c:v>216.45</c:v>
                </c:pt>
                <c:pt idx="439" formatCode="0.00">
                  <c:v>216.15</c:v>
                </c:pt>
                <c:pt idx="440" formatCode="0.00">
                  <c:v>216.15</c:v>
                </c:pt>
                <c:pt idx="441" formatCode="0.00">
                  <c:v>215.95</c:v>
                </c:pt>
                <c:pt idx="442" formatCode="0.00">
                  <c:v>215.95</c:v>
                </c:pt>
                <c:pt idx="443" formatCode="0.00">
                  <c:v>215.75</c:v>
                </c:pt>
                <c:pt idx="444" formatCode="0.00">
                  <c:v>215.55</c:v>
                </c:pt>
                <c:pt idx="445" formatCode="0.00">
                  <c:v>215.35</c:v>
                </c:pt>
                <c:pt idx="446" formatCode="0.00">
                  <c:v>215.35</c:v>
                </c:pt>
                <c:pt idx="447" formatCode="0.00">
                  <c:v>215.15</c:v>
                </c:pt>
                <c:pt idx="448" formatCode="0.00">
                  <c:v>214.85</c:v>
                </c:pt>
                <c:pt idx="449" formatCode="0.00">
                  <c:v>214.85</c:v>
                </c:pt>
                <c:pt idx="450" formatCode="0.00">
                  <c:v>214.65</c:v>
                </c:pt>
                <c:pt idx="451" formatCode="0.00">
                  <c:v>214.45</c:v>
                </c:pt>
                <c:pt idx="452" formatCode="0.00">
                  <c:v>214.45</c:v>
                </c:pt>
                <c:pt idx="453" formatCode="0.00">
                  <c:v>214.25</c:v>
                </c:pt>
                <c:pt idx="454" formatCode="0.00">
                  <c:v>214.05</c:v>
                </c:pt>
                <c:pt idx="455" formatCode="0.00">
                  <c:v>213.85</c:v>
                </c:pt>
                <c:pt idx="456" formatCode="0.00">
                  <c:v>213.85</c:v>
                </c:pt>
                <c:pt idx="457" formatCode="0.00">
                  <c:v>213.55</c:v>
                </c:pt>
                <c:pt idx="458" formatCode="0.00">
                  <c:v>213.35</c:v>
                </c:pt>
                <c:pt idx="459" formatCode="0.00">
                  <c:v>213.35</c:v>
                </c:pt>
                <c:pt idx="460" formatCode="0.00">
                  <c:v>213.15</c:v>
                </c:pt>
                <c:pt idx="461" formatCode="0.00">
                  <c:v>212.95</c:v>
                </c:pt>
                <c:pt idx="462" formatCode="0.00">
                  <c:v>212.95</c:v>
                </c:pt>
                <c:pt idx="463" formatCode="0.00">
                  <c:v>212.75</c:v>
                </c:pt>
                <c:pt idx="464" formatCode="0.00">
                  <c:v>212.55</c:v>
                </c:pt>
                <c:pt idx="465" formatCode="0.00">
                  <c:v>212.25</c:v>
                </c:pt>
                <c:pt idx="466" formatCode="0.00">
                  <c:v>212.25</c:v>
                </c:pt>
                <c:pt idx="467" formatCode="0.00">
                  <c:v>212.05</c:v>
                </c:pt>
                <c:pt idx="468" formatCode="0.00">
                  <c:v>211.85</c:v>
                </c:pt>
                <c:pt idx="469" formatCode="0.00">
                  <c:v>211.85</c:v>
                </c:pt>
                <c:pt idx="470" formatCode="0.00">
                  <c:v>211.65</c:v>
                </c:pt>
                <c:pt idx="471" formatCode="0.00">
                  <c:v>211.45</c:v>
                </c:pt>
                <c:pt idx="472" formatCode="0.00">
                  <c:v>211.45</c:v>
                </c:pt>
                <c:pt idx="473" formatCode="0.00">
                  <c:v>211.25</c:v>
                </c:pt>
                <c:pt idx="474" formatCode="0.00">
                  <c:v>210.95</c:v>
                </c:pt>
                <c:pt idx="475" formatCode="0.00">
                  <c:v>210.95</c:v>
                </c:pt>
                <c:pt idx="476" formatCode="0.00">
                  <c:v>210.75</c:v>
                </c:pt>
                <c:pt idx="477" formatCode="0.00">
                  <c:v>210.55</c:v>
                </c:pt>
                <c:pt idx="478" formatCode="0.00">
                  <c:v>210.35</c:v>
                </c:pt>
                <c:pt idx="479" formatCode="0.00">
                  <c:v>210.35</c:v>
                </c:pt>
                <c:pt idx="480" formatCode="0.00">
                  <c:v>210.15</c:v>
                </c:pt>
                <c:pt idx="481" formatCode="0.00">
                  <c:v>209.95</c:v>
                </c:pt>
                <c:pt idx="482" formatCode="0.00">
                  <c:v>209.95</c:v>
                </c:pt>
                <c:pt idx="483" formatCode="0.00">
                  <c:v>209.65</c:v>
                </c:pt>
                <c:pt idx="484" formatCode="0.00">
                  <c:v>209.45</c:v>
                </c:pt>
                <c:pt idx="485" formatCode="0.00">
                  <c:v>209.45</c:v>
                </c:pt>
                <c:pt idx="486" formatCode="0.00">
                  <c:v>209.25</c:v>
                </c:pt>
                <c:pt idx="487" formatCode="0.00">
                  <c:v>209.05</c:v>
                </c:pt>
                <c:pt idx="488" formatCode="0.00">
                  <c:v>208.85</c:v>
                </c:pt>
                <c:pt idx="489" formatCode="0.00">
                  <c:v>208.85</c:v>
                </c:pt>
                <c:pt idx="490" formatCode="0.00">
                  <c:v>208.65</c:v>
                </c:pt>
                <c:pt idx="491" formatCode="0.00">
                  <c:v>208.35</c:v>
                </c:pt>
                <c:pt idx="492" formatCode="0.00">
                  <c:v>208.35</c:v>
                </c:pt>
                <c:pt idx="493" formatCode="0.00">
                  <c:v>208.15</c:v>
                </c:pt>
                <c:pt idx="494" formatCode="0.00">
                  <c:v>207.95</c:v>
                </c:pt>
                <c:pt idx="495" formatCode="0.00">
                  <c:v>207.95</c:v>
                </c:pt>
                <c:pt idx="496" formatCode="0.00">
                  <c:v>207.75</c:v>
                </c:pt>
                <c:pt idx="497" formatCode="0.00">
                  <c:v>207.55</c:v>
                </c:pt>
                <c:pt idx="498" formatCode="0.00">
                  <c:v>207.35</c:v>
                </c:pt>
                <c:pt idx="499" formatCode="0.00">
                  <c:v>207.35</c:v>
                </c:pt>
                <c:pt idx="500" formatCode="0.00">
                  <c:v>207.05</c:v>
                </c:pt>
                <c:pt idx="501" formatCode="0.00">
                  <c:v>206.85</c:v>
                </c:pt>
                <c:pt idx="502" formatCode="0.00">
                  <c:v>206.65</c:v>
                </c:pt>
                <c:pt idx="503" formatCode="0.00">
                  <c:v>206.65</c:v>
                </c:pt>
                <c:pt idx="504" formatCode="0.00">
                  <c:v>206.45</c:v>
                </c:pt>
                <c:pt idx="505" formatCode="0.00">
                  <c:v>206.25</c:v>
                </c:pt>
                <c:pt idx="506" formatCode="0.00">
                  <c:v>206.25</c:v>
                </c:pt>
                <c:pt idx="507" formatCode="0.00">
                  <c:v>206.05</c:v>
                </c:pt>
                <c:pt idx="508" formatCode="0.00">
                  <c:v>205.75</c:v>
                </c:pt>
                <c:pt idx="509" formatCode="0.00">
                  <c:v>205.55</c:v>
                </c:pt>
                <c:pt idx="510" formatCode="0.00">
                  <c:v>205.55</c:v>
                </c:pt>
                <c:pt idx="511" formatCode="0.00">
                  <c:v>205.35</c:v>
                </c:pt>
                <c:pt idx="512" formatCode="0.00">
                  <c:v>205.15</c:v>
                </c:pt>
                <c:pt idx="513" formatCode="0.00">
                  <c:v>205.15</c:v>
                </c:pt>
                <c:pt idx="514" formatCode="0.00">
                  <c:v>204.95</c:v>
                </c:pt>
                <c:pt idx="515" formatCode="0.00">
                  <c:v>204.75</c:v>
                </c:pt>
                <c:pt idx="516" formatCode="0.00">
                  <c:v>204.45</c:v>
                </c:pt>
                <c:pt idx="517" formatCode="0.00">
                  <c:v>204.45</c:v>
                </c:pt>
                <c:pt idx="518" formatCode="0.00">
                  <c:v>204.25</c:v>
                </c:pt>
                <c:pt idx="519" formatCode="0.00">
                  <c:v>204.25</c:v>
                </c:pt>
                <c:pt idx="520" formatCode="0.00">
                  <c:v>204.05</c:v>
                </c:pt>
                <c:pt idx="521" formatCode="0.00">
                  <c:v>203.85</c:v>
                </c:pt>
                <c:pt idx="522" formatCode="0.00">
                  <c:v>203.85</c:v>
                </c:pt>
                <c:pt idx="523" formatCode="0.00">
                  <c:v>203.65</c:v>
                </c:pt>
                <c:pt idx="524" formatCode="0.00">
                  <c:v>203.65</c:v>
                </c:pt>
                <c:pt idx="525" formatCode="0.00">
                  <c:v>203.65</c:v>
                </c:pt>
                <c:pt idx="526" formatCode="0.00">
                  <c:v>203.65</c:v>
                </c:pt>
                <c:pt idx="527" formatCode="0.00">
                  <c:v>203.45</c:v>
                </c:pt>
                <c:pt idx="528" formatCode="0.00">
                  <c:v>203.45</c:v>
                </c:pt>
                <c:pt idx="529" formatCode="0.00">
                  <c:v>203.45</c:v>
                </c:pt>
                <c:pt idx="530" formatCode="0.00">
                  <c:v>203.45</c:v>
                </c:pt>
                <c:pt idx="531" formatCode="0.00">
                  <c:v>203.65</c:v>
                </c:pt>
                <c:pt idx="532" formatCode="0.00">
                  <c:v>203.65</c:v>
                </c:pt>
                <c:pt idx="533" formatCode="0.00">
                  <c:v>203.65</c:v>
                </c:pt>
                <c:pt idx="534" formatCode="0.00">
                  <c:v>203.85</c:v>
                </c:pt>
                <c:pt idx="535" formatCode="0.00">
                  <c:v>203.85</c:v>
                </c:pt>
                <c:pt idx="536" formatCode="0.00">
                  <c:v>204.05</c:v>
                </c:pt>
                <c:pt idx="537" formatCode="0.00">
                  <c:v>204.05</c:v>
                </c:pt>
                <c:pt idx="538" formatCode="0.00">
                  <c:v>204.25</c:v>
                </c:pt>
                <c:pt idx="539" formatCode="0.00">
                  <c:v>204.45</c:v>
                </c:pt>
                <c:pt idx="540" formatCode="0.00">
                  <c:v>204.75</c:v>
                </c:pt>
                <c:pt idx="541" formatCode="0.00">
                  <c:v>204.95</c:v>
                </c:pt>
                <c:pt idx="542" formatCode="0.00">
                  <c:v>205.15</c:v>
                </c:pt>
                <c:pt idx="543" formatCode="0.00">
                  <c:v>205.35</c:v>
                </c:pt>
                <c:pt idx="544" formatCode="0.00">
                  <c:v>205.55</c:v>
                </c:pt>
                <c:pt idx="545" formatCode="0.00">
                  <c:v>206.05</c:v>
                </c:pt>
                <c:pt idx="546" formatCode="0.00">
                  <c:v>206.25</c:v>
                </c:pt>
                <c:pt idx="547" formatCode="0.00">
                  <c:v>206.45</c:v>
                </c:pt>
                <c:pt idx="548" formatCode="0.00">
                  <c:v>206.85</c:v>
                </c:pt>
                <c:pt idx="549" formatCode="0.00">
                  <c:v>207.05</c:v>
                </c:pt>
                <c:pt idx="550" formatCode="0.00">
                  <c:v>207.55</c:v>
                </c:pt>
                <c:pt idx="551" formatCode="0.00">
                  <c:v>207.95</c:v>
                </c:pt>
                <c:pt idx="552" formatCode="0.00">
                  <c:v>208.15</c:v>
                </c:pt>
                <c:pt idx="553" formatCode="0.00">
                  <c:v>208.65</c:v>
                </c:pt>
                <c:pt idx="554" formatCode="0.00">
                  <c:v>209.05</c:v>
                </c:pt>
                <c:pt idx="555" formatCode="0.00">
                  <c:v>209.45</c:v>
                </c:pt>
                <c:pt idx="556" formatCode="0.00">
                  <c:v>209.95</c:v>
                </c:pt>
                <c:pt idx="557" formatCode="0.00">
                  <c:v>210.35</c:v>
                </c:pt>
                <c:pt idx="558" formatCode="0.00">
                  <c:v>210.75</c:v>
                </c:pt>
                <c:pt idx="559" formatCode="0.00">
                  <c:v>211.25</c:v>
                </c:pt>
                <c:pt idx="560" formatCode="0.00">
                  <c:v>211.65</c:v>
                </c:pt>
                <c:pt idx="561" formatCode="0.00">
                  <c:v>212.05</c:v>
                </c:pt>
                <c:pt idx="562" formatCode="0.00">
                  <c:v>212.55</c:v>
                </c:pt>
                <c:pt idx="563" formatCode="0.00">
                  <c:v>212.95</c:v>
                </c:pt>
                <c:pt idx="564" formatCode="0.00">
                  <c:v>213.35</c:v>
                </c:pt>
                <c:pt idx="565" formatCode="0.00">
                  <c:v>213.85</c:v>
                </c:pt>
                <c:pt idx="566" formatCode="0.00">
                  <c:v>214.25</c:v>
                </c:pt>
                <c:pt idx="567" formatCode="0.00">
                  <c:v>214.65</c:v>
                </c:pt>
                <c:pt idx="568" formatCode="0.00">
                  <c:v>215.15</c:v>
                </c:pt>
                <c:pt idx="569" formatCode="0.00">
                  <c:v>215.55</c:v>
                </c:pt>
                <c:pt idx="570" formatCode="0.00">
                  <c:v>215.95</c:v>
                </c:pt>
                <c:pt idx="571" formatCode="0.00">
                  <c:v>216.45</c:v>
                </c:pt>
                <c:pt idx="572" formatCode="0.00">
                  <c:v>216.85</c:v>
                </c:pt>
                <c:pt idx="573" formatCode="0.00">
                  <c:v>217.05</c:v>
                </c:pt>
                <c:pt idx="574" formatCode="0.00">
                  <c:v>217.55</c:v>
                </c:pt>
                <c:pt idx="575" formatCode="0.00">
                  <c:v>217.95</c:v>
                </c:pt>
                <c:pt idx="576" formatCode="0.00">
                  <c:v>218.35</c:v>
                </c:pt>
                <c:pt idx="577" formatCode="0.00">
                  <c:v>218.85</c:v>
                </c:pt>
                <c:pt idx="578" formatCode="0.00">
                  <c:v>219.05</c:v>
                </c:pt>
                <c:pt idx="579" formatCode="0.00">
                  <c:v>219.45</c:v>
                </c:pt>
                <c:pt idx="580" formatCode="0.00">
                  <c:v>219.65</c:v>
                </c:pt>
                <c:pt idx="581" formatCode="0.00">
                  <c:v>220.15</c:v>
                </c:pt>
                <c:pt idx="582" formatCode="0.00">
                  <c:v>220.55</c:v>
                </c:pt>
                <c:pt idx="583" formatCode="0.00">
                  <c:v>220.75</c:v>
                </c:pt>
                <c:pt idx="584" formatCode="0.00">
                  <c:v>221.15</c:v>
                </c:pt>
                <c:pt idx="585" formatCode="0.00">
                  <c:v>221.65</c:v>
                </c:pt>
                <c:pt idx="586" formatCode="0.00">
                  <c:v>221.85</c:v>
                </c:pt>
                <c:pt idx="587" formatCode="0.00">
                  <c:v>222.25</c:v>
                </c:pt>
                <c:pt idx="588" formatCode="0.00">
                  <c:v>222.45</c:v>
                </c:pt>
                <c:pt idx="589">
                  <c:v>222.75</c:v>
                </c:pt>
                <c:pt idx="590">
                  <c:v>223.15</c:v>
                </c:pt>
                <c:pt idx="591">
                  <c:v>223.35</c:v>
                </c:pt>
                <c:pt idx="592">
                  <c:v>223.55</c:v>
                </c:pt>
                <c:pt idx="593">
                  <c:v>223.75</c:v>
                </c:pt>
                <c:pt idx="594">
                  <c:v>224.05</c:v>
                </c:pt>
                <c:pt idx="595">
                  <c:v>224.25</c:v>
                </c:pt>
                <c:pt idx="596">
                  <c:v>224.45</c:v>
                </c:pt>
                <c:pt idx="597">
                  <c:v>224.65</c:v>
                </c:pt>
                <c:pt idx="598">
                  <c:v>224.65</c:v>
                </c:pt>
                <c:pt idx="599">
                  <c:v>224.85</c:v>
                </c:pt>
                <c:pt idx="600">
                  <c:v>224.85</c:v>
                </c:pt>
                <c:pt idx="601">
                  <c:v>225.05</c:v>
                </c:pt>
                <c:pt idx="602">
                  <c:v>225.05</c:v>
                </c:pt>
                <c:pt idx="603">
                  <c:v>225.35</c:v>
                </c:pt>
                <c:pt idx="604">
                  <c:v>225.35</c:v>
                </c:pt>
                <c:pt idx="605">
                  <c:v>225.35</c:v>
                </c:pt>
                <c:pt idx="606">
                  <c:v>225.35</c:v>
                </c:pt>
                <c:pt idx="607">
                  <c:v>225.35</c:v>
                </c:pt>
                <c:pt idx="608">
                  <c:v>225.05</c:v>
                </c:pt>
                <c:pt idx="609">
                  <c:v>225.05</c:v>
                </c:pt>
                <c:pt idx="610">
                  <c:v>225.05</c:v>
                </c:pt>
                <c:pt idx="611">
                  <c:v>224.85</c:v>
                </c:pt>
                <c:pt idx="612">
                  <c:v>224.85</c:v>
                </c:pt>
                <c:pt idx="613">
                  <c:v>224.65</c:v>
                </c:pt>
                <c:pt idx="614">
                  <c:v>224.45</c:v>
                </c:pt>
                <c:pt idx="615">
                  <c:v>224.05</c:v>
                </c:pt>
                <c:pt idx="616">
                  <c:v>223.75</c:v>
                </c:pt>
                <c:pt idx="617">
                  <c:v>223.35</c:v>
                </c:pt>
                <c:pt idx="618">
                  <c:v>222.95</c:v>
                </c:pt>
                <c:pt idx="619">
                  <c:v>222.45</c:v>
                </c:pt>
                <c:pt idx="620">
                  <c:v>222.05</c:v>
                </c:pt>
                <c:pt idx="621">
                  <c:v>221.45</c:v>
                </c:pt>
                <c:pt idx="622">
                  <c:v>220.75</c:v>
                </c:pt>
                <c:pt idx="623">
                  <c:v>220.15</c:v>
                </c:pt>
                <c:pt idx="624">
                  <c:v>219.25</c:v>
                </c:pt>
                <c:pt idx="625">
                  <c:v>218.35</c:v>
                </c:pt>
                <c:pt idx="626">
                  <c:v>217.55</c:v>
                </c:pt>
                <c:pt idx="627">
                  <c:v>216.85</c:v>
                </c:pt>
                <c:pt idx="628">
                  <c:v>215.95</c:v>
                </c:pt>
                <c:pt idx="629">
                  <c:v>215.35</c:v>
                </c:pt>
                <c:pt idx="630">
                  <c:v>214.65</c:v>
                </c:pt>
                <c:pt idx="631">
                  <c:v>213.85</c:v>
                </c:pt>
                <c:pt idx="632">
                  <c:v>213.15</c:v>
                </c:pt>
                <c:pt idx="633">
                  <c:v>212.55</c:v>
                </c:pt>
                <c:pt idx="634">
                  <c:v>211.85</c:v>
                </c:pt>
                <c:pt idx="635">
                  <c:v>211.25</c:v>
                </c:pt>
                <c:pt idx="636">
                  <c:v>210.35</c:v>
                </c:pt>
                <c:pt idx="637">
                  <c:v>209.45</c:v>
                </c:pt>
                <c:pt idx="638">
                  <c:v>208.35</c:v>
                </c:pt>
                <c:pt idx="639">
                  <c:v>207.55</c:v>
                </c:pt>
                <c:pt idx="640">
                  <c:v>206.45</c:v>
                </c:pt>
                <c:pt idx="641">
                  <c:v>205.35</c:v>
                </c:pt>
                <c:pt idx="642">
                  <c:v>204.45</c:v>
                </c:pt>
                <c:pt idx="643">
                  <c:v>203.65</c:v>
                </c:pt>
                <c:pt idx="644">
                  <c:v>202.75</c:v>
                </c:pt>
                <c:pt idx="645">
                  <c:v>202.15</c:v>
                </c:pt>
                <c:pt idx="646">
                  <c:v>201.25</c:v>
                </c:pt>
                <c:pt idx="647">
                  <c:v>200.35</c:v>
                </c:pt>
                <c:pt idx="648">
                  <c:v>199.25</c:v>
                </c:pt>
                <c:pt idx="649">
                  <c:v>198.45</c:v>
                </c:pt>
                <c:pt idx="650">
                  <c:v>197.55</c:v>
                </c:pt>
                <c:pt idx="651">
                  <c:v>196.45</c:v>
                </c:pt>
                <c:pt idx="652">
                  <c:v>195.35</c:v>
                </c:pt>
                <c:pt idx="653">
                  <c:v>194.35</c:v>
                </c:pt>
                <c:pt idx="654">
                  <c:v>193.05</c:v>
                </c:pt>
                <c:pt idx="655">
                  <c:v>191.75</c:v>
                </c:pt>
                <c:pt idx="656">
                  <c:v>190.45</c:v>
                </c:pt>
                <c:pt idx="657">
                  <c:v>189.15</c:v>
                </c:pt>
                <c:pt idx="658">
                  <c:v>187.75</c:v>
                </c:pt>
                <c:pt idx="659">
                  <c:v>186.45</c:v>
                </c:pt>
                <c:pt idx="660">
                  <c:v>185.15</c:v>
                </c:pt>
                <c:pt idx="661">
                  <c:v>183.85</c:v>
                </c:pt>
                <c:pt idx="662">
                  <c:v>182.55</c:v>
                </c:pt>
                <c:pt idx="663">
                  <c:v>181.55</c:v>
                </c:pt>
                <c:pt idx="664">
                  <c:v>180.65</c:v>
                </c:pt>
                <c:pt idx="665">
                  <c:v>179.95</c:v>
                </c:pt>
                <c:pt idx="666">
                  <c:v>179.35</c:v>
                </c:pt>
                <c:pt idx="667">
                  <c:v>179.15</c:v>
                </c:pt>
                <c:pt idx="668">
                  <c:v>178.65</c:v>
                </c:pt>
                <c:pt idx="669">
                  <c:v>178.45</c:v>
                </c:pt>
                <c:pt idx="670">
                  <c:v>178.05</c:v>
                </c:pt>
                <c:pt idx="671">
                  <c:v>177.35</c:v>
                </c:pt>
                <c:pt idx="672">
                  <c:v>176.95</c:v>
                </c:pt>
                <c:pt idx="673">
                  <c:v>176.35</c:v>
                </c:pt>
                <c:pt idx="674">
                  <c:v>175.65</c:v>
                </c:pt>
                <c:pt idx="675">
                  <c:v>174.75</c:v>
                </c:pt>
                <c:pt idx="676">
                  <c:v>173.95</c:v>
                </c:pt>
                <c:pt idx="677">
                  <c:v>172.85</c:v>
                </c:pt>
                <c:pt idx="678">
                  <c:v>171.75</c:v>
                </c:pt>
                <c:pt idx="679">
                  <c:v>170.85</c:v>
                </c:pt>
                <c:pt idx="680">
                  <c:v>169.85</c:v>
                </c:pt>
                <c:pt idx="681">
                  <c:v>168.75</c:v>
                </c:pt>
                <c:pt idx="682">
                  <c:v>167.75</c:v>
                </c:pt>
                <c:pt idx="683">
                  <c:v>166.65</c:v>
                </c:pt>
                <c:pt idx="684">
                  <c:v>165.85</c:v>
                </c:pt>
                <c:pt idx="685">
                  <c:v>164.75</c:v>
                </c:pt>
                <c:pt idx="686">
                  <c:v>163.95</c:v>
                </c:pt>
                <c:pt idx="687">
                  <c:v>162.85</c:v>
                </c:pt>
                <c:pt idx="688">
                  <c:v>162.05000000000001</c:v>
                </c:pt>
                <c:pt idx="689">
                  <c:v>161.15</c:v>
                </c:pt>
                <c:pt idx="690">
                  <c:v>160.35</c:v>
                </c:pt>
                <c:pt idx="691">
                  <c:v>159.44999999999999</c:v>
                </c:pt>
                <c:pt idx="692">
                  <c:v>158.65</c:v>
                </c:pt>
                <c:pt idx="693">
                  <c:v>157.85</c:v>
                </c:pt>
                <c:pt idx="694">
                  <c:v>156.94999999999999</c:v>
                </c:pt>
                <c:pt idx="695">
                  <c:v>156.35</c:v>
                </c:pt>
                <c:pt idx="696">
                  <c:v>155.65</c:v>
                </c:pt>
                <c:pt idx="697">
                  <c:v>155.05000000000001</c:v>
                </c:pt>
                <c:pt idx="698">
                  <c:v>154.44999999999999</c:v>
                </c:pt>
                <c:pt idx="699">
                  <c:v>154.05000000000001</c:v>
                </c:pt>
                <c:pt idx="700">
                  <c:v>153.55000000000001</c:v>
                </c:pt>
                <c:pt idx="701">
                  <c:v>153.35</c:v>
                </c:pt>
                <c:pt idx="702">
                  <c:v>152.94999999999999</c:v>
                </c:pt>
                <c:pt idx="703">
                  <c:v>152.35</c:v>
                </c:pt>
                <c:pt idx="704">
                  <c:v>151.94999999999999</c:v>
                </c:pt>
                <c:pt idx="705">
                  <c:v>151.25</c:v>
                </c:pt>
                <c:pt idx="706">
                  <c:v>150.65</c:v>
                </c:pt>
                <c:pt idx="707">
                  <c:v>150.05000000000001</c:v>
                </c:pt>
                <c:pt idx="708">
                  <c:v>149.35</c:v>
                </c:pt>
                <c:pt idx="709">
                  <c:v>148.55000000000001</c:v>
                </c:pt>
                <c:pt idx="710">
                  <c:v>147.85</c:v>
                </c:pt>
                <c:pt idx="711">
                  <c:v>147.25</c:v>
                </c:pt>
                <c:pt idx="712">
                  <c:v>146.44999999999999</c:v>
                </c:pt>
                <c:pt idx="713">
                  <c:v>145.75</c:v>
                </c:pt>
                <c:pt idx="714">
                  <c:v>145.15</c:v>
                </c:pt>
                <c:pt idx="715">
                  <c:v>144.35</c:v>
                </c:pt>
                <c:pt idx="716">
                  <c:v>143.65</c:v>
                </c:pt>
                <c:pt idx="717">
                  <c:v>143.05000000000001</c:v>
                </c:pt>
                <c:pt idx="718">
                  <c:v>142.25</c:v>
                </c:pt>
                <c:pt idx="719">
                  <c:v>141.55000000000001</c:v>
                </c:pt>
                <c:pt idx="720">
                  <c:v>140.94999999999999</c:v>
                </c:pt>
                <c:pt idx="721">
                  <c:v>140.05000000000001</c:v>
                </c:pt>
                <c:pt idx="722">
                  <c:v>139.44999999999999</c:v>
                </c:pt>
                <c:pt idx="723">
                  <c:v>138.85</c:v>
                </c:pt>
                <c:pt idx="724">
                  <c:v>138.15</c:v>
                </c:pt>
                <c:pt idx="725">
                  <c:v>137.55000000000001</c:v>
                </c:pt>
                <c:pt idx="726">
                  <c:v>136.94999999999999</c:v>
                </c:pt>
                <c:pt idx="727">
                  <c:v>136.25</c:v>
                </c:pt>
                <c:pt idx="728">
                  <c:v>135.65</c:v>
                </c:pt>
                <c:pt idx="729">
                  <c:v>135.05000000000001</c:v>
                </c:pt>
                <c:pt idx="730">
                  <c:v>134.44999999999999</c:v>
                </c:pt>
                <c:pt idx="731">
                  <c:v>133.35</c:v>
                </c:pt>
                <c:pt idx="732">
                  <c:v>132.25</c:v>
                </c:pt>
                <c:pt idx="733">
                  <c:v>131.65</c:v>
                </c:pt>
                <c:pt idx="734">
                  <c:v>131.05000000000001</c:v>
                </c:pt>
                <c:pt idx="735">
                  <c:v>130.35</c:v>
                </c:pt>
                <c:pt idx="736">
                  <c:v>129.75</c:v>
                </c:pt>
                <c:pt idx="737">
                  <c:v>129.35</c:v>
                </c:pt>
                <c:pt idx="738">
                  <c:v>128.75</c:v>
                </c:pt>
                <c:pt idx="739">
                  <c:v>128.25</c:v>
                </c:pt>
                <c:pt idx="740">
                  <c:v>127.65</c:v>
                </c:pt>
                <c:pt idx="741">
                  <c:v>127.05</c:v>
                </c:pt>
                <c:pt idx="742">
                  <c:v>126.65</c:v>
                </c:pt>
                <c:pt idx="743">
                  <c:v>125.95</c:v>
                </c:pt>
                <c:pt idx="744">
                  <c:v>125.35</c:v>
                </c:pt>
                <c:pt idx="745">
                  <c:v>124.75</c:v>
                </c:pt>
                <c:pt idx="746">
                  <c:v>124.05</c:v>
                </c:pt>
                <c:pt idx="747">
                  <c:v>123.45</c:v>
                </c:pt>
                <c:pt idx="748">
                  <c:v>122.85</c:v>
                </c:pt>
                <c:pt idx="749">
                  <c:v>121.95</c:v>
                </c:pt>
                <c:pt idx="750">
                  <c:v>121.35</c:v>
                </c:pt>
                <c:pt idx="751">
                  <c:v>120.45</c:v>
                </c:pt>
                <c:pt idx="752">
                  <c:v>119.65</c:v>
                </c:pt>
                <c:pt idx="753">
                  <c:v>119.05</c:v>
                </c:pt>
                <c:pt idx="754">
                  <c:v>118.25</c:v>
                </c:pt>
                <c:pt idx="755">
                  <c:v>117.35</c:v>
                </c:pt>
                <c:pt idx="756">
                  <c:v>116.55</c:v>
                </c:pt>
                <c:pt idx="757">
                  <c:v>115.95</c:v>
                </c:pt>
                <c:pt idx="758">
                  <c:v>115.15</c:v>
                </c:pt>
                <c:pt idx="759">
                  <c:v>114.55</c:v>
                </c:pt>
                <c:pt idx="760">
                  <c:v>113.75</c:v>
                </c:pt>
                <c:pt idx="761">
                  <c:v>113.15</c:v>
                </c:pt>
                <c:pt idx="762">
                  <c:v>112.45</c:v>
                </c:pt>
                <c:pt idx="763">
                  <c:v>111.85</c:v>
                </c:pt>
                <c:pt idx="764">
                  <c:v>111.25</c:v>
                </c:pt>
                <c:pt idx="765">
                  <c:v>110.65</c:v>
                </c:pt>
                <c:pt idx="766">
                  <c:v>110.05</c:v>
                </c:pt>
                <c:pt idx="767">
                  <c:v>109.45</c:v>
                </c:pt>
                <c:pt idx="768">
                  <c:v>108.85</c:v>
                </c:pt>
                <c:pt idx="769">
                  <c:v>108.25</c:v>
                </c:pt>
                <c:pt idx="770">
                  <c:v>107.35</c:v>
                </c:pt>
                <c:pt idx="771">
                  <c:v>106.75</c:v>
                </c:pt>
                <c:pt idx="772">
                  <c:v>106.15</c:v>
                </c:pt>
                <c:pt idx="773">
                  <c:v>105.35</c:v>
                </c:pt>
                <c:pt idx="774">
                  <c:v>104.95</c:v>
                </c:pt>
                <c:pt idx="775">
                  <c:v>104.35</c:v>
                </c:pt>
                <c:pt idx="776">
                  <c:v>103.75</c:v>
                </c:pt>
                <c:pt idx="777">
                  <c:v>103.15</c:v>
                </c:pt>
                <c:pt idx="778">
                  <c:v>102.65</c:v>
                </c:pt>
                <c:pt idx="779">
                  <c:v>102.05</c:v>
                </c:pt>
                <c:pt idx="780">
                  <c:v>101.45</c:v>
                </c:pt>
                <c:pt idx="781">
                  <c:v>101.05</c:v>
                </c:pt>
                <c:pt idx="782">
                  <c:v>100.45</c:v>
                </c:pt>
                <c:pt idx="783">
                  <c:v>100.05</c:v>
                </c:pt>
                <c:pt idx="784">
                  <c:v>99.45</c:v>
                </c:pt>
                <c:pt idx="785">
                  <c:v>99.05</c:v>
                </c:pt>
                <c:pt idx="786">
                  <c:v>98.45</c:v>
                </c:pt>
                <c:pt idx="787">
                  <c:v>97.95</c:v>
                </c:pt>
                <c:pt idx="788">
                  <c:v>97.55</c:v>
                </c:pt>
                <c:pt idx="789">
                  <c:v>96.95</c:v>
                </c:pt>
                <c:pt idx="790">
                  <c:v>96.55</c:v>
                </c:pt>
                <c:pt idx="791">
                  <c:v>95.95</c:v>
                </c:pt>
                <c:pt idx="792">
                  <c:v>95.55</c:v>
                </c:pt>
                <c:pt idx="793">
                  <c:v>95.15</c:v>
                </c:pt>
                <c:pt idx="794">
                  <c:v>94.55</c:v>
                </c:pt>
                <c:pt idx="795">
                  <c:v>94.15</c:v>
                </c:pt>
                <c:pt idx="796">
                  <c:v>93.75</c:v>
                </c:pt>
                <c:pt idx="797">
                  <c:v>93.35</c:v>
                </c:pt>
                <c:pt idx="798">
                  <c:v>92.65</c:v>
                </c:pt>
                <c:pt idx="799">
                  <c:v>92.25</c:v>
                </c:pt>
                <c:pt idx="800">
                  <c:v>91.85</c:v>
                </c:pt>
                <c:pt idx="801">
                  <c:v>91.45</c:v>
                </c:pt>
                <c:pt idx="802">
                  <c:v>91.05</c:v>
                </c:pt>
                <c:pt idx="803">
                  <c:v>90.45</c:v>
                </c:pt>
                <c:pt idx="804">
                  <c:v>90.05</c:v>
                </c:pt>
                <c:pt idx="805">
                  <c:v>89.65</c:v>
                </c:pt>
                <c:pt idx="806">
                  <c:v>89.25</c:v>
                </c:pt>
                <c:pt idx="807">
                  <c:v>88.65</c:v>
                </c:pt>
                <c:pt idx="808">
                  <c:v>88.25</c:v>
                </c:pt>
                <c:pt idx="809">
                  <c:v>87.75</c:v>
                </c:pt>
                <c:pt idx="810">
                  <c:v>87.35</c:v>
                </c:pt>
                <c:pt idx="811">
                  <c:v>86.75</c:v>
                </c:pt>
                <c:pt idx="812">
                  <c:v>86.35</c:v>
                </c:pt>
                <c:pt idx="813">
                  <c:v>85.95</c:v>
                </c:pt>
                <c:pt idx="814">
                  <c:v>85.55</c:v>
                </c:pt>
                <c:pt idx="815">
                  <c:v>85.15</c:v>
                </c:pt>
                <c:pt idx="816">
                  <c:v>84.55</c:v>
                </c:pt>
                <c:pt idx="817">
                  <c:v>84.15</c:v>
                </c:pt>
                <c:pt idx="818">
                  <c:v>83.75</c:v>
                </c:pt>
                <c:pt idx="819">
                  <c:v>83.05</c:v>
                </c:pt>
                <c:pt idx="820">
                  <c:v>82.65</c:v>
                </c:pt>
                <c:pt idx="821">
                  <c:v>82.25</c:v>
                </c:pt>
                <c:pt idx="822">
                  <c:v>81.849999999999994</c:v>
                </c:pt>
                <c:pt idx="823">
                  <c:v>81.25</c:v>
                </c:pt>
                <c:pt idx="824">
                  <c:v>80.849999999999994</c:v>
                </c:pt>
                <c:pt idx="825">
                  <c:v>80.45</c:v>
                </c:pt>
                <c:pt idx="826">
                  <c:v>80.05</c:v>
                </c:pt>
                <c:pt idx="827">
                  <c:v>79.45</c:v>
                </c:pt>
                <c:pt idx="828">
                  <c:v>79.05</c:v>
                </c:pt>
                <c:pt idx="829">
                  <c:v>78.650000000000006</c:v>
                </c:pt>
                <c:pt idx="830">
                  <c:v>77.95</c:v>
                </c:pt>
                <c:pt idx="831">
                  <c:v>77.55</c:v>
                </c:pt>
                <c:pt idx="832">
                  <c:v>77.150000000000006</c:v>
                </c:pt>
                <c:pt idx="833">
                  <c:v>76.55</c:v>
                </c:pt>
                <c:pt idx="834">
                  <c:v>76.150000000000006</c:v>
                </c:pt>
                <c:pt idx="835">
                  <c:v>75.75</c:v>
                </c:pt>
                <c:pt idx="836">
                  <c:v>75.150000000000006</c:v>
                </c:pt>
                <c:pt idx="837">
                  <c:v>74.75</c:v>
                </c:pt>
                <c:pt idx="838">
                  <c:v>74.349999999999994</c:v>
                </c:pt>
                <c:pt idx="839">
                  <c:v>73.75</c:v>
                </c:pt>
                <c:pt idx="840">
                  <c:v>73.349999999999994</c:v>
                </c:pt>
                <c:pt idx="841">
                  <c:v>72.650000000000006</c:v>
                </c:pt>
                <c:pt idx="842">
                  <c:v>72.25</c:v>
                </c:pt>
                <c:pt idx="843">
                  <c:v>71.650000000000006</c:v>
                </c:pt>
                <c:pt idx="844">
                  <c:v>71.25</c:v>
                </c:pt>
                <c:pt idx="845">
                  <c:v>70.650000000000006</c:v>
                </c:pt>
                <c:pt idx="846">
                  <c:v>70.25</c:v>
                </c:pt>
                <c:pt idx="847">
                  <c:v>69.650000000000006</c:v>
                </c:pt>
                <c:pt idx="848">
                  <c:v>69.25</c:v>
                </c:pt>
                <c:pt idx="849">
                  <c:v>68.650000000000006</c:v>
                </c:pt>
                <c:pt idx="850">
                  <c:v>67.95</c:v>
                </c:pt>
                <c:pt idx="851">
                  <c:v>67.55</c:v>
                </c:pt>
                <c:pt idx="852">
                  <c:v>66.95</c:v>
                </c:pt>
                <c:pt idx="853">
                  <c:v>66.55</c:v>
                </c:pt>
                <c:pt idx="854">
                  <c:v>65.95</c:v>
                </c:pt>
                <c:pt idx="855">
                  <c:v>65.349999999999994</c:v>
                </c:pt>
                <c:pt idx="856">
                  <c:v>64.95</c:v>
                </c:pt>
                <c:pt idx="857">
                  <c:v>64.349999999999994</c:v>
                </c:pt>
                <c:pt idx="858">
                  <c:v>63.75</c:v>
                </c:pt>
                <c:pt idx="859">
                  <c:v>63.35</c:v>
                </c:pt>
                <c:pt idx="860">
                  <c:v>62.65</c:v>
                </c:pt>
                <c:pt idx="861">
                  <c:v>62.05</c:v>
                </c:pt>
                <c:pt idx="862">
                  <c:v>61.45</c:v>
                </c:pt>
                <c:pt idx="863">
                  <c:v>61.05</c:v>
                </c:pt>
                <c:pt idx="864">
                  <c:v>60.45</c:v>
                </c:pt>
                <c:pt idx="865">
                  <c:v>59.85</c:v>
                </c:pt>
                <c:pt idx="866">
                  <c:v>59.25</c:v>
                </c:pt>
                <c:pt idx="867">
                  <c:v>58.65</c:v>
                </c:pt>
                <c:pt idx="868">
                  <c:v>57.95</c:v>
                </c:pt>
                <c:pt idx="869">
                  <c:v>57.55</c:v>
                </c:pt>
                <c:pt idx="870">
                  <c:v>57.15</c:v>
                </c:pt>
                <c:pt idx="871">
                  <c:v>56.95</c:v>
                </c:pt>
                <c:pt idx="872">
                  <c:v>56.75</c:v>
                </c:pt>
                <c:pt idx="873">
                  <c:v>56.55</c:v>
                </c:pt>
                <c:pt idx="874">
                  <c:v>56.55</c:v>
                </c:pt>
                <c:pt idx="875">
                  <c:v>56.35</c:v>
                </c:pt>
                <c:pt idx="876">
                  <c:v>56.15</c:v>
                </c:pt>
                <c:pt idx="877">
                  <c:v>55.95</c:v>
                </c:pt>
                <c:pt idx="878">
                  <c:v>55.75</c:v>
                </c:pt>
                <c:pt idx="879">
                  <c:v>55.55</c:v>
                </c:pt>
                <c:pt idx="880">
                  <c:v>55.35</c:v>
                </c:pt>
                <c:pt idx="881">
                  <c:v>54.95</c:v>
                </c:pt>
                <c:pt idx="882">
                  <c:v>54.55</c:v>
                </c:pt>
                <c:pt idx="883">
                  <c:v>54.15</c:v>
                </c:pt>
                <c:pt idx="884">
                  <c:v>53.75</c:v>
                </c:pt>
                <c:pt idx="885">
                  <c:v>53.05</c:v>
                </c:pt>
                <c:pt idx="886">
                  <c:v>52.65</c:v>
                </c:pt>
                <c:pt idx="887">
                  <c:v>52.05</c:v>
                </c:pt>
                <c:pt idx="888">
                  <c:v>51.45</c:v>
                </c:pt>
                <c:pt idx="889">
                  <c:v>50.85</c:v>
                </c:pt>
                <c:pt idx="890">
                  <c:v>50.25</c:v>
                </c:pt>
                <c:pt idx="891">
                  <c:v>49.65</c:v>
                </c:pt>
                <c:pt idx="892">
                  <c:v>49.05</c:v>
                </c:pt>
                <c:pt idx="893">
                  <c:v>48.45</c:v>
                </c:pt>
                <c:pt idx="894">
                  <c:v>47.75</c:v>
                </c:pt>
                <c:pt idx="895">
                  <c:v>46.95</c:v>
                </c:pt>
                <c:pt idx="896">
                  <c:v>46.35</c:v>
                </c:pt>
                <c:pt idx="897">
                  <c:v>45.75</c:v>
                </c:pt>
                <c:pt idx="898">
                  <c:v>44.95</c:v>
                </c:pt>
                <c:pt idx="899">
                  <c:v>44.35</c:v>
                </c:pt>
                <c:pt idx="900">
                  <c:v>43.55</c:v>
                </c:pt>
                <c:pt idx="901">
                  <c:v>42.85</c:v>
                </c:pt>
                <c:pt idx="902">
                  <c:v>42.05</c:v>
                </c:pt>
                <c:pt idx="903">
                  <c:v>41.65</c:v>
                </c:pt>
                <c:pt idx="904">
                  <c:v>41.25</c:v>
                </c:pt>
                <c:pt idx="905">
                  <c:v>40.85</c:v>
                </c:pt>
                <c:pt idx="906">
                  <c:v>40.450000000000003</c:v>
                </c:pt>
                <c:pt idx="907">
                  <c:v>40.049999999999997</c:v>
                </c:pt>
                <c:pt idx="908">
                  <c:v>39.85</c:v>
                </c:pt>
                <c:pt idx="909">
                  <c:v>39.450000000000003</c:v>
                </c:pt>
                <c:pt idx="910">
                  <c:v>39.25</c:v>
                </c:pt>
                <c:pt idx="911">
                  <c:v>39.049999999999997</c:v>
                </c:pt>
                <c:pt idx="912">
                  <c:v>38.85</c:v>
                </c:pt>
                <c:pt idx="913">
                  <c:v>38.65</c:v>
                </c:pt>
                <c:pt idx="914">
                  <c:v>38.15</c:v>
                </c:pt>
                <c:pt idx="915">
                  <c:v>37.950000000000003</c:v>
                </c:pt>
                <c:pt idx="916">
                  <c:v>37.75</c:v>
                </c:pt>
                <c:pt idx="917">
                  <c:v>37.35</c:v>
                </c:pt>
                <c:pt idx="918">
                  <c:v>37.15</c:v>
                </c:pt>
                <c:pt idx="919">
                  <c:v>36.75</c:v>
                </c:pt>
                <c:pt idx="920">
                  <c:v>36.549999999999997</c:v>
                </c:pt>
                <c:pt idx="921">
                  <c:v>36.15</c:v>
                </c:pt>
                <c:pt idx="922">
                  <c:v>35.950000000000003</c:v>
                </c:pt>
                <c:pt idx="923">
                  <c:v>35.75</c:v>
                </c:pt>
                <c:pt idx="924">
                  <c:v>35.549999999999997</c:v>
                </c:pt>
                <c:pt idx="925">
                  <c:v>35.35</c:v>
                </c:pt>
                <c:pt idx="926">
                  <c:v>35.35</c:v>
                </c:pt>
                <c:pt idx="927">
                  <c:v>35.15</c:v>
                </c:pt>
                <c:pt idx="928">
                  <c:v>34.950000000000003</c:v>
                </c:pt>
                <c:pt idx="929">
                  <c:v>34.950000000000003</c:v>
                </c:pt>
                <c:pt idx="930">
                  <c:v>34.950000000000003</c:v>
                </c:pt>
                <c:pt idx="931">
                  <c:v>34.950000000000003</c:v>
                </c:pt>
                <c:pt idx="932">
                  <c:v>35.15</c:v>
                </c:pt>
                <c:pt idx="933">
                  <c:v>35.15</c:v>
                </c:pt>
                <c:pt idx="934">
                  <c:v>35.15</c:v>
                </c:pt>
                <c:pt idx="935">
                  <c:v>35.35</c:v>
                </c:pt>
                <c:pt idx="936">
                  <c:v>35.35</c:v>
                </c:pt>
                <c:pt idx="937">
                  <c:v>35.35</c:v>
                </c:pt>
                <c:pt idx="938">
                  <c:v>35.549999999999997</c:v>
                </c:pt>
                <c:pt idx="939">
                  <c:v>35.549999999999997</c:v>
                </c:pt>
                <c:pt idx="940">
                  <c:v>35.549999999999997</c:v>
                </c:pt>
                <c:pt idx="941">
                  <c:v>35.549999999999997</c:v>
                </c:pt>
                <c:pt idx="942">
                  <c:v>35.75</c:v>
                </c:pt>
                <c:pt idx="943">
                  <c:v>35.75</c:v>
                </c:pt>
                <c:pt idx="944">
                  <c:v>35.75</c:v>
                </c:pt>
                <c:pt idx="945">
                  <c:v>35.75</c:v>
                </c:pt>
                <c:pt idx="946">
                  <c:v>35.75</c:v>
                </c:pt>
                <c:pt idx="947">
                  <c:v>35.950000000000003</c:v>
                </c:pt>
                <c:pt idx="948">
                  <c:v>35.950000000000003</c:v>
                </c:pt>
                <c:pt idx="949">
                  <c:v>35.950000000000003</c:v>
                </c:pt>
                <c:pt idx="950">
                  <c:v>35.950000000000003</c:v>
                </c:pt>
                <c:pt idx="951">
                  <c:v>35.950000000000003</c:v>
                </c:pt>
                <c:pt idx="952">
                  <c:v>36.15</c:v>
                </c:pt>
                <c:pt idx="953">
                  <c:v>36.15</c:v>
                </c:pt>
                <c:pt idx="954">
                  <c:v>36.15</c:v>
                </c:pt>
                <c:pt idx="955">
                  <c:v>36.15</c:v>
                </c:pt>
                <c:pt idx="956">
                  <c:v>36.15</c:v>
                </c:pt>
                <c:pt idx="957">
                  <c:v>36.15</c:v>
                </c:pt>
                <c:pt idx="958">
                  <c:v>36.15</c:v>
                </c:pt>
                <c:pt idx="959">
                  <c:v>36.35</c:v>
                </c:pt>
                <c:pt idx="960">
                  <c:v>36.35</c:v>
                </c:pt>
                <c:pt idx="961">
                  <c:v>36.35</c:v>
                </c:pt>
                <c:pt idx="962">
                  <c:v>36.35</c:v>
                </c:pt>
                <c:pt idx="963">
                  <c:v>36.35</c:v>
                </c:pt>
                <c:pt idx="964">
                  <c:v>36.35</c:v>
                </c:pt>
                <c:pt idx="965">
                  <c:v>36.35</c:v>
                </c:pt>
                <c:pt idx="966">
                  <c:v>36.35</c:v>
                </c:pt>
                <c:pt idx="967">
                  <c:v>36.35</c:v>
                </c:pt>
                <c:pt idx="968">
                  <c:v>36.35</c:v>
                </c:pt>
                <c:pt idx="969">
                  <c:v>36.549999999999997</c:v>
                </c:pt>
                <c:pt idx="970">
                  <c:v>36.549999999999997</c:v>
                </c:pt>
                <c:pt idx="971">
                  <c:v>36.549999999999997</c:v>
                </c:pt>
                <c:pt idx="972">
                  <c:v>36.549999999999997</c:v>
                </c:pt>
                <c:pt idx="973">
                  <c:v>36.549999999999997</c:v>
                </c:pt>
                <c:pt idx="974">
                  <c:v>36.549999999999997</c:v>
                </c:pt>
                <c:pt idx="975">
                  <c:v>36.549999999999997</c:v>
                </c:pt>
                <c:pt idx="976">
                  <c:v>36.75</c:v>
                </c:pt>
                <c:pt idx="977">
                  <c:v>36.75</c:v>
                </c:pt>
                <c:pt idx="978">
                  <c:v>36.75</c:v>
                </c:pt>
                <c:pt idx="979">
                  <c:v>36.75</c:v>
                </c:pt>
                <c:pt idx="980">
                  <c:v>36.75</c:v>
                </c:pt>
                <c:pt idx="981">
                  <c:v>36.75</c:v>
                </c:pt>
                <c:pt idx="982">
                  <c:v>36.75</c:v>
                </c:pt>
                <c:pt idx="983">
                  <c:v>36.75</c:v>
                </c:pt>
                <c:pt idx="984">
                  <c:v>36.75</c:v>
                </c:pt>
                <c:pt idx="985">
                  <c:v>36.75</c:v>
                </c:pt>
                <c:pt idx="986">
                  <c:v>36.75</c:v>
                </c:pt>
                <c:pt idx="987">
                  <c:v>36.950000000000003</c:v>
                </c:pt>
                <c:pt idx="988">
                  <c:v>36.950000000000003</c:v>
                </c:pt>
                <c:pt idx="989">
                  <c:v>36.950000000000003</c:v>
                </c:pt>
                <c:pt idx="990">
                  <c:v>36.950000000000003</c:v>
                </c:pt>
                <c:pt idx="991">
                  <c:v>36.950000000000003</c:v>
                </c:pt>
                <c:pt idx="992">
                  <c:v>36.950000000000003</c:v>
                </c:pt>
                <c:pt idx="993">
                  <c:v>36.950000000000003</c:v>
                </c:pt>
                <c:pt idx="994">
                  <c:v>36.950000000000003</c:v>
                </c:pt>
                <c:pt idx="995">
                  <c:v>36.950000000000003</c:v>
                </c:pt>
                <c:pt idx="996">
                  <c:v>36.950000000000003</c:v>
                </c:pt>
                <c:pt idx="997">
                  <c:v>36.950000000000003</c:v>
                </c:pt>
                <c:pt idx="998">
                  <c:v>36.950000000000003</c:v>
                </c:pt>
                <c:pt idx="999">
                  <c:v>36.950000000000003</c:v>
                </c:pt>
                <c:pt idx="1000">
                  <c:v>36.950000000000003</c:v>
                </c:pt>
                <c:pt idx="1001">
                  <c:v>36.950000000000003</c:v>
                </c:pt>
                <c:pt idx="1002">
                  <c:v>36.950000000000003</c:v>
                </c:pt>
                <c:pt idx="1003">
                  <c:v>36.950000000000003</c:v>
                </c:pt>
                <c:pt idx="1004">
                  <c:v>36.950000000000003</c:v>
                </c:pt>
                <c:pt idx="1005">
                  <c:v>36.950000000000003</c:v>
                </c:pt>
                <c:pt idx="1006">
                  <c:v>36.950000000000003</c:v>
                </c:pt>
                <c:pt idx="1007">
                  <c:v>36.950000000000003</c:v>
                </c:pt>
                <c:pt idx="1008">
                  <c:v>36.950000000000003</c:v>
                </c:pt>
                <c:pt idx="1009">
                  <c:v>36.950000000000003</c:v>
                </c:pt>
                <c:pt idx="1010">
                  <c:v>36.950000000000003</c:v>
                </c:pt>
                <c:pt idx="1011">
                  <c:v>36.950000000000003</c:v>
                </c:pt>
                <c:pt idx="1012">
                  <c:v>36.950000000000003</c:v>
                </c:pt>
                <c:pt idx="1013">
                  <c:v>36.950000000000003</c:v>
                </c:pt>
                <c:pt idx="1014">
                  <c:v>36.950000000000003</c:v>
                </c:pt>
                <c:pt idx="1015">
                  <c:v>36.950000000000003</c:v>
                </c:pt>
                <c:pt idx="1016">
                  <c:v>36.950000000000003</c:v>
                </c:pt>
                <c:pt idx="1017">
                  <c:v>36.950000000000003</c:v>
                </c:pt>
                <c:pt idx="1018">
                  <c:v>36.950000000000003</c:v>
                </c:pt>
                <c:pt idx="1019">
                  <c:v>36.950000000000003</c:v>
                </c:pt>
                <c:pt idx="1020">
                  <c:v>36.950000000000003</c:v>
                </c:pt>
                <c:pt idx="1021">
                  <c:v>36.950000000000003</c:v>
                </c:pt>
                <c:pt idx="1022">
                  <c:v>36.950000000000003</c:v>
                </c:pt>
                <c:pt idx="1023">
                  <c:v>36.950000000000003</c:v>
                </c:pt>
                <c:pt idx="1024">
                  <c:v>36.950000000000003</c:v>
                </c:pt>
                <c:pt idx="1025">
                  <c:v>36.950000000000003</c:v>
                </c:pt>
                <c:pt idx="1026">
                  <c:v>36.950000000000003</c:v>
                </c:pt>
                <c:pt idx="1027">
                  <c:v>36.950000000000003</c:v>
                </c:pt>
                <c:pt idx="1028">
                  <c:v>36.950000000000003</c:v>
                </c:pt>
                <c:pt idx="1029">
                  <c:v>36.950000000000003</c:v>
                </c:pt>
                <c:pt idx="1030">
                  <c:v>36.950000000000003</c:v>
                </c:pt>
                <c:pt idx="1031">
                  <c:v>36.950000000000003</c:v>
                </c:pt>
                <c:pt idx="1032">
                  <c:v>36.950000000000003</c:v>
                </c:pt>
                <c:pt idx="1033">
                  <c:v>36.950000000000003</c:v>
                </c:pt>
                <c:pt idx="1034">
                  <c:v>36.950000000000003</c:v>
                </c:pt>
                <c:pt idx="1035">
                  <c:v>36.950000000000003</c:v>
                </c:pt>
                <c:pt idx="1036">
                  <c:v>36.950000000000003</c:v>
                </c:pt>
                <c:pt idx="1037">
                  <c:v>36.950000000000003</c:v>
                </c:pt>
                <c:pt idx="1038">
                  <c:v>36.950000000000003</c:v>
                </c:pt>
                <c:pt idx="1039">
                  <c:v>36.950000000000003</c:v>
                </c:pt>
                <c:pt idx="1040">
                  <c:v>36.950000000000003</c:v>
                </c:pt>
                <c:pt idx="1041">
                  <c:v>36.950000000000003</c:v>
                </c:pt>
                <c:pt idx="1042">
                  <c:v>36.950000000000003</c:v>
                </c:pt>
                <c:pt idx="1043">
                  <c:v>36.950000000000003</c:v>
                </c:pt>
                <c:pt idx="1044">
                  <c:v>36.950000000000003</c:v>
                </c:pt>
                <c:pt idx="1045">
                  <c:v>36.950000000000003</c:v>
                </c:pt>
                <c:pt idx="1046">
                  <c:v>36.950000000000003</c:v>
                </c:pt>
                <c:pt idx="1047">
                  <c:v>36.950000000000003</c:v>
                </c:pt>
                <c:pt idx="1048">
                  <c:v>36.950000000000003</c:v>
                </c:pt>
                <c:pt idx="1049">
                  <c:v>36.950000000000003</c:v>
                </c:pt>
                <c:pt idx="1050">
                  <c:v>36.950000000000003</c:v>
                </c:pt>
                <c:pt idx="1051">
                  <c:v>36.950000000000003</c:v>
                </c:pt>
                <c:pt idx="1052">
                  <c:v>36.950000000000003</c:v>
                </c:pt>
                <c:pt idx="1053">
                  <c:v>36.950000000000003</c:v>
                </c:pt>
                <c:pt idx="1054">
                  <c:v>36.950000000000003</c:v>
                </c:pt>
                <c:pt idx="1055">
                  <c:v>36.950000000000003</c:v>
                </c:pt>
                <c:pt idx="1056">
                  <c:v>36.950000000000003</c:v>
                </c:pt>
                <c:pt idx="1057">
                  <c:v>36.950000000000003</c:v>
                </c:pt>
                <c:pt idx="1058">
                  <c:v>36.950000000000003</c:v>
                </c:pt>
                <c:pt idx="1059">
                  <c:v>36.950000000000003</c:v>
                </c:pt>
                <c:pt idx="1060">
                  <c:v>36.950000000000003</c:v>
                </c:pt>
                <c:pt idx="1061">
                  <c:v>36.950000000000003</c:v>
                </c:pt>
                <c:pt idx="1062">
                  <c:v>36.950000000000003</c:v>
                </c:pt>
                <c:pt idx="1063">
                  <c:v>36.950000000000003</c:v>
                </c:pt>
                <c:pt idx="1064">
                  <c:v>36.950000000000003</c:v>
                </c:pt>
                <c:pt idx="1065">
                  <c:v>36.950000000000003</c:v>
                </c:pt>
                <c:pt idx="1066">
                  <c:v>36.950000000000003</c:v>
                </c:pt>
                <c:pt idx="1067">
                  <c:v>36.950000000000003</c:v>
                </c:pt>
                <c:pt idx="1068">
                  <c:v>36.950000000000003</c:v>
                </c:pt>
                <c:pt idx="1069">
                  <c:v>36.950000000000003</c:v>
                </c:pt>
                <c:pt idx="1070">
                  <c:v>36.950000000000003</c:v>
                </c:pt>
                <c:pt idx="1071">
                  <c:v>36.950000000000003</c:v>
                </c:pt>
                <c:pt idx="1072">
                  <c:v>36.950000000000003</c:v>
                </c:pt>
                <c:pt idx="1073">
                  <c:v>36.950000000000003</c:v>
                </c:pt>
                <c:pt idx="1074">
                  <c:v>36.950000000000003</c:v>
                </c:pt>
                <c:pt idx="1075">
                  <c:v>36.950000000000003</c:v>
                </c:pt>
                <c:pt idx="1076">
                  <c:v>36.950000000000003</c:v>
                </c:pt>
                <c:pt idx="1077">
                  <c:v>36.950000000000003</c:v>
                </c:pt>
                <c:pt idx="1078">
                  <c:v>36.950000000000003</c:v>
                </c:pt>
                <c:pt idx="1079">
                  <c:v>36.950000000000003</c:v>
                </c:pt>
                <c:pt idx="1080">
                  <c:v>36.950000000000003</c:v>
                </c:pt>
                <c:pt idx="1081">
                  <c:v>36.950000000000003</c:v>
                </c:pt>
                <c:pt idx="1082">
                  <c:v>36.950000000000003</c:v>
                </c:pt>
                <c:pt idx="1083">
                  <c:v>36.950000000000003</c:v>
                </c:pt>
                <c:pt idx="1084">
                  <c:v>36.950000000000003</c:v>
                </c:pt>
                <c:pt idx="1085">
                  <c:v>36.950000000000003</c:v>
                </c:pt>
                <c:pt idx="1086">
                  <c:v>36.950000000000003</c:v>
                </c:pt>
                <c:pt idx="1087">
                  <c:v>36.950000000000003</c:v>
                </c:pt>
                <c:pt idx="1088">
                  <c:v>36.950000000000003</c:v>
                </c:pt>
                <c:pt idx="1089">
                  <c:v>36.950000000000003</c:v>
                </c:pt>
                <c:pt idx="1090">
                  <c:v>36.950000000000003</c:v>
                </c:pt>
                <c:pt idx="1091">
                  <c:v>36.950000000000003</c:v>
                </c:pt>
                <c:pt idx="1092">
                  <c:v>36.950000000000003</c:v>
                </c:pt>
                <c:pt idx="1093">
                  <c:v>36.950000000000003</c:v>
                </c:pt>
                <c:pt idx="1094">
                  <c:v>36.950000000000003</c:v>
                </c:pt>
                <c:pt idx="1095">
                  <c:v>36.950000000000003</c:v>
                </c:pt>
                <c:pt idx="1096">
                  <c:v>36.950000000000003</c:v>
                </c:pt>
                <c:pt idx="1097">
                  <c:v>36.75</c:v>
                </c:pt>
                <c:pt idx="1098">
                  <c:v>36.75</c:v>
                </c:pt>
                <c:pt idx="1099">
                  <c:v>36.75</c:v>
                </c:pt>
                <c:pt idx="1100">
                  <c:v>36.950000000000003</c:v>
                </c:pt>
                <c:pt idx="1101">
                  <c:v>36.75</c:v>
                </c:pt>
                <c:pt idx="1102">
                  <c:v>36.75</c:v>
                </c:pt>
                <c:pt idx="1103">
                  <c:v>36.75</c:v>
                </c:pt>
                <c:pt idx="1104">
                  <c:v>36.75</c:v>
                </c:pt>
                <c:pt idx="1105">
                  <c:v>36.75</c:v>
                </c:pt>
                <c:pt idx="1106">
                  <c:v>36.75</c:v>
                </c:pt>
                <c:pt idx="1107">
                  <c:v>36.75</c:v>
                </c:pt>
                <c:pt idx="1108">
                  <c:v>36.75</c:v>
                </c:pt>
                <c:pt idx="1109">
                  <c:v>36.75</c:v>
                </c:pt>
                <c:pt idx="1110">
                  <c:v>36.75</c:v>
                </c:pt>
                <c:pt idx="1111">
                  <c:v>36.75</c:v>
                </c:pt>
                <c:pt idx="1112">
                  <c:v>36.75</c:v>
                </c:pt>
                <c:pt idx="1113">
                  <c:v>36.75</c:v>
                </c:pt>
                <c:pt idx="1114">
                  <c:v>36.75</c:v>
                </c:pt>
                <c:pt idx="1115">
                  <c:v>36.75</c:v>
                </c:pt>
                <c:pt idx="1116">
                  <c:v>36.75</c:v>
                </c:pt>
                <c:pt idx="1117">
                  <c:v>36.75</c:v>
                </c:pt>
                <c:pt idx="1118">
                  <c:v>36.75</c:v>
                </c:pt>
                <c:pt idx="1119">
                  <c:v>36.75</c:v>
                </c:pt>
                <c:pt idx="1120">
                  <c:v>36.75</c:v>
                </c:pt>
                <c:pt idx="1121">
                  <c:v>36.75</c:v>
                </c:pt>
                <c:pt idx="1122">
                  <c:v>36.75</c:v>
                </c:pt>
                <c:pt idx="1123">
                  <c:v>36.75</c:v>
                </c:pt>
                <c:pt idx="1124">
                  <c:v>36.75</c:v>
                </c:pt>
                <c:pt idx="1125">
                  <c:v>36.75</c:v>
                </c:pt>
                <c:pt idx="1126">
                  <c:v>36.75</c:v>
                </c:pt>
                <c:pt idx="1127">
                  <c:v>36.75</c:v>
                </c:pt>
                <c:pt idx="1128">
                  <c:v>36.75</c:v>
                </c:pt>
                <c:pt idx="1129">
                  <c:v>36.75</c:v>
                </c:pt>
                <c:pt idx="1130">
                  <c:v>36.75</c:v>
                </c:pt>
                <c:pt idx="1131">
                  <c:v>36.75</c:v>
                </c:pt>
                <c:pt idx="1132">
                  <c:v>36.75</c:v>
                </c:pt>
                <c:pt idx="1133">
                  <c:v>36.950000000000003</c:v>
                </c:pt>
                <c:pt idx="1134">
                  <c:v>36.75</c:v>
                </c:pt>
                <c:pt idx="1135">
                  <c:v>36.950000000000003</c:v>
                </c:pt>
                <c:pt idx="1136">
                  <c:v>36.75</c:v>
                </c:pt>
                <c:pt idx="1137">
                  <c:v>36.75</c:v>
                </c:pt>
                <c:pt idx="1138">
                  <c:v>36.75</c:v>
                </c:pt>
                <c:pt idx="1139">
                  <c:v>36.75</c:v>
                </c:pt>
                <c:pt idx="1140">
                  <c:v>36.75</c:v>
                </c:pt>
                <c:pt idx="1141">
                  <c:v>36.75</c:v>
                </c:pt>
                <c:pt idx="1142">
                  <c:v>36.75</c:v>
                </c:pt>
                <c:pt idx="1143">
                  <c:v>36.75</c:v>
                </c:pt>
                <c:pt idx="1144">
                  <c:v>36.75</c:v>
                </c:pt>
                <c:pt idx="1145">
                  <c:v>36.75</c:v>
                </c:pt>
                <c:pt idx="1146">
                  <c:v>36.75</c:v>
                </c:pt>
                <c:pt idx="1147">
                  <c:v>36.75</c:v>
                </c:pt>
                <c:pt idx="1148">
                  <c:v>36.75</c:v>
                </c:pt>
                <c:pt idx="1149">
                  <c:v>36.75</c:v>
                </c:pt>
                <c:pt idx="1150">
                  <c:v>36.75</c:v>
                </c:pt>
              </c:numCache>
            </c:numRef>
          </c:yVal>
          <c:smooth val="1"/>
        </c:ser>
        <c:ser>
          <c:idx val="4"/>
          <c:order val="1"/>
          <c:tx>
            <c:strRef>
              <c:f>'Mise en froid - Winding &amp; He W'!$I$29</c:f>
              <c:strCache>
                <c:ptCount val="1"/>
                <c:pt idx="0">
                  <c:v>Température de l'hélium en sortie de coque - expérience</c:v>
                </c:pt>
              </c:strCache>
            </c:strRef>
          </c:tx>
          <c:spPr>
            <a:ln w="19050" cap="rnd">
              <a:solidFill>
                <a:schemeClr val="accent3">
                  <a:lumMod val="50000"/>
                </a:schemeClr>
              </a:solidFill>
              <a:round/>
            </a:ln>
            <a:effectLst/>
          </c:spPr>
          <c:marker>
            <c:symbol val="none"/>
          </c:marker>
          <c:xVal>
            <c:numRef>
              <c:f>'Mise en froid - Winding &amp; He W'!$C$30:$C$1181</c:f>
              <c:numCache>
                <c:formatCode>General</c:formatCode>
                <c:ptCount val="1152"/>
                <c:pt idx="0" formatCode="0.00">
                  <c:v>0</c:v>
                </c:pt>
                <c:pt idx="1">
                  <c:v>0.17</c:v>
                </c:pt>
                <c:pt idx="2">
                  <c:v>0.33</c:v>
                </c:pt>
                <c:pt idx="3">
                  <c:v>0.5</c:v>
                </c:pt>
                <c:pt idx="4">
                  <c:v>0.67</c:v>
                </c:pt>
                <c:pt idx="5">
                  <c:v>0.83</c:v>
                </c:pt>
                <c:pt idx="6">
                  <c:v>1</c:v>
                </c:pt>
                <c:pt idx="7">
                  <c:v>1.17</c:v>
                </c:pt>
                <c:pt idx="8">
                  <c:v>1.33</c:v>
                </c:pt>
                <c:pt idx="9">
                  <c:v>1.5</c:v>
                </c:pt>
                <c:pt idx="10">
                  <c:v>1.67</c:v>
                </c:pt>
                <c:pt idx="11">
                  <c:v>1.83</c:v>
                </c:pt>
                <c:pt idx="12">
                  <c:v>2</c:v>
                </c:pt>
                <c:pt idx="13">
                  <c:v>2.17</c:v>
                </c:pt>
                <c:pt idx="14">
                  <c:v>2.33</c:v>
                </c:pt>
                <c:pt idx="15">
                  <c:v>2.5</c:v>
                </c:pt>
                <c:pt idx="16">
                  <c:v>2.67</c:v>
                </c:pt>
                <c:pt idx="17">
                  <c:v>2.83</c:v>
                </c:pt>
                <c:pt idx="18">
                  <c:v>3</c:v>
                </c:pt>
                <c:pt idx="19">
                  <c:v>3.17</c:v>
                </c:pt>
                <c:pt idx="20">
                  <c:v>3.33</c:v>
                </c:pt>
                <c:pt idx="21">
                  <c:v>3.5</c:v>
                </c:pt>
                <c:pt idx="22">
                  <c:v>3.67</c:v>
                </c:pt>
                <c:pt idx="23">
                  <c:v>3.83</c:v>
                </c:pt>
                <c:pt idx="24">
                  <c:v>4</c:v>
                </c:pt>
                <c:pt idx="25">
                  <c:v>4.17</c:v>
                </c:pt>
                <c:pt idx="26">
                  <c:v>4.33</c:v>
                </c:pt>
                <c:pt idx="27">
                  <c:v>4.5</c:v>
                </c:pt>
                <c:pt idx="28">
                  <c:v>4.67</c:v>
                </c:pt>
                <c:pt idx="29">
                  <c:v>4.83</c:v>
                </c:pt>
                <c:pt idx="30">
                  <c:v>5</c:v>
                </c:pt>
                <c:pt idx="31">
                  <c:v>5.17</c:v>
                </c:pt>
                <c:pt idx="32">
                  <c:v>5.33</c:v>
                </c:pt>
                <c:pt idx="33">
                  <c:v>5.5</c:v>
                </c:pt>
                <c:pt idx="34">
                  <c:v>5.67</c:v>
                </c:pt>
                <c:pt idx="35">
                  <c:v>5.83</c:v>
                </c:pt>
                <c:pt idx="36">
                  <c:v>6</c:v>
                </c:pt>
                <c:pt idx="37">
                  <c:v>6.17</c:v>
                </c:pt>
                <c:pt idx="38">
                  <c:v>6.33</c:v>
                </c:pt>
                <c:pt idx="39">
                  <c:v>6.5</c:v>
                </c:pt>
                <c:pt idx="40">
                  <c:v>6.67</c:v>
                </c:pt>
                <c:pt idx="41">
                  <c:v>6.83</c:v>
                </c:pt>
                <c:pt idx="42">
                  <c:v>7</c:v>
                </c:pt>
                <c:pt idx="43">
                  <c:v>7.17</c:v>
                </c:pt>
                <c:pt idx="44">
                  <c:v>7.33</c:v>
                </c:pt>
                <c:pt idx="45">
                  <c:v>7.5</c:v>
                </c:pt>
                <c:pt idx="46">
                  <c:v>7.67</c:v>
                </c:pt>
                <c:pt idx="47">
                  <c:v>7.83</c:v>
                </c:pt>
                <c:pt idx="48">
                  <c:v>8</c:v>
                </c:pt>
                <c:pt idx="49">
                  <c:v>8.17</c:v>
                </c:pt>
                <c:pt idx="50">
                  <c:v>8.33</c:v>
                </c:pt>
                <c:pt idx="51">
                  <c:v>8.5</c:v>
                </c:pt>
                <c:pt idx="52">
                  <c:v>8.67</c:v>
                </c:pt>
                <c:pt idx="53">
                  <c:v>8.83</c:v>
                </c:pt>
                <c:pt idx="54">
                  <c:v>9</c:v>
                </c:pt>
                <c:pt idx="55">
                  <c:v>9.17</c:v>
                </c:pt>
                <c:pt idx="56">
                  <c:v>9.33</c:v>
                </c:pt>
                <c:pt idx="57">
                  <c:v>9.5</c:v>
                </c:pt>
                <c:pt idx="58">
                  <c:v>9.67</c:v>
                </c:pt>
                <c:pt idx="59">
                  <c:v>9.83</c:v>
                </c:pt>
                <c:pt idx="60">
                  <c:v>10</c:v>
                </c:pt>
                <c:pt idx="61">
                  <c:v>10.17</c:v>
                </c:pt>
                <c:pt idx="62">
                  <c:v>10.33</c:v>
                </c:pt>
                <c:pt idx="63">
                  <c:v>10.5</c:v>
                </c:pt>
                <c:pt idx="64">
                  <c:v>10.67</c:v>
                </c:pt>
                <c:pt idx="65">
                  <c:v>10.83</c:v>
                </c:pt>
                <c:pt idx="66">
                  <c:v>11</c:v>
                </c:pt>
                <c:pt idx="67">
                  <c:v>11.17</c:v>
                </c:pt>
                <c:pt idx="68">
                  <c:v>11.33</c:v>
                </c:pt>
                <c:pt idx="69">
                  <c:v>11.5</c:v>
                </c:pt>
                <c:pt idx="70">
                  <c:v>11.67</c:v>
                </c:pt>
                <c:pt idx="71">
                  <c:v>11.83</c:v>
                </c:pt>
                <c:pt idx="72">
                  <c:v>12</c:v>
                </c:pt>
                <c:pt idx="73">
                  <c:v>12.17</c:v>
                </c:pt>
                <c:pt idx="74">
                  <c:v>12.33</c:v>
                </c:pt>
                <c:pt idx="75">
                  <c:v>12.5</c:v>
                </c:pt>
                <c:pt idx="76">
                  <c:v>12.67</c:v>
                </c:pt>
                <c:pt idx="77">
                  <c:v>12.83</c:v>
                </c:pt>
                <c:pt idx="78">
                  <c:v>13</c:v>
                </c:pt>
                <c:pt idx="79">
                  <c:v>13.17</c:v>
                </c:pt>
                <c:pt idx="80">
                  <c:v>13.33</c:v>
                </c:pt>
                <c:pt idx="81">
                  <c:v>13.5</c:v>
                </c:pt>
                <c:pt idx="82">
                  <c:v>13.67</c:v>
                </c:pt>
                <c:pt idx="83">
                  <c:v>13.83</c:v>
                </c:pt>
                <c:pt idx="84">
                  <c:v>14</c:v>
                </c:pt>
                <c:pt idx="85">
                  <c:v>14.17</c:v>
                </c:pt>
                <c:pt idx="86">
                  <c:v>14.33</c:v>
                </c:pt>
                <c:pt idx="87">
                  <c:v>14.5</c:v>
                </c:pt>
                <c:pt idx="88">
                  <c:v>14.67</c:v>
                </c:pt>
                <c:pt idx="89">
                  <c:v>14.83</c:v>
                </c:pt>
                <c:pt idx="90">
                  <c:v>15</c:v>
                </c:pt>
                <c:pt idx="91">
                  <c:v>15.17</c:v>
                </c:pt>
                <c:pt idx="92">
                  <c:v>15.33</c:v>
                </c:pt>
                <c:pt idx="93">
                  <c:v>15.5</c:v>
                </c:pt>
                <c:pt idx="94">
                  <c:v>15.67</c:v>
                </c:pt>
                <c:pt idx="95">
                  <c:v>15.83</c:v>
                </c:pt>
                <c:pt idx="96">
                  <c:v>16</c:v>
                </c:pt>
                <c:pt idx="97">
                  <c:v>16.170000000000002</c:v>
                </c:pt>
                <c:pt idx="98">
                  <c:v>16.329999999999998</c:v>
                </c:pt>
                <c:pt idx="99">
                  <c:v>16.5</c:v>
                </c:pt>
                <c:pt idx="100">
                  <c:v>16.670000000000002</c:v>
                </c:pt>
                <c:pt idx="101">
                  <c:v>16.829999999999998</c:v>
                </c:pt>
                <c:pt idx="102">
                  <c:v>17</c:v>
                </c:pt>
                <c:pt idx="103">
                  <c:v>17.170000000000002</c:v>
                </c:pt>
                <c:pt idx="104">
                  <c:v>17.329999999999998</c:v>
                </c:pt>
                <c:pt idx="105">
                  <c:v>17.5</c:v>
                </c:pt>
                <c:pt idx="106">
                  <c:v>17.670000000000002</c:v>
                </c:pt>
                <c:pt idx="107">
                  <c:v>17.829999999999998</c:v>
                </c:pt>
                <c:pt idx="108">
                  <c:v>18</c:v>
                </c:pt>
                <c:pt idx="109">
                  <c:v>18.170000000000002</c:v>
                </c:pt>
                <c:pt idx="110">
                  <c:v>18.329999999999998</c:v>
                </c:pt>
                <c:pt idx="111">
                  <c:v>18.5</c:v>
                </c:pt>
                <c:pt idx="112">
                  <c:v>18.670000000000002</c:v>
                </c:pt>
                <c:pt idx="113">
                  <c:v>18.829999999999998</c:v>
                </c:pt>
                <c:pt idx="114">
                  <c:v>19</c:v>
                </c:pt>
                <c:pt idx="115">
                  <c:v>19.170000000000002</c:v>
                </c:pt>
                <c:pt idx="116">
                  <c:v>19.329999999999998</c:v>
                </c:pt>
                <c:pt idx="117">
                  <c:v>19.5</c:v>
                </c:pt>
                <c:pt idx="118">
                  <c:v>19.670000000000002</c:v>
                </c:pt>
                <c:pt idx="119">
                  <c:v>19.829999999999998</c:v>
                </c:pt>
                <c:pt idx="120">
                  <c:v>20</c:v>
                </c:pt>
                <c:pt idx="121">
                  <c:v>20.170000000000002</c:v>
                </c:pt>
                <c:pt idx="122">
                  <c:v>20.329999999999998</c:v>
                </c:pt>
                <c:pt idx="123">
                  <c:v>20.5</c:v>
                </c:pt>
                <c:pt idx="124">
                  <c:v>20.67</c:v>
                </c:pt>
                <c:pt idx="125">
                  <c:v>20.83</c:v>
                </c:pt>
                <c:pt idx="126">
                  <c:v>21</c:v>
                </c:pt>
                <c:pt idx="127">
                  <c:v>21.17</c:v>
                </c:pt>
                <c:pt idx="128">
                  <c:v>21.33</c:v>
                </c:pt>
                <c:pt idx="129">
                  <c:v>21.5</c:v>
                </c:pt>
                <c:pt idx="130">
                  <c:v>21.67</c:v>
                </c:pt>
                <c:pt idx="131">
                  <c:v>21.83</c:v>
                </c:pt>
                <c:pt idx="132">
                  <c:v>22</c:v>
                </c:pt>
                <c:pt idx="133">
                  <c:v>22.17</c:v>
                </c:pt>
                <c:pt idx="134">
                  <c:v>22.33</c:v>
                </c:pt>
                <c:pt idx="135">
                  <c:v>22.5</c:v>
                </c:pt>
                <c:pt idx="136">
                  <c:v>22.67</c:v>
                </c:pt>
                <c:pt idx="137">
                  <c:v>22.83</c:v>
                </c:pt>
                <c:pt idx="138">
                  <c:v>23</c:v>
                </c:pt>
                <c:pt idx="139">
                  <c:v>23.17</c:v>
                </c:pt>
                <c:pt idx="140">
                  <c:v>23.33</c:v>
                </c:pt>
                <c:pt idx="141">
                  <c:v>23.5</c:v>
                </c:pt>
                <c:pt idx="142">
                  <c:v>23.67</c:v>
                </c:pt>
                <c:pt idx="143">
                  <c:v>23.83</c:v>
                </c:pt>
                <c:pt idx="144">
                  <c:v>24</c:v>
                </c:pt>
                <c:pt idx="145">
                  <c:v>24.17</c:v>
                </c:pt>
                <c:pt idx="146">
                  <c:v>24.33</c:v>
                </c:pt>
                <c:pt idx="147">
                  <c:v>24.5</c:v>
                </c:pt>
                <c:pt idx="148">
                  <c:v>24.67</c:v>
                </c:pt>
                <c:pt idx="149">
                  <c:v>24.83</c:v>
                </c:pt>
                <c:pt idx="150">
                  <c:v>25</c:v>
                </c:pt>
                <c:pt idx="151">
                  <c:v>25.17</c:v>
                </c:pt>
                <c:pt idx="152">
                  <c:v>25.33</c:v>
                </c:pt>
                <c:pt idx="153">
                  <c:v>25.5</c:v>
                </c:pt>
                <c:pt idx="154">
                  <c:v>25.67</c:v>
                </c:pt>
                <c:pt idx="155">
                  <c:v>25.83</c:v>
                </c:pt>
                <c:pt idx="156">
                  <c:v>26</c:v>
                </c:pt>
                <c:pt idx="157">
                  <c:v>26.17</c:v>
                </c:pt>
                <c:pt idx="158">
                  <c:v>26.33</c:v>
                </c:pt>
                <c:pt idx="159">
                  <c:v>26.5</c:v>
                </c:pt>
                <c:pt idx="160">
                  <c:v>26.67</c:v>
                </c:pt>
                <c:pt idx="161">
                  <c:v>26.83</c:v>
                </c:pt>
                <c:pt idx="162">
                  <c:v>27</c:v>
                </c:pt>
                <c:pt idx="163">
                  <c:v>27.17</c:v>
                </c:pt>
                <c:pt idx="164">
                  <c:v>27.33</c:v>
                </c:pt>
                <c:pt idx="165">
                  <c:v>27.5</c:v>
                </c:pt>
                <c:pt idx="166">
                  <c:v>27.67</c:v>
                </c:pt>
                <c:pt idx="167">
                  <c:v>27.83</c:v>
                </c:pt>
                <c:pt idx="168">
                  <c:v>28</c:v>
                </c:pt>
                <c:pt idx="169">
                  <c:v>28.17</c:v>
                </c:pt>
                <c:pt idx="170">
                  <c:v>28.33</c:v>
                </c:pt>
                <c:pt idx="171">
                  <c:v>28.5</c:v>
                </c:pt>
                <c:pt idx="172">
                  <c:v>28.67</c:v>
                </c:pt>
                <c:pt idx="173">
                  <c:v>28.83</c:v>
                </c:pt>
                <c:pt idx="174">
                  <c:v>29</c:v>
                </c:pt>
                <c:pt idx="175">
                  <c:v>29.17</c:v>
                </c:pt>
                <c:pt idx="176">
                  <c:v>29.33</c:v>
                </c:pt>
                <c:pt idx="177">
                  <c:v>29.5</c:v>
                </c:pt>
                <c:pt idx="178">
                  <c:v>29.67</c:v>
                </c:pt>
                <c:pt idx="179">
                  <c:v>29.83</c:v>
                </c:pt>
                <c:pt idx="180">
                  <c:v>30</c:v>
                </c:pt>
                <c:pt idx="181">
                  <c:v>30.17</c:v>
                </c:pt>
                <c:pt idx="182">
                  <c:v>30.33</c:v>
                </c:pt>
                <c:pt idx="183">
                  <c:v>30.5</c:v>
                </c:pt>
                <c:pt idx="184">
                  <c:v>30.67</c:v>
                </c:pt>
                <c:pt idx="185">
                  <c:v>30.83</c:v>
                </c:pt>
                <c:pt idx="186">
                  <c:v>31</c:v>
                </c:pt>
                <c:pt idx="187">
                  <c:v>31.17</c:v>
                </c:pt>
                <c:pt idx="188">
                  <c:v>31.33</c:v>
                </c:pt>
                <c:pt idx="189">
                  <c:v>31.5</c:v>
                </c:pt>
                <c:pt idx="190">
                  <c:v>31.67</c:v>
                </c:pt>
                <c:pt idx="191">
                  <c:v>31.83</c:v>
                </c:pt>
                <c:pt idx="192">
                  <c:v>32</c:v>
                </c:pt>
                <c:pt idx="193">
                  <c:v>32.17</c:v>
                </c:pt>
                <c:pt idx="194">
                  <c:v>32.33</c:v>
                </c:pt>
                <c:pt idx="195">
                  <c:v>32.5</c:v>
                </c:pt>
                <c:pt idx="196">
                  <c:v>32.67</c:v>
                </c:pt>
                <c:pt idx="197">
                  <c:v>32.83</c:v>
                </c:pt>
                <c:pt idx="198">
                  <c:v>33</c:v>
                </c:pt>
                <c:pt idx="199">
                  <c:v>33.17</c:v>
                </c:pt>
                <c:pt idx="200">
                  <c:v>33.33</c:v>
                </c:pt>
                <c:pt idx="201">
                  <c:v>33.5</c:v>
                </c:pt>
                <c:pt idx="202">
                  <c:v>33.67</c:v>
                </c:pt>
                <c:pt idx="203">
                  <c:v>33.83</c:v>
                </c:pt>
                <c:pt idx="204">
                  <c:v>34</c:v>
                </c:pt>
                <c:pt idx="205">
                  <c:v>34.17</c:v>
                </c:pt>
                <c:pt idx="206">
                  <c:v>34.33</c:v>
                </c:pt>
                <c:pt idx="207">
                  <c:v>34.5</c:v>
                </c:pt>
                <c:pt idx="208">
                  <c:v>34.67</c:v>
                </c:pt>
                <c:pt idx="209">
                  <c:v>34.83</c:v>
                </c:pt>
                <c:pt idx="210">
                  <c:v>35</c:v>
                </c:pt>
                <c:pt idx="211">
                  <c:v>35.17</c:v>
                </c:pt>
                <c:pt idx="212">
                  <c:v>35.33</c:v>
                </c:pt>
                <c:pt idx="213">
                  <c:v>35.5</c:v>
                </c:pt>
                <c:pt idx="214">
                  <c:v>35.67</c:v>
                </c:pt>
                <c:pt idx="215">
                  <c:v>35.83</c:v>
                </c:pt>
                <c:pt idx="216">
                  <c:v>36</c:v>
                </c:pt>
                <c:pt idx="217">
                  <c:v>36.17</c:v>
                </c:pt>
                <c:pt idx="218">
                  <c:v>36.33</c:v>
                </c:pt>
                <c:pt idx="219">
                  <c:v>36.5</c:v>
                </c:pt>
                <c:pt idx="220">
                  <c:v>36.67</c:v>
                </c:pt>
                <c:pt idx="221">
                  <c:v>36.83</c:v>
                </c:pt>
                <c:pt idx="222">
                  <c:v>37</c:v>
                </c:pt>
                <c:pt idx="223">
                  <c:v>37.17</c:v>
                </c:pt>
                <c:pt idx="224">
                  <c:v>37.33</c:v>
                </c:pt>
                <c:pt idx="225">
                  <c:v>37.5</c:v>
                </c:pt>
                <c:pt idx="226">
                  <c:v>37.67</c:v>
                </c:pt>
                <c:pt idx="227">
                  <c:v>37.83</c:v>
                </c:pt>
                <c:pt idx="228">
                  <c:v>38</c:v>
                </c:pt>
                <c:pt idx="229">
                  <c:v>38.17</c:v>
                </c:pt>
                <c:pt idx="230">
                  <c:v>38.33</c:v>
                </c:pt>
                <c:pt idx="231">
                  <c:v>38.5</c:v>
                </c:pt>
                <c:pt idx="232">
                  <c:v>38.67</c:v>
                </c:pt>
                <c:pt idx="233">
                  <c:v>38.83</c:v>
                </c:pt>
                <c:pt idx="234">
                  <c:v>39</c:v>
                </c:pt>
                <c:pt idx="235">
                  <c:v>39.17</c:v>
                </c:pt>
                <c:pt idx="236">
                  <c:v>39.33</c:v>
                </c:pt>
                <c:pt idx="237">
                  <c:v>39.5</c:v>
                </c:pt>
                <c:pt idx="238">
                  <c:v>39.67</c:v>
                </c:pt>
                <c:pt idx="239">
                  <c:v>39.83</c:v>
                </c:pt>
                <c:pt idx="240">
                  <c:v>40</c:v>
                </c:pt>
                <c:pt idx="241">
                  <c:v>40.17</c:v>
                </c:pt>
                <c:pt idx="242">
                  <c:v>40.33</c:v>
                </c:pt>
                <c:pt idx="243">
                  <c:v>40.5</c:v>
                </c:pt>
                <c:pt idx="244">
                  <c:v>40.67</c:v>
                </c:pt>
                <c:pt idx="245">
                  <c:v>40.83</c:v>
                </c:pt>
                <c:pt idx="246">
                  <c:v>41</c:v>
                </c:pt>
                <c:pt idx="247">
                  <c:v>41.17</c:v>
                </c:pt>
                <c:pt idx="248">
                  <c:v>41.33</c:v>
                </c:pt>
                <c:pt idx="249">
                  <c:v>41.5</c:v>
                </c:pt>
                <c:pt idx="250">
                  <c:v>41.67</c:v>
                </c:pt>
                <c:pt idx="251">
                  <c:v>41.83</c:v>
                </c:pt>
                <c:pt idx="252">
                  <c:v>42</c:v>
                </c:pt>
                <c:pt idx="253">
                  <c:v>42.17</c:v>
                </c:pt>
                <c:pt idx="254">
                  <c:v>42.33</c:v>
                </c:pt>
                <c:pt idx="255">
                  <c:v>42.5</c:v>
                </c:pt>
                <c:pt idx="256">
                  <c:v>42.67</c:v>
                </c:pt>
                <c:pt idx="257">
                  <c:v>42.83</c:v>
                </c:pt>
                <c:pt idx="258">
                  <c:v>43</c:v>
                </c:pt>
                <c:pt idx="259">
                  <c:v>43.17</c:v>
                </c:pt>
                <c:pt idx="260">
                  <c:v>43.33</c:v>
                </c:pt>
                <c:pt idx="261">
                  <c:v>43.5</c:v>
                </c:pt>
                <c:pt idx="262">
                  <c:v>43.67</c:v>
                </c:pt>
                <c:pt idx="263">
                  <c:v>43.83</c:v>
                </c:pt>
                <c:pt idx="264">
                  <c:v>44</c:v>
                </c:pt>
                <c:pt idx="265">
                  <c:v>44.17</c:v>
                </c:pt>
                <c:pt idx="266">
                  <c:v>44.33</c:v>
                </c:pt>
                <c:pt idx="267">
                  <c:v>44.5</c:v>
                </c:pt>
                <c:pt idx="268">
                  <c:v>44.67</c:v>
                </c:pt>
                <c:pt idx="269">
                  <c:v>44.83</c:v>
                </c:pt>
                <c:pt idx="270">
                  <c:v>45</c:v>
                </c:pt>
                <c:pt idx="271">
                  <c:v>45.17</c:v>
                </c:pt>
                <c:pt idx="272">
                  <c:v>45.33</c:v>
                </c:pt>
                <c:pt idx="273">
                  <c:v>45.5</c:v>
                </c:pt>
                <c:pt idx="274">
                  <c:v>45.67</c:v>
                </c:pt>
                <c:pt idx="275">
                  <c:v>45.83</c:v>
                </c:pt>
                <c:pt idx="276">
                  <c:v>46</c:v>
                </c:pt>
                <c:pt idx="277">
                  <c:v>46.17</c:v>
                </c:pt>
                <c:pt idx="278">
                  <c:v>46.33</c:v>
                </c:pt>
                <c:pt idx="279">
                  <c:v>46.5</c:v>
                </c:pt>
                <c:pt idx="280">
                  <c:v>46.67</c:v>
                </c:pt>
                <c:pt idx="281">
                  <c:v>46.83</c:v>
                </c:pt>
                <c:pt idx="282">
                  <c:v>47</c:v>
                </c:pt>
                <c:pt idx="283">
                  <c:v>47.17</c:v>
                </c:pt>
                <c:pt idx="284">
                  <c:v>47.33</c:v>
                </c:pt>
                <c:pt idx="285">
                  <c:v>47.5</c:v>
                </c:pt>
                <c:pt idx="286">
                  <c:v>47.67</c:v>
                </c:pt>
                <c:pt idx="287">
                  <c:v>47.83</c:v>
                </c:pt>
                <c:pt idx="288">
                  <c:v>48</c:v>
                </c:pt>
                <c:pt idx="289">
                  <c:v>48.17</c:v>
                </c:pt>
                <c:pt idx="290">
                  <c:v>48.33</c:v>
                </c:pt>
                <c:pt idx="291">
                  <c:v>48.5</c:v>
                </c:pt>
                <c:pt idx="292">
                  <c:v>48.67</c:v>
                </c:pt>
                <c:pt idx="293" formatCode="0.00">
                  <c:v>48.83</c:v>
                </c:pt>
                <c:pt idx="294" formatCode="0.00">
                  <c:v>49</c:v>
                </c:pt>
                <c:pt idx="295" formatCode="0.00">
                  <c:v>49.17</c:v>
                </c:pt>
                <c:pt idx="296" formatCode="0.00">
                  <c:v>49.33</c:v>
                </c:pt>
                <c:pt idx="297" formatCode="0.00">
                  <c:v>49.5</c:v>
                </c:pt>
                <c:pt idx="298" formatCode="0.00">
                  <c:v>49.67</c:v>
                </c:pt>
                <c:pt idx="299" formatCode="0.00">
                  <c:v>49.83</c:v>
                </c:pt>
                <c:pt idx="300" formatCode="0.00">
                  <c:v>50</c:v>
                </c:pt>
                <c:pt idx="301" formatCode="0.00">
                  <c:v>50.17</c:v>
                </c:pt>
                <c:pt idx="302" formatCode="0.00">
                  <c:v>50.33</c:v>
                </c:pt>
                <c:pt idx="303" formatCode="0.00">
                  <c:v>50.5</c:v>
                </c:pt>
                <c:pt idx="304" formatCode="0.00">
                  <c:v>50.67</c:v>
                </c:pt>
                <c:pt idx="305" formatCode="0.00">
                  <c:v>50.83</c:v>
                </c:pt>
                <c:pt idx="306" formatCode="0.00">
                  <c:v>51</c:v>
                </c:pt>
                <c:pt idx="307" formatCode="0.00">
                  <c:v>51.17</c:v>
                </c:pt>
                <c:pt idx="308" formatCode="0.00">
                  <c:v>51.33</c:v>
                </c:pt>
                <c:pt idx="309" formatCode="0.00">
                  <c:v>51.5</c:v>
                </c:pt>
                <c:pt idx="310" formatCode="0.00">
                  <c:v>51.67</c:v>
                </c:pt>
                <c:pt idx="311" formatCode="0.00">
                  <c:v>51.83</c:v>
                </c:pt>
                <c:pt idx="312" formatCode="0.00">
                  <c:v>52</c:v>
                </c:pt>
                <c:pt idx="313" formatCode="0.00">
                  <c:v>52.17</c:v>
                </c:pt>
                <c:pt idx="314" formatCode="0.00">
                  <c:v>52.33</c:v>
                </c:pt>
                <c:pt idx="315" formatCode="0.00">
                  <c:v>52.5</c:v>
                </c:pt>
                <c:pt idx="316" formatCode="0.00">
                  <c:v>52.67</c:v>
                </c:pt>
                <c:pt idx="317" formatCode="0.00">
                  <c:v>52.83</c:v>
                </c:pt>
                <c:pt idx="318" formatCode="0.00">
                  <c:v>53</c:v>
                </c:pt>
                <c:pt idx="319" formatCode="0.00">
                  <c:v>53.17</c:v>
                </c:pt>
                <c:pt idx="320" formatCode="0.00">
                  <c:v>53.33</c:v>
                </c:pt>
                <c:pt idx="321" formatCode="0.00">
                  <c:v>53.5</c:v>
                </c:pt>
                <c:pt idx="322" formatCode="0.00">
                  <c:v>53.67</c:v>
                </c:pt>
                <c:pt idx="323" formatCode="0.00">
                  <c:v>53.83</c:v>
                </c:pt>
                <c:pt idx="324" formatCode="0.00">
                  <c:v>54</c:v>
                </c:pt>
                <c:pt idx="325" formatCode="0.00">
                  <c:v>54.17</c:v>
                </c:pt>
                <c:pt idx="326" formatCode="0.00">
                  <c:v>54.33</c:v>
                </c:pt>
                <c:pt idx="327" formatCode="0.00">
                  <c:v>54.5</c:v>
                </c:pt>
                <c:pt idx="328" formatCode="0.00">
                  <c:v>54.67</c:v>
                </c:pt>
                <c:pt idx="329" formatCode="0.00">
                  <c:v>54.83</c:v>
                </c:pt>
                <c:pt idx="330" formatCode="0.00">
                  <c:v>55</c:v>
                </c:pt>
                <c:pt idx="331" formatCode="0.00">
                  <c:v>55.17</c:v>
                </c:pt>
                <c:pt idx="332" formatCode="0.00">
                  <c:v>55.33</c:v>
                </c:pt>
                <c:pt idx="333" formatCode="0.00">
                  <c:v>55.5</c:v>
                </c:pt>
                <c:pt idx="334" formatCode="0.00">
                  <c:v>55.67</c:v>
                </c:pt>
                <c:pt idx="335" formatCode="0.00">
                  <c:v>55.83</c:v>
                </c:pt>
                <c:pt idx="336" formatCode="0.00">
                  <c:v>56</c:v>
                </c:pt>
                <c:pt idx="337" formatCode="0.00">
                  <c:v>56.17</c:v>
                </c:pt>
                <c:pt idx="338" formatCode="0.00">
                  <c:v>56.33</c:v>
                </c:pt>
                <c:pt idx="339" formatCode="0.00">
                  <c:v>56.5</c:v>
                </c:pt>
                <c:pt idx="340" formatCode="0.00">
                  <c:v>56.67</c:v>
                </c:pt>
                <c:pt idx="341" formatCode="0.00">
                  <c:v>56.83</c:v>
                </c:pt>
                <c:pt idx="342" formatCode="0.00">
                  <c:v>57</c:v>
                </c:pt>
                <c:pt idx="343" formatCode="0.00">
                  <c:v>57.17</c:v>
                </c:pt>
                <c:pt idx="344" formatCode="0.00">
                  <c:v>57.33</c:v>
                </c:pt>
                <c:pt idx="345" formatCode="0.00">
                  <c:v>57.5</c:v>
                </c:pt>
                <c:pt idx="346" formatCode="0.00">
                  <c:v>57.67</c:v>
                </c:pt>
                <c:pt idx="347" formatCode="0.00">
                  <c:v>57.83</c:v>
                </c:pt>
                <c:pt idx="348" formatCode="0.00">
                  <c:v>58</c:v>
                </c:pt>
                <c:pt idx="349" formatCode="0.00">
                  <c:v>58.17</c:v>
                </c:pt>
                <c:pt idx="350" formatCode="0.00">
                  <c:v>58.33</c:v>
                </c:pt>
                <c:pt idx="351" formatCode="0.00">
                  <c:v>58.5</c:v>
                </c:pt>
                <c:pt idx="352" formatCode="0.00">
                  <c:v>58.67</c:v>
                </c:pt>
                <c:pt idx="353" formatCode="0.00">
                  <c:v>58.83</c:v>
                </c:pt>
                <c:pt idx="354" formatCode="0.00">
                  <c:v>59</c:v>
                </c:pt>
                <c:pt idx="355" formatCode="0.00">
                  <c:v>59.17</c:v>
                </c:pt>
                <c:pt idx="356" formatCode="0.00">
                  <c:v>59.33</c:v>
                </c:pt>
                <c:pt idx="357" formatCode="0.00">
                  <c:v>59.5</c:v>
                </c:pt>
                <c:pt idx="358" formatCode="0.00">
                  <c:v>59.67</c:v>
                </c:pt>
                <c:pt idx="359" formatCode="0.00">
                  <c:v>59.83</c:v>
                </c:pt>
                <c:pt idx="360" formatCode="0.00">
                  <c:v>60</c:v>
                </c:pt>
                <c:pt idx="361" formatCode="0.00">
                  <c:v>60.17</c:v>
                </c:pt>
                <c:pt idx="362" formatCode="0.00">
                  <c:v>60.33</c:v>
                </c:pt>
                <c:pt idx="363" formatCode="0.00">
                  <c:v>60.5</c:v>
                </c:pt>
                <c:pt idx="364" formatCode="0.00">
                  <c:v>60.67</c:v>
                </c:pt>
                <c:pt idx="365" formatCode="0.00">
                  <c:v>60.83</c:v>
                </c:pt>
                <c:pt idx="366" formatCode="0.00">
                  <c:v>61</c:v>
                </c:pt>
                <c:pt idx="367" formatCode="0.00">
                  <c:v>61.17</c:v>
                </c:pt>
                <c:pt idx="368" formatCode="0.00">
                  <c:v>61.33</c:v>
                </c:pt>
                <c:pt idx="369" formatCode="0.00">
                  <c:v>61.5</c:v>
                </c:pt>
                <c:pt idx="370" formatCode="0.00">
                  <c:v>61.67</c:v>
                </c:pt>
                <c:pt idx="371" formatCode="0.00">
                  <c:v>61.83</c:v>
                </c:pt>
                <c:pt idx="372" formatCode="0.00">
                  <c:v>62</c:v>
                </c:pt>
                <c:pt idx="373" formatCode="0.00">
                  <c:v>62.17</c:v>
                </c:pt>
                <c:pt idx="374" formatCode="0.00">
                  <c:v>62.33</c:v>
                </c:pt>
                <c:pt idx="375" formatCode="0.00">
                  <c:v>62.5</c:v>
                </c:pt>
                <c:pt idx="376" formatCode="0.00">
                  <c:v>62.67</c:v>
                </c:pt>
                <c:pt idx="377" formatCode="0.00">
                  <c:v>62.83</c:v>
                </c:pt>
                <c:pt idx="378" formatCode="0.00">
                  <c:v>63</c:v>
                </c:pt>
                <c:pt idx="379" formatCode="0.00">
                  <c:v>63.17</c:v>
                </c:pt>
                <c:pt idx="380" formatCode="0.00">
                  <c:v>63.33</c:v>
                </c:pt>
                <c:pt idx="381" formatCode="0.00">
                  <c:v>63.5</c:v>
                </c:pt>
                <c:pt idx="382" formatCode="0.00">
                  <c:v>63.67</c:v>
                </c:pt>
                <c:pt idx="383" formatCode="0.00">
                  <c:v>63.83</c:v>
                </c:pt>
                <c:pt idx="384" formatCode="0.00">
                  <c:v>64</c:v>
                </c:pt>
                <c:pt idx="385" formatCode="0.00">
                  <c:v>64.17</c:v>
                </c:pt>
                <c:pt idx="386" formatCode="0.00">
                  <c:v>64.33</c:v>
                </c:pt>
                <c:pt idx="387" formatCode="0.00">
                  <c:v>64.5</c:v>
                </c:pt>
                <c:pt idx="388" formatCode="0.00">
                  <c:v>64.67</c:v>
                </c:pt>
                <c:pt idx="389" formatCode="0.00">
                  <c:v>64.83</c:v>
                </c:pt>
                <c:pt idx="390" formatCode="0.00">
                  <c:v>65</c:v>
                </c:pt>
                <c:pt idx="391" formatCode="0.00">
                  <c:v>65.17</c:v>
                </c:pt>
                <c:pt idx="392" formatCode="0.00">
                  <c:v>65.33</c:v>
                </c:pt>
                <c:pt idx="393" formatCode="0.00">
                  <c:v>65.5</c:v>
                </c:pt>
                <c:pt idx="394" formatCode="0.00">
                  <c:v>65.67</c:v>
                </c:pt>
                <c:pt idx="395" formatCode="0.00">
                  <c:v>65.83</c:v>
                </c:pt>
                <c:pt idx="396" formatCode="0.00">
                  <c:v>66</c:v>
                </c:pt>
                <c:pt idx="397" formatCode="0.00">
                  <c:v>66.17</c:v>
                </c:pt>
                <c:pt idx="398" formatCode="0.00">
                  <c:v>66.33</c:v>
                </c:pt>
                <c:pt idx="399" formatCode="0.00">
                  <c:v>66.5</c:v>
                </c:pt>
                <c:pt idx="400" formatCode="0.00">
                  <c:v>66.67</c:v>
                </c:pt>
                <c:pt idx="401" formatCode="0.00">
                  <c:v>66.83</c:v>
                </c:pt>
                <c:pt idx="402" formatCode="0.00">
                  <c:v>67</c:v>
                </c:pt>
                <c:pt idx="403" formatCode="0.00">
                  <c:v>67.17</c:v>
                </c:pt>
                <c:pt idx="404" formatCode="0.00">
                  <c:v>67.33</c:v>
                </c:pt>
                <c:pt idx="405" formatCode="0.00">
                  <c:v>67.5</c:v>
                </c:pt>
                <c:pt idx="406" formatCode="0.00">
                  <c:v>67.67</c:v>
                </c:pt>
                <c:pt idx="407" formatCode="0.00">
                  <c:v>67.83</c:v>
                </c:pt>
                <c:pt idx="408" formatCode="0.00">
                  <c:v>68</c:v>
                </c:pt>
                <c:pt idx="409" formatCode="0.00">
                  <c:v>68.17</c:v>
                </c:pt>
                <c:pt idx="410" formatCode="0.00">
                  <c:v>68.33</c:v>
                </c:pt>
                <c:pt idx="411" formatCode="0.00">
                  <c:v>68.5</c:v>
                </c:pt>
                <c:pt idx="412" formatCode="0.00">
                  <c:v>68.67</c:v>
                </c:pt>
                <c:pt idx="413" formatCode="0.00">
                  <c:v>68.83</c:v>
                </c:pt>
                <c:pt idx="414" formatCode="0.00">
                  <c:v>69</c:v>
                </c:pt>
                <c:pt idx="415" formatCode="0.00">
                  <c:v>69.17</c:v>
                </c:pt>
                <c:pt idx="416" formatCode="0.00">
                  <c:v>69.33</c:v>
                </c:pt>
                <c:pt idx="417" formatCode="0.00">
                  <c:v>69.5</c:v>
                </c:pt>
                <c:pt idx="418" formatCode="0.00">
                  <c:v>69.67</c:v>
                </c:pt>
                <c:pt idx="419" formatCode="0.00">
                  <c:v>69.83</c:v>
                </c:pt>
                <c:pt idx="420" formatCode="0.00">
                  <c:v>70</c:v>
                </c:pt>
                <c:pt idx="421" formatCode="0.00">
                  <c:v>70.17</c:v>
                </c:pt>
                <c:pt idx="422" formatCode="0.00">
                  <c:v>70.33</c:v>
                </c:pt>
                <c:pt idx="423" formatCode="0.00">
                  <c:v>70.5</c:v>
                </c:pt>
                <c:pt idx="424" formatCode="0.00">
                  <c:v>70.67</c:v>
                </c:pt>
                <c:pt idx="425" formatCode="0.00">
                  <c:v>70.83</c:v>
                </c:pt>
                <c:pt idx="426" formatCode="0.00">
                  <c:v>71</c:v>
                </c:pt>
                <c:pt idx="427" formatCode="0.00">
                  <c:v>71.17</c:v>
                </c:pt>
                <c:pt idx="428" formatCode="0.00">
                  <c:v>71.33</c:v>
                </c:pt>
                <c:pt idx="429" formatCode="0.00">
                  <c:v>71.5</c:v>
                </c:pt>
                <c:pt idx="430" formatCode="0.00">
                  <c:v>71.67</c:v>
                </c:pt>
                <c:pt idx="431" formatCode="0.00">
                  <c:v>71.83</c:v>
                </c:pt>
                <c:pt idx="432" formatCode="0.00">
                  <c:v>72</c:v>
                </c:pt>
                <c:pt idx="433" formatCode="0.00">
                  <c:v>72.17</c:v>
                </c:pt>
                <c:pt idx="434" formatCode="0.00">
                  <c:v>72.33</c:v>
                </c:pt>
                <c:pt idx="435" formatCode="0.00">
                  <c:v>72.5</c:v>
                </c:pt>
                <c:pt idx="436" formatCode="0.00">
                  <c:v>72.67</c:v>
                </c:pt>
                <c:pt idx="437" formatCode="0.00">
                  <c:v>72.83</c:v>
                </c:pt>
                <c:pt idx="438" formatCode="0.00">
                  <c:v>73</c:v>
                </c:pt>
                <c:pt idx="439" formatCode="0.00">
                  <c:v>73.17</c:v>
                </c:pt>
                <c:pt idx="440" formatCode="0.00">
                  <c:v>73.33</c:v>
                </c:pt>
                <c:pt idx="441" formatCode="0.00">
                  <c:v>73.5</c:v>
                </c:pt>
                <c:pt idx="442" formatCode="0.00">
                  <c:v>73.67</c:v>
                </c:pt>
                <c:pt idx="443" formatCode="0.00">
                  <c:v>73.83</c:v>
                </c:pt>
                <c:pt idx="444" formatCode="0.00">
                  <c:v>74</c:v>
                </c:pt>
                <c:pt idx="445" formatCode="0.00">
                  <c:v>74.17</c:v>
                </c:pt>
                <c:pt idx="446" formatCode="0.00">
                  <c:v>74.33</c:v>
                </c:pt>
                <c:pt idx="447" formatCode="0.00">
                  <c:v>74.5</c:v>
                </c:pt>
                <c:pt idx="448" formatCode="0.00">
                  <c:v>74.67</c:v>
                </c:pt>
                <c:pt idx="449" formatCode="0.00">
                  <c:v>74.83</c:v>
                </c:pt>
                <c:pt idx="450" formatCode="0.00">
                  <c:v>75</c:v>
                </c:pt>
                <c:pt idx="451" formatCode="0.00">
                  <c:v>75.17</c:v>
                </c:pt>
                <c:pt idx="452" formatCode="0.00">
                  <c:v>75.33</c:v>
                </c:pt>
                <c:pt idx="453" formatCode="0.00">
                  <c:v>75.5</c:v>
                </c:pt>
                <c:pt idx="454" formatCode="0.00">
                  <c:v>75.67</c:v>
                </c:pt>
                <c:pt idx="455" formatCode="0.00">
                  <c:v>75.83</c:v>
                </c:pt>
                <c:pt idx="456" formatCode="0.00">
                  <c:v>76</c:v>
                </c:pt>
                <c:pt idx="457" formatCode="0.00">
                  <c:v>76.17</c:v>
                </c:pt>
                <c:pt idx="458" formatCode="0.00">
                  <c:v>76.33</c:v>
                </c:pt>
                <c:pt idx="459" formatCode="0.00">
                  <c:v>76.5</c:v>
                </c:pt>
                <c:pt idx="460" formatCode="0.00">
                  <c:v>76.67</c:v>
                </c:pt>
                <c:pt idx="461" formatCode="0.00">
                  <c:v>76.83</c:v>
                </c:pt>
                <c:pt idx="462" formatCode="0.00">
                  <c:v>77</c:v>
                </c:pt>
                <c:pt idx="463" formatCode="0.00">
                  <c:v>77.17</c:v>
                </c:pt>
                <c:pt idx="464" formatCode="0.00">
                  <c:v>77.33</c:v>
                </c:pt>
                <c:pt idx="465" formatCode="0.00">
                  <c:v>77.5</c:v>
                </c:pt>
                <c:pt idx="466" formatCode="0.00">
                  <c:v>77.67</c:v>
                </c:pt>
                <c:pt idx="467" formatCode="0.00">
                  <c:v>77.83</c:v>
                </c:pt>
                <c:pt idx="468" formatCode="0.00">
                  <c:v>78</c:v>
                </c:pt>
                <c:pt idx="469" formatCode="0.00">
                  <c:v>78.17</c:v>
                </c:pt>
                <c:pt idx="470" formatCode="0.00">
                  <c:v>78.33</c:v>
                </c:pt>
                <c:pt idx="471" formatCode="0.00">
                  <c:v>78.5</c:v>
                </c:pt>
                <c:pt idx="472" formatCode="0.00">
                  <c:v>78.67</c:v>
                </c:pt>
                <c:pt idx="473" formatCode="0.00">
                  <c:v>78.83</c:v>
                </c:pt>
                <c:pt idx="474" formatCode="0.00">
                  <c:v>79</c:v>
                </c:pt>
                <c:pt idx="475" formatCode="0.00">
                  <c:v>79.17</c:v>
                </c:pt>
                <c:pt idx="476" formatCode="0.00">
                  <c:v>79.33</c:v>
                </c:pt>
                <c:pt idx="477" formatCode="0.00">
                  <c:v>79.5</c:v>
                </c:pt>
                <c:pt idx="478" formatCode="0.00">
                  <c:v>79.67</c:v>
                </c:pt>
                <c:pt idx="479" formatCode="0.00">
                  <c:v>79.83</c:v>
                </c:pt>
                <c:pt idx="480" formatCode="0.00">
                  <c:v>80</c:v>
                </c:pt>
                <c:pt idx="481" formatCode="0.00">
                  <c:v>80.17</c:v>
                </c:pt>
                <c:pt idx="482" formatCode="0.00">
                  <c:v>80.33</c:v>
                </c:pt>
                <c:pt idx="483" formatCode="0.00">
                  <c:v>80.5</c:v>
                </c:pt>
                <c:pt idx="484" formatCode="0.00">
                  <c:v>80.67</c:v>
                </c:pt>
                <c:pt idx="485" formatCode="0.00">
                  <c:v>80.83</c:v>
                </c:pt>
                <c:pt idx="486" formatCode="0.00">
                  <c:v>81</c:v>
                </c:pt>
                <c:pt idx="487" formatCode="0.00">
                  <c:v>81.17</c:v>
                </c:pt>
                <c:pt idx="488" formatCode="0.00">
                  <c:v>81.33</c:v>
                </c:pt>
                <c:pt idx="489" formatCode="0.00">
                  <c:v>81.5</c:v>
                </c:pt>
                <c:pt idx="490" formatCode="0.00">
                  <c:v>81.67</c:v>
                </c:pt>
                <c:pt idx="491" formatCode="0.00">
                  <c:v>81.83</c:v>
                </c:pt>
                <c:pt idx="492" formatCode="0.00">
                  <c:v>82</c:v>
                </c:pt>
                <c:pt idx="493" formatCode="0.00">
                  <c:v>82.17</c:v>
                </c:pt>
                <c:pt idx="494" formatCode="0.00">
                  <c:v>82.33</c:v>
                </c:pt>
                <c:pt idx="495" formatCode="0.00">
                  <c:v>82.5</c:v>
                </c:pt>
                <c:pt idx="496" formatCode="0.00">
                  <c:v>82.67</c:v>
                </c:pt>
                <c:pt idx="497" formatCode="0.00">
                  <c:v>82.83</c:v>
                </c:pt>
                <c:pt idx="498" formatCode="0.00">
                  <c:v>83</c:v>
                </c:pt>
                <c:pt idx="499" formatCode="0.00">
                  <c:v>83.17</c:v>
                </c:pt>
                <c:pt idx="500" formatCode="0.00">
                  <c:v>83.33</c:v>
                </c:pt>
                <c:pt idx="501" formatCode="0.00">
                  <c:v>83.5</c:v>
                </c:pt>
                <c:pt idx="502" formatCode="0.00">
                  <c:v>83.67</c:v>
                </c:pt>
                <c:pt idx="503" formatCode="0.00">
                  <c:v>83.83</c:v>
                </c:pt>
                <c:pt idx="504" formatCode="0.00">
                  <c:v>84</c:v>
                </c:pt>
                <c:pt idx="505" formatCode="0.00">
                  <c:v>84.17</c:v>
                </c:pt>
                <c:pt idx="506" formatCode="0.00">
                  <c:v>84.33</c:v>
                </c:pt>
                <c:pt idx="507" formatCode="0.00">
                  <c:v>84.5</c:v>
                </c:pt>
                <c:pt idx="508" formatCode="0.00">
                  <c:v>84.67</c:v>
                </c:pt>
                <c:pt idx="509" formatCode="0.00">
                  <c:v>84.83</c:v>
                </c:pt>
                <c:pt idx="510" formatCode="0.00">
                  <c:v>85</c:v>
                </c:pt>
                <c:pt idx="511" formatCode="0.00">
                  <c:v>85.17</c:v>
                </c:pt>
                <c:pt idx="512" formatCode="0.00">
                  <c:v>85.33</c:v>
                </c:pt>
                <c:pt idx="513" formatCode="0.00">
                  <c:v>85.5</c:v>
                </c:pt>
                <c:pt idx="514" formatCode="0.00">
                  <c:v>85.67</c:v>
                </c:pt>
                <c:pt idx="515" formatCode="0.00">
                  <c:v>85.83</c:v>
                </c:pt>
                <c:pt idx="516" formatCode="0.00">
                  <c:v>86</c:v>
                </c:pt>
                <c:pt idx="517" formatCode="0.00">
                  <c:v>86.17</c:v>
                </c:pt>
                <c:pt idx="518" formatCode="0.00">
                  <c:v>86.33</c:v>
                </c:pt>
                <c:pt idx="519" formatCode="0.00">
                  <c:v>86.5</c:v>
                </c:pt>
                <c:pt idx="520" formatCode="0.00">
                  <c:v>86.67</c:v>
                </c:pt>
                <c:pt idx="521" formatCode="0.00">
                  <c:v>86.83</c:v>
                </c:pt>
                <c:pt idx="522" formatCode="0.00">
                  <c:v>87</c:v>
                </c:pt>
                <c:pt idx="523" formatCode="0.00">
                  <c:v>87.17</c:v>
                </c:pt>
                <c:pt idx="524" formatCode="0.00">
                  <c:v>87.33</c:v>
                </c:pt>
                <c:pt idx="525" formatCode="0.00">
                  <c:v>87.5</c:v>
                </c:pt>
                <c:pt idx="526" formatCode="0.00">
                  <c:v>87.67</c:v>
                </c:pt>
                <c:pt idx="527" formatCode="0.00">
                  <c:v>87.83</c:v>
                </c:pt>
                <c:pt idx="528" formatCode="0.00">
                  <c:v>88</c:v>
                </c:pt>
                <c:pt idx="529" formatCode="0.00">
                  <c:v>88.17</c:v>
                </c:pt>
                <c:pt idx="530" formatCode="0.00">
                  <c:v>88.33</c:v>
                </c:pt>
                <c:pt idx="531" formatCode="0.00">
                  <c:v>88.5</c:v>
                </c:pt>
                <c:pt idx="532" formatCode="0.00">
                  <c:v>88.67</c:v>
                </c:pt>
                <c:pt idx="533" formatCode="0.00">
                  <c:v>88.83</c:v>
                </c:pt>
                <c:pt idx="534" formatCode="0.00">
                  <c:v>89</c:v>
                </c:pt>
                <c:pt idx="535" formatCode="0.00">
                  <c:v>89.17</c:v>
                </c:pt>
                <c:pt idx="536" formatCode="0.00">
                  <c:v>89.33</c:v>
                </c:pt>
                <c:pt idx="537" formatCode="0.00">
                  <c:v>89.5</c:v>
                </c:pt>
                <c:pt idx="538" formatCode="0.00">
                  <c:v>89.67</c:v>
                </c:pt>
                <c:pt idx="539" formatCode="0.00">
                  <c:v>89.83</c:v>
                </c:pt>
                <c:pt idx="540" formatCode="0.00">
                  <c:v>90</c:v>
                </c:pt>
                <c:pt idx="541" formatCode="0.00">
                  <c:v>90.17</c:v>
                </c:pt>
                <c:pt idx="542" formatCode="0.00">
                  <c:v>90.33</c:v>
                </c:pt>
                <c:pt idx="543" formatCode="0.00">
                  <c:v>90.5</c:v>
                </c:pt>
                <c:pt idx="544" formatCode="0.00">
                  <c:v>90.67</c:v>
                </c:pt>
                <c:pt idx="545" formatCode="0.00">
                  <c:v>90.83</c:v>
                </c:pt>
                <c:pt idx="546" formatCode="0.00">
                  <c:v>91</c:v>
                </c:pt>
                <c:pt idx="547" formatCode="0.00">
                  <c:v>91.17</c:v>
                </c:pt>
                <c:pt idx="548" formatCode="0.00">
                  <c:v>91.33</c:v>
                </c:pt>
                <c:pt idx="549" formatCode="0.00">
                  <c:v>91.5</c:v>
                </c:pt>
                <c:pt idx="550" formatCode="0.00">
                  <c:v>91.67</c:v>
                </c:pt>
                <c:pt idx="551" formatCode="0.00">
                  <c:v>91.83</c:v>
                </c:pt>
                <c:pt idx="552" formatCode="0.00">
                  <c:v>92</c:v>
                </c:pt>
                <c:pt idx="553" formatCode="0.00">
                  <c:v>92.17</c:v>
                </c:pt>
                <c:pt idx="554" formatCode="0.00">
                  <c:v>92.33</c:v>
                </c:pt>
                <c:pt idx="555" formatCode="0.00">
                  <c:v>92.5</c:v>
                </c:pt>
                <c:pt idx="556" formatCode="0.00">
                  <c:v>92.67</c:v>
                </c:pt>
                <c:pt idx="557" formatCode="0.00">
                  <c:v>92.83</c:v>
                </c:pt>
                <c:pt idx="558" formatCode="0.00">
                  <c:v>93</c:v>
                </c:pt>
                <c:pt idx="559" formatCode="0.00">
                  <c:v>93.17</c:v>
                </c:pt>
                <c:pt idx="560" formatCode="0.00">
                  <c:v>93.33</c:v>
                </c:pt>
                <c:pt idx="561" formatCode="0.00">
                  <c:v>93.5</c:v>
                </c:pt>
                <c:pt idx="562" formatCode="0.00">
                  <c:v>93.67</c:v>
                </c:pt>
                <c:pt idx="563" formatCode="0.00">
                  <c:v>93.83</c:v>
                </c:pt>
                <c:pt idx="564" formatCode="0.00">
                  <c:v>94</c:v>
                </c:pt>
                <c:pt idx="565" formatCode="0.00">
                  <c:v>94.17</c:v>
                </c:pt>
                <c:pt idx="566" formatCode="0.00">
                  <c:v>94.33</c:v>
                </c:pt>
                <c:pt idx="567" formatCode="0.00">
                  <c:v>94.5</c:v>
                </c:pt>
                <c:pt idx="568" formatCode="0.00">
                  <c:v>94.67</c:v>
                </c:pt>
                <c:pt idx="569" formatCode="0.00">
                  <c:v>94.83</c:v>
                </c:pt>
                <c:pt idx="570" formatCode="0.00">
                  <c:v>95</c:v>
                </c:pt>
                <c:pt idx="571" formatCode="0.00">
                  <c:v>95.17</c:v>
                </c:pt>
                <c:pt idx="572" formatCode="0.00">
                  <c:v>95.33</c:v>
                </c:pt>
                <c:pt idx="573" formatCode="0.00">
                  <c:v>95.5</c:v>
                </c:pt>
                <c:pt idx="574" formatCode="0.00">
                  <c:v>95.67</c:v>
                </c:pt>
                <c:pt idx="575" formatCode="0.00">
                  <c:v>95.83</c:v>
                </c:pt>
                <c:pt idx="576" formatCode="0.00">
                  <c:v>96</c:v>
                </c:pt>
                <c:pt idx="577" formatCode="0.00">
                  <c:v>96.17</c:v>
                </c:pt>
                <c:pt idx="578" formatCode="0.00">
                  <c:v>96.33</c:v>
                </c:pt>
                <c:pt idx="579" formatCode="0.00">
                  <c:v>96.5</c:v>
                </c:pt>
                <c:pt idx="580" formatCode="0.00">
                  <c:v>96.67</c:v>
                </c:pt>
                <c:pt idx="581" formatCode="0.00">
                  <c:v>96.83</c:v>
                </c:pt>
                <c:pt idx="582" formatCode="0.00">
                  <c:v>97</c:v>
                </c:pt>
                <c:pt idx="583" formatCode="0.00">
                  <c:v>97.17</c:v>
                </c:pt>
                <c:pt idx="584" formatCode="0.00">
                  <c:v>97.33</c:v>
                </c:pt>
                <c:pt idx="585" formatCode="0.00">
                  <c:v>97.5</c:v>
                </c:pt>
                <c:pt idx="586" formatCode="0.00">
                  <c:v>97.67</c:v>
                </c:pt>
                <c:pt idx="587" formatCode="0.00">
                  <c:v>97.83</c:v>
                </c:pt>
                <c:pt idx="588" formatCode="0.00">
                  <c:v>98</c:v>
                </c:pt>
                <c:pt idx="589">
                  <c:v>98.17</c:v>
                </c:pt>
                <c:pt idx="590">
                  <c:v>98.33</c:v>
                </c:pt>
                <c:pt idx="591">
                  <c:v>98.5</c:v>
                </c:pt>
                <c:pt idx="592">
                  <c:v>98.67</c:v>
                </c:pt>
                <c:pt idx="593">
                  <c:v>98.83</c:v>
                </c:pt>
                <c:pt idx="594">
                  <c:v>99</c:v>
                </c:pt>
                <c:pt idx="595">
                  <c:v>99.17</c:v>
                </c:pt>
                <c:pt idx="596">
                  <c:v>99.33</c:v>
                </c:pt>
                <c:pt idx="597">
                  <c:v>99.5</c:v>
                </c:pt>
                <c:pt idx="598">
                  <c:v>99.67</c:v>
                </c:pt>
                <c:pt idx="599">
                  <c:v>99.83</c:v>
                </c:pt>
                <c:pt idx="600">
                  <c:v>100</c:v>
                </c:pt>
                <c:pt idx="601">
                  <c:v>100.17</c:v>
                </c:pt>
                <c:pt idx="602">
                  <c:v>100.33</c:v>
                </c:pt>
                <c:pt idx="603">
                  <c:v>100.5</c:v>
                </c:pt>
                <c:pt idx="604">
                  <c:v>100.67</c:v>
                </c:pt>
                <c:pt idx="605">
                  <c:v>100.83</c:v>
                </c:pt>
                <c:pt idx="606">
                  <c:v>101</c:v>
                </c:pt>
                <c:pt idx="607">
                  <c:v>101.17</c:v>
                </c:pt>
                <c:pt idx="608">
                  <c:v>101.33</c:v>
                </c:pt>
                <c:pt idx="609">
                  <c:v>101.5</c:v>
                </c:pt>
                <c:pt idx="610">
                  <c:v>101.67</c:v>
                </c:pt>
                <c:pt idx="611">
                  <c:v>101.83</c:v>
                </c:pt>
                <c:pt idx="612">
                  <c:v>102</c:v>
                </c:pt>
                <c:pt idx="613">
                  <c:v>102.17</c:v>
                </c:pt>
                <c:pt idx="614">
                  <c:v>102.33</c:v>
                </c:pt>
                <c:pt idx="615">
                  <c:v>102.5</c:v>
                </c:pt>
                <c:pt idx="616">
                  <c:v>102.67</c:v>
                </c:pt>
                <c:pt idx="617">
                  <c:v>102.83</c:v>
                </c:pt>
                <c:pt idx="618">
                  <c:v>103</c:v>
                </c:pt>
                <c:pt idx="619">
                  <c:v>103.17</c:v>
                </c:pt>
                <c:pt idx="620">
                  <c:v>103.33</c:v>
                </c:pt>
                <c:pt idx="621">
                  <c:v>103.5</c:v>
                </c:pt>
                <c:pt idx="622">
                  <c:v>103.67</c:v>
                </c:pt>
                <c:pt idx="623">
                  <c:v>103.83</c:v>
                </c:pt>
                <c:pt idx="624">
                  <c:v>104</c:v>
                </c:pt>
                <c:pt idx="625">
                  <c:v>104.17</c:v>
                </c:pt>
                <c:pt idx="626">
                  <c:v>104.33</c:v>
                </c:pt>
                <c:pt idx="627">
                  <c:v>104.5</c:v>
                </c:pt>
                <c:pt idx="628">
                  <c:v>104.67</c:v>
                </c:pt>
                <c:pt idx="629">
                  <c:v>104.83</c:v>
                </c:pt>
                <c:pt idx="630">
                  <c:v>105</c:v>
                </c:pt>
                <c:pt idx="631">
                  <c:v>105.17</c:v>
                </c:pt>
                <c:pt idx="632">
                  <c:v>105.33</c:v>
                </c:pt>
                <c:pt idx="633">
                  <c:v>105.5</c:v>
                </c:pt>
                <c:pt idx="634">
                  <c:v>105.67</c:v>
                </c:pt>
                <c:pt idx="635">
                  <c:v>105.83</c:v>
                </c:pt>
                <c:pt idx="636">
                  <c:v>106</c:v>
                </c:pt>
                <c:pt idx="637">
                  <c:v>106.17</c:v>
                </c:pt>
                <c:pt idx="638">
                  <c:v>106.33</c:v>
                </c:pt>
                <c:pt idx="639">
                  <c:v>106.5</c:v>
                </c:pt>
                <c:pt idx="640">
                  <c:v>106.67</c:v>
                </c:pt>
                <c:pt idx="641">
                  <c:v>106.83</c:v>
                </c:pt>
                <c:pt idx="642">
                  <c:v>107</c:v>
                </c:pt>
                <c:pt idx="643">
                  <c:v>107.17</c:v>
                </c:pt>
                <c:pt idx="644">
                  <c:v>107.33</c:v>
                </c:pt>
                <c:pt idx="645">
                  <c:v>107.5</c:v>
                </c:pt>
                <c:pt idx="646">
                  <c:v>107.67</c:v>
                </c:pt>
                <c:pt idx="647">
                  <c:v>107.83</c:v>
                </c:pt>
                <c:pt idx="648">
                  <c:v>108</c:v>
                </c:pt>
                <c:pt idx="649">
                  <c:v>108.17</c:v>
                </c:pt>
                <c:pt idx="650">
                  <c:v>108.33</c:v>
                </c:pt>
                <c:pt idx="651">
                  <c:v>108.5</c:v>
                </c:pt>
                <c:pt idx="652">
                  <c:v>108.67</c:v>
                </c:pt>
                <c:pt idx="653">
                  <c:v>108.83</c:v>
                </c:pt>
                <c:pt idx="654">
                  <c:v>109</c:v>
                </c:pt>
                <c:pt idx="655">
                  <c:v>109.17</c:v>
                </c:pt>
                <c:pt idx="656">
                  <c:v>109.33</c:v>
                </c:pt>
                <c:pt idx="657">
                  <c:v>109.5</c:v>
                </c:pt>
                <c:pt idx="658">
                  <c:v>109.67</c:v>
                </c:pt>
                <c:pt idx="659">
                  <c:v>109.83</c:v>
                </c:pt>
                <c:pt idx="660">
                  <c:v>110</c:v>
                </c:pt>
                <c:pt idx="661">
                  <c:v>110.17</c:v>
                </c:pt>
                <c:pt idx="662">
                  <c:v>110.33</c:v>
                </c:pt>
                <c:pt idx="663">
                  <c:v>110.5</c:v>
                </c:pt>
                <c:pt idx="664">
                  <c:v>110.67</c:v>
                </c:pt>
                <c:pt idx="665">
                  <c:v>110.83</c:v>
                </c:pt>
                <c:pt idx="666">
                  <c:v>111</c:v>
                </c:pt>
                <c:pt idx="667">
                  <c:v>111.17</c:v>
                </c:pt>
                <c:pt idx="668">
                  <c:v>111.33</c:v>
                </c:pt>
                <c:pt idx="669">
                  <c:v>111.5</c:v>
                </c:pt>
                <c:pt idx="670">
                  <c:v>111.67</c:v>
                </c:pt>
                <c:pt idx="671">
                  <c:v>111.83</c:v>
                </c:pt>
                <c:pt idx="672">
                  <c:v>112</c:v>
                </c:pt>
                <c:pt idx="673">
                  <c:v>112.17</c:v>
                </c:pt>
                <c:pt idx="674">
                  <c:v>112.33</c:v>
                </c:pt>
                <c:pt idx="675">
                  <c:v>112.5</c:v>
                </c:pt>
                <c:pt idx="676">
                  <c:v>112.67</c:v>
                </c:pt>
                <c:pt idx="677">
                  <c:v>112.83</c:v>
                </c:pt>
                <c:pt idx="678">
                  <c:v>113</c:v>
                </c:pt>
                <c:pt idx="679">
                  <c:v>113.17</c:v>
                </c:pt>
                <c:pt idx="680">
                  <c:v>113.33</c:v>
                </c:pt>
                <c:pt idx="681">
                  <c:v>113.5</c:v>
                </c:pt>
                <c:pt idx="682">
                  <c:v>113.67</c:v>
                </c:pt>
                <c:pt idx="683">
                  <c:v>113.83</c:v>
                </c:pt>
                <c:pt idx="684">
                  <c:v>114</c:v>
                </c:pt>
                <c:pt idx="685">
                  <c:v>114.17</c:v>
                </c:pt>
                <c:pt idx="686">
                  <c:v>114.33</c:v>
                </c:pt>
                <c:pt idx="687">
                  <c:v>114.5</c:v>
                </c:pt>
                <c:pt idx="688">
                  <c:v>114.67</c:v>
                </c:pt>
                <c:pt idx="689">
                  <c:v>114.83</c:v>
                </c:pt>
                <c:pt idx="690">
                  <c:v>115</c:v>
                </c:pt>
                <c:pt idx="691">
                  <c:v>115.17</c:v>
                </c:pt>
                <c:pt idx="692">
                  <c:v>115.33</c:v>
                </c:pt>
                <c:pt idx="693">
                  <c:v>115.5</c:v>
                </c:pt>
                <c:pt idx="694">
                  <c:v>115.67</c:v>
                </c:pt>
                <c:pt idx="695">
                  <c:v>115.83</c:v>
                </c:pt>
                <c:pt idx="696">
                  <c:v>116</c:v>
                </c:pt>
                <c:pt idx="697">
                  <c:v>116.17</c:v>
                </c:pt>
                <c:pt idx="698">
                  <c:v>116.33</c:v>
                </c:pt>
                <c:pt idx="699">
                  <c:v>116.5</c:v>
                </c:pt>
                <c:pt idx="700">
                  <c:v>116.67</c:v>
                </c:pt>
                <c:pt idx="701">
                  <c:v>116.83</c:v>
                </c:pt>
                <c:pt idx="702">
                  <c:v>117</c:v>
                </c:pt>
                <c:pt idx="703">
                  <c:v>117.17</c:v>
                </c:pt>
                <c:pt idx="704">
                  <c:v>117.33</c:v>
                </c:pt>
                <c:pt idx="705">
                  <c:v>117.5</c:v>
                </c:pt>
                <c:pt idx="706">
                  <c:v>117.67</c:v>
                </c:pt>
                <c:pt idx="707">
                  <c:v>117.83</c:v>
                </c:pt>
                <c:pt idx="708">
                  <c:v>118</c:v>
                </c:pt>
                <c:pt idx="709">
                  <c:v>118.17</c:v>
                </c:pt>
                <c:pt idx="710">
                  <c:v>118.33</c:v>
                </c:pt>
                <c:pt idx="711">
                  <c:v>118.5</c:v>
                </c:pt>
                <c:pt idx="712">
                  <c:v>118.67</c:v>
                </c:pt>
                <c:pt idx="713">
                  <c:v>118.83</c:v>
                </c:pt>
                <c:pt idx="714">
                  <c:v>119</c:v>
                </c:pt>
                <c:pt idx="715">
                  <c:v>119.17</c:v>
                </c:pt>
                <c:pt idx="716">
                  <c:v>119.33</c:v>
                </c:pt>
                <c:pt idx="717">
                  <c:v>119.5</c:v>
                </c:pt>
                <c:pt idx="718">
                  <c:v>119.67</c:v>
                </c:pt>
                <c:pt idx="719">
                  <c:v>119.83</c:v>
                </c:pt>
                <c:pt idx="720">
                  <c:v>120</c:v>
                </c:pt>
                <c:pt idx="721">
                  <c:v>120.17</c:v>
                </c:pt>
                <c:pt idx="722">
                  <c:v>120.33</c:v>
                </c:pt>
                <c:pt idx="723">
                  <c:v>120.5</c:v>
                </c:pt>
                <c:pt idx="724">
                  <c:v>120.67</c:v>
                </c:pt>
                <c:pt idx="725">
                  <c:v>120.83</c:v>
                </c:pt>
                <c:pt idx="726">
                  <c:v>121</c:v>
                </c:pt>
                <c:pt idx="727">
                  <c:v>121.17</c:v>
                </c:pt>
                <c:pt idx="728">
                  <c:v>121.33</c:v>
                </c:pt>
                <c:pt idx="729">
                  <c:v>121.5</c:v>
                </c:pt>
                <c:pt idx="730">
                  <c:v>121.67</c:v>
                </c:pt>
                <c:pt idx="731">
                  <c:v>121.83</c:v>
                </c:pt>
                <c:pt idx="732">
                  <c:v>122</c:v>
                </c:pt>
                <c:pt idx="733">
                  <c:v>122.17</c:v>
                </c:pt>
                <c:pt idx="734">
                  <c:v>122.33</c:v>
                </c:pt>
                <c:pt idx="735">
                  <c:v>122.5</c:v>
                </c:pt>
                <c:pt idx="736">
                  <c:v>122.67</c:v>
                </c:pt>
                <c:pt idx="737">
                  <c:v>122.83</c:v>
                </c:pt>
                <c:pt idx="738">
                  <c:v>123</c:v>
                </c:pt>
                <c:pt idx="739">
                  <c:v>123.17</c:v>
                </c:pt>
                <c:pt idx="740">
                  <c:v>123.33</c:v>
                </c:pt>
                <c:pt idx="741">
                  <c:v>123.5</c:v>
                </c:pt>
                <c:pt idx="742">
                  <c:v>123.67</c:v>
                </c:pt>
                <c:pt idx="743">
                  <c:v>123.83</c:v>
                </c:pt>
                <c:pt idx="744">
                  <c:v>124</c:v>
                </c:pt>
                <c:pt idx="745">
                  <c:v>124.17</c:v>
                </c:pt>
                <c:pt idx="746">
                  <c:v>124.33</c:v>
                </c:pt>
                <c:pt idx="747">
                  <c:v>124.5</c:v>
                </c:pt>
                <c:pt idx="748">
                  <c:v>124.67</c:v>
                </c:pt>
                <c:pt idx="749">
                  <c:v>124.83</c:v>
                </c:pt>
                <c:pt idx="750">
                  <c:v>125</c:v>
                </c:pt>
                <c:pt idx="751">
                  <c:v>125.17</c:v>
                </c:pt>
                <c:pt idx="752">
                  <c:v>125.33</c:v>
                </c:pt>
                <c:pt idx="753">
                  <c:v>125.5</c:v>
                </c:pt>
                <c:pt idx="754">
                  <c:v>125.67</c:v>
                </c:pt>
                <c:pt idx="755">
                  <c:v>125.83</c:v>
                </c:pt>
                <c:pt idx="756">
                  <c:v>126</c:v>
                </c:pt>
                <c:pt idx="757">
                  <c:v>126.17</c:v>
                </c:pt>
                <c:pt idx="758">
                  <c:v>126.33</c:v>
                </c:pt>
                <c:pt idx="759">
                  <c:v>126.5</c:v>
                </c:pt>
                <c:pt idx="760">
                  <c:v>126.67</c:v>
                </c:pt>
                <c:pt idx="761">
                  <c:v>126.83</c:v>
                </c:pt>
                <c:pt idx="762">
                  <c:v>127</c:v>
                </c:pt>
                <c:pt idx="763">
                  <c:v>127.17</c:v>
                </c:pt>
                <c:pt idx="764">
                  <c:v>127.33</c:v>
                </c:pt>
                <c:pt idx="765">
                  <c:v>127.5</c:v>
                </c:pt>
                <c:pt idx="766">
                  <c:v>127.67</c:v>
                </c:pt>
                <c:pt idx="767">
                  <c:v>127.83</c:v>
                </c:pt>
                <c:pt idx="768">
                  <c:v>128</c:v>
                </c:pt>
                <c:pt idx="769">
                  <c:v>128.16999999999999</c:v>
                </c:pt>
                <c:pt idx="770">
                  <c:v>128.33000000000001</c:v>
                </c:pt>
                <c:pt idx="771">
                  <c:v>128.5</c:v>
                </c:pt>
                <c:pt idx="772">
                  <c:v>128.66999999999999</c:v>
                </c:pt>
                <c:pt idx="773">
                  <c:v>128.83000000000001</c:v>
                </c:pt>
                <c:pt idx="774">
                  <c:v>129</c:v>
                </c:pt>
                <c:pt idx="775">
                  <c:v>129.16999999999999</c:v>
                </c:pt>
                <c:pt idx="776">
                  <c:v>129.33000000000001</c:v>
                </c:pt>
                <c:pt idx="777">
                  <c:v>129.5</c:v>
                </c:pt>
                <c:pt idx="778">
                  <c:v>129.66999999999999</c:v>
                </c:pt>
                <c:pt idx="779">
                  <c:v>129.83000000000001</c:v>
                </c:pt>
                <c:pt idx="780">
                  <c:v>130</c:v>
                </c:pt>
                <c:pt idx="781">
                  <c:v>130.16999999999999</c:v>
                </c:pt>
                <c:pt idx="782">
                  <c:v>130.33000000000001</c:v>
                </c:pt>
                <c:pt idx="783">
                  <c:v>130.5</c:v>
                </c:pt>
                <c:pt idx="784">
                  <c:v>130.66999999999999</c:v>
                </c:pt>
                <c:pt idx="785">
                  <c:v>130.83000000000001</c:v>
                </c:pt>
                <c:pt idx="786">
                  <c:v>131</c:v>
                </c:pt>
                <c:pt idx="787">
                  <c:v>131.16999999999999</c:v>
                </c:pt>
                <c:pt idx="788">
                  <c:v>131.33000000000001</c:v>
                </c:pt>
                <c:pt idx="789">
                  <c:v>131.5</c:v>
                </c:pt>
                <c:pt idx="790">
                  <c:v>131.66999999999999</c:v>
                </c:pt>
                <c:pt idx="791">
                  <c:v>131.83000000000001</c:v>
                </c:pt>
                <c:pt idx="792">
                  <c:v>132</c:v>
                </c:pt>
                <c:pt idx="793">
                  <c:v>132.16999999999999</c:v>
                </c:pt>
                <c:pt idx="794">
                  <c:v>132.33000000000001</c:v>
                </c:pt>
                <c:pt idx="795">
                  <c:v>132.5</c:v>
                </c:pt>
                <c:pt idx="796">
                  <c:v>132.66999999999999</c:v>
                </c:pt>
                <c:pt idx="797">
                  <c:v>132.83000000000001</c:v>
                </c:pt>
                <c:pt idx="798">
                  <c:v>133</c:v>
                </c:pt>
                <c:pt idx="799">
                  <c:v>133.16999999999999</c:v>
                </c:pt>
                <c:pt idx="800">
                  <c:v>133.33000000000001</c:v>
                </c:pt>
                <c:pt idx="801">
                  <c:v>133.5</c:v>
                </c:pt>
                <c:pt idx="802">
                  <c:v>133.66999999999999</c:v>
                </c:pt>
                <c:pt idx="803">
                  <c:v>133.83000000000001</c:v>
                </c:pt>
                <c:pt idx="804">
                  <c:v>134</c:v>
                </c:pt>
                <c:pt idx="805">
                  <c:v>134.16999999999999</c:v>
                </c:pt>
                <c:pt idx="806">
                  <c:v>134.33000000000001</c:v>
                </c:pt>
                <c:pt idx="807">
                  <c:v>134.5</c:v>
                </c:pt>
                <c:pt idx="808">
                  <c:v>134.66999999999999</c:v>
                </c:pt>
                <c:pt idx="809">
                  <c:v>134.83000000000001</c:v>
                </c:pt>
                <c:pt idx="810">
                  <c:v>135</c:v>
                </c:pt>
                <c:pt idx="811">
                  <c:v>135.16999999999999</c:v>
                </c:pt>
                <c:pt idx="812">
                  <c:v>135.33000000000001</c:v>
                </c:pt>
                <c:pt idx="813">
                  <c:v>135.5</c:v>
                </c:pt>
                <c:pt idx="814">
                  <c:v>135.66999999999999</c:v>
                </c:pt>
                <c:pt idx="815">
                  <c:v>135.83000000000001</c:v>
                </c:pt>
                <c:pt idx="816">
                  <c:v>136</c:v>
                </c:pt>
                <c:pt idx="817">
                  <c:v>136.16999999999999</c:v>
                </c:pt>
                <c:pt idx="818">
                  <c:v>136.33000000000001</c:v>
                </c:pt>
                <c:pt idx="819">
                  <c:v>136.5</c:v>
                </c:pt>
                <c:pt idx="820">
                  <c:v>136.66999999999999</c:v>
                </c:pt>
                <c:pt idx="821">
                  <c:v>136.83000000000001</c:v>
                </c:pt>
                <c:pt idx="822">
                  <c:v>137</c:v>
                </c:pt>
                <c:pt idx="823">
                  <c:v>137.16999999999999</c:v>
                </c:pt>
                <c:pt idx="824">
                  <c:v>137.33000000000001</c:v>
                </c:pt>
                <c:pt idx="825">
                  <c:v>137.5</c:v>
                </c:pt>
                <c:pt idx="826">
                  <c:v>137.66999999999999</c:v>
                </c:pt>
                <c:pt idx="827">
                  <c:v>137.83000000000001</c:v>
                </c:pt>
                <c:pt idx="828">
                  <c:v>138</c:v>
                </c:pt>
                <c:pt idx="829">
                  <c:v>138.16999999999999</c:v>
                </c:pt>
                <c:pt idx="830">
                  <c:v>138.33000000000001</c:v>
                </c:pt>
                <c:pt idx="831">
                  <c:v>138.5</c:v>
                </c:pt>
                <c:pt idx="832">
                  <c:v>138.66999999999999</c:v>
                </c:pt>
                <c:pt idx="833">
                  <c:v>138.83000000000001</c:v>
                </c:pt>
                <c:pt idx="834">
                  <c:v>139</c:v>
                </c:pt>
                <c:pt idx="835">
                  <c:v>139.16999999999999</c:v>
                </c:pt>
                <c:pt idx="836">
                  <c:v>139.33000000000001</c:v>
                </c:pt>
                <c:pt idx="837">
                  <c:v>139.5</c:v>
                </c:pt>
                <c:pt idx="838">
                  <c:v>139.66999999999999</c:v>
                </c:pt>
                <c:pt idx="839">
                  <c:v>139.83000000000001</c:v>
                </c:pt>
                <c:pt idx="840">
                  <c:v>140</c:v>
                </c:pt>
                <c:pt idx="841">
                  <c:v>140.16999999999999</c:v>
                </c:pt>
                <c:pt idx="842">
                  <c:v>140.33000000000001</c:v>
                </c:pt>
                <c:pt idx="843">
                  <c:v>140.5</c:v>
                </c:pt>
                <c:pt idx="844">
                  <c:v>140.66999999999999</c:v>
                </c:pt>
                <c:pt idx="845">
                  <c:v>140.83000000000001</c:v>
                </c:pt>
                <c:pt idx="846">
                  <c:v>141</c:v>
                </c:pt>
                <c:pt idx="847">
                  <c:v>141.16999999999999</c:v>
                </c:pt>
                <c:pt idx="848">
                  <c:v>141.33000000000001</c:v>
                </c:pt>
                <c:pt idx="849">
                  <c:v>141.5</c:v>
                </c:pt>
                <c:pt idx="850">
                  <c:v>141.66999999999999</c:v>
                </c:pt>
                <c:pt idx="851">
                  <c:v>141.83000000000001</c:v>
                </c:pt>
                <c:pt idx="852">
                  <c:v>142</c:v>
                </c:pt>
                <c:pt idx="853">
                  <c:v>142.16999999999999</c:v>
                </c:pt>
                <c:pt idx="854">
                  <c:v>142.33000000000001</c:v>
                </c:pt>
                <c:pt idx="855">
                  <c:v>142.5</c:v>
                </c:pt>
                <c:pt idx="856">
                  <c:v>142.66999999999999</c:v>
                </c:pt>
                <c:pt idx="857">
                  <c:v>142.83000000000001</c:v>
                </c:pt>
                <c:pt idx="858">
                  <c:v>143</c:v>
                </c:pt>
                <c:pt idx="859">
                  <c:v>143.16999999999999</c:v>
                </c:pt>
                <c:pt idx="860">
                  <c:v>143.33000000000001</c:v>
                </c:pt>
                <c:pt idx="861">
                  <c:v>143.5</c:v>
                </c:pt>
                <c:pt idx="862">
                  <c:v>143.66999999999999</c:v>
                </c:pt>
                <c:pt idx="863">
                  <c:v>143.83000000000001</c:v>
                </c:pt>
                <c:pt idx="864">
                  <c:v>144</c:v>
                </c:pt>
                <c:pt idx="865">
                  <c:v>144.16999999999999</c:v>
                </c:pt>
                <c:pt idx="866">
                  <c:v>144.33000000000001</c:v>
                </c:pt>
                <c:pt idx="867">
                  <c:v>144.5</c:v>
                </c:pt>
                <c:pt idx="868">
                  <c:v>144.66999999999999</c:v>
                </c:pt>
                <c:pt idx="869">
                  <c:v>144.83000000000001</c:v>
                </c:pt>
                <c:pt idx="870">
                  <c:v>145</c:v>
                </c:pt>
                <c:pt idx="871">
                  <c:v>145.16999999999999</c:v>
                </c:pt>
                <c:pt idx="872">
                  <c:v>145.33000000000001</c:v>
                </c:pt>
                <c:pt idx="873">
                  <c:v>145.5</c:v>
                </c:pt>
                <c:pt idx="874">
                  <c:v>145.66999999999999</c:v>
                </c:pt>
                <c:pt idx="875">
                  <c:v>145.83000000000001</c:v>
                </c:pt>
                <c:pt idx="876">
                  <c:v>146</c:v>
                </c:pt>
                <c:pt idx="877">
                  <c:v>146.16999999999999</c:v>
                </c:pt>
                <c:pt idx="878">
                  <c:v>146.33000000000001</c:v>
                </c:pt>
                <c:pt idx="879">
                  <c:v>146.5</c:v>
                </c:pt>
                <c:pt idx="880">
                  <c:v>146.66999999999999</c:v>
                </c:pt>
                <c:pt idx="881">
                  <c:v>146.83000000000001</c:v>
                </c:pt>
                <c:pt idx="882">
                  <c:v>147</c:v>
                </c:pt>
                <c:pt idx="883">
                  <c:v>147.16999999999999</c:v>
                </c:pt>
                <c:pt idx="884">
                  <c:v>147.33000000000001</c:v>
                </c:pt>
                <c:pt idx="885">
                  <c:v>147.5</c:v>
                </c:pt>
                <c:pt idx="886">
                  <c:v>147.66999999999999</c:v>
                </c:pt>
                <c:pt idx="887">
                  <c:v>147.83000000000001</c:v>
                </c:pt>
                <c:pt idx="888">
                  <c:v>148</c:v>
                </c:pt>
                <c:pt idx="889">
                  <c:v>148.16999999999999</c:v>
                </c:pt>
                <c:pt idx="890">
                  <c:v>148.33000000000001</c:v>
                </c:pt>
                <c:pt idx="891">
                  <c:v>148.5</c:v>
                </c:pt>
                <c:pt idx="892">
                  <c:v>148.66999999999999</c:v>
                </c:pt>
                <c:pt idx="893">
                  <c:v>148.83000000000001</c:v>
                </c:pt>
                <c:pt idx="894">
                  <c:v>149</c:v>
                </c:pt>
                <c:pt idx="895">
                  <c:v>149.16999999999999</c:v>
                </c:pt>
                <c:pt idx="896">
                  <c:v>149.33000000000001</c:v>
                </c:pt>
                <c:pt idx="897">
                  <c:v>149.5</c:v>
                </c:pt>
                <c:pt idx="898">
                  <c:v>149.66999999999999</c:v>
                </c:pt>
                <c:pt idx="899">
                  <c:v>149.83000000000001</c:v>
                </c:pt>
                <c:pt idx="900">
                  <c:v>150</c:v>
                </c:pt>
                <c:pt idx="901">
                  <c:v>150.16999999999999</c:v>
                </c:pt>
                <c:pt idx="902">
                  <c:v>150.33000000000001</c:v>
                </c:pt>
                <c:pt idx="903">
                  <c:v>150.5</c:v>
                </c:pt>
                <c:pt idx="904">
                  <c:v>150.66999999999999</c:v>
                </c:pt>
                <c:pt idx="905">
                  <c:v>150.83000000000001</c:v>
                </c:pt>
                <c:pt idx="906">
                  <c:v>151</c:v>
                </c:pt>
                <c:pt idx="907">
                  <c:v>151.16999999999999</c:v>
                </c:pt>
                <c:pt idx="908">
                  <c:v>151.33000000000001</c:v>
                </c:pt>
                <c:pt idx="909">
                  <c:v>151.5</c:v>
                </c:pt>
                <c:pt idx="910">
                  <c:v>151.66999999999999</c:v>
                </c:pt>
                <c:pt idx="911">
                  <c:v>151.83000000000001</c:v>
                </c:pt>
                <c:pt idx="912">
                  <c:v>152</c:v>
                </c:pt>
                <c:pt idx="913">
                  <c:v>152.16999999999999</c:v>
                </c:pt>
                <c:pt idx="914">
                  <c:v>152.33000000000001</c:v>
                </c:pt>
                <c:pt idx="915">
                  <c:v>152.5</c:v>
                </c:pt>
                <c:pt idx="916">
                  <c:v>152.66999999999999</c:v>
                </c:pt>
                <c:pt idx="917">
                  <c:v>152.83000000000001</c:v>
                </c:pt>
                <c:pt idx="918">
                  <c:v>153</c:v>
                </c:pt>
                <c:pt idx="919">
                  <c:v>153.16999999999999</c:v>
                </c:pt>
                <c:pt idx="920">
                  <c:v>153.33000000000001</c:v>
                </c:pt>
                <c:pt idx="921">
                  <c:v>153.5</c:v>
                </c:pt>
                <c:pt idx="922">
                  <c:v>153.66999999999999</c:v>
                </c:pt>
                <c:pt idx="923">
                  <c:v>153.83000000000001</c:v>
                </c:pt>
                <c:pt idx="924">
                  <c:v>154</c:v>
                </c:pt>
                <c:pt idx="925">
                  <c:v>154.16999999999999</c:v>
                </c:pt>
                <c:pt idx="926">
                  <c:v>154.33000000000001</c:v>
                </c:pt>
                <c:pt idx="927">
                  <c:v>154.5</c:v>
                </c:pt>
                <c:pt idx="928">
                  <c:v>154.66999999999999</c:v>
                </c:pt>
                <c:pt idx="929">
                  <c:v>154.83000000000001</c:v>
                </c:pt>
                <c:pt idx="930">
                  <c:v>155</c:v>
                </c:pt>
                <c:pt idx="931">
                  <c:v>155.16999999999999</c:v>
                </c:pt>
                <c:pt idx="932">
                  <c:v>155.33000000000001</c:v>
                </c:pt>
                <c:pt idx="933">
                  <c:v>155.5</c:v>
                </c:pt>
                <c:pt idx="934">
                  <c:v>155.66999999999999</c:v>
                </c:pt>
                <c:pt idx="935">
                  <c:v>155.83000000000001</c:v>
                </c:pt>
                <c:pt idx="936">
                  <c:v>156</c:v>
                </c:pt>
                <c:pt idx="937">
                  <c:v>156.16999999999999</c:v>
                </c:pt>
                <c:pt idx="938">
                  <c:v>156.33000000000001</c:v>
                </c:pt>
                <c:pt idx="939">
                  <c:v>156.5</c:v>
                </c:pt>
                <c:pt idx="940">
                  <c:v>156.66999999999999</c:v>
                </c:pt>
                <c:pt idx="941">
                  <c:v>156.83000000000001</c:v>
                </c:pt>
                <c:pt idx="942">
                  <c:v>157</c:v>
                </c:pt>
                <c:pt idx="943">
                  <c:v>157.16999999999999</c:v>
                </c:pt>
                <c:pt idx="944">
                  <c:v>157.33000000000001</c:v>
                </c:pt>
                <c:pt idx="945">
                  <c:v>157.5</c:v>
                </c:pt>
                <c:pt idx="946">
                  <c:v>157.66999999999999</c:v>
                </c:pt>
                <c:pt idx="947">
                  <c:v>157.83000000000001</c:v>
                </c:pt>
                <c:pt idx="948">
                  <c:v>158</c:v>
                </c:pt>
                <c:pt idx="949">
                  <c:v>158.16999999999999</c:v>
                </c:pt>
                <c:pt idx="950">
                  <c:v>158.33000000000001</c:v>
                </c:pt>
                <c:pt idx="951">
                  <c:v>158.5</c:v>
                </c:pt>
                <c:pt idx="952">
                  <c:v>158.66999999999999</c:v>
                </c:pt>
                <c:pt idx="953">
                  <c:v>158.83000000000001</c:v>
                </c:pt>
                <c:pt idx="954">
                  <c:v>159</c:v>
                </c:pt>
                <c:pt idx="955">
                  <c:v>159.16999999999999</c:v>
                </c:pt>
                <c:pt idx="956">
                  <c:v>159.33000000000001</c:v>
                </c:pt>
                <c:pt idx="957">
                  <c:v>159.5</c:v>
                </c:pt>
                <c:pt idx="958">
                  <c:v>159.66999999999999</c:v>
                </c:pt>
                <c:pt idx="959">
                  <c:v>159.83000000000001</c:v>
                </c:pt>
                <c:pt idx="960">
                  <c:v>160</c:v>
                </c:pt>
                <c:pt idx="961">
                  <c:v>160.16999999999999</c:v>
                </c:pt>
                <c:pt idx="962">
                  <c:v>160.33000000000001</c:v>
                </c:pt>
                <c:pt idx="963">
                  <c:v>160.5</c:v>
                </c:pt>
                <c:pt idx="964">
                  <c:v>160.66999999999999</c:v>
                </c:pt>
                <c:pt idx="965">
                  <c:v>160.83000000000001</c:v>
                </c:pt>
                <c:pt idx="966">
                  <c:v>161</c:v>
                </c:pt>
                <c:pt idx="967">
                  <c:v>161.16999999999999</c:v>
                </c:pt>
                <c:pt idx="968">
                  <c:v>161.33000000000001</c:v>
                </c:pt>
                <c:pt idx="969">
                  <c:v>161.5</c:v>
                </c:pt>
                <c:pt idx="970">
                  <c:v>161.66999999999999</c:v>
                </c:pt>
                <c:pt idx="971">
                  <c:v>161.83000000000001</c:v>
                </c:pt>
                <c:pt idx="972">
                  <c:v>162</c:v>
                </c:pt>
                <c:pt idx="973">
                  <c:v>162.16999999999999</c:v>
                </c:pt>
                <c:pt idx="974">
                  <c:v>162.33000000000001</c:v>
                </c:pt>
                <c:pt idx="975">
                  <c:v>162.5</c:v>
                </c:pt>
                <c:pt idx="976">
                  <c:v>162.66999999999999</c:v>
                </c:pt>
                <c:pt idx="977">
                  <c:v>162.83000000000001</c:v>
                </c:pt>
                <c:pt idx="978">
                  <c:v>163</c:v>
                </c:pt>
                <c:pt idx="979">
                  <c:v>163.16999999999999</c:v>
                </c:pt>
                <c:pt idx="980">
                  <c:v>163.33000000000001</c:v>
                </c:pt>
                <c:pt idx="981">
                  <c:v>163.5</c:v>
                </c:pt>
                <c:pt idx="982">
                  <c:v>163.66999999999999</c:v>
                </c:pt>
                <c:pt idx="983">
                  <c:v>163.83000000000001</c:v>
                </c:pt>
                <c:pt idx="984">
                  <c:v>164</c:v>
                </c:pt>
                <c:pt idx="985">
                  <c:v>164.17</c:v>
                </c:pt>
                <c:pt idx="986">
                  <c:v>164.33</c:v>
                </c:pt>
                <c:pt idx="987">
                  <c:v>164.5</c:v>
                </c:pt>
                <c:pt idx="988">
                  <c:v>164.67</c:v>
                </c:pt>
                <c:pt idx="989">
                  <c:v>164.83</c:v>
                </c:pt>
                <c:pt idx="990">
                  <c:v>165</c:v>
                </c:pt>
                <c:pt idx="991">
                  <c:v>165.17</c:v>
                </c:pt>
                <c:pt idx="992">
                  <c:v>165.33</c:v>
                </c:pt>
                <c:pt idx="993">
                  <c:v>165.5</c:v>
                </c:pt>
                <c:pt idx="994">
                  <c:v>165.67</c:v>
                </c:pt>
                <c:pt idx="995">
                  <c:v>165.83</c:v>
                </c:pt>
                <c:pt idx="996">
                  <c:v>166</c:v>
                </c:pt>
                <c:pt idx="997">
                  <c:v>166.17</c:v>
                </c:pt>
                <c:pt idx="998">
                  <c:v>166.33</c:v>
                </c:pt>
                <c:pt idx="999">
                  <c:v>166.5</c:v>
                </c:pt>
                <c:pt idx="1000">
                  <c:v>166.67</c:v>
                </c:pt>
                <c:pt idx="1001">
                  <c:v>166.83</c:v>
                </c:pt>
                <c:pt idx="1002">
                  <c:v>167</c:v>
                </c:pt>
                <c:pt idx="1003">
                  <c:v>167.17</c:v>
                </c:pt>
                <c:pt idx="1004">
                  <c:v>167.33</c:v>
                </c:pt>
                <c:pt idx="1005">
                  <c:v>167.5</c:v>
                </c:pt>
                <c:pt idx="1006">
                  <c:v>167.67</c:v>
                </c:pt>
                <c:pt idx="1007">
                  <c:v>167.83</c:v>
                </c:pt>
                <c:pt idx="1008">
                  <c:v>168</c:v>
                </c:pt>
                <c:pt idx="1009">
                  <c:v>168.17</c:v>
                </c:pt>
                <c:pt idx="1010">
                  <c:v>168.33</c:v>
                </c:pt>
                <c:pt idx="1011">
                  <c:v>168.5</c:v>
                </c:pt>
                <c:pt idx="1012">
                  <c:v>168.67</c:v>
                </c:pt>
                <c:pt idx="1013">
                  <c:v>168.83</c:v>
                </c:pt>
                <c:pt idx="1014">
                  <c:v>169</c:v>
                </c:pt>
                <c:pt idx="1015">
                  <c:v>169.17</c:v>
                </c:pt>
                <c:pt idx="1016">
                  <c:v>169.33</c:v>
                </c:pt>
                <c:pt idx="1017">
                  <c:v>169.5</c:v>
                </c:pt>
                <c:pt idx="1018">
                  <c:v>169.67</c:v>
                </c:pt>
                <c:pt idx="1019">
                  <c:v>169.83</c:v>
                </c:pt>
                <c:pt idx="1020">
                  <c:v>170</c:v>
                </c:pt>
                <c:pt idx="1021">
                  <c:v>170.17</c:v>
                </c:pt>
                <c:pt idx="1022">
                  <c:v>170.33</c:v>
                </c:pt>
                <c:pt idx="1023">
                  <c:v>170.5</c:v>
                </c:pt>
                <c:pt idx="1024">
                  <c:v>170.67</c:v>
                </c:pt>
                <c:pt idx="1025">
                  <c:v>170.83</c:v>
                </c:pt>
                <c:pt idx="1026">
                  <c:v>171</c:v>
                </c:pt>
                <c:pt idx="1027">
                  <c:v>171.17</c:v>
                </c:pt>
                <c:pt idx="1028">
                  <c:v>171.33</c:v>
                </c:pt>
                <c:pt idx="1029">
                  <c:v>171.5</c:v>
                </c:pt>
                <c:pt idx="1030">
                  <c:v>171.67</c:v>
                </c:pt>
                <c:pt idx="1031">
                  <c:v>171.83</c:v>
                </c:pt>
                <c:pt idx="1032">
                  <c:v>172</c:v>
                </c:pt>
                <c:pt idx="1033">
                  <c:v>172.17</c:v>
                </c:pt>
                <c:pt idx="1034">
                  <c:v>172.33</c:v>
                </c:pt>
                <c:pt idx="1035">
                  <c:v>172.5</c:v>
                </c:pt>
                <c:pt idx="1036">
                  <c:v>172.67</c:v>
                </c:pt>
                <c:pt idx="1037">
                  <c:v>172.83</c:v>
                </c:pt>
                <c:pt idx="1038">
                  <c:v>173</c:v>
                </c:pt>
                <c:pt idx="1039">
                  <c:v>173.17</c:v>
                </c:pt>
                <c:pt idx="1040">
                  <c:v>173.33</c:v>
                </c:pt>
                <c:pt idx="1041">
                  <c:v>173.5</c:v>
                </c:pt>
                <c:pt idx="1042">
                  <c:v>173.67</c:v>
                </c:pt>
                <c:pt idx="1043">
                  <c:v>173.83</c:v>
                </c:pt>
                <c:pt idx="1044">
                  <c:v>174</c:v>
                </c:pt>
                <c:pt idx="1045">
                  <c:v>174.17</c:v>
                </c:pt>
                <c:pt idx="1046">
                  <c:v>174.33</c:v>
                </c:pt>
                <c:pt idx="1047">
                  <c:v>174.5</c:v>
                </c:pt>
                <c:pt idx="1048">
                  <c:v>174.67</c:v>
                </c:pt>
                <c:pt idx="1049">
                  <c:v>174.83</c:v>
                </c:pt>
                <c:pt idx="1050">
                  <c:v>175</c:v>
                </c:pt>
                <c:pt idx="1051">
                  <c:v>175.17</c:v>
                </c:pt>
                <c:pt idx="1052">
                  <c:v>175.33</c:v>
                </c:pt>
                <c:pt idx="1053">
                  <c:v>175.5</c:v>
                </c:pt>
                <c:pt idx="1054">
                  <c:v>175.67</c:v>
                </c:pt>
                <c:pt idx="1055">
                  <c:v>175.83</c:v>
                </c:pt>
                <c:pt idx="1056">
                  <c:v>176</c:v>
                </c:pt>
                <c:pt idx="1057">
                  <c:v>176.17</c:v>
                </c:pt>
                <c:pt idx="1058">
                  <c:v>176.33</c:v>
                </c:pt>
                <c:pt idx="1059">
                  <c:v>176.5</c:v>
                </c:pt>
                <c:pt idx="1060">
                  <c:v>176.67</c:v>
                </c:pt>
                <c:pt idx="1061">
                  <c:v>176.83</c:v>
                </c:pt>
                <c:pt idx="1062">
                  <c:v>177</c:v>
                </c:pt>
                <c:pt idx="1063">
                  <c:v>177.17</c:v>
                </c:pt>
                <c:pt idx="1064">
                  <c:v>177.33</c:v>
                </c:pt>
                <c:pt idx="1065">
                  <c:v>177.5</c:v>
                </c:pt>
                <c:pt idx="1066">
                  <c:v>177.67</c:v>
                </c:pt>
                <c:pt idx="1067">
                  <c:v>177.83</c:v>
                </c:pt>
                <c:pt idx="1068">
                  <c:v>178</c:v>
                </c:pt>
                <c:pt idx="1069">
                  <c:v>178.17</c:v>
                </c:pt>
                <c:pt idx="1070">
                  <c:v>178.33</c:v>
                </c:pt>
                <c:pt idx="1071">
                  <c:v>178.5</c:v>
                </c:pt>
                <c:pt idx="1072">
                  <c:v>178.67</c:v>
                </c:pt>
                <c:pt idx="1073">
                  <c:v>178.83</c:v>
                </c:pt>
                <c:pt idx="1074">
                  <c:v>179</c:v>
                </c:pt>
                <c:pt idx="1075">
                  <c:v>179.17</c:v>
                </c:pt>
                <c:pt idx="1076">
                  <c:v>179.33</c:v>
                </c:pt>
                <c:pt idx="1077">
                  <c:v>179.5</c:v>
                </c:pt>
                <c:pt idx="1078">
                  <c:v>179.67</c:v>
                </c:pt>
                <c:pt idx="1079">
                  <c:v>179.83</c:v>
                </c:pt>
                <c:pt idx="1080">
                  <c:v>180</c:v>
                </c:pt>
                <c:pt idx="1081">
                  <c:v>180.17</c:v>
                </c:pt>
                <c:pt idx="1082">
                  <c:v>180.33</c:v>
                </c:pt>
                <c:pt idx="1083">
                  <c:v>180.5</c:v>
                </c:pt>
                <c:pt idx="1084">
                  <c:v>180.67</c:v>
                </c:pt>
                <c:pt idx="1085">
                  <c:v>180.83</c:v>
                </c:pt>
                <c:pt idx="1086">
                  <c:v>181</c:v>
                </c:pt>
                <c:pt idx="1087">
                  <c:v>181.17</c:v>
                </c:pt>
                <c:pt idx="1088">
                  <c:v>181.33</c:v>
                </c:pt>
                <c:pt idx="1089">
                  <c:v>181.5</c:v>
                </c:pt>
                <c:pt idx="1090">
                  <c:v>181.67</c:v>
                </c:pt>
                <c:pt idx="1091">
                  <c:v>181.83</c:v>
                </c:pt>
                <c:pt idx="1092">
                  <c:v>182</c:v>
                </c:pt>
                <c:pt idx="1093">
                  <c:v>182.17</c:v>
                </c:pt>
                <c:pt idx="1094">
                  <c:v>182.33</c:v>
                </c:pt>
                <c:pt idx="1095">
                  <c:v>182.5</c:v>
                </c:pt>
                <c:pt idx="1096">
                  <c:v>182.67</c:v>
                </c:pt>
                <c:pt idx="1097">
                  <c:v>182.83</c:v>
                </c:pt>
                <c:pt idx="1098">
                  <c:v>183</c:v>
                </c:pt>
                <c:pt idx="1099">
                  <c:v>183.17</c:v>
                </c:pt>
                <c:pt idx="1100">
                  <c:v>183.33</c:v>
                </c:pt>
                <c:pt idx="1101">
                  <c:v>183.5</c:v>
                </c:pt>
                <c:pt idx="1102">
                  <c:v>183.67</c:v>
                </c:pt>
                <c:pt idx="1103">
                  <c:v>183.83</c:v>
                </c:pt>
                <c:pt idx="1104">
                  <c:v>184</c:v>
                </c:pt>
                <c:pt idx="1105">
                  <c:v>184.17</c:v>
                </c:pt>
                <c:pt idx="1106">
                  <c:v>184.33</c:v>
                </c:pt>
                <c:pt idx="1107">
                  <c:v>184.5</c:v>
                </c:pt>
                <c:pt idx="1108">
                  <c:v>184.67</c:v>
                </c:pt>
                <c:pt idx="1109">
                  <c:v>184.83</c:v>
                </c:pt>
                <c:pt idx="1110">
                  <c:v>185</c:v>
                </c:pt>
                <c:pt idx="1111">
                  <c:v>185.17</c:v>
                </c:pt>
                <c:pt idx="1112">
                  <c:v>185.33</c:v>
                </c:pt>
                <c:pt idx="1113">
                  <c:v>185.5</c:v>
                </c:pt>
                <c:pt idx="1114">
                  <c:v>185.67</c:v>
                </c:pt>
                <c:pt idx="1115">
                  <c:v>185.83</c:v>
                </c:pt>
                <c:pt idx="1116">
                  <c:v>186</c:v>
                </c:pt>
                <c:pt idx="1117">
                  <c:v>186.17</c:v>
                </c:pt>
                <c:pt idx="1118">
                  <c:v>186.33</c:v>
                </c:pt>
                <c:pt idx="1119">
                  <c:v>186.5</c:v>
                </c:pt>
                <c:pt idx="1120">
                  <c:v>186.67</c:v>
                </c:pt>
                <c:pt idx="1121">
                  <c:v>186.83</c:v>
                </c:pt>
                <c:pt idx="1122">
                  <c:v>187</c:v>
                </c:pt>
                <c:pt idx="1123">
                  <c:v>187.17</c:v>
                </c:pt>
                <c:pt idx="1124">
                  <c:v>187.33</c:v>
                </c:pt>
                <c:pt idx="1125">
                  <c:v>187.5</c:v>
                </c:pt>
                <c:pt idx="1126">
                  <c:v>187.67</c:v>
                </c:pt>
                <c:pt idx="1127">
                  <c:v>187.83</c:v>
                </c:pt>
                <c:pt idx="1128">
                  <c:v>188</c:v>
                </c:pt>
                <c:pt idx="1129">
                  <c:v>188.17</c:v>
                </c:pt>
                <c:pt idx="1130">
                  <c:v>188.33</c:v>
                </c:pt>
                <c:pt idx="1131">
                  <c:v>188.5</c:v>
                </c:pt>
                <c:pt idx="1132">
                  <c:v>188.67</c:v>
                </c:pt>
                <c:pt idx="1133">
                  <c:v>188.83</c:v>
                </c:pt>
                <c:pt idx="1134">
                  <c:v>189</c:v>
                </c:pt>
                <c:pt idx="1135">
                  <c:v>189.17</c:v>
                </c:pt>
                <c:pt idx="1136">
                  <c:v>189.33</c:v>
                </c:pt>
                <c:pt idx="1137">
                  <c:v>189.5</c:v>
                </c:pt>
                <c:pt idx="1138">
                  <c:v>189.67</c:v>
                </c:pt>
                <c:pt idx="1139">
                  <c:v>189.83</c:v>
                </c:pt>
                <c:pt idx="1140">
                  <c:v>190</c:v>
                </c:pt>
                <c:pt idx="1141">
                  <c:v>190.17</c:v>
                </c:pt>
                <c:pt idx="1142">
                  <c:v>190.33</c:v>
                </c:pt>
                <c:pt idx="1143">
                  <c:v>190.5</c:v>
                </c:pt>
                <c:pt idx="1144">
                  <c:v>190.67</c:v>
                </c:pt>
                <c:pt idx="1145">
                  <c:v>190.83</c:v>
                </c:pt>
                <c:pt idx="1146">
                  <c:v>191</c:v>
                </c:pt>
                <c:pt idx="1147">
                  <c:v>191.17</c:v>
                </c:pt>
                <c:pt idx="1148">
                  <c:v>191.33</c:v>
                </c:pt>
                <c:pt idx="1149">
                  <c:v>191.5</c:v>
                </c:pt>
                <c:pt idx="1150">
                  <c:v>191.67</c:v>
                </c:pt>
              </c:numCache>
            </c:numRef>
          </c:xVal>
          <c:yVal>
            <c:numRef>
              <c:f>'Mise en froid - Winding &amp; He W'!$I$30:$I$1180</c:f>
              <c:numCache>
                <c:formatCode>General</c:formatCode>
                <c:ptCount val="1151"/>
                <c:pt idx="0">
                  <c:v>297.05</c:v>
                </c:pt>
                <c:pt idx="1">
                  <c:v>297.05</c:v>
                </c:pt>
                <c:pt idx="2">
                  <c:v>297.04000000000002</c:v>
                </c:pt>
                <c:pt idx="3">
                  <c:v>297.02999999999997</c:v>
                </c:pt>
                <c:pt idx="4">
                  <c:v>297.02</c:v>
                </c:pt>
                <c:pt idx="5">
                  <c:v>297.02</c:v>
                </c:pt>
                <c:pt idx="6">
                  <c:v>297.01</c:v>
                </c:pt>
                <c:pt idx="7">
                  <c:v>297.01</c:v>
                </c:pt>
                <c:pt idx="8">
                  <c:v>296.99</c:v>
                </c:pt>
                <c:pt idx="9">
                  <c:v>296.99</c:v>
                </c:pt>
                <c:pt idx="10">
                  <c:v>296.98</c:v>
                </c:pt>
                <c:pt idx="11">
                  <c:v>296.97000000000003</c:v>
                </c:pt>
                <c:pt idx="12">
                  <c:v>296.97000000000003</c:v>
                </c:pt>
                <c:pt idx="13">
                  <c:v>296.95999999999998</c:v>
                </c:pt>
                <c:pt idx="14">
                  <c:v>296.95</c:v>
                </c:pt>
                <c:pt idx="15">
                  <c:v>296.95</c:v>
                </c:pt>
                <c:pt idx="16">
                  <c:v>296.23</c:v>
                </c:pt>
                <c:pt idx="17">
                  <c:v>296.14</c:v>
                </c:pt>
                <c:pt idx="18">
                  <c:v>296.14</c:v>
                </c:pt>
                <c:pt idx="19">
                  <c:v>296.16000000000003</c:v>
                </c:pt>
                <c:pt idx="20">
                  <c:v>296.18</c:v>
                </c:pt>
                <c:pt idx="21">
                  <c:v>296.19</c:v>
                </c:pt>
                <c:pt idx="22">
                  <c:v>296.35000000000002</c:v>
                </c:pt>
                <c:pt idx="23">
                  <c:v>296.29000000000002</c:v>
                </c:pt>
                <c:pt idx="24">
                  <c:v>296.20999999999998</c:v>
                </c:pt>
                <c:pt idx="25">
                  <c:v>296.14999999999998</c:v>
                </c:pt>
                <c:pt idx="26">
                  <c:v>296.13</c:v>
                </c:pt>
                <c:pt idx="27">
                  <c:v>296.12</c:v>
                </c:pt>
                <c:pt idx="28">
                  <c:v>296.12</c:v>
                </c:pt>
                <c:pt idx="29">
                  <c:v>296.11</c:v>
                </c:pt>
                <c:pt idx="30">
                  <c:v>296.11</c:v>
                </c:pt>
                <c:pt idx="31">
                  <c:v>296.10000000000002</c:v>
                </c:pt>
                <c:pt idx="32">
                  <c:v>296.10000000000002</c:v>
                </c:pt>
                <c:pt idx="33">
                  <c:v>296.29000000000002</c:v>
                </c:pt>
                <c:pt idx="34">
                  <c:v>296.43</c:v>
                </c:pt>
                <c:pt idx="35">
                  <c:v>296.48</c:v>
                </c:pt>
                <c:pt idx="36">
                  <c:v>296.18</c:v>
                </c:pt>
                <c:pt idx="37">
                  <c:v>295.45999999999998</c:v>
                </c:pt>
                <c:pt idx="38">
                  <c:v>294.85000000000002</c:v>
                </c:pt>
                <c:pt idx="39">
                  <c:v>295.77999999999997</c:v>
                </c:pt>
                <c:pt idx="40">
                  <c:v>294.08</c:v>
                </c:pt>
                <c:pt idx="41">
                  <c:v>294.77</c:v>
                </c:pt>
                <c:pt idx="42">
                  <c:v>293.33999999999997</c:v>
                </c:pt>
                <c:pt idx="43">
                  <c:v>293.48</c:v>
                </c:pt>
                <c:pt idx="44">
                  <c:v>293.48</c:v>
                </c:pt>
                <c:pt idx="45">
                  <c:v>293.48</c:v>
                </c:pt>
                <c:pt idx="46">
                  <c:v>0</c:v>
                </c:pt>
                <c:pt idx="47">
                  <c:v>292.97000000000003</c:v>
                </c:pt>
                <c:pt idx="48">
                  <c:v>293.19</c:v>
                </c:pt>
                <c:pt idx="49">
                  <c:v>293.52</c:v>
                </c:pt>
                <c:pt idx="50">
                  <c:v>291.23</c:v>
                </c:pt>
                <c:pt idx="51">
                  <c:v>289.87</c:v>
                </c:pt>
                <c:pt idx="52">
                  <c:v>289.75</c:v>
                </c:pt>
                <c:pt idx="53">
                  <c:v>289.41000000000003</c:v>
                </c:pt>
                <c:pt idx="54">
                  <c:v>289.06</c:v>
                </c:pt>
                <c:pt idx="55">
                  <c:v>288.67</c:v>
                </c:pt>
                <c:pt idx="56">
                  <c:v>288.33</c:v>
                </c:pt>
                <c:pt idx="57">
                  <c:v>288.02</c:v>
                </c:pt>
                <c:pt idx="58">
                  <c:v>287.7</c:v>
                </c:pt>
                <c:pt idx="59">
                  <c:v>287.36</c:v>
                </c:pt>
                <c:pt idx="60">
                  <c:v>287.01</c:v>
                </c:pt>
                <c:pt idx="61">
                  <c:v>286.74</c:v>
                </c:pt>
                <c:pt idx="62">
                  <c:v>286.43</c:v>
                </c:pt>
                <c:pt idx="63">
                  <c:v>286.13</c:v>
                </c:pt>
                <c:pt idx="64">
                  <c:v>285.75</c:v>
                </c:pt>
                <c:pt idx="65">
                  <c:v>285.42</c:v>
                </c:pt>
                <c:pt idx="66">
                  <c:v>285.16000000000003</c:v>
                </c:pt>
                <c:pt idx="67">
                  <c:v>284.85000000000002</c:v>
                </c:pt>
                <c:pt idx="68">
                  <c:v>284.49</c:v>
                </c:pt>
                <c:pt idx="69">
                  <c:v>284.14</c:v>
                </c:pt>
                <c:pt idx="70">
                  <c:v>283.87</c:v>
                </c:pt>
                <c:pt idx="71">
                  <c:v>283.56</c:v>
                </c:pt>
                <c:pt idx="72">
                  <c:v>283.18</c:v>
                </c:pt>
                <c:pt idx="73">
                  <c:v>282.82</c:v>
                </c:pt>
                <c:pt idx="74">
                  <c:v>282.55</c:v>
                </c:pt>
                <c:pt idx="75">
                  <c:v>282.22000000000003</c:v>
                </c:pt>
                <c:pt idx="76">
                  <c:v>281.82</c:v>
                </c:pt>
                <c:pt idx="77">
                  <c:v>281.5</c:v>
                </c:pt>
                <c:pt idx="78">
                  <c:v>281.2</c:v>
                </c:pt>
                <c:pt idx="79">
                  <c:v>280.83</c:v>
                </c:pt>
                <c:pt idx="80">
                  <c:v>280.43</c:v>
                </c:pt>
                <c:pt idx="81">
                  <c:v>280.14999999999998</c:v>
                </c:pt>
                <c:pt idx="82">
                  <c:v>279.83</c:v>
                </c:pt>
                <c:pt idx="83">
                  <c:v>279.44</c:v>
                </c:pt>
                <c:pt idx="84">
                  <c:v>279.14</c:v>
                </c:pt>
                <c:pt idx="85">
                  <c:v>278.88</c:v>
                </c:pt>
                <c:pt idx="86">
                  <c:v>278.49</c:v>
                </c:pt>
                <c:pt idx="87">
                  <c:v>278.16000000000003</c:v>
                </c:pt>
                <c:pt idx="88">
                  <c:v>277.89</c:v>
                </c:pt>
                <c:pt idx="89">
                  <c:v>277.52999999999997</c:v>
                </c:pt>
                <c:pt idx="90">
                  <c:v>277.16000000000003</c:v>
                </c:pt>
                <c:pt idx="91">
                  <c:v>276.89999999999998</c:v>
                </c:pt>
                <c:pt idx="92">
                  <c:v>276.60000000000002</c:v>
                </c:pt>
                <c:pt idx="93">
                  <c:v>276.27999999999997</c:v>
                </c:pt>
                <c:pt idx="94">
                  <c:v>275.89999999999998</c:v>
                </c:pt>
                <c:pt idx="95">
                  <c:v>275.55</c:v>
                </c:pt>
                <c:pt idx="96">
                  <c:v>275.27999999999997</c:v>
                </c:pt>
                <c:pt idx="97">
                  <c:v>275</c:v>
                </c:pt>
                <c:pt idx="98">
                  <c:v>274.62</c:v>
                </c:pt>
                <c:pt idx="99">
                  <c:v>274.31</c:v>
                </c:pt>
                <c:pt idx="100">
                  <c:v>274.04000000000002</c:v>
                </c:pt>
                <c:pt idx="101">
                  <c:v>273.68</c:v>
                </c:pt>
                <c:pt idx="102">
                  <c:v>273.33</c:v>
                </c:pt>
                <c:pt idx="103">
                  <c:v>273.06</c:v>
                </c:pt>
                <c:pt idx="104">
                  <c:v>272.72000000000003</c:v>
                </c:pt>
                <c:pt idx="105">
                  <c:v>272.32</c:v>
                </c:pt>
                <c:pt idx="106">
                  <c:v>272.05</c:v>
                </c:pt>
                <c:pt idx="107">
                  <c:v>271.76</c:v>
                </c:pt>
                <c:pt idx="108">
                  <c:v>271.43</c:v>
                </c:pt>
                <c:pt idx="109">
                  <c:v>271.10000000000002</c:v>
                </c:pt>
                <c:pt idx="110">
                  <c:v>270.74</c:v>
                </c:pt>
                <c:pt idx="111">
                  <c:v>270.32</c:v>
                </c:pt>
                <c:pt idx="112">
                  <c:v>270.02999999999997</c:v>
                </c:pt>
                <c:pt idx="113">
                  <c:v>269.8</c:v>
                </c:pt>
                <c:pt idx="114">
                  <c:v>269.51</c:v>
                </c:pt>
                <c:pt idx="115">
                  <c:v>269.14</c:v>
                </c:pt>
                <c:pt idx="116">
                  <c:v>268.88</c:v>
                </c:pt>
                <c:pt idx="117">
                  <c:v>268.61</c:v>
                </c:pt>
                <c:pt idx="118">
                  <c:v>268.25</c:v>
                </c:pt>
                <c:pt idx="119">
                  <c:v>267.99</c:v>
                </c:pt>
                <c:pt idx="120">
                  <c:v>267.73</c:v>
                </c:pt>
                <c:pt idx="121">
                  <c:v>267.36</c:v>
                </c:pt>
                <c:pt idx="122">
                  <c:v>267.13</c:v>
                </c:pt>
                <c:pt idx="123">
                  <c:v>266.87</c:v>
                </c:pt>
                <c:pt idx="124">
                  <c:v>266.58</c:v>
                </c:pt>
                <c:pt idx="125">
                  <c:v>266.26</c:v>
                </c:pt>
                <c:pt idx="126">
                  <c:v>265.97000000000003</c:v>
                </c:pt>
                <c:pt idx="127">
                  <c:v>265.66000000000003</c:v>
                </c:pt>
                <c:pt idx="128">
                  <c:v>265.41000000000003</c:v>
                </c:pt>
                <c:pt idx="129">
                  <c:v>265.12</c:v>
                </c:pt>
                <c:pt idx="130">
                  <c:v>264.85000000000002</c:v>
                </c:pt>
                <c:pt idx="131">
                  <c:v>264.51</c:v>
                </c:pt>
                <c:pt idx="132">
                  <c:v>264.16000000000003</c:v>
                </c:pt>
                <c:pt idx="133">
                  <c:v>263.89999999999998</c:v>
                </c:pt>
                <c:pt idx="134">
                  <c:v>263.68</c:v>
                </c:pt>
                <c:pt idx="135">
                  <c:v>263.45999999999998</c:v>
                </c:pt>
                <c:pt idx="136">
                  <c:v>263.14999999999998</c:v>
                </c:pt>
                <c:pt idx="137">
                  <c:v>262.83</c:v>
                </c:pt>
                <c:pt idx="138">
                  <c:v>262.62</c:v>
                </c:pt>
                <c:pt idx="139">
                  <c:v>262.32</c:v>
                </c:pt>
                <c:pt idx="140">
                  <c:v>261.99</c:v>
                </c:pt>
                <c:pt idx="141">
                  <c:v>261.79000000000002</c:v>
                </c:pt>
                <c:pt idx="142">
                  <c:v>261.45999999999998</c:v>
                </c:pt>
                <c:pt idx="143">
                  <c:v>261.19</c:v>
                </c:pt>
                <c:pt idx="144">
                  <c:v>260.98</c:v>
                </c:pt>
                <c:pt idx="145">
                  <c:v>260.62</c:v>
                </c:pt>
                <c:pt idx="146">
                  <c:v>260.43</c:v>
                </c:pt>
                <c:pt idx="147">
                  <c:v>260.14</c:v>
                </c:pt>
                <c:pt idx="148">
                  <c:v>259.85000000000002</c:v>
                </c:pt>
                <c:pt idx="149">
                  <c:v>259.64999999999998</c:v>
                </c:pt>
                <c:pt idx="150">
                  <c:v>259.36</c:v>
                </c:pt>
                <c:pt idx="151">
                  <c:v>259.05</c:v>
                </c:pt>
                <c:pt idx="152">
                  <c:v>258.83999999999997</c:v>
                </c:pt>
                <c:pt idx="153">
                  <c:v>258.54000000000002</c:v>
                </c:pt>
                <c:pt idx="154">
                  <c:v>258.23</c:v>
                </c:pt>
                <c:pt idx="155">
                  <c:v>258.08999999999997</c:v>
                </c:pt>
                <c:pt idx="156">
                  <c:v>257.67</c:v>
                </c:pt>
                <c:pt idx="157">
                  <c:v>256.87</c:v>
                </c:pt>
                <c:pt idx="158">
                  <c:v>257.39</c:v>
                </c:pt>
                <c:pt idx="159">
                  <c:v>257.38</c:v>
                </c:pt>
                <c:pt idx="160">
                  <c:v>257.26</c:v>
                </c:pt>
                <c:pt idx="161">
                  <c:v>257.14</c:v>
                </c:pt>
                <c:pt idx="162">
                  <c:v>257.02</c:v>
                </c:pt>
                <c:pt idx="163">
                  <c:v>256.92</c:v>
                </c:pt>
                <c:pt idx="164">
                  <c:v>256.82</c:v>
                </c:pt>
                <c:pt idx="165">
                  <c:v>257.12</c:v>
                </c:pt>
                <c:pt idx="166">
                  <c:v>259.88</c:v>
                </c:pt>
                <c:pt idx="167">
                  <c:v>258.49</c:v>
                </c:pt>
                <c:pt idx="168">
                  <c:v>257.94</c:v>
                </c:pt>
                <c:pt idx="169">
                  <c:v>257.75</c:v>
                </c:pt>
                <c:pt idx="170">
                  <c:v>257.47000000000003</c:v>
                </c:pt>
                <c:pt idx="171">
                  <c:v>257.31</c:v>
                </c:pt>
                <c:pt idx="172">
                  <c:v>257.14999999999998</c:v>
                </c:pt>
                <c:pt idx="173">
                  <c:v>256.89</c:v>
                </c:pt>
                <c:pt idx="174">
                  <c:v>256.77999999999997</c:v>
                </c:pt>
                <c:pt idx="175">
                  <c:v>256.60000000000002</c:v>
                </c:pt>
                <c:pt idx="176">
                  <c:v>256.39</c:v>
                </c:pt>
                <c:pt idx="177">
                  <c:v>256.25</c:v>
                </c:pt>
                <c:pt idx="178">
                  <c:v>256.02</c:v>
                </c:pt>
                <c:pt idx="179">
                  <c:v>255.86</c:v>
                </c:pt>
                <c:pt idx="180">
                  <c:v>256.70999999999998</c:v>
                </c:pt>
                <c:pt idx="181">
                  <c:v>256.70999999999998</c:v>
                </c:pt>
                <c:pt idx="182">
                  <c:v>256.70999999999998</c:v>
                </c:pt>
                <c:pt idx="183">
                  <c:v>256.70999999999998</c:v>
                </c:pt>
                <c:pt idx="184">
                  <c:v>256.70999999999998</c:v>
                </c:pt>
                <c:pt idx="185">
                  <c:v>256.70999999999998</c:v>
                </c:pt>
                <c:pt idx="186">
                  <c:v>256.70999999999998</c:v>
                </c:pt>
                <c:pt idx="187">
                  <c:v>257.14999999999998</c:v>
                </c:pt>
                <c:pt idx="188">
                  <c:v>257.25</c:v>
                </c:pt>
                <c:pt idx="189">
                  <c:v>253.41</c:v>
                </c:pt>
                <c:pt idx="190">
                  <c:v>252.55</c:v>
                </c:pt>
                <c:pt idx="191">
                  <c:v>251.6</c:v>
                </c:pt>
                <c:pt idx="192">
                  <c:v>252.75</c:v>
                </c:pt>
                <c:pt idx="193">
                  <c:v>251.45</c:v>
                </c:pt>
                <c:pt idx="194">
                  <c:v>251.02</c:v>
                </c:pt>
                <c:pt idx="195">
                  <c:v>250.68</c:v>
                </c:pt>
                <c:pt idx="196">
                  <c:v>250.35</c:v>
                </c:pt>
                <c:pt idx="197">
                  <c:v>250.06</c:v>
                </c:pt>
                <c:pt idx="198">
                  <c:v>249.79</c:v>
                </c:pt>
                <c:pt idx="199">
                  <c:v>249.54</c:v>
                </c:pt>
                <c:pt idx="200">
                  <c:v>249.28</c:v>
                </c:pt>
                <c:pt idx="201">
                  <c:v>249.01</c:v>
                </c:pt>
                <c:pt idx="202">
                  <c:v>248.77</c:v>
                </c:pt>
                <c:pt idx="203">
                  <c:v>248.51</c:v>
                </c:pt>
                <c:pt idx="204">
                  <c:v>248.3</c:v>
                </c:pt>
                <c:pt idx="205">
                  <c:v>248.05</c:v>
                </c:pt>
                <c:pt idx="206">
                  <c:v>247.83</c:v>
                </c:pt>
                <c:pt idx="207">
                  <c:v>247.63</c:v>
                </c:pt>
                <c:pt idx="208">
                  <c:v>247.34</c:v>
                </c:pt>
                <c:pt idx="209">
                  <c:v>247.04</c:v>
                </c:pt>
                <c:pt idx="210">
                  <c:v>246.87</c:v>
                </c:pt>
                <c:pt idx="211">
                  <c:v>246.61</c:v>
                </c:pt>
                <c:pt idx="212">
                  <c:v>246.43</c:v>
                </c:pt>
                <c:pt idx="213">
                  <c:v>246.17</c:v>
                </c:pt>
                <c:pt idx="214">
                  <c:v>245.94</c:v>
                </c:pt>
                <c:pt idx="215">
                  <c:v>245.74</c:v>
                </c:pt>
                <c:pt idx="216">
                  <c:v>245.47</c:v>
                </c:pt>
                <c:pt idx="217">
                  <c:v>245.29</c:v>
                </c:pt>
                <c:pt idx="218">
                  <c:v>245.03</c:v>
                </c:pt>
                <c:pt idx="219">
                  <c:v>244.86</c:v>
                </c:pt>
                <c:pt idx="220">
                  <c:v>244.57</c:v>
                </c:pt>
                <c:pt idx="221">
                  <c:v>244.43</c:v>
                </c:pt>
                <c:pt idx="222">
                  <c:v>244.14</c:v>
                </c:pt>
                <c:pt idx="223">
                  <c:v>244</c:v>
                </c:pt>
                <c:pt idx="224">
                  <c:v>243.76</c:v>
                </c:pt>
                <c:pt idx="225">
                  <c:v>243.55</c:v>
                </c:pt>
                <c:pt idx="226">
                  <c:v>243.26</c:v>
                </c:pt>
                <c:pt idx="227">
                  <c:v>243.06</c:v>
                </c:pt>
                <c:pt idx="228">
                  <c:v>242.85</c:v>
                </c:pt>
                <c:pt idx="229">
                  <c:v>242.66</c:v>
                </c:pt>
                <c:pt idx="230">
                  <c:v>242.44</c:v>
                </c:pt>
                <c:pt idx="231">
                  <c:v>242.21</c:v>
                </c:pt>
                <c:pt idx="232">
                  <c:v>242.03</c:v>
                </c:pt>
                <c:pt idx="233">
                  <c:v>241.77</c:v>
                </c:pt>
                <c:pt idx="234">
                  <c:v>241.58</c:v>
                </c:pt>
                <c:pt idx="235">
                  <c:v>241.37</c:v>
                </c:pt>
                <c:pt idx="236">
                  <c:v>241.13</c:v>
                </c:pt>
                <c:pt idx="237">
                  <c:v>240.95</c:v>
                </c:pt>
                <c:pt idx="238">
                  <c:v>240.71</c:v>
                </c:pt>
                <c:pt idx="239">
                  <c:v>240.5</c:v>
                </c:pt>
                <c:pt idx="240">
                  <c:v>240.33</c:v>
                </c:pt>
                <c:pt idx="241">
                  <c:v>240.13</c:v>
                </c:pt>
                <c:pt idx="242">
                  <c:v>239.88</c:v>
                </c:pt>
                <c:pt idx="243">
                  <c:v>239.64</c:v>
                </c:pt>
                <c:pt idx="244">
                  <c:v>239.48</c:v>
                </c:pt>
                <c:pt idx="245">
                  <c:v>239.31</c:v>
                </c:pt>
                <c:pt idx="246">
                  <c:v>239.13</c:v>
                </c:pt>
                <c:pt idx="247">
                  <c:v>239.02</c:v>
                </c:pt>
                <c:pt idx="248">
                  <c:v>238.96</c:v>
                </c:pt>
                <c:pt idx="249">
                  <c:v>238.83</c:v>
                </c:pt>
                <c:pt idx="250">
                  <c:v>238.65</c:v>
                </c:pt>
                <c:pt idx="251">
                  <c:v>238.46</c:v>
                </c:pt>
                <c:pt idx="252">
                  <c:v>238.29</c:v>
                </c:pt>
                <c:pt idx="253">
                  <c:v>238.12</c:v>
                </c:pt>
                <c:pt idx="254">
                  <c:v>237.93</c:v>
                </c:pt>
                <c:pt idx="255">
                  <c:v>237.73</c:v>
                </c:pt>
                <c:pt idx="256">
                  <c:v>237.56</c:v>
                </c:pt>
                <c:pt idx="257">
                  <c:v>237.38</c:v>
                </c:pt>
                <c:pt idx="258">
                  <c:v>237.17</c:v>
                </c:pt>
                <c:pt idx="259">
                  <c:v>237</c:v>
                </c:pt>
                <c:pt idx="260">
                  <c:v>236.83</c:v>
                </c:pt>
                <c:pt idx="261">
                  <c:v>236.63</c:v>
                </c:pt>
                <c:pt idx="262">
                  <c:v>236.44</c:v>
                </c:pt>
                <c:pt idx="263">
                  <c:v>236.28</c:v>
                </c:pt>
                <c:pt idx="264">
                  <c:v>236.09</c:v>
                </c:pt>
                <c:pt idx="265">
                  <c:v>235.89</c:v>
                </c:pt>
                <c:pt idx="266">
                  <c:v>235.72</c:v>
                </c:pt>
                <c:pt idx="267">
                  <c:v>235.55</c:v>
                </c:pt>
                <c:pt idx="268">
                  <c:v>235.35</c:v>
                </c:pt>
                <c:pt idx="269">
                  <c:v>235.17</c:v>
                </c:pt>
                <c:pt idx="270">
                  <c:v>235</c:v>
                </c:pt>
                <c:pt idx="271">
                  <c:v>234.82</c:v>
                </c:pt>
                <c:pt idx="272">
                  <c:v>234.64</c:v>
                </c:pt>
                <c:pt idx="273">
                  <c:v>234.45</c:v>
                </c:pt>
                <c:pt idx="274">
                  <c:v>234.27</c:v>
                </c:pt>
                <c:pt idx="275">
                  <c:v>234.1</c:v>
                </c:pt>
                <c:pt idx="276">
                  <c:v>233.93</c:v>
                </c:pt>
                <c:pt idx="277">
                  <c:v>233.75</c:v>
                </c:pt>
                <c:pt idx="278">
                  <c:v>233.57</c:v>
                </c:pt>
                <c:pt idx="279">
                  <c:v>233.38</c:v>
                </c:pt>
                <c:pt idx="280">
                  <c:v>233.18</c:v>
                </c:pt>
                <c:pt idx="281">
                  <c:v>233</c:v>
                </c:pt>
                <c:pt idx="282">
                  <c:v>232.82</c:v>
                </c:pt>
                <c:pt idx="283">
                  <c:v>232.65</c:v>
                </c:pt>
                <c:pt idx="284">
                  <c:v>232.49</c:v>
                </c:pt>
                <c:pt idx="285">
                  <c:v>232.33</c:v>
                </c:pt>
                <c:pt idx="286">
                  <c:v>232.1</c:v>
                </c:pt>
                <c:pt idx="287">
                  <c:v>231.88</c:v>
                </c:pt>
                <c:pt idx="288">
                  <c:v>231.7</c:v>
                </c:pt>
                <c:pt idx="289">
                  <c:v>231.56</c:v>
                </c:pt>
                <c:pt idx="290">
                  <c:v>231.4</c:v>
                </c:pt>
                <c:pt idx="291">
                  <c:v>231.23</c:v>
                </c:pt>
                <c:pt idx="292">
                  <c:v>231.03</c:v>
                </c:pt>
                <c:pt idx="293">
                  <c:v>230.85</c:v>
                </c:pt>
                <c:pt idx="294">
                  <c:v>230.68</c:v>
                </c:pt>
                <c:pt idx="295">
                  <c:v>230.52</c:v>
                </c:pt>
                <c:pt idx="296">
                  <c:v>230.33</c:v>
                </c:pt>
                <c:pt idx="297">
                  <c:v>230.14</c:v>
                </c:pt>
                <c:pt idx="298">
                  <c:v>229.98</c:v>
                </c:pt>
                <c:pt idx="299">
                  <c:v>229.83</c:v>
                </c:pt>
                <c:pt idx="300">
                  <c:v>229.65</c:v>
                </c:pt>
                <c:pt idx="301">
                  <c:v>229.48</c:v>
                </c:pt>
                <c:pt idx="302">
                  <c:v>229.34</c:v>
                </c:pt>
                <c:pt idx="303">
                  <c:v>229.17</c:v>
                </c:pt>
                <c:pt idx="304">
                  <c:v>229</c:v>
                </c:pt>
                <c:pt idx="305">
                  <c:v>228.86</c:v>
                </c:pt>
                <c:pt idx="306">
                  <c:v>228.68</c:v>
                </c:pt>
                <c:pt idx="307">
                  <c:v>228.52</c:v>
                </c:pt>
                <c:pt idx="308">
                  <c:v>228.38</c:v>
                </c:pt>
                <c:pt idx="309">
                  <c:v>228.21</c:v>
                </c:pt>
                <c:pt idx="310">
                  <c:v>228.04</c:v>
                </c:pt>
                <c:pt idx="311">
                  <c:v>227.88</c:v>
                </c:pt>
                <c:pt idx="312">
                  <c:v>227.71</c:v>
                </c:pt>
                <c:pt idx="313">
                  <c:v>227.57</c:v>
                </c:pt>
                <c:pt idx="314">
                  <c:v>227.4</c:v>
                </c:pt>
                <c:pt idx="315">
                  <c:v>227.24</c:v>
                </c:pt>
                <c:pt idx="316">
                  <c:v>227.07</c:v>
                </c:pt>
                <c:pt idx="317">
                  <c:v>226.9</c:v>
                </c:pt>
                <c:pt idx="318">
                  <c:v>226.75</c:v>
                </c:pt>
                <c:pt idx="319">
                  <c:v>226.58</c:v>
                </c:pt>
                <c:pt idx="320">
                  <c:v>226.41</c:v>
                </c:pt>
                <c:pt idx="321">
                  <c:v>226.27</c:v>
                </c:pt>
                <c:pt idx="322">
                  <c:v>226.1</c:v>
                </c:pt>
                <c:pt idx="323">
                  <c:v>225.93</c:v>
                </c:pt>
                <c:pt idx="324">
                  <c:v>225.78</c:v>
                </c:pt>
                <c:pt idx="325">
                  <c:v>225.6</c:v>
                </c:pt>
                <c:pt idx="326">
                  <c:v>225.47</c:v>
                </c:pt>
                <c:pt idx="327">
                  <c:v>225.3</c:v>
                </c:pt>
                <c:pt idx="328">
                  <c:v>225.13</c:v>
                </c:pt>
                <c:pt idx="329">
                  <c:v>224.99</c:v>
                </c:pt>
                <c:pt idx="330">
                  <c:v>224.81</c:v>
                </c:pt>
                <c:pt idx="331">
                  <c:v>224.65</c:v>
                </c:pt>
                <c:pt idx="332">
                  <c:v>224.5</c:v>
                </c:pt>
                <c:pt idx="333">
                  <c:v>224.32</c:v>
                </c:pt>
                <c:pt idx="334">
                  <c:v>224.17</c:v>
                </c:pt>
                <c:pt idx="335">
                  <c:v>224.01</c:v>
                </c:pt>
                <c:pt idx="336">
                  <c:v>223.83</c:v>
                </c:pt>
                <c:pt idx="337">
                  <c:v>223.69</c:v>
                </c:pt>
                <c:pt idx="338">
                  <c:v>223.52</c:v>
                </c:pt>
                <c:pt idx="339">
                  <c:v>223.34</c:v>
                </c:pt>
                <c:pt idx="340">
                  <c:v>223.2</c:v>
                </c:pt>
                <c:pt idx="341">
                  <c:v>223.03</c:v>
                </c:pt>
                <c:pt idx="342">
                  <c:v>222.85</c:v>
                </c:pt>
                <c:pt idx="343">
                  <c:v>222.69</c:v>
                </c:pt>
                <c:pt idx="344">
                  <c:v>222.53</c:v>
                </c:pt>
                <c:pt idx="345">
                  <c:v>222.34</c:v>
                </c:pt>
                <c:pt idx="346">
                  <c:v>222.19</c:v>
                </c:pt>
                <c:pt idx="347">
                  <c:v>222.04</c:v>
                </c:pt>
                <c:pt idx="348">
                  <c:v>221.84</c:v>
                </c:pt>
                <c:pt idx="349">
                  <c:v>221.69</c:v>
                </c:pt>
                <c:pt idx="350">
                  <c:v>221.56</c:v>
                </c:pt>
                <c:pt idx="351">
                  <c:v>221.37</c:v>
                </c:pt>
                <c:pt idx="352">
                  <c:v>221.16</c:v>
                </c:pt>
                <c:pt idx="353">
                  <c:v>221.02</c:v>
                </c:pt>
                <c:pt idx="354">
                  <c:v>220.84</c:v>
                </c:pt>
                <c:pt idx="355">
                  <c:v>220.71</c:v>
                </c:pt>
                <c:pt idx="356">
                  <c:v>220.54</c:v>
                </c:pt>
                <c:pt idx="357">
                  <c:v>220.35</c:v>
                </c:pt>
                <c:pt idx="358">
                  <c:v>220.21</c:v>
                </c:pt>
                <c:pt idx="359">
                  <c:v>220.02</c:v>
                </c:pt>
                <c:pt idx="360">
                  <c:v>219.87</c:v>
                </c:pt>
                <c:pt idx="361">
                  <c:v>219.74</c:v>
                </c:pt>
                <c:pt idx="362">
                  <c:v>219.56</c:v>
                </c:pt>
                <c:pt idx="363">
                  <c:v>219.43</c:v>
                </c:pt>
                <c:pt idx="364">
                  <c:v>219.27</c:v>
                </c:pt>
                <c:pt idx="365">
                  <c:v>219.11</c:v>
                </c:pt>
                <c:pt idx="366">
                  <c:v>218.98</c:v>
                </c:pt>
                <c:pt idx="367">
                  <c:v>218.8</c:v>
                </c:pt>
                <c:pt idx="368">
                  <c:v>218.66</c:v>
                </c:pt>
                <c:pt idx="369">
                  <c:v>218.5</c:v>
                </c:pt>
                <c:pt idx="370">
                  <c:v>218.34</c:v>
                </c:pt>
                <c:pt idx="371">
                  <c:v>218.22</c:v>
                </c:pt>
                <c:pt idx="372">
                  <c:v>218.04</c:v>
                </c:pt>
                <c:pt idx="373">
                  <c:v>217.9</c:v>
                </c:pt>
                <c:pt idx="374">
                  <c:v>217.74</c:v>
                </c:pt>
                <c:pt idx="375">
                  <c:v>217.58</c:v>
                </c:pt>
                <c:pt idx="376">
                  <c:v>217.45</c:v>
                </c:pt>
                <c:pt idx="377">
                  <c:v>217.28</c:v>
                </c:pt>
                <c:pt idx="378">
                  <c:v>217.14</c:v>
                </c:pt>
                <c:pt idx="379">
                  <c:v>216.98</c:v>
                </c:pt>
                <c:pt idx="380">
                  <c:v>216.81</c:v>
                </c:pt>
                <c:pt idx="381">
                  <c:v>216.69</c:v>
                </c:pt>
                <c:pt idx="382">
                  <c:v>216.51</c:v>
                </c:pt>
                <c:pt idx="383">
                  <c:v>216.36</c:v>
                </c:pt>
                <c:pt idx="384">
                  <c:v>216.22</c:v>
                </c:pt>
                <c:pt idx="385">
                  <c:v>216.04</c:v>
                </c:pt>
                <c:pt idx="386">
                  <c:v>215.91</c:v>
                </c:pt>
                <c:pt idx="387">
                  <c:v>215.75</c:v>
                </c:pt>
                <c:pt idx="388">
                  <c:v>215.57</c:v>
                </c:pt>
                <c:pt idx="389">
                  <c:v>215.44</c:v>
                </c:pt>
                <c:pt idx="390">
                  <c:v>215.28</c:v>
                </c:pt>
                <c:pt idx="391">
                  <c:v>215.11</c:v>
                </c:pt>
                <c:pt idx="392">
                  <c:v>214.98</c:v>
                </c:pt>
                <c:pt idx="393">
                  <c:v>214.82</c:v>
                </c:pt>
                <c:pt idx="394">
                  <c:v>214.65</c:v>
                </c:pt>
                <c:pt idx="395">
                  <c:v>214.51</c:v>
                </c:pt>
                <c:pt idx="396">
                  <c:v>214.36</c:v>
                </c:pt>
                <c:pt idx="397">
                  <c:v>214.2</c:v>
                </c:pt>
                <c:pt idx="398">
                  <c:v>214.04</c:v>
                </c:pt>
                <c:pt idx="399">
                  <c:v>213.89</c:v>
                </c:pt>
                <c:pt idx="400">
                  <c:v>213.74</c:v>
                </c:pt>
                <c:pt idx="401">
                  <c:v>213.58</c:v>
                </c:pt>
                <c:pt idx="402">
                  <c:v>213.41</c:v>
                </c:pt>
                <c:pt idx="403">
                  <c:v>213.24</c:v>
                </c:pt>
                <c:pt idx="404">
                  <c:v>213.11</c:v>
                </c:pt>
                <c:pt idx="405">
                  <c:v>212.95</c:v>
                </c:pt>
                <c:pt idx="406">
                  <c:v>212.77</c:v>
                </c:pt>
                <c:pt idx="407">
                  <c:v>212.61</c:v>
                </c:pt>
                <c:pt idx="408">
                  <c:v>212.45</c:v>
                </c:pt>
                <c:pt idx="409">
                  <c:v>212.31</c:v>
                </c:pt>
                <c:pt idx="410">
                  <c:v>212.16</c:v>
                </c:pt>
                <c:pt idx="411">
                  <c:v>211.99</c:v>
                </c:pt>
                <c:pt idx="412">
                  <c:v>211.82</c:v>
                </c:pt>
                <c:pt idx="413">
                  <c:v>211.66</c:v>
                </c:pt>
                <c:pt idx="414">
                  <c:v>211.51</c:v>
                </c:pt>
                <c:pt idx="415">
                  <c:v>211.35</c:v>
                </c:pt>
                <c:pt idx="416">
                  <c:v>211.2</c:v>
                </c:pt>
                <c:pt idx="417">
                  <c:v>211.03</c:v>
                </c:pt>
                <c:pt idx="418">
                  <c:v>210.87</c:v>
                </c:pt>
                <c:pt idx="419">
                  <c:v>210.7</c:v>
                </c:pt>
                <c:pt idx="420">
                  <c:v>210.54</c:v>
                </c:pt>
                <c:pt idx="421" formatCode="0.00">
                  <c:v>210.37</c:v>
                </c:pt>
                <c:pt idx="422" formatCode="0.00">
                  <c:v>210.21</c:v>
                </c:pt>
                <c:pt idx="423" formatCode="0.00">
                  <c:v>210.06</c:v>
                </c:pt>
                <c:pt idx="424" formatCode="0.00">
                  <c:v>209.89</c:v>
                </c:pt>
                <c:pt idx="425" formatCode="0.00">
                  <c:v>209.74</c:v>
                </c:pt>
                <c:pt idx="426" formatCode="0.00">
                  <c:v>209.59</c:v>
                </c:pt>
                <c:pt idx="427" formatCode="0.00">
                  <c:v>209.44</c:v>
                </c:pt>
                <c:pt idx="428" formatCode="0.00">
                  <c:v>209.29</c:v>
                </c:pt>
                <c:pt idx="429" formatCode="0.00">
                  <c:v>209.15</c:v>
                </c:pt>
                <c:pt idx="430" formatCode="0.00">
                  <c:v>209.01</c:v>
                </c:pt>
                <c:pt idx="431" formatCode="0.00">
                  <c:v>208.87</c:v>
                </c:pt>
                <c:pt idx="432" formatCode="0.00">
                  <c:v>208.72</c:v>
                </c:pt>
                <c:pt idx="433" formatCode="0.00">
                  <c:v>208.58</c:v>
                </c:pt>
                <c:pt idx="434" formatCode="0.00">
                  <c:v>208.42</c:v>
                </c:pt>
                <c:pt idx="435" formatCode="0.00">
                  <c:v>208.28</c:v>
                </c:pt>
                <c:pt idx="436" formatCode="0.00">
                  <c:v>208.13</c:v>
                </c:pt>
                <c:pt idx="437" formatCode="0.00">
                  <c:v>207.97</c:v>
                </c:pt>
                <c:pt idx="438" formatCode="0.00">
                  <c:v>207.82</c:v>
                </c:pt>
                <c:pt idx="439" formatCode="0.00">
                  <c:v>207.68</c:v>
                </c:pt>
                <c:pt idx="440" formatCode="0.00">
                  <c:v>207.54</c:v>
                </c:pt>
                <c:pt idx="441" formatCode="0.00">
                  <c:v>207.4</c:v>
                </c:pt>
                <c:pt idx="442" formatCode="0.00">
                  <c:v>207.22</c:v>
                </c:pt>
                <c:pt idx="443" formatCode="0.00">
                  <c:v>207.08</c:v>
                </c:pt>
                <c:pt idx="444" formatCode="0.00">
                  <c:v>206.94</c:v>
                </c:pt>
                <c:pt idx="445" formatCode="0.00">
                  <c:v>206.8</c:v>
                </c:pt>
                <c:pt idx="446" formatCode="0.00">
                  <c:v>206.64</c:v>
                </c:pt>
                <c:pt idx="447" formatCode="0.00">
                  <c:v>206.49</c:v>
                </c:pt>
                <c:pt idx="448" formatCode="0.00">
                  <c:v>206.34</c:v>
                </c:pt>
                <c:pt idx="449" formatCode="0.00">
                  <c:v>206.18</c:v>
                </c:pt>
                <c:pt idx="450" formatCode="0.00">
                  <c:v>206.16</c:v>
                </c:pt>
                <c:pt idx="451" formatCode="0.00">
                  <c:v>206</c:v>
                </c:pt>
                <c:pt idx="452" formatCode="0.00">
                  <c:v>205.86</c:v>
                </c:pt>
                <c:pt idx="453" formatCode="0.00">
                  <c:v>205.7</c:v>
                </c:pt>
                <c:pt idx="454" formatCode="0.00">
                  <c:v>205.56</c:v>
                </c:pt>
                <c:pt idx="455" formatCode="0.00">
                  <c:v>205.43</c:v>
                </c:pt>
                <c:pt idx="456" formatCode="0.00">
                  <c:v>205.26</c:v>
                </c:pt>
                <c:pt idx="457" formatCode="0.00">
                  <c:v>205.1</c:v>
                </c:pt>
                <c:pt idx="458" formatCode="0.00">
                  <c:v>204.96</c:v>
                </c:pt>
                <c:pt idx="459" formatCode="0.00">
                  <c:v>204.81</c:v>
                </c:pt>
                <c:pt idx="460" formatCode="0.00">
                  <c:v>204.66</c:v>
                </c:pt>
                <c:pt idx="461" formatCode="0.00">
                  <c:v>204.51</c:v>
                </c:pt>
                <c:pt idx="462" formatCode="0.00">
                  <c:v>204.36</c:v>
                </c:pt>
                <c:pt idx="463" formatCode="0.00">
                  <c:v>204.2</c:v>
                </c:pt>
                <c:pt idx="464" formatCode="0.00">
                  <c:v>204.05</c:v>
                </c:pt>
                <c:pt idx="465" formatCode="0.00">
                  <c:v>203.89</c:v>
                </c:pt>
                <c:pt idx="466" formatCode="0.00">
                  <c:v>203.72</c:v>
                </c:pt>
                <c:pt idx="467" formatCode="0.00">
                  <c:v>203.54</c:v>
                </c:pt>
                <c:pt idx="468" formatCode="0.00">
                  <c:v>203.4</c:v>
                </c:pt>
                <c:pt idx="469" formatCode="0.00">
                  <c:v>203.26</c:v>
                </c:pt>
                <c:pt idx="470" formatCode="0.00">
                  <c:v>203.1</c:v>
                </c:pt>
                <c:pt idx="471" formatCode="0.00">
                  <c:v>202.92</c:v>
                </c:pt>
                <c:pt idx="472" formatCode="0.00">
                  <c:v>202.79</c:v>
                </c:pt>
                <c:pt idx="473" formatCode="0.00">
                  <c:v>202.63</c:v>
                </c:pt>
                <c:pt idx="474" formatCode="0.00">
                  <c:v>202.46</c:v>
                </c:pt>
                <c:pt idx="475" formatCode="0.00">
                  <c:v>202.29</c:v>
                </c:pt>
                <c:pt idx="476" formatCode="0.00">
                  <c:v>202.14</c:v>
                </c:pt>
                <c:pt idx="477" formatCode="0.00">
                  <c:v>201.98</c:v>
                </c:pt>
                <c:pt idx="478" formatCode="0.00">
                  <c:v>201.83</c:v>
                </c:pt>
                <c:pt idx="479" formatCode="0.00">
                  <c:v>201.68</c:v>
                </c:pt>
                <c:pt idx="480" formatCode="0.00">
                  <c:v>201.52</c:v>
                </c:pt>
                <c:pt idx="481" formatCode="0.00">
                  <c:v>201.35</c:v>
                </c:pt>
                <c:pt idx="482" formatCode="0.00">
                  <c:v>201.19</c:v>
                </c:pt>
                <c:pt idx="483" formatCode="0.00">
                  <c:v>201.05</c:v>
                </c:pt>
                <c:pt idx="484" formatCode="0.00">
                  <c:v>200.87</c:v>
                </c:pt>
                <c:pt idx="485" formatCode="0.00">
                  <c:v>200.71</c:v>
                </c:pt>
                <c:pt idx="486" formatCode="0.00">
                  <c:v>200.57</c:v>
                </c:pt>
                <c:pt idx="487" formatCode="0.00">
                  <c:v>200.39</c:v>
                </c:pt>
                <c:pt idx="488" formatCode="0.00">
                  <c:v>200.24</c:v>
                </c:pt>
                <c:pt idx="489" formatCode="0.00">
                  <c:v>200.07</c:v>
                </c:pt>
                <c:pt idx="490" formatCode="0.00">
                  <c:v>199.94</c:v>
                </c:pt>
                <c:pt idx="491" formatCode="0.00">
                  <c:v>199.77</c:v>
                </c:pt>
                <c:pt idx="492" formatCode="0.00">
                  <c:v>199.65</c:v>
                </c:pt>
                <c:pt idx="493" formatCode="0.00">
                  <c:v>199.49</c:v>
                </c:pt>
                <c:pt idx="494" formatCode="0.00">
                  <c:v>199.34</c:v>
                </c:pt>
                <c:pt idx="495" formatCode="0.00">
                  <c:v>199.22</c:v>
                </c:pt>
                <c:pt idx="496" formatCode="0.00">
                  <c:v>199.06</c:v>
                </c:pt>
                <c:pt idx="497" formatCode="0.00">
                  <c:v>198.9</c:v>
                </c:pt>
                <c:pt idx="498" formatCode="0.00">
                  <c:v>198.78</c:v>
                </c:pt>
                <c:pt idx="499" formatCode="0.00">
                  <c:v>198.6</c:v>
                </c:pt>
                <c:pt idx="500" formatCode="0.00">
                  <c:v>198.49</c:v>
                </c:pt>
                <c:pt idx="501" formatCode="0.00">
                  <c:v>198.33</c:v>
                </c:pt>
                <c:pt idx="502" formatCode="0.00">
                  <c:v>198.18</c:v>
                </c:pt>
                <c:pt idx="503" formatCode="0.00">
                  <c:v>198.06</c:v>
                </c:pt>
                <c:pt idx="504" formatCode="0.00">
                  <c:v>197.88</c:v>
                </c:pt>
                <c:pt idx="505" formatCode="0.00">
                  <c:v>197.75</c:v>
                </c:pt>
                <c:pt idx="506" formatCode="0.00">
                  <c:v>197.62</c:v>
                </c:pt>
                <c:pt idx="507" formatCode="0.00">
                  <c:v>197.45</c:v>
                </c:pt>
                <c:pt idx="508" formatCode="0.00">
                  <c:v>197.32</c:v>
                </c:pt>
                <c:pt idx="509" formatCode="0.00">
                  <c:v>197.18</c:v>
                </c:pt>
                <c:pt idx="510" formatCode="0.00">
                  <c:v>197.09</c:v>
                </c:pt>
                <c:pt idx="511" formatCode="0.00">
                  <c:v>197.05</c:v>
                </c:pt>
                <c:pt idx="512" formatCode="0.00">
                  <c:v>197.12</c:v>
                </c:pt>
                <c:pt idx="513" formatCode="0.00">
                  <c:v>197.78</c:v>
                </c:pt>
                <c:pt idx="514" formatCode="0.00">
                  <c:v>198.6</c:v>
                </c:pt>
                <c:pt idx="515" formatCode="0.00">
                  <c:v>199.4</c:v>
                </c:pt>
                <c:pt idx="516" formatCode="0.00">
                  <c:v>200.23</c:v>
                </c:pt>
                <c:pt idx="517" formatCode="0.00">
                  <c:v>201.18</c:v>
                </c:pt>
                <c:pt idx="518" formatCode="0.00">
                  <c:v>202.15</c:v>
                </c:pt>
                <c:pt idx="519" formatCode="0.00">
                  <c:v>203.15</c:v>
                </c:pt>
                <c:pt idx="520" formatCode="0.00">
                  <c:v>204.16</c:v>
                </c:pt>
                <c:pt idx="521" formatCode="0.00">
                  <c:v>205.12</c:v>
                </c:pt>
                <c:pt idx="522" formatCode="0.00">
                  <c:v>206.09</c:v>
                </c:pt>
                <c:pt idx="523" formatCode="0.00">
                  <c:v>207</c:v>
                </c:pt>
                <c:pt idx="524" formatCode="0.00">
                  <c:v>207.91</c:v>
                </c:pt>
                <c:pt idx="525" formatCode="0.00">
                  <c:v>208.77</c:v>
                </c:pt>
                <c:pt idx="526" formatCode="0.00">
                  <c:v>209.59</c:v>
                </c:pt>
                <c:pt idx="527" formatCode="0.00">
                  <c:v>210.42</c:v>
                </c:pt>
                <c:pt idx="528" formatCode="0.00">
                  <c:v>211.23</c:v>
                </c:pt>
                <c:pt idx="529" formatCode="0.00">
                  <c:v>212</c:v>
                </c:pt>
                <c:pt idx="530" formatCode="0.00">
                  <c:v>212.72</c:v>
                </c:pt>
                <c:pt idx="531" formatCode="0.00">
                  <c:v>213.42</c:v>
                </c:pt>
                <c:pt idx="532" formatCode="0.00">
                  <c:v>214.03</c:v>
                </c:pt>
                <c:pt idx="533" formatCode="0.00">
                  <c:v>214.63</c:v>
                </c:pt>
                <c:pt idx="534" formatCode="0.00">
                  <c:v>215.2</c:v>
                </c:pt>
                <c:pt idx="535" formatCode="0.00">
                  <c:v>215.76</c:v>
                </c:pt>
                <c:pt idx="536" formatCode="0.00">
                  <c:v>216.2</c:v>
                </c:pt>
                <c:pt idx="537" formatCode="0.00">
                  <c:v>217.35</c:v>
                </c:pt>
                <c:pt idx="538" formatCode="0.00">
                  <c:v>218.55</c:v>
                </c:pt>
                <c:pt idx="539" formatCode="0.00">
                  <c:v>219.52</c:v>
                </c:pt>
                <c:pt idx="540" formatCode="0.00">
                  <c:v>225.15</c:v>
                </c:pt>
                <c:pt idx="541" formatCode="0.00">
                  <c:v>225.85</c:v>
                </c:pt>
                <c:pt idx="542" formatCode="0.00">
                  <c:v>225.19</c:v>
                </c:pt>
                <c:pt idx="543" formatCode="0.00">
                  <c:v>225.48</c:v>
                </c:pt>
                <c:pt idx="544" formatCode="0.00">
                  <c:v>223.76</c:v>
                </c:pt>
                <c:pt idx="545" formatCode="0.00">
                  <c:v>224.87</c:v>
                </c:pt>
                <c:pt idx="546" formatCode="0.00">
                  <c:v>226.21</c:v>
                </c:pt>
                <c:pt idx="547" formatCode="0.00">
                  <c:v>226.34</c:v>
                </c:pt>
                <c:pt idx="548" formatCode="0.00">
                  <c:v>227.89</c:v>
                </c:pt>
                <c:pt idx="549" formatCode="0.00">
                  <c:v>227.53</c:v>
                </c:pt>
                <c:pt idx="550" formatCode="0.00">
                  <c:v>229.18</c:v>
                </c:pt>
                <c:pt idx="551" formatCode="0.00">
                  <c:v>229.97</c:v>
                </c:pt>
                <c:pt idx="552" formatCode="0.00">
                  <c:v>229.63</c:v>
                </c:pt>
                <c:pt idx="553" formatCode="0.00">
                  <c:v>230.54</c:v>
                </c:pt>
                <c:pt idx="554" formatCode="0.00">
                  <c:v>232.03</c:v>
                </c:pt>
                <c:pt idx="555" formatCode="0.00">
                  <c:v>231.1</c:v>
                </c:pt>
                <c:pt idx="556" formatCode="0.00">
                  <c:v>232.91</c:v>
                </c:pt>
                <c:pt idx="557" formatCode="0.00">
                  <c:v>232.14</c:v>
                </c:pt>
                <c:pt idx="558" formatCode="0.00">
                  <c:v>234.07</c:v>
                </c:pt>
                <c:pt idx="559" formatCode="0.00">
                  <c:v>233.14</c:v>
                </c:pt>
                <c:pt idx="560" formatCode="0.00">
                  <c:v>234.53</c:v>
                </c:pt>
                <c:pt idx="561" formatCode="0.00">
                  <c:v>237.51</c:v>
                </c:pt>
                <c:pt idx="562" formatCode="0.00">
                  <c:v>232.15</c:v>
                </c:pt>
                <c:pt idx="563" formatCode="0.00">
                  <c:v>237.63</c:v>
                </c:pt>
                <c:pt idx="564" formatCode="0.00">
                  <c:v>236.69</c:v>
                </c:pt>
                <c:pt idx="565" formatCode="0.00">
                  <c:v>235.79</c:v>
                </c:pt>
                <c:pt idx="566" formatCode="0.00">
                  <c:v>235.61</c:v>
                </c:pt>
                <c:pt idx="567" formatCode="0.00">
                  <c:v>235.73</c:v>
                </c:pt>
                <c:pt idx="568" formatCode="0.00">
                  <c:v>235.92</c:v>
                </c:pt>
                <c:pt idx="569" formatCode="0.00">
                  <c:v>236.15</c:v>
                </c:pt>
                <c:pt idx="570" formatCode="0.00">
                  <c:v>236.38</c:v>
                </c:pt>
                <c:pt idx="571" formatCode="0.00">
                  <c:v>236.61</c:v>
                </c:pt>
                <c:pt idx="572" formatCode="0.00">
                  <c:v>236.86</c:v>
                </c:pt>
                <c:pt idx="573" formatCode="0.00">
                  <c:v>237.12</c:v>
                </c:pt>
                <c:pt idx="574" formatCode="0.00">
                  <c:v>237.39</c:v>
                </c:pt>
                <c:pt idx="575" formatCode="0.00">
                  <c:v>237.64</c:v>
                </c:pt>
                <c:pt idx="576" formatCode="0.00">
                  <c:v>237.91</c:v>
                </c:pt>
                <c:pt idx="577" formatCode="0.00">
                  <c:v>238.16</c:v>
                </c:pt>
                <c:pt idx="578" formatCode="0.00">
                  <c:v>238.43</c:v>
                </c:pt>
                <c:pt idx="579" formatCode="0.00">
                  <c:v>238.7</c:v>
                </c:pt>
                <c:pt idx="580" formatCode="0.00">
                  <c:v>238.97</c:v>
                </c:pt>
                <c:pt idx="581" formatCode="0.00">
                  <c:v>239.24</c:v>
                </c:pt>
                <c:pt idx="582" formatCode="0.00">
                  <c:v>239.5</c:v>
                </c:pt>
                <c:pt idx="583" formatCode="0.00">
                  <c:v>239.76</c:v>
                </c:pt>
                <c:pt idx="584" formatCode="0.00">
                  <c:v>240.04</c:v>
                </c:pt>
                <c:pt idx="585" formatCode="0.00">
                  <c:v>237.73</c:v>
                </c:pt>
                <c:pt idx="586" formatCode="0.00">
                  <c:v>234</c:v>
                </c:pt>
                <c:pt idx="587" formatCode="0.00">
                  <c:v>232.68</c:v>
                </c:pt>
                <c:pt idx="588" formatCode="0.00">
                  <c:v>232.18</c:v>
                </c:pt>
                <c:pt idx="589">
                  <c:v>232.35</c:v>
                </c:pt>
                <c:pt idx="590">
                  <c:v>237.13</c:v>
                </c:pt>
                <c:pt idx="591">
                  <c:v>238.73</c:v>
                </c:pt>
                <c:pt idx="592">
                  <c:v>232.67</c:v>
                </c:pt>
                <c:pt idx="593">
                  <c:v>231.39</c:v>
                </c:pt>
                <c:pt idx="594">
                  <c:v>231.14</c:v>
                </c:pt>
                <c:pt idx="595">
                  <c:v>228.87</c:v>
                </c:pt>
                <c:pt idx="596">
                  <c:v>226.87</c:v>
                </c:pt>
                <c:pt idx="597">
                  <c:v>229.49</c:v>
                </c:pt>
                <c:pt idx="598">
                  <c:v>228.48</c:v>
                </c:pt>
                <c:pt idx="599">
                  <c:v>229.33</c:v>
                </c:pt>
                <c:pt idx="600">
                  <c:v>229.52</c:v>
                </c:pt>
                <c:pt idx="601">
                  <c:v>229.49</c:v>
                </c:pt>
                <c:pt idx="602">
                  <c:v>227.3</c:v>
                </c:pt>
                <c:pt idx="603">
                  <c:v>217.3</c:v>
                </c:pt>
                <c:pt idx="604">
                  <c:v>212.75</c:v>
                </c:pt>
                <c:pt idx="605">
                  <c:v>218.03</c:v>
                </c:pt>
                <c:pt idx="606">
                  <c:v>223.92</c:v>
                </c:pt>
                <c:pt idx="607">
                  <c:v>225.61</c:v>
                </c:pt>
                <c:pt idx="608">
                  <c:v>215.45</c:v>
                </c:pt>
                <c:pt idx="609">
                  <c:v>209.51</c:v>
                </c:pt>
                <c:pt idx="610">
                  <c:v>210.83</c:v>
                </c:pt>
                <c:pt idx="611">
                  <c:v>209.89</c:v>
                </c:pt>
                <c:pt idx="612">
                  <c:v>200.23</c:v>
                </c:pt>
                <c:pt idx="613">
                  <c:v>199.34</c:v>
                </c:pt>
                <c:pt idx="614">
                  <c:v>196.67</c:v>
                </c:pt>
                <c:pt idx="615">
                  <c:v>193.42</c:v>
                </c:pt>
                <c:pt idx="616">
                  <c:v>193.09</c:v>
                </c:pt>
                <c:pt idx="617">
                  <c:v>190.06</c:v>
                </c:pt>
                <c:pt idx="618">
                  <c:v>189.84</c:v>
                </c:pt>
                <c:pt idx="619">
                  <c:v>188.39</c:v>
                </c:pt>
                <c:pt idx="620">
                  <c:v>186.31</c:v>
                </c:pt>
                <c:pt idx="621">
                  <c:v>185.17</c:v>
                </c:pt>
                <c:pt idx="622">
                  <c:v>187.57</c:v>
                </c:pt>
                <c:pt idx="623">
                  <c:v>187.59</c:v>
                </c:pt>
                <c:pt idx="624">
                  <c:v>188.42</c:v>
                </c:pt>
                <c:pt idx="625">
                  <c:v>189.79</c:v>
                </c:pt>
                <c:pt idx="626">
                  <c:v>195.87</c:v>
                </c:pt>
                <c:pt idx="627">
                  <c:v>188.86</c:v>
                </c:pt>
                <c:pt idx="628">
                  <c:v>186.21</c:v>
                </c:pt>
                <c:pt idx="629">
                  <c:v>187.39</c:v>
                </c:pt>
                <c:pt idx="630">
                  <c:v>190.83</c:v>
                </c:pt>
                <c:pt idx="631">
                  <c:v>187.34</c:v>
                </c:pt>
                <c:pt idx="632">
                  <c:v>179.27</c:v>
                </c:pt>
                <c:pt idx="633">
                  <c:v>175.39</c:v>
                </c:pt>
                <c:pt idx="634">
                  <c:v>172.86</c:v>
                </c:pt>
                <c:pt idx="635">
                  <c:v>170.51</c:v>
                </c:pt>
                <c:pt idx="636">
                  <c:v>168.91</c:v>
                </c:pt>
                <c:pt idx="637">
                  <c:v>167.05</c:v>
                </c:pt>
                <c:pt idx="638">
                  <c:v>165.19</c:v>
                </c:pt>
                <c:pt idx="639">
                  <c:v>167.92</c:v>
                </c:pt>
                <c:pt idx="640">
                  <c:v>173.03</c:v>
                </c:pt>
                <c:pt idx="641">
                  <c:v>177.15</c:v>
                </c:pt>
                <c:pt idx="642">
                  <c:v>170.13</c:v>
                </c:pt>
                <c:pt idx="643">
                  <c:v>165.3</c:v>
                </c:pt>
                <c:pt idx="644">
                  <c:v>162.57</c:v>
                </c:pt>
                <c:pt idx="645">
                  <c:v>160.74</c:v>
                </c:pt>
                <c:pt idx="646">
                  <c:v>159.18</c:v>
                </c:pt>
                <c:pt idx="647">
                  <c:v>157.82</c:v>
                </c:pt>
                <c:pt idx="648">
                  <c:v>156.94999999999999</c:v>
                </c:pt>
                <c:pt idx="649">
                  <c:v>154.58000000000001</c:v>
                </c:pt>
                <c:pt idx="650">
                  <c:v>147.97</c:v>
                </c:pt>
                <c:pt idx="651">
                  <c:v>143.35</c:v>
                </c:pt>
                <c:pt idx="652">
                  <c:v>140.82</c:v>
                </c:pt>
                <c:pt idx="653">
                  <c:v>139.04</c:v>
                </c:pt>
                <c:pt idx="654">
                  <c:v>137.52000000000001</c:v>
                </c:pt>
                <c:pt idx="655">
                  <c:v>136.04</c:v>
                </c:pt>
                <c:pt idx="656">
                  <c:v>134.61000000000001</c:v>
                </c:pt>
                <c:pt idx="657">
                  <c:v>133.32</c:v>
                </c:pt>
                <c:pt idx="658">
                  <c:v>131.91999999999999</c:v>
                </c:pt>
                <c:pt idx="659">
                  <c:v>130.38</c:v>
                </c:pt>
                <c:pt idx="660">
                  <c:v>130.1</c:v>
                </c:pt>
                <c:pt idx="661">
                  <c:v>135.15</c:v>
                </c:pt>
                <c:pt idx="662">
                  <c:v>142.93</c:v>
                </c:pt>
                <c:pt idx="663">
                  <c:v>149.05000000000001</c:v>
                </c:pt>
                <c:pt idx="664">
                  <c:v>154.13999999999999</c:v>
                </c:pt>
                <c:pt idx="665">
                  <c:v>153.93</c:v>
                </c:pt>
                <c:pt idx="666">
                  <c:v>147.43</c:v>
                </c:pt>
                <c:pt idx="667">
                  <c:v>145.44999999999999</c:v>
                </c:pt>
                <c:pt idx="668">
                  <c:v>145.44</c:v>
                </c:pt>
                <c:pt idx="669">
                  <c:v>144.06</c:v>
                </c:pt>
                <c:pt idx="670">
                  <c:v>140.91999999999999</c:v>
                </c:pt>
                <c:pt idx="671">
                  <c:v>134.68</c:v>
                </c:pt>
                <c:pt idx="672">
                  <c:v>128.5</c:v>
                </c:pt>
                <c:pt idx="673">
                  <c:v>124.68</c:v>
                </c:pt>
                <c:pt idx="674">
                  <c:v>122.56</c:v>
                </c:pt>
                <c:pt idx="675">
                  <c:v>120.85</c:v>
                </c:pt>
                <c:pt idx="676">
                  <c:v>119.59</c:v>
                </c:pt>
                <c:pt idx="677">
                  <c:v>118.48</c:v>
                </c:pt>
                <c:pt idx="678">
                  <c:v>117.59</c:v>
                </c:pt>
                <c:pt idx="679">
                  <c:v>117.16</c:v>
                </c:pt>
                <c:pt idx="680">
                  <c:v>116.37</c:v>
                </c:pt>
                <c:pt idx="681">
                  <c:v>115.43</c:v>
                </c:pt>
                <c:pt idx="682">
                  <c:v>114.53</c:v>
                </c:pt>
                <c:pt idx="683">
                  <c:v>113.51</c:v>
                </c:pt>
                <c:pt idx="684">
                  <c:v>112.54</c:v>
                </c:pt>
                <c:pt idx="685">
                  <c:v>111.58</c:v>
                </c:pt>
                <c:pt idx="686">
                  <c:v>110.63</c:v>
                </c:pt>
                <c:pt idx="687">
                  <c:v>109.77</c:v>
                </c:pt>
                <c:pt idx="688">
                  <c:v>108.83</c:v>
                </c:pt>
                <c:pt idx="689">
                  <c:v>107.84</c:v>
                </c:pt>
                <c:pt idx="690">
                  <c:v>107.06</c:v>
                </c:pt>
                <c:pt idx="691">
                  <c:v>106.27</c:v>
                </c:pt>
                <c:pt idx="692">
                  <c:v>107.75</c:v>
                </c:pt>
                <c:pt idx="693">
                  <c:v>112.58</c:v>
                </c:pt>
                <c:pt idx="694">
                  <c:v>115.62</c:v>
                </c:pt>
                <c:pt idx="695">
                  <c:v>115.48</c:v>
                </c:pt>
                <c:pt idx="696">
                  <c:v>117.01</c:v>
                </c:pt>
                <c:pt idx="697">
                  <c:v>121.34</c:v>
                </c:pt>
                <c:pt idx="698">
                  <c:v>122.56</c:v>
                </c:pt>
                <c:pt idx="699">
                  <c:v>114.76</c:v>
                </c:pt>
                <c:pt idx="700">
                  <c:v>108.49</c:v>
                </c:pt>
                <c:pt idx="701">
                  <c:v>104.77</c:v>
                </c:pt>
                <c:pt idx="702">
                  <c:v>102.33</c:v>
                </c:pt>
                <c:pt idx="703">
                  <c:v>100.81</c:v>
                </c:pt>
                <c:pt idx="704">
                  <c:v>99.68</c:v>
                </c:pt>
                <c:pt idx="705">
                  <c:v>98.9</c:v>
                </c:pt>
                <c:pt idx="706">
                  <c:v>98.45</c:v>
                </c:pt>
                <c:pt idx="707">
                  <c:v>97.88</c:v>
                </c:pt>
                <c:pt idx="708">
                  <c:v>97.19</c:v>
                </c:pt>
                <c:pt idx="709">
                  <c:v>96.52</c:v>
                </c:pt>
                <c:pt idx="710">
                  <c:v>95.77</c:v>
                </c:pt>
                <c:pt idx="711">
                  <c:v>95.2</c:v>
                </c:pt>
                <c:pt idx="712">
                  <c:v>94.53</c:v>
                </c:pt>
                <c:pt idx="713">
                  <c:v>93.97</c:v>
                </c:pt>
                <c:pt idx="714">
                  <c:v>93.43</c:v>
                </c:pt>
                <c:pt idx="715">
                  <c:v>92.45</c:v>
                </c:pt>
                <c:pt idx="716">
                  <c:v>91.76</c:v>
                </c:pt>
                <c:pt idx="717">
                  <c:v>96.93</c:v>
                </c:pt>
                <c:pt idx="718">
                  <c:v>101.19</c:v>
                </c:pt>
                <c:pt idx="719">
                  <c:v>102.32</c:v>
                </c:pt>
                <c:pt idx="720">
                  <c:v>97.84</c:v>
                </c:pt>
                <c:pt idx="721">
                  <c:v>95.94</c:v>
                </c:pt>
                <c:pt idx="722">
                  <c:v>97.24</c:v>
                </c:pt>
                <c:pt idx="723">
                  <c:v>102.14</c:v>
                </c:pt>
                <c:pt idx="724">
                  <c:v>102.98</c:v>
                </c:pt>
                <c:pt idx="725">
                  <c:v>103.32</c:v>
                </c:pt>
                <c:pt idx="726">
                  <c:v>91.92</c:v>
                </c:pt>
                <c:pt idx="727">
                  <c:v>87.87</c:v>
                </c:pt>
                <c:pt idx="728">
                  <c:v>86.52</c:v>
                </c:pt>
                <c:pt idx="729">
                  <c:v>85.68</c:v>
                </c:pt>
                <c:pt idx="730">
                  <c:v>85.1</c:v>
                </c:pt>
                <c:pt idx="731">
                  <c:v>84.66</c:v>
                </c:pt>
                <c:pt idx="732">
                  <c:v>84.59</c:v>
                </c:pt>
                <c:pt idx="733">
                  <c:v>84.66</c:v>
                </c:pt>
                <c:pt idx="734">
                  <c:v>105.27</c:v>
                </c:pt>
                <c:pt idx="735">
                  <c:v>108.8</c:v>
                </c:pt>
                <c:pt idx="736">
                  <c:v>121.73</c:v>
                </c:pt>
                <c:pt idx="737">
                  <c:v>98.63</c:v>
                </c:pt>
                <c:pt idx="738">
                  <c:v>94.61</c:v>
                </c:pt>
                <c:pt idx="739">
                  <c:v>93.18</c:v>
                </c:pt>
                <c:pt idx="740">
                  <c:v>68.09</c:v>
                </c:pt>
                <c:pt idx="741">
                  <c:v>67.39</c:v>
                </c:pt>
                <c:pt idx="742">
                  <c:v>67.55</c:v>
                </c:pt>
                <c:pt idx="743">
                  <c:v>67.45</c:v>
                </c:pt>
                <c:pt idx="744">
                  <c:v>67.099999999999994</c:v>
                </c:pt>
                <c:pt idx="745">
                  <c:v>66.69</c:v>
                </c:pt>
                <c:pt idx="746">
                  <c:v>66.319999999999993</c:v>
                </c:pt>
                <c:pt idx="747">
                  <c:v>65.599999999999994</c:v>
                </c:pt>
                <c:pt idx="748">
                  <c:v>63.56</c:v>
                </c:pt>
                <c:pt idx="749">
                  <c:v>62.65</c:v>
                </c:pt>
                <c:pt idx="750">
                  <c:v>61.86</c:v>
                </c:pt>
                <c:pt idx="751">
                  <c:v>61.09</c:v>
                </c:pt>
                <c:pt idx="752">
                  <c:v>60.34</c:v>
                </c:pt>
                <c:pt idx="753">
                  <c:v>59.68</c:v>
                </c:pt>
                <c:pt idx="754">
                  <c:v>66.569999999999993</c:v>
                </c:pt>
                <c:pt idx="755">
                  <c:v>69.39</c:v>
                </c:pt>
                <c:pt idx="756">
                  <c:v>70.930000000000007</c:v>
                </c:pt>
                <c:pt idx="757">
                  <c:v>71.89</c:v>
                </c:pt>
                <c:pt idx="758">
                  <c:v>72.540000000000006</c:v>
                </c:pt>
                <c:pt idx="759">
                  <c:v>72.930000000000007</c:v>
                </c:pt>
                <c:pt idx="760">
                  <c:v>73.180000000000007</c:v>
                </c:pt>
                <c:pt idx="761">
                  <c:v>73.34</c:v>
                </c:pt>
                <c:pt idx="762">
                  <c:v>73.42</c:v>
                </c:pt>
                <c:pt idx="763">
                  <c:v>73.430000000000007</c:v>
                </c:pt>
                <c:pt idx="764">
                  <c:v>73.38</c:v>
                </c:pt>
                <c:pt idx="765">
                  <c:v>73.319999999999993</c:v>
                </c:pt>
                <c:pt idx="766">
                  <c:v>73.209999999999994</c:v>
                </c:pt>
                <c:pt idx="767">
                  <c:v>73.11</c:v>
                </c:pt>
                <c:pt idx="768">
                  <c:v>72.959999999999994</c:v>
                </c:pt>
                <c:pt idx="769">
                  <c:v>72.819999999999993</c:v>
                </c:pt>
                <c:pt idx="770">
                  <c:v>72.67</c:v>
                </c:pt>
                <c:pt idx="771">
                  <c:v>72.510000000000005</c:v>
                </c:pt>
                <c:pt idx="772">
                  <c:v>72.33</c:v>
                </c:pt>
                <c:pt idx="773">
                  <c:v>72.150000000000006</c:v>
                </c:pt>
                <c:pt idx="774">
                  <c:v>71.959999999999994</c:v>
                </c:pt>
                <c:pt idx="775">
                  <c:v>71.72</c:v>
                </c:pt>
                <c:pt idx="776">
                  <c:v>71.47</c:v>
                </c:pt>
                <c:pt idx="777">
                  <c:v>71.2</c:v>
                </c:pt>
                <c:pt idx="778">
                  <c:v>70.94</c:v>
                </c:pt>
                <c:pt idx="779">
                  <c:v>70.66</c:v>
                </c:pt>
                <c:pt idx="780">
                  <c:v>70.38</c:v>
                </c:pt>
                <c:pt idx="781">
                  <c:v>70.12</c:v>
                </c:pt>
                <c:pt idx="782">
                  <c:v>69.87</c:v>
                </c:pt>
                <c:pt idx="783">
                  <c:v>69.650000000000006</c:v>
                </c:pt>
                <c:pt idx="784">
                  <c:v>69.400000000000006</c:v>
                </c:pt>
                <c:pt idx="785">
                  <c:v>69.14</c:v>
                </c:pt>
                <c:pt idx="786">
                  <c:v>68.87</c:v>
                </c:pt>
                <c:pt idx="787">
                  <c:v>68.62</c:v>
                </c:pt>
                <c:pt idx="788">
                  <c:v>68.34</c:v>
                </c:pt>
                <c:pt idx="789">
                  <c:v>68.069999999999993</c:v>
                </c:pt>
                <c:pt idx="790">
                  <c:v>67.78</c:v>
                </c:pt>
                <c:pt idx="791">
                  <c:v>67.489999999999995</c:v>
                </c:pt>
                <c:pt idx="792">
                  <c:v>67.2</c:v>
                </c:pt>
                <c:pt idx="793">
                  <c:v>66.84</c:v>
                </c:pt>
                <c:pt idx="794">
                  <c:v>66.510000000000005</c:v>
                </c:pt>
                <c:pt idx="795">
                  <c:v>66.180000000000007</c:v>
                </c:pt>
                <c:pt idx="796">
                  <c:v>65.88</c:v>
                </c:pt>
                <c:pt idx="797">
                  <c:v>65.53</c:v>
                </c:pt>
                <c:pt idx="798">
                  <c:v>65.2</c:v>
                </c:pt>
                <c:pt idx="799">
                  <c:v>64.87</c:v>
                </c:pt>
                <c:pt idx="800">
                  <c:v>64.59</c:v>
                </c:pt>
                <c:pt idx="801">
                  <c:v>64.260000000000005</c:v>
                </c:pt>
                <c:pt idx="802">
                  <c:v>63.96</c:v>
                </c:pt>
                <c:pt idx="803">
                  <c:v>63.64</c:v>
                </c:pt>
                <c:pt idx="804">
                  <c:v>63.35</c:v>
                </c:pt>
                <c:pt idx="805">
                  <c:v>63.02</c:v>
                </c:pt>
                <c:pt idx="806">
                  <c:v>62.72</c:v>
                </c:pt>
                <c:pt idx="807">
                  <c:v>62.41</c:v>
                </c:pt>
                <c:pt idx="808">
                  <c:v>62.11</c:v>
                </c:pt>
                <c:pt idx="809">
                  <c:v>61.76</c:v>
                </c:pt>
                <c:pt idx="810">
                  <c:v>61.41</c:v>
                </c:pt>
                <c:pt idx="811">
                  <c:v>61.04</c:v>
                </c:pt>
                <c:pt idx="812">
                  <c:v>60.68</c:v>
                </c:pt>
                <c:pt idx="813">
                  <c:v>60.32</c:v>
                </c:pt>
                <c:pt idx="814">
                  <c:v>59.97</c:v>
                </c:pt>
                <c:pt idx="815">
                  <c:v>59.65</c:v>
                </c:pt>
                <c:pt idx="816">
                  <c:v>59.34</c:v>
                </c:pt>
                <c:pt idx="817">
                  <c:v>59.02</c:v>
                </c:pt>
                <c:pt idx="818">
                  <c:v>58.68</c:v>
                </c:pt>
                <c:pt idx="819">
                  <c:v>58.36</c:v>
                </c:pt>
                <c:pt idx="820">
                  <c:v>58.03</c:v>
                </c:pt>
                <c:pt idx="821">
                  <c:v>57.73</c:v>
                </c:pt>
                <c:pt idx="822">
                  <c:v>57.38</c:v>
                </c:pt>
                <c:pt idx="823">
                  <c:v>57.07</c:v>
                </c:pt>
                <c:pt idx="824">
                  <c:v>56.76</c:v>
                </c:pt>
                <c:pt idx="825">
                  <c:v>56.43</c:v>
                </c:pt>
                <c:pt idx="826">
                  <c:v>56.06</c:v>
                </c:pt>
                <c:pt idx="827">
                  <c:v>55.7</c:v>
                </c:pt>
                <c:pt idx="828">
                  <c:v>55.33</c:v>
                </c:pt>
                <c:pt idx="829">
                  <c:v>54.95</c:v>
                </c:pt>
                <c:pt idx="830">
                  <c:v>54.63</c:v>
                </c:pt>
                <c:pt idx="831">
                  <c:v>54.34</c:v>
                </c:pt>
                <c:pt idx="832">
                  <c:v>54.06</c:v>
                </c:pt>
                <c:pt idx="833">
                  <c:v>53.71</c:v>
                </c:pt>
                <c:pt idx="834">
                  <c:v>53.44</c:v>
                </c:pt>
                <c:pt idx="835">
                  <c:v>53.11</c:v>
                </c:pt>
                <c:pt idx="836">
                  <c:v>52.82</c:v>
                </c:pt>
                <c:pt idx="837">
                  <c:v>52.54</c:v>
                </c:pt>
                <c:pt idx="838">
                  <c:v>52.2</c:v>
                </c:pt>
                <c:pt idx="839">
                  <c:v>51.88</c:v>
                </c:pt>
                <c:pt idx="840">
                  <c:v>51.54</c:v>
                </c:pt>
                <c:pt idx="841">
                  <c:v>51.08</c:v>
                </c:pt>
                <c:pt idx="842">
                  <c:v>50.65</c:v>
                </c:pt>
                <c:pt idx="843">
                  <c:v>50.19</c:v>
                </c:pt>
                <c:pt idx="844">
                  <c:v>49.92</c:v>
                </c:pt>
                <c:pt idx="845">
                  <c:v>49.52</c:v>
                </c:pt>
                <c:pt idx="846">
                  <c:v>49.2</c:v>
                </c:pt>
                <c:pt idx="847">
                  <c:v>48.83</c:v>
                </c:pt>
                <c:pt idx="848">
                  <c:v>48.35</c:v>
                </c:pt>
                <c:pt idx="849">
                  <c:v>47.95</c:v>
                </c:pt>
                <c:pt idx="850">
                  <c:v>47.58</c:v>
                </c:pt>
                <c:pt idx="851">
                  <c:v>47.18</c:v>
                </c:pt>
                <c:pt idx="852">
                  <c:v>46.86</c:v>
                </c:pt>
                <c:pt idx="853">
                  <c:v>46.42</c:v>
                </c:pt>
                <c:pt idx="854">
                  <c:v>46.03</c:v>
                </c:pt>
                <c:pt idx="855">
                  <c:v>45.62</c:v>
                </c:pt>
                <c:pt idx="856">
                  <c:v>45.19</c:v>
                </c:pt>
                <c:pt idx="857">
                  <c:v>44.8</c:v>
                </c:pt>
                <c:pt idx="858">
                  <c:v>44.51</c:v>
                </c:pt>
                <c:pt idx="859">
                  <c:v>44.03</c:v>
                </c:pt>
                <c:pt idx="860">
                  <c:v>43.58</c:v>
                </c:pt>
                <c:pt idx="861">
                  <c:v>43.08</c:v>
                </c:pt>
                <c:pt idx="862">
                  <c:v>42.59</c:v>
                </c:pt>
                <c:pt idx="863">
                  <c:v>42.08</c:v>
                </c:pt>
                <c:pt idx="864">
                  <c:v>41.65</c:v>
                </c:pt>
                <c:pt idx="865">
                  <c:v>44.82</c:v>
                </c:pt>
                <c:pt idx="866">
                  <c:v>49.14</c:v>
                </c:pt>
                <c:pt idx="867">
                  <c:v>51.78</c:v>
                </c:pt>
                <c:pt idx="868">
                  <c:v>53.6</c:v>
                </c:pt>
                <c:pt idx="869">
                  <c:v>57.15</c:v>
                </c:pt>
                <c:pt idx="870">
                  <c:v>57.53</c:v>
                </c:pt>
                <c:pt idx="871">
                  <c:v>53.85</c:v>
                </c:pt>
                <c:pt idx="872">
                  <c:v>51.01</c:v>
                </c:pt>
                <c:pt idx="873">
                  <c:v>48.85</c:v>
                </c:pt>
                <c:pt idx="874">
                  <c:v>47.15</c:v>
                </c:pt>
                <c:pt idx="875">
                  <c:v>45.85</c:v>
                </c:pt>
                <c:pt idx="876">
                  <c:v>44.71</c:v>
                </c:pt>
                <c:pt idx="877">
                  <c:v>43.83</c:v>
                </c:pt>
                <c:pt idx="878">
                  <c:v>42.99</c:v>
                </c:pt>
                <c:pt idx="879">
                  <c:v>42.21</c:v>
                </c:pt>
                <c:pt idx="880">
                  <c:v>41.52</c:v>
                </c:pt>
                <c:pt idx="881">
                  <c:v>40.85</c:v>
                </c:pt>
                <c:pt idx="882">
                  <c:v>40.200000000000003</c:v>
                </c:pt>
                <c:pt idx="883">
                  <c:v>39.54</c:v>
                </c:pt>
                <c:pt idx="884">
                  <c:v>38.880000000000003</c:v>
                </c:pt>
                <c:pt idx="885">
                  <c:v>38.24</c:v>
                </c:pt>
                <c:pt idx="886">
                  <c:v>37.630000000000003</c:v>
                </c:pt>
                <c:pt idx="887">
                  <c:v>36.979999999999997</c:v>
                </c:pt>
                <c:pt idx="888">
                  <c:v>36.28</c:v>
                </c:pt>
                <c:pt idx="889">
                  <c:v>35.659999999999997</c:v>
                </c:pt>
                <c:pt idx="890">
                  <c:v>35.090000000000003</c:v>
                </c:pt>
                <c:pt idx="891">
                  <c:v>34.450000000000003</c:v>
                </c:pt>
                <c:pt idx="892">
                  <c:v>33.74</c:v>
                </c:pt>
                <c:pt idx="893">
                  <c:v>32.99</c:v>
                </c:pt>
                <c:pt idx="894">
                  <c:v>32.29</c:v>
                </c:pt>
                <c:pt idx="895">
                  <c:v>31.51</c:v>
                </c:pt>
                <c:pt idx="896">
                  <c:v>30.74</c:v>
                </c:pt>
                <c:pt idx="897">
                  <c:v>30.02</c:v>
                </c:pt>
                <c:pt idx="898">
                  <c:v>29.31</c:v>
                </c:pt>
                <c:pt idx="899">
                  <c:v>28.49</c:v>
                </c:pt>
                <c:pt idx="900">
                  <c:v>27.72</c:v>
                </c:pt>
                <c:pt idx="901">
                  <c:v>26.97</c:v>
                </c:pt>
                <c:pt idx="902">
                  <c:v>33.57</c:v>
                </c:pt>
                <c:pt idx="903">
                  <c:v>29.58</c:v>
                </c:pt>
                <c:pt idx="904">
                  <c:v>27.51</c:v>
                </c:pt>
                <c:pt idx="905">
                  <c:v>29.88</c:v>
                </c:pt>
                <c:pt idx="906">
                  <c:v>30.89</c:v>
                </c:pt>
                <c:pt idx="907">
                  <c:v>30.28</c:v>
                </c:pt>
                <c:pt idx="908">
                  <c:v>29.59</c:v>
                </c:pt>
                <c:pt idx="909">
                  <c:v>28.91</c:v>
                </c:pt>
                <c:pt idx="910">
                  <c:v>28.29</c:v>
                </c:pt>
                <c:pt idx="911">
                  <c:v>27.69</c:v>
                </c:pt>
                <c:pt idx="912">
                  <c:v>27.12</c:v>
                </c:pt>
                <c:pt idx="913">
                  <c:v>26.44</c:v>
                </c:pt>
                <c:pt idx="914">
                  <c:v>25.77</c:v>
                </c:pt>
                <c:pt idx="915">
                  <c:v>25.08</c:v>
                </c:pt>
                <c:pt idx="916">
                  <c:v>24.21</c:v>
                </c:pt>
                <c:pt idx="917">
                  <c:v>22.65</c:v>
                </c:pt>
                <c:pt idx="918">
                  <c:v>20.95</c:v>
                </c:pt>
                <c:pt idx="919">
                  <c:v>19.190000000000001</c:v>
                </c:pt>
                <c:pt idx="920">
                  <c:v>20.12</c:v>
                </c:pt>
                <c:pt idx="921">
                  <c:v>19.89</c:v>
                </c:pt>
                <c:pt idx="922">
                  <c:v>19.510000000000002</c:v>
                </c:pt>
                <c:pt idx="923">
                  <c:v>19.329999999999998</c:v>
                </c:pt>
                <c:pt idx="924">
                  <c:v>18.07</c:v>
                </c:pt>
                <c:pt idx="925">
                  <c:v>17.73</c:v>
                </c:pt>
                <c:pt idx="926">
                  <c:v>17.63</c:v>
                </c:pt>
                <c:pt idx="927">
                  <c:v>17.63</c:v>
                </c:pt>
                <c:pt idx="928">
                  <c:v>16.079999999999998</c:v>
                </c:pt>
                <c:pt idx="929">
                  <c:v>16.57</c:v>
                </c:pt>
                <c:pt idx="930">
                  <c:v>18.29</c:v>
                </c:pt>
                <c:pt idx="931">
                  <c:v>20.010000000000002</c:v>
                </c:pt>
                <c:pt idx="932">
                  <c:v>21.88</c:v>
                </c:pt>
                <c:pt idx="933">
                  <c:v>23.76</c:v>
                </c:pt>
                <c:pt idx="934">
                  <c:v>25.69</c:v>
                </c:pt>
                <c:pt idx="935">
                  <c:v>27.57</c:v>
                </c:pt>
                <c:pt idx="936">
                  <c:v>29.52</c:v>
                </c:pt>
                <c:pt idx="937">
                  <c:v>31.48</c:v>
                </c:pt>
                <c:pt idx="938">
                  <c:v>33.299999999999997</c:v>
                </c:pt>
                <c:pt idx="939">
                  <c:v>35.1</c:v>
                </c:pt>
                <c:pt idx="940">
                  <c:v>36.67</c:v>
                </c:pt>
                <c:pt idx="941">
                  <c:v>38.22</c:v>
                </c:pt>
                <c:pt idx="942">
                  <c:v>39.64</c:v>
                </c:pt>
                <c:pt idx="943">
                  <c:v>40.93</c:v>
                </c:pt>
                <c:pt idx="944">
                  <c:v>42.09</c:v>
                </c:pt>
                <c:pt idx="945">
                  <c:v>43.25</c:v>
                </c:pt>
                <c:pt idx="946">
                  <c:v>44.31</c:v>
                </c:pt>
                <c:pt idx="947">
                  <c:v>45.33</c:v>
                </c:pt>
                <c:pt idx="948">
                  <c:v>46.35</c:v>
                </c:pt>
                <c:pt idx="949">
                  <c:v>47.31</c:v>
                </c:pt>
                <c:pt idx="950">
                  <c:v>48.18</c:v>
                </c:pt>
                <c:pt idx="951">
                  <c:v>49</c:v>
                </c:pt>
                <c:pt idx="952">
                  <c:v>49.81</c:v>
                </c:pt>
                <c:pt idx="953">
                  <c:v>50.65</c:v>
                </c:pt>
                <c:pt idx="954">
                  <c:v>51.44</c:v>
                </c:pt>
                <c:pt idx="955">
                  <c:v>52.19</c:v>
                </c:pt>
                <c:pt idx="956">
                  <c:v>52.88</c:v>
                </c:pt>
                <c:pt idx="957">
                  <c:v>53.53</c:v>
                </c:pt>
                <c:pt idx="958">
                  <c:v>54.12</c:v>
                </c:pt>
                <c:pt idx="959">
                  <c:v>54.7</c:v>
                </c:pt>
                <c:pt idx="960">
                  <c:v>55.31</c:v>
                </c:pt>
                <c:pt idx="961">
                  <c:v>55.89</c:v>
                </c:pt>
                <c:pt idx="962">
                  <c:v>56.48</c:v>
                </c:pt>
                <c:pt idx="963">
                  <c:v>57.04</c:v>
                </c:pt>
                <c:pt idx="964">
                  <c:v>57.57</c:v>
                </c:pt>
                <c:pt idx="965">
                  <c:v>58.1</c:v>
                </c:pt>
                <c:pt idx="966">
                  <c:v>58.59</c:v>
                </c:pt>
                <c:pt idx="967">
                  <c:v>59.06</c:v>
                </c:pt>
                <c:pt idx="968">
                  <c:v>59.52</c:v>
                </c:pt>
                <c:pt idx="969">
                  <c:v>59.96</c:v>
                </c:pt>
                <c:pt idx="970">
                  <c:v>60.44</c:v>
                </c:pt>
                <c:pt idx="971">
                  <c:v>60.91</c:v>
                </c:pt>
                <c:pt idx="972">
                  <c:v>61.38</c:v>
                </c:pt>
                <c:pt idx="973">
                  <c:v>61.83</c:v>
                </c:pt>
                <c:pt idx="974">
                  <c:v>62.23</c:v>
                </c:pt>
                <c:pt idx="975">
                  <c:v>62.64</c:v>
                </c:pt>
                <c:pt idx="976">
                  <c:v>63.04</c:v>
                </c:pt>
                <c:pt idx="977">
                  <c:v>63.44</c:v>
                </c:pt>
                <c:pt idx="978">
                  <c:v>63.76</c:v>
                </c:pt>
                <c:pt idx="979">
                  <c:v>64.150000000000006</c:v>
                </c:pt>
                <c:pt idx="980">
                  <c:v>64.489999999999995</c:v>
                </c:pt>
                <c:pt idx="981">
                  <c:v>64.680000000000007</c:v>
                </c:pt>
                <c:pt idx="982">
                  <c:v>64.989999999999995</c:v>
                </c:pt>
                <c:pt idx="983">
                  <c:v>65.349999999999994</c:v>
                </c:pt>
                <c:pt idx="984">
                  <c:v>65.69</c:v>
                </c:pt>
                <c:pt idx="985">
                  <c:v>66.010000000000005</c:v>
                </c:pt>
                <c:pt idx="986">
                  <c:v>66.33</c:v>
                </c:pt>
                <c:pt idx="987">
                  <c:v>66.64</c:v>
                </c:pt>
                <c:pt idx="988">
                  <c:v>66.930000000000007</c:v>
                </c:pt>
                <c:pt idx="989">
                  <c:v>67.22</c:v>
                </c:pt>
                <c:pt idx="990">
                  <c:v>67.48</c:v>
                </c:pt>
                <c:pt idx="991">
                  <c:v>67.739999999999995</c:v>
                </c:pt>
                <c:pt idx="992">
                  <c:v>67.98</c:v>
                </c:pt>
                <c:pt idx="993">
                  <c:v>68.23</c:v>
                </c:pt>
                <c:pt idx="994">
                  <c:v>68.459999999999994</c:v>
                </c:pt>
                <c:pt idx="995">
                  <c:v>68.709999999999994</c:v>
                </c:pt>
                <c:pt idx="996">
                  <c:v>68.95</c:v>
                </c:pt>
                <c:pt idx="997">
                  <c:v>69.180000000000007</c:v>
                </c:pt>
                <c:pt idx="998">
                  <c:v>69.400000000000006</c:v>
                </c:pt>
                <c:pt idx="999">
                  <c:v>69.61</c:v>
                </c:pt>
                <c:pt idx="1000">
                  <c:v>69.81</c:v>
                </c:pt>
                <c:pt idx="1001">
                  <c:v>70.03</c:v>
                </c:pt>
                <c:pt idx="1002">
                  <c:v>70.239999999999995</c:v>
                </c:pt>
                <c:pt idx="1003">
                  <c:v>70.45</c:v>
                </c:pt>
                <c:pt idx="1004">
                  <c:v>70.67</c:v>
                </c:pt>
                <c:pt idx="1005">
                  <c:v>70.87</c:v>
                </c:pt>
                <c:pt idx="1006">
                  <c:v>71.08</c:v>
                </c:pt>
                <c:pt idx="1007">
                  <c:v>71.27</c:v>
                </c:pt>
                <c:pt idx="1008">
                  <c:v>71.459999999999994</c:v>
                </c:pt>
                <c:pt idx="1009">
                  <c:v>71.650000000000006</c:v>
                </c:pt>
                <c:pt idx="1010">
                  <c:v>71.84</c:v>
                </c:pt>
                <c:pt idx="1011">
                  <c:v>72.02</c:v>
                </c:pt>
                <c:pt idx="1012">
                  <c:v>72.209999999999994</c:v>
                </c:pt>
                <c:pt idx="1013">
                  <c:v>72.36</c:v>
                </c:pt>
                <c:pt idx="1014">
                  <c:v>72.56</c:v>
                </c:pt>
                <c:pt idx="1015">
                  <c:v>72.739999999999995</c:v>
                </c:pt>
                <c:pt idx="1016">
                  <c:v>72.91</c:v>
                </c:pt>
                <c:pt idx="1017">
                  <c:v>73.06</c:v>
                </c:pt>
                <c:pt idx="1018">
                  <c:v>73.22</c:v>
                </c:pt>
                <c:pt idx="1019">
                  <c:v>73.38</c:v>
                </c:pt>
                <c:pt idx="1020">
                  <c:v>73.540000000000006</c:v>
                </c:pt>
                <c:pt idx="1021">
                  <c:v>73.69</c:v>
                </c:pt>
                <c:pt idx="1022">
                  <c:v>73.84</c:v>
                </c:pt>
                <c:pt idx="1023">
                  <c:v>73.989999999999995</c:v>
                </c:pt>
                <c:pt idx="1024">
                  <c:v>74.12</c:v>
                </c:pt>
                <c:pt idx="1025">
                  <c:v>74.239999999999995</c:v>
                </c:pt>
                <c:pt idx="1026">
                  <c:v>74.37</c:v>
                </c:pt>
                <c:pt idx="1027">
                  <c:v>74.5</c:v>
                </c:pt>
                <c:pt idx="1028">
                  <c:v>74.61</c:v>
                </c:pt>
                <c:pt idx="1029">
                  <c:v>74.73</c:v>
                </c:pt>
                <c:pt idx="1030">
                  <c:v>74.849999999999994</c:v>
                </c:pt>
                <c:pt idx="1031">
                  <c:v>74.98</c:v>
                </c:pt>
                <c:pt idx="1032">
                  <c:v>75.099999999999994</c:v>
                </c:pt>
                <c:pt idx="1033">
                  <c:v>75.22</c:v>
                </c:pt>
                <c:pt idx="1034">
                  <c:v>75.36</c:v>
                </c:pt>
                <c:pt idx="1035">
                  <c:v>75.489999999999995</c:v>
                </c:pt>
                <c:pt idx="1036">
                  <c:v>75.62</c:v>
                </c:pt>
                <c:pt idx="1037">
                  <c:v>75.75</c:v>
                </c:pt>
                <c:pt idx="1038">
                  <c:v>75.88</c:v>
                </c:pt>
                <c:pt idx="1039">
                  <c:v>75.989999999999995</c:v>
                </c:pt>
                <c:pt idx="1040">
                  <c:v>76.12</c:v>
                </c:pt>
                <c:pt idx="1041">
                  <c:v>76.22</c:v>
                </c:pt>
                <c:pt idx="1042">
                  <c:v>76.34</c:v>
                </c:pt>
                <c:pt idx="1043">
                  <c:v>76.47</c:v>
                </c:pt>
                <c:pt idx="1044">
                  <c:v>76.56</c:v>
                </c:pt>
                <c:pt idx="1045">
                  <c:v>76.680000000000007</c:v>
                </c:pt>
                <c:pt idx="1046">
                  <c:v>76.77</c:v>
                </c:pt>
                <c:pt idx="1047">
                  <c:v>76.88</c:v>
                </c:pt>
                <c:pt idx="1048">
                  <c:v>76.98</c:v>
                </c:pt>
                <c:pt idx="1049">
                  <c:v>77.09</c:v>
                </c:pt>
                <c:pt idx="1050">
                  <c:v>77.19</c:v>
                </c:pt>
                <c:pt idx="1051">
                  <c:v>77.3</c:v>
                </c:pt>
                <c:pt idx="1052">
                  <c:v>77.400000000000006</c:v>
                </c:pt>
                <c:pt idx="1053">
                  <c:v>77.489999999999995</c:v>
                </c:pt>
                <c:pt idx="1054">
                  <c:v>77.59</c:v>
                </c:pt>
                <c:pt idx="1055">
                  <c:v>77.650000000000006</c:v>
                </c:pt>
                <c:pt idx="1056">
                  <c:v>77.73</c:v>
                </c:pt>
                <c:pt idx="1057">
                  <c:v>77.83</c:v>
                </c:pt>
                <c:pt idx="1058">
                  <c:v>77.91</c:v>
                </c:pt>
                <c:pt idx="1059">
                  <c:v>77.989999999999995</c:v>
                </c:pt>
                <c:pt idx="1060">
                  <c:v>78.08</c:v>
                </c:pt>
                <c:pt idx="1061">
                  <c:v>78.16</c:v>
                </c:pt>
                <c:pt idx="1062">
                  <c:v>78.23</c:v>
                </c:pt>
                <c:pt idx="1063">
                  <c:v>78.33</c:v>
                </c:pt>
                <c:pt idx="1064">
                  <c:v>78.400000000000006</c:v>
                </c:pt>
                <c:pt idx="1065">
                  <c:v>78.489999999999995</c:v>
                </c:pt>
                <c:pt idx="1066">
                  <c:v>78.569999999999993</c:v>
                </c:pt>
                <c:pt idx="1067">
                  <c:v>78.650000000000006</c:v>
                </c:pt>
                <c:pt idx="1068">
                  <c:v>78.739999999999995</c:v>
                </c:pt>
                <c:pt idx="1069">
                  <c:v>78.819999999999993</c:v>
                </c:pt>
                <c:pt idx="1070">
                  <c:v>78.89</c:v>
                </c:pt>
                <c:pt idx="1071">
                  <c:v>78.97</c:v>
                </c:pt>
                <c:pt idx="1072">
                  <c:v>79.05</c:v>
                </c:pt>
                <c:pt idx="1073">
                  <c:v>79.13</c:v>
                </c:pt>
                <c:pt idx="1074">
                  <c:v>79.17</c:v>
                </c:pt>
                <c:pt idx="1075">
                  <c:v>79.239999999999995</c:v>
                </c:pt>
                <c:pt idx="1076">
                  <c:v>79.31</c:v>
                </c:pt>
                <c:pt idx="1077">
                  <c:v>79.38</c:v>
                </c:pt>
                <c:pt idx="1078">
                  <c:v>79.45</c:v>
                </c:pt>
                <c:pt idx="1079">
                  <c:v>79.52</c:v>
                </c:pt>
                <c:pt idx="1080">
                  <c:v>79.59</c:v>
                </c:pt>
                <c:pt idx="1081">
                  <c:v>79.650000000000006</c:v>
                </c:pt>
                <c:pt idx="1082">
                  <c:v>79.709999999999994</c:v>
                </c:pt>
                <c:pt idx="1083">
                  <c:v>79.790000000000006</c:v>
                </c:pt>
                <c:pt idx="1084">
                  <c:v>79.86</c:v>
                </c:pt>
                <c:pt idx="1085">
                  <c:v>79.94</c:v>
                </c:pt>
                <c:pt idx="1086">
                  <c:v>79.97</c:v>
                </c:pt>
                <c:pt idx="1087">
                  <c:v>80.03</c:v>
                </c:pt>
                <c:pt idx="1088">
                  <c:v>80.09</c:v>
                </c:pt>
                <c:pt idx="1089">
                  <c:v>80.17</c:v>
                </c:pt>
                <c:pt idx="1090">
                  <c:v>80.239999999999995</c:v>
                </c:pt>
                <c:pt idx="1091">
                  <c:v>80.3</c:v>
                </c:pt>
                <c:pt idx="1092">
                  <c:v>80.36</c:v>
                </c:pt>
                <c:pt idx="1093">
                  <c:v>80.41</c:v>
                </c:pt>
                <c:pt idx="1094">
                  <c:v>80.47</c:v>
                </c:pt>
                <c:pt idx="1095">
                  <c:v>80.540000000000006</c:v>
                </c:pt>
                <c:pt idx="1096">
                  <c:v>80.58</c:v>
                </c:pt>
                <c:pt idx="1097">
                  <c:v>80.680000000000007</c:v>
                </c:pt>
                <c:pt idx="1098">
                  <c:v>80.75</c:v>
                </c:pt>
                <c:pt idx="1099">
                  <c:v>80.81</c:v>
                </c:pt>
                <c:pt idx="1100">
                  <c:v>80.84</c:v>
                </c:pt>
                <c:pt idx="1101">
                  <c:v>80.900000000000006</c:v>
                </c:pt>
                <c:pt idx="1102">
                  <c:v>80.930000000000007</c:v>
                </c:pt>
                <c:pt idx="1103">
                  <c:v>80.989999999999995</c:v>
                </c:pt>
                <c:pt idx="1104">
                  <c:v>81.05</c:v>
                </c:pt>
                <c:pt idx="1105">
                  <c:v>81.099999999999994</c:v>
                </c:pt>
                <c:pt idx="1106">
                  <c:v>81.150000000000006</c:v>
                </c:pt>
                <c:pt idx="1107">
                  <c:v>81.209999999999994</c:v>
                </c:pt>
                <c:pt idx="1108">
                  <c:v>81.23</c:v>
                </c:pt>
                <c:pt idx="1109">
                  <c:v>81.28</c:v>
                </c:pt>
                <c:pt idx="1110">
                  <c:v>81.33</c:v>
                </c:pt>
                <c:pt idx="1111">
                  <c:v>81.37</c:v>
                </c:pt>
                <c:pt idx="1112">
                  <c:v>81.42</c:v>
                </c:pt>
                <c:pt idx="1113">
                  <c:v>81.459999999999994</c:v>
                </c:pt>
                <c:pt idx="1114">
                  <c:v>81.489999999999995</c:v>
                </c:pt>
                <c:pt idx="1115">
                  <c:v>81.540000000000006</c:v>
                </c:pt>
                <c:pt idx="1116">
                  <c:v>81.61</c:v>
                </c:pt>
                <c:pt idx="1117">
                  <c:v>81.62</c:v>
                </c:pt>
                <c:pt idx="1118">
                  <c:v>81.680000000000007</c:v>
                </c:pt>
                <c:pt idx="1119">
                  <c:v>81.72</c:v>
                </c:pt>
                <c:pt idx="1120">
                  <c:v>81.77</c:v>
                </c:pt>
                <c:pt idx="1121">
                  <c:v>81.790000000000006</c:v>
                </c:pt>
                <c:pt idx="1122">
                  <c:v>81.83</c:v>
                </c:pt>
                <c:pt idx="1123">
                  <c:v>81.87</c:v>
                </c:pt>
                <c:pt idx="1124">
                  <c:v>81.89</c:v>
                </c:pt>
                <c:pt idx="1125">
                  <c:v>81.97</c:v>
                </c:pt>
                <c:pt idx="1126">
                  <c:v>81.97</c:v>
                </c:pt>
                <c:pt idx="1127">
                  <c:v>82.03</c:v>
                </c:pt>
                <c:pt idx="1128">
                  <c:v>82.12</c:v>
                </c:pt>
                <c:pt idx="1129">
                  <c:v>82.16</c:v>
                </c:pt>
                <c:pt idx="1130">
                  <c:v>82.21</c:v>
                </c:pt>
                <c:pt idx="1131">
                  <c:v>82.24</c:v>
                </c:pt>
                <c:pt idx="1132">
                  <c:v>82.29</c:v>
                </c:pt>
                <c:pt idx="1133">
                  <c:v>82.34</c:v>
                </c:pt>
                <c:pt idx="1134">
                  <c:v>82.39</c:v>
                </c:pt>
                <c:pt idx="1135">
                  <c:v>82.43</c:v>
                </c:pt>
                <c:pt idx="1136">
                  <c:v>82.47</c:v>
                </c:pt>
                <c:pt idx="1137">
                  <c:v>82.49</c:v>
                </c:pt>
                <c:pt idx="1138">
                  <c:v>82.53</c:v>
                </c:pt>
                <c:pt idx="1139">
                  <c:v>82.56</c:v>
                </c:pt>
                <c:pt idx="1140">
                  <c:v>82.56</c:v>
                </c:pt>
                <c:pt idx="1141">
                  <c:v>82.58</c:v>
                </c:pt>
                <c:pt idx="1142">
                  <c:v>82.61</c:v>
                </c:pt>
                <c:pt idx="1143">
                  <c:v>82.62</c:v>
                </c:pt>
                <c:pt idx="1144">
                  <c:v>82.63</c:v>
                </c:pt>
                <c:pt idx="1145">
                  <c:v>82.64</c:v>
                </c:pt>
                <c:pt idx="1146">
                  <c:v>82.66</c:v>
                </c:pt>
                <c:pt idx="1147">
                  <c:v>82.72</c:v>
                </c:pt>
                <c:pt idx="1148">
                  <c:v>82.73</c:v>
                </c:pt>
                <c:pt idx="1149">
                  <c:v>82.75</c:v>
                </c:pt>
                <c:pt idx="1150">
                  <c:v>82.78</c:v>
                </c:pt>
              </c:numCache>
            </c:numRef>
          </c:yVal>
          <c:smooth val="1"/>
        </c:ser>
        <c:dLbls>
          <c:showLegendKey val="0"/>
          <c:showVal val="0"/>
          <c:showCatName val="0"/>
          <c:showSerName val="0"/>
          <c:showPercent val="0"/>
          <c:showBubbleSize val="0"/>
        </c:dLbls>
        <c:axId val="288083264"/>
        <c:axId val="288083656"/>
      </c:scatterChart>
      <c:valAx>
        <c:axId val="288083264"/>
        <c:scaling>
          <c:orientation val="minMax"/>
          <c:max val="20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Temps </a:t>
                </a:r>
                <a:r>
                  <a:rPr lang="fr-FR" baseline="0">
                    <a:latin typeface="Book Antiqua" panose="02040602050305030304" pitchFamily="18" charset="0"/>
                  </a:rPr>
                  <a:t>(heures)</a:t>
                </a:r>
                <a:endParaRPr lang="fr-FR">
                  <a:latin typeface="Book Antiqua" panose="02040602050305030304" pitchFamily="18"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3656"/>
        <c:crosses val="autoZero"/>
        <c:crossBetween val="midCat"/>
      </c:valAx>
      <c:valAx>
        <c:axId val="28808365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Température (Kelvins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3264"/>
        <c:crosses val="autoZero"/>
        <c:crossBetween val="midCat"/>
      </c:valAx>
      <c:spPr>
        <a:noFill/>
        <a:ln>
          <a:noFill/>
        </a:ln>
        <a:effectLst/>
      </c:spPr>
    </c:plotArea>
    <c:legend>
      <c:legendPos val="r"/>
      <c:layout>
        <c:manualLayout>
          <c:xMode val="edge"/>
          <c:yMode val="edge"/>
          <c:x val="0.47496111111111111"/>
          <c:y val="0.17098833298453184"/>
          <c:w val="0.42645724637681159"/>
          <c:h val="0.1418135565747434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Demo</a:t>
            </a:r>
            <a:r>
              <a:rPr lang="fr-FR" sz="1200" b="1" baseline="0">
                <a:latin typeface="Book Antiqua" panose="02040602050305030304" pitchFamily="18" charset="0"/>
              </a:rPr>
              <a:t> coil - Températures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6.978010870165384E-2"/>
          <c:y val="6.908258262097336E-2"/>
          <c:w val="0.89615905717692901"/>
          <c:h val="0.84147335014524982"/>
        </c:manualLayout>
      </c:layout>
      <c:scatterChart>
        <c:scatterStyle val="smoothMarker"/>
        <c:varyColors val="0"/>
        <c:ser>
          <c:idx val="1"/>
          <c:order val="0"/>
          <c:tx>
            <c:strRef>
              <c:f>'Mise en froid - Winding &amp; He W'!$H$29</c:f>
              <c:strCache>
                <c:ptCount val="1"/>
                <c:pt idx="0">
                  <c:v>Température de la coque à la sortie d'hélium - expérience</c:v>
                </c:pt>
              </c:strCache>
            </c:strRef>
          </c:tx>
          <c:spPr>
            <a:ln w="28575" cap="rnd">
              <a:solidFill>
                <a:schemeClr val="tx1"/>
              </a:solidFill>
              <a:round/>
            </a:ln>
            <a:effectLst/>
          </c:spPr>
          <c:marker>
            <c:symbol val="none"/>
          </c:marker>
          <c:xVal>
            <c:numRef>
              <c:f>'Mise en froid - Winding &amp; He W'!$C$30:$C$2351</c:f>
              <c:numCache>
                <c:formatCode>General</c:formatCode>
                <c:ptCount val="2322"/>
                <c:pt idx="0" formatCode="0.0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W'!$H$30:$H$2351</c:f>
              <c:numCache>
                <c:formatCode>General</c:formatCode>
                <c:ptCount val="2322"/>
                <c:pt idx="0">
                  <c:v>258.85000000000002</c:v>
                </c:pt>
                <c:pt idx="1">
                  <c:v>258.64999999999998</c:v>
                </c:pt>
                <c:pt idx="2">
                  <c:v>258.64999999999998</c:v>
                </c:pt>
                <c:pt idx="3">
                  <c:v>258.35000000000002</c:v>
                </c:pt>
                <c:pt idx="4">
                  <c:v>258.14999999999998</c:v>
                </c:pt>
                <c:pt idx="5">
                  <c:v>257.95</c:v>
                </c:pt>
                <c:pt idx="6">
                  <c:v>257.75</c:v>
                </c:pt>
                <c:pt idx="7">
                  <c:v>257.75</c:v>
                </c:pt>
                <c:pt idx="8">
                  <c:v>257.45</c:v>
                </c:pt>
                <c:pt idx="9">
                  <c:v>257.25</c:v>
                </c:pt>
                <c:pt idx="10">
                  <c:v>257.05</c:v>
                </c:pt>
                <c:pt idx="11">
                  <c:v>256.85000000000002</c:v>
                </c:pt>
                <c:pt idx="12">
                  <c:v>256.64999999999998</c:v>
                </c:pt>
                <c:pt idx="13">
                  <c:v>256.35000000000002</c:v>
                </c:pt>
                <c:pt idx="14">
                  <c:v>256.14999999999998</c:v>
                </c:pt>
                <c:pt idx="15">
                  <c:v>255.95</c:v>
                </c:pt>
                <c:pt idx="16">
                  <c:v>255.75</c:v>
                </c:pt>
                <c:pt idx="17">
                  <c:v>255.25</c:v>
                </c:pt>
                <c:pt idx="18">
                  <c:v>255.05</c:v>
                </c:pt>
                <c:pt idx="19">
                  <c:v>254.85</c:v>
                </c:pt>
                <c:pt idx="20">
                  <c:v>254.65</c:v>
                </c:pt>
                <c:pt idx="21">
                  <c:v>254.35</c:v>
                </c:pt>
                <c:pt idx="22">
                  <c:v>254.15</c:v>
                </c:pt>
                <c:pt idx="23">
                  <c:v>253.95</c:v>
                </c:pt>
                <c:pt idx="24">
                  <c:v>253.75</c:v>
                </c:pt>
                <c:pt idx="25">
                  <c:v>253.55</c:v>
                </c:pt>
                <c:pt idx="26">
                  <c:v>253.25</c:v>
                </c:pt>
                <c:pt idx="27">
                  <c:v>253.05</c:v>
                </c:pt>
                <c:pt idx="28">
                  <c:v>252.85</c:v>
                </c:pt>
                <c:pt idx="29">
                  <c:v>252.65</c:v>
                </c:pt>
                <c:pt idx="30">
                  <c:v>252.35</c:v>
                </c:pt>
                <c:pt idx="31">
                  <c:v>252.15</c:v>
                </c:pt>
                <c:pt idx="32">
                  <c:v>251.95</c:v>
                </c:pt>
                <c:pt idx="33">
                  <c:v>251.75</c:v>
                </c:pt>
                <c:pt idx="34">
                  <c:v>251.55</c:v>
                </c:pt>
                <c:pt idx="35">
                  <c:v>251.25</c:v>
                </c:pt>
                <c:pt idx="36">
                  <c:v>251.05</c:v>
                </c:pt>
                <c:pt idx="37">
                  <c:v>250.85</c:v>
                </c:pt>
                <c:pt idx="38">
                  <c:v>250.65</c:v>
                </c:pt>
                <c:pt idx="39">
                  <c:v>250.35</c:v>
                </c:pt>
                <c:pt idx="40">
                  <c:v>250.35</c:v>
                </c:pt>
                <c:pt idx="41">
                  <c:v>250.15</c:v>
                </c:pt>
                <c:pt idx="42">
                  <c:v>249.95</c:v>
                </c:pt>
                <c:pt idx="43">
                  <c:v>249.75</c:v>
                </c:pt>
                <c:pt idx="44">
                  <c:v>249.55</c:v>
                </c:pt>
                <c:pt idx="45">
                  <c:v>249.25</c:v>
                </c:pt>
                <c:pt idx="46">
                  <c:v>249.05</c:v>
                </c:pt>
                <c:pt idx="47">
                  <c:v>248.85</c:v>
                </c:pt>
                <c:pt idx="48">
                  <c:v>248.65</c:v>
                </c:pt>
                <c:pt idx="49">
                  <c:v>248.45</c:v>
                </c:pt>
                <c:pt idx="50">
                  <c:v>248.15</c:v>
                </c:pt>
                <c:pt idx="51">
                  <c:v>248.15</c:v>
                </c:pt>
                <c:pt idx="52">
                  <c:v>247.95</c:v>
                </c:pt>
                <c:pt idx="53">
                  <c:v>247.75</c:v>
                </c:pt>
                <c:pt idx="54">
                  <c:v>247.55</c:v>
                </c:pt>
                <c:pt idx="55">
                  <c:v>247.25</c:v>
                </c:pt>
                <c:pt idx="56">
                  <c:v>247.05</c:v>
                </c:pt>
                <c:pt idx="57">
                  <c:v>246.85</c:v>
                </c:pt>
                <c:pt idx="58">
                  <c:v>246.65</c:v>
                </c:pt>
                <c:pt idx="59">
                  <c:v>246.65</c:v>
                </c:pt>
                <c:pt idx="60">
                  <c:v>246.45</c:v>
                </c:pt>
                <c:pt idx="61">
                  <c:v>246.15</c:v>
                </c:pt>
                <c:pt idx="62">
                  <c:v>245.95</c:v>
                </c:pt>
                <c:pt idx="63">
                  <c:v>245.75</c:v>
                </c:pt>
                <c:pt idx="64">
                  <c:v>245.55</c:v>
                </c:pt>
                <c:pt idx="65">
                  <c:v>245.55</c:v>
                </c:pt>
                <c:pt idx="66">
                  <c:v>245.25</c:v>
                </c:pt>
                <c:pt idx="67">
                  <c:v>245.25</c:v>
                </c:pt>
                <c:pt idx="68">
                  <c:v>244.85</c:v>
                </c:pt>
                <c:pt idx="69">
                  <c:v>244.85</c:v>
                </c:pt>
                <c:pt idx="70">
                  <c:v>244.65</c:v>
                </c:pt>
                <c:pt idx="71">
                  <c:v>244.45</c:v>
                </c:pt>
                <c:pt idx="72">
                  <c:v>244.15</c:v>
                </c:pt>
                <c:pt idx="73">
                  <c:v>244.15</c:v>
                </c:pt>
                <c:pt idx="74">
                  <c:v>243.95</c:v>
                </c:pt>
                <c:pt idx="75">
                  <c:v>243.75</c:v>
                </c:pt>
                <c:pt idx="76">
                  <c:v>243.55</c:v>
                </c:pt>
                <c:pt idx="77">
                  <c:v>243.55</c:v>
                </c:pt>
                <c:pt idx="78">
                  <c:v>243.25</c:v>
                </c:pt>
                <c:pt idx="79">
                  <c:v>243.05</c:v>
                </c:pt>
                <c:pt idx="80">
                  <c:v>242.85</c:v>
                </c:pt>
                <c:pt idx="81">
                  <c:v>242.85</c:v>
                </c:pt>
                <c:pt idx="82">
                  <c:v>242.65</c:v>
                </c:pt>
                <c:pt idx="83">
                  <c:v>242.45</c:v>
                </c:pt>
                <c:pt idx="84">
                  <c:v>242.15</c:v>
                </c:pt>
                <c:pt idx="85">
                  <c:v>241.95</c:v>
                </c:pt>
                <c:pt idx="86">
                  <c:v>241.95</c:v>
                </c:pt>
                <c:pt idx="87">
                  <c:v>241.75</c:v>
                </c:pt>
                <c:pt idx="88">
                  <c:v>241.55</c:v>
                </c:pt>
                <c:pt idx="89">
                  <c:v>241.55</c:v>
                </c:pt>
                <c:pt idx="90">
                  <c:v>241.35</c:v>
                </c:pt>
                <c:pt idx="91">
                  <c:v>241.05</c:v>
                </c:pt>
                <c:pt idx="92">
                  <c:v>240.85</c:v>
                </c:pt>
                <c:pt idx="93">
                  <c:v>240.85</c:v>
                </c:pt>
                <c:pt idx="94">
                  <c:v>240.65</c:v>
                </c:pt>
                <c:pt idx="95">
                  <c:v>240.45</c:v>
                </c:pt>
                <c:pt idx="96">
                  <c:v>240.15</c:v>
                </c:pt>
                <c:pt idx="97">
                  <c:v>240.15</c:v>
                </c:pt>
                <c:pt idx="98">
                  <c:v>239.95</c:v>
                </c:pt>
                <c:pt idx="99">
                  <c:v>239.75</c:v>
                </c:pt>
                <c:pt idx="100">
                  <c:v>239.55</c:v>
                </c:pt>
                <c:pt idx="101">
                  <c:v>239.55</c:v>
                </c:pt>
                <c:pt idx="102">
                  <c:v>239.35</c:v>
                </c:pt>
                <c:pt idx="103">
                  <c:v>239.05</c:v>
                </c:pt>
                <c:pt idx="104">
                  <c:v>238.85</c:v>
                </c:pt>
                <c:pt idx="105">
                  <c:v>238.85</c:v>
                </c:pt>
                <c:pt idx="106">
                  <c:v>238.65</c:v>
                </c:pt>
                <c:pt idx="107">
                  <c:v>238.45</c:v>
                </c:pt>
                <c:pt idx="108">
                  <c:v>238.15</c:v>
                </c:pt>
                <c:pt idx="109">
                  <c:v>238.15</c:v>
                </c:pt>
                <c:pt idx="110">
                  <c:v>237.95</c:v>
                </c:pt>
                <c:pt idx="111">
                  <c:v>237.75</c:v>
                </c:pt>
                <c:pt idx="112">
                  <c:v>237.55</c:v>
                </c:pt>
                <c:pt idx="113">
                  <c:v>237.55</c:v>
                </c:pt>
                <c:pt idx="114">
                  <c:v>237.35</c:v>
                </c:pt>
                <c:pt idx="115">
                  <c:v>237.05</c:v>
                </c:pt>
                <c:pt idx="116">
                  <c:v>236.85</c:v>
                </c:pt>
                <c:pt idx="117">
                  <c:v>236.85</c:v>
                </c:pt>
                <c:pt idx="118">
                  <c:v>236.65</c:v>
                </c:pt>
                <c:pt idx="119">
                  <c:v>236.45</c:v>
                </c:pt>
                <c:pt idx="120">
                  <c:v>236.45</c:v>
                </c:pt>
                <c:pt idx="121">
                  <c:v>236.15</c:v>
                </c:pt>
                <c:pt idx="122">
                  <c:v>235.95</c:v>
                </c:pt>
                <c:pt idx="123">
                  <c:v>235.75</c:v>
                </c:pt>
                <c:pt idx="124">
                  <c:v>235.75</c:v>
                </c:pt>
                <c:pt idx="125">
                  <c:v>235.55</c:v>
                </c:pt>
                <c:pt idx="126">
                  <c:v>235.35</c:v>
                </c:pt>
                <c:pt idx="127">
                  <c:v>235.35</c:v>
                </c:pt>
                <c:pt idx="128">
                  <c:v>235.05</c:v>
                </c:pt>
                <c:pt idx="129">
                  <c:v>234.85</c:v>
                </c:pt>
                <c:pt idx="130">
                  <c:v>234.65</c:v>
                </c:pt>
                <c:pt idx="131">
                  <c:v>234.65</c:v>
                </c:pt>
                <c:pt idx="132">
                  <c:v>234.45</c:v>
                </c:pt>
                <c:pt idx="133">
                  <c:v>234.25</c:v>
                </c:pt>
                <c:pt idx="134">
                  <c:v>233.95</c:v>
                </c:pt>
                <c:pt idx="135">
                  <c:v>233.95</c:v>
                </c:pt>
                <c:pt idx="136">
                  <c:v>233.75</c:v>
                </c:pt>
                <c:pt idx="137">
                  <c:v>233.55</c:v>
                </c:pt>
                <c:pt idx="138">
                  <c:v>233.55</c:v>
                </c:pt>
                <c:pt idx="139">
                  <c:v>233.35</c:v>
                </c:pt>
                <c:pt idx="140">
                  <c:v>233.15</c:v>
                </c:pt>
                <c:pt idx="141">
                  <c:v>233.15</c:v>
                </c:pt>
                <c:pt idx="142">
                  <c:v>232.85</c:v>
                </c:pt>
                <c:pt idx="143">
                  <c:v>232.65</c:v>
                </c:pt>
                <c:pt idx="144">
                  <c:v>232.45</c:v>
                </c:pt>
                <c:pt idx="145">
                  <c:v>232.45</c:v>
                </c:pt>
                <c:pt idx="146">
                  <c:v>232.25</c:v>
                </c:pt>
                <c:pt idx="147">
                  <c:v>232.05</c:v>
                </c:pt>
                <c:pt idx="148">
                  <c:v>232.05</c:v>
                </c:pt>
                <c:pt idx="149">
                  <c:v>231.85</c:v>
                </c:pt>
                <c:pt idx="150">
                  <c:v>231.55</c:v>
                </c:pt>
                <c:pt idx="151">
                  <c:v>231.35</c:v>
                </c:pt>
                <c:pt idx="152">
                  <c:v>231.35</c:v>
                </c:pt>
                <c:pt idx="153">
                  <c:v>231.15</c:v>
                </c:pt>
                <c:pt idx="154">
                  <c:v>230.95</c:v>
                </c:pt>
                <c:pt idx="155">
                  <c:v>230.95</c:v>
                </c:pt>
                <c:pt idx="156">
                  <c:v>230.75</c:v>
                </c:pt>
                <c:pt idx="157">
                  <c:v>230.55</c:v>
                </c:pt>
                <c:pt idx="158">
                  <c:v>230.25</c:v>
                </c:pt>
                <c:pt idx="159">
                  <c:v>230.25</c:v>
                </c:pt>
                <c:pt idx="160">
                  <c:v>230.05</c:v>
                </c:pt>
                <c:pt idx="161">
                  <c:v>229.85</c:v>
                </c:pt>
                <c:pt idx="162">
                  <c:v>229.85</c:v>
                </c:pt>
                <c:pt idx="163">
                  <c:v>229.65</c:v>
                </c:pt>
                <c:pt idx="164">
                  <c:v>229.45</c:v>
                </c:pt>
                <c:pt idx="165">
                  <c:v>229.25</c:v>
                </c:pt>
                <c:pt idx="166">
                  <c:v>229.25</c:v>
                </c:pt>
                <c:pt idx="167">
                  <c:v>228.95</c:v>
                </c:pt>
                <c:pt idx="168">
                  <c:v>228.75</c:v>
                </c:pt>
                <c:pt idx="169">
                  <c:v>228.75</c:v>
                </c:pt>
                <c:pt idx="170">
                  <c:v>228.55</c:v>
                </c:pt>
                <c:pt idx="171">
                  <c:v>228.35</c:v>
                </c:pt>
                <c:pt idx="172">
                  <c:v>228.35</c:v>
                </c:pt>
                <c:pt idx="173">
                  <c:v>228.15</c:v>
                </c:pt>
                <c:pt idx="174">
                  <c:v>227.95</c:v>
                </c:pt>
                <c:pt idx="175">
                  <c:v>227.65</c:v>
                </c:pt>
                <c:pt idx="176">
                  <c:v>227.65</c:v>
                </c:pt>
                <c:pt idx="177">
                  <c:v>227.45</c:v>
                </c:pt>
                <c:pt idx="178">
                  <c:v>227.25</c:v>
                </c:pt>
                <c:pt idx="179">
                  <c:v>227.25</c:v>
                </c:pt>
                <c:pt idx="180">
                  <c:v>227.05</c:v>
                </c:pt>
                <c:pt idx="181">
                  <c:v>226.85</c:v>
                </c:pt>
                <c:pt idx="182">
                  <c:v>226.85</c:v>
                </c:pt>
                <c:pt idx="183">
                  <c:v>226.65</c:v>
                </c:pt>
                <c:pt idx="184">
                  <c:v>226.35</c:v>
                </c:pt>
                <c:pt idx="185">
                  <c:v>226.15</c:v>
                </c:pt>
                <c:pt idx="186">
                  <c:v>226.15</c:v>
                </c:pt>
                <c:pt idx="187">
                  <c:v>225.95</c:v>
                </c:pt>
                <c:pt idx="188">
                  <c:v>225.75</c:v>
                </c:pt>
                <c:pt idx="189">
                  <c:v>225.75</c:v>
                </c:pt>
                <c:pt idx="190">
                  <c:v>225.55</c:v>
                </c:pt>
                <c:pt idx="191">
                  <c:v>225.35</c:v>
                </c:pt>
                <c:pt idx="192">
                  <c:v>225.35</c:v>
                </c:pt>
                <c:pt idx="193">
                  <c:v>225.05</c:v>
                </c:pt>
                <c:pt idx="194">
                  <c:v>224.85</c:v>
                </c:pt>
                <c:pt idx="195">
                  <c:v>224.65</c:v>
                </c:pt>
                <c:pt idx="196">
                  <c:v>224.65</c:v>
                </c:pt>
                <c:pt idx="197">
                  <c:v>224.45</c:v>
                </c:pt>
                <c:pt idx="198">
                  <c:v>224.25</c:v>
                </c:pt>
                <c:pt idx="199">
                  <c:v>224.25</c:v>
                </c:pt>
                <c:pt idx="200">
                  <c:v>224.05</c:v>
                </c:pt>
                <c:pt idx="201">
                  <c:v>223.75</c:v>
                </c:pt>
                <c:pt idx="202">
                  <c:v>223.75</c:v>
                </c:pt>
                <c:pt idx="203">
                  <c:v>223.55</c:v>
                </c:pt>
                <c:pt idx="204">
                  <c:v>223.35</c:v>
                </c:pt>
                <c:pt idx="205">
                  <c:v>223.35</c:v>
                </c:pt>
                <c:pt idx="206">
                  <c:v>223.15</c:v>
                </c:pt>
                <c:pt idx="207">
                  <c:v>222.95</c:v>
                </c:pt>
                <c:pt idx="208">
                  <c:v>222.75</c:v>
                </c:pt>
                <c:pt idx="209">
                  <c:v>222.75</c:v>
                </c:pt>
                <c:pt idx="210">
                  <c:v>222.45</c:v>
                </c:pt>
                <c:pt idx="211">
                  <c:v>222.25</c:v>
                </c:pt>
                <c:pt idx="212">
                  <c:v>222.25</c:v>
                </c:pt>
                <c:pt idx="213">
                  <c:v>222.05</c:v>
                </c:pt>
                <c:pt idx="214">
                  <c:v>221.85</c:v>
                </c:pt>
                <c:pt idx="215">
                  <c:v>221.85</c:v>
                </c:pt>
                <c:pt idx="216">
                  <c:v>221.65</c:v>
                </c:pt>
                <c:pt idx="217">
                  <c:v>221.45</c:v>
                </c:pt>
                <c:pt idx="218">
                  <c:v>221.45</c:v>
                </c:pt>
                <c:pt idx="219">
                  <c:v>221.15</c:v>
                </c:pt>
                <c:pt idx="220">
                  <c:v>220.95</c:v>
                </c:pt>
                <c:pt idx="221">
                  <c:v>220.75</c:v>
                </c:pt>
                <c:pt idx="222">
                  <c:v>220.75</c:v>
                </c:pt>
                <c:pt idx="223">
                  <c:v>220.55</c:v>
                </c:pt>
                <c:pt idx="224">
                  <c:v>220.35</c:v>
                </c:pt>
                <c:pt idx="225">
                  <c:v>220.35</c:v>
                </c:pt>
                <c:pt idx="226">
                  <c:v>220.15</c:v>
                </c:pt>
                <c:pt idx="227">
                  <c:v>219.85</c:v>
                </c:pt>
                <c:pt idx="228">
                  <c:v>219.85</c:v>
                </c:pt>
                <c:pt idx="229">
                  <c:v>219.65</c:v>
                </c:pt>
                <c:pt idx="230">
                  <c:v>219.45</c:v>
                </c:pt>
                <c:pt idx="231">
                  <c:v>219.45</c:v>
                </c:pt>
                <c:pt idx="232">
                  <c:v>219.25</c:v>
                </c:pt>
                <c:pt idx="233">
                  <c:v>219.05</c:v>
                </c:pt>
                <c:pt idx="234">
                  <c:v>219.05</c:v>
                </c:pt>
                <c:pt idx="235">
                  <c:v>218.85</c:v>
                </c:pt>
                <c:pt idx="236">
                  <c:v>218.55</c:v>
                </c:pt>
                <c:pt idx="237">
                  <c:v>218.35</c:v>
                </c:pt>
                <c:pt idx="238">
                  <c:v>218.15</c:v>
                </c:pt>
                <c:pt idx="239">
                  <c:v>218.15</c:v>
                </c:pt>
                <c:pt idx="240">
                  <c:v>217.95</c:v>
                </c:pt>
                <c:pt idx="241">
                  <c:v>217.75</c:v>
                </c:pt>
                <c:pt idx="242">
                  <c:v>217.75</c:v>
                </c:pt>
                <c:pt idx="243">
                  <c:v>217.55</c:v>
                </c:pt>
                <c:pt idx="244">
                  <c:v>217.55</c:v>
                </c:pt>
                <c:pt idx="245">
                  <c:v>217.25</c:v>
                </c:pt>
                <c:pt idx="246">
                  <c:v>217.05</c:v>
                </c:pt>
                <c:pt idx="247">
                  <c:v>216.85</c:v>
                </c:pt>
                <c:pt idx="248">
                  <c:v>216.85</c:v>
                </c:pt>
                <c:pt idx="249">
                  <c:v>216.65</c:v>
                </c:pt>
                <c:pt idx="250">
                  <c:v>216.45</c:v>
                </c:pt>
                <c:pt idx="251">
                  <c:v>216.15</c:v>
                </c:pt>
                <c:pt idx="252">
                  <c:v>216.15</c:v>
                </c:pt>
                <c:pt idx="253">
                  <c:v>215.95</c:v>
                </c:pt>
                <c:pt idx="254">
                  <c:v>215.95</c:v>
                </c:pt>
                <c:pt idx="255">
                  <c:v>215.75</c:v>
                </c:pt>
                <c:pt idx="256">
                  <c:v>215.55</c:v>
                </c:pt>
                <c:pt idx="257">
                  <c:v>215.35</c:v>
                </c:pt>
                <c:pt idx="258">
                  <c:v>215.35</c:v>
                </c:pt>
                <c:pt idx="259">
                  <c:v>215.15</c:v>
                </c:pt>
                <c:pt idx="260">
                  <c:v>214.85</c:v>
                </c:pt>
                <c:pt idx="261">
                  <c:v>214.85</c:v>
                </c:pt>
                <c:pt idx="262">
                  <c:v>214.65</c:v>
                </c:pt>
                <c:pt idx="263">
                  <c:v>214.45</c:v>
                </c:pt>
                <c:pt idx="264">
                  <c:v>214.45</c:v>
                </c:pt>
                <c:pt idx="265">
                  <c:v>214.25</c:v>
                </c:pt>
                <c:pt idx="266">
                  <c:v>214.05</c:v>
                </c:pt>
                <c:pt idx="267">
                  <c:v>213.85</c:v>
                </c:pt>
                <c:pt idx="268">
                  <c:v>213.85</c:v>
                </c:pt>
                <c:pt idx="269">
                  <c:v>213.55</c:v>
                </c:pt>
                <c:pt idx="270">
                  <c:v>213.35</c:v>
                </c:pt>
                <c:pt idx="271">
                  <c:v>213.35</c:v>
                </c:pt>
                <c:pt idx="272">
                  <c:v>213.15</c:v>
                </c:pt>
                <c:pt idx="273">
                  <c:v>212.95</c:v>
                </c:pt>
                <c:pt idx="274">
                  <c:v>212.95</c:v>
                </c:pt>
                <c:pt idx="275">
                  <c:v>212.75</c:v>
                </c:pt>
                <c:pt idx="276">
                  <c:v>212.55</c:v>
                </c:pt>
                <c:pt idx="277">
                  <c:v>212.25</c:v>
                </c:pt>
                <c:pt idx="278">
                  <c:v>212.25</c:v>
                </c:pt>
                <c:pt idx="279">
                  <c:v>212.05</c:v>
                </c:pt>
                <c:pt idx="280">
                  <c:v>211.85</c:v>
                </c:pt>
                <c:pt idx="281">
                  <c:v>211.85</c:v>
                </c:pt>
                <c:pt idx="282">
                  <c:v>211.65</c:v>
                </c:pt>
                <c:pt idx="283">
                  <c:v>211.45</c:v>
                </c:pt>
                <c:pt idx="284">
                  <c:v>211.45</c:v>
                </c:pt>
                <c:pt idx="285">
                  <c:v>211.25</c:v>
                </c:pt>
                <c:pt idx="286">
                  <c:v>210.95</c:v>
                </c:pt>
                <c:pt idx="287">
                  <c:v>210.95</c:v>
                </c:pt>
                <c:pt idx="288">
                  <c:v>210.75</c:v>
                </c:pt>
                <c:pt idx="289">
                  <c:v>210.55</c:v>
                </c:pt>
                <c:pt idx="290">
                  <c:v>210.35</c:v>
                </c:pt>
                <c:pt idx="291">
                  <c:v>210.35</c:v>
                </c:pt>
                <c:pt idx="292">
                  <c:v>210.15</c:v>
                </c:pt>
              </c:numCache>
            </c:numRef>
          </c:yVal>
          <c:smooth val="1"/>
        </c:ser>
        <c:ser>
          <c:idx val="2"/>
          <c:order val="1"/>
          <c:tx>
            <c:strRef>
              <c:f>'Mise en froid - Winding &amp; He W'!$I$29</c:f>
              <c:strCache>
                <c:ptCount val="1"/>
                <c:pt idx="0">
                  <c:v>Température de l'hélium en sortie de coque - expérience</c:v>
                </c:pt>
              </c:strCache>
            </c:strRef>
          </c:tx>
          <c:spPr>
            <a:ln w="28575" cap="rnd">
              <a:solidFill>
                <a:schemeClr val="accent3">
                  <a:lumMod val="50000"/>
                </a:schemeClr>
              </a:solidFill>
              <a:round/>
            </a:ln>
            <a:effectLst/>
          </c:spPr>
          <c:marker>
            <c:symbol val="none"/>
          </c:marker>
          <c:xVal>
            <c:numRef>
              <c:f>'Mise en froid - Winding &amp; He W'!$C$30:$C$450</c:f>
              <c:numCache>
                <c:formatCode>General</c:formatCode>
                <c:ptCount val="421"/>
                <c:pt idx="0" formatCode="0.0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W'!$I$30:$I$450</c:f>
              <c:numCache>
                <c:formatCode>General</c:formatCode>
                <c:ptCount val="421"/>
                <c:pt idx="0">
                  <c:v>257.25</c:v>
                </c:pt>
                <c:pt idx="1">
                  <c:v>253.41</c:v>
                </c:pt>
                <c:pt idx="2">
                  <c:v>252.55</c:v>
                </c:pt>
                <c:pt idx="3">
                  <c:v>251.6</c:v>
                </c:pt>
                <c:pt idx="4">
                  <c:v>252.75</c:v>
                </c:pt>
                <c:pt idx="5">
                  <c:v>251.45</c:v>
                </c:pt>
                <c:pt idx="6">
                  <c:v>251.02</c:v>
                </c:pt>
                <c:pt idx="7">
                  <c:v>250.68</c:v>
                </c:pt>
                <c:pt idx="8">
                  <c:v>250.35</c:v>
                </c:pt>
                <c:pt idx="9">
                  <c:v>250.06</c:v>
                </c:pt>
                <c:pt idx="10">
                  <c:v>249.79</c:v>
                </c:pt>
                <c:pt idx="11">
                  <c:v>249.54</c:v>
                </c:pt>
                <c:pt idx="12">
                  <c:v>249.28</c:v>
                </c:pt>
                <c:pt idx="13">
                  <c:v>249.01</c:v>
                </c:pt>
                <c:pt idx="14">
                  <c:v>248.77</c:v>
                </c:pt>
                <c:pt idx="15">
                  <c:v>248.51</c:v>
                </c:pt>
                <c:pt idx="16">
                  <c:v>248.3</c:v>
                </c:pt>
                <c:pt idx="17">
                  <c:v>248.05</c:v>
                </c:pt>
                <c:pt idx="18">
                  <c:v>247.83</c:v>
                </c:pt>
                <c:pt idx="19">
                  <c:v>247.63</c:v>
                </c:pt>
                <c:pt idx="20">
                  <c:v>247.34</c:v>
                </c:pt>
                <c:pt idx="21">
                  <c:v>247.04</c:v>
                </c:pt>
                <c:pt idx="22">
                  <c:v>246.87</c:v>
                </c:pt>
                <c:pt idx="23">
                  <c:v>246.61</c:v>
                </c:pt>
                <c:pt idx="24">
                  <c:v>246.43</c:v>
                </c:pt>
                <c:pt idx="25">
                  <c:v>246.17</c:v>
                </c:pt>
                <c:pt idx="26">
                  <c:v>245.94</c:v>
                </c:pt>
                <c:pt idx="27">
                  <c:v>245.74</c:v>
                </c:pt>
                <c:pt idx="28">
                  <c:v>245.47</c:v>
                </c:pt>
                <c:pt idx="29">
                  <c:v>245.29</c:v>
                </c:pt>
                <c:pt idx="30">
                  <c:v>245.03</c:v>
                </c:pt>
                <c:pt idx="31">
                  <c:v>244.86</c:v>
                </c:pt>
                <c:pt idx="32">
                  <c:v>244.57</c:v>
                </c:pt>
                <c:pt idx="33">
                  <c:v>244.43</c:v>
                </c:pt>
                <c:pt idx="34">
                  <c:v>244.14</c:v>
                </c:pt>
                <c:pt idx="35">
                  <c:v>244</c:v>
                </c:pt>
                <c:pt idx="36">
                  <c:v>243.76</c:v>
                </c:pt>
                <c:pt idx="37">
                  <c:v>243.55</c:v>
                </c:pt>
                <c:pt idx="38">
                  <c:v>243.26</c:v>
                </c:pt>
                <c:pt idx="39">
                  <c:v>243.06</c:v>
                </c:pt>
                <c:pt idx="40">
                  <c:v>242.85</c:v>
                </c:pt>
                <c:pt idx="41">
                  <c:v>242.66</c:v>
                </c:pt>
                <c:pt idx="42">
                  <c:v>242.44</c:v>
                </c:pt>
                <c:pt idx="43">
                  <c:v>242.21</c:v>
                </c:pt>
                <c:pt idx="44">
                  <c:v>242.03</c:v>
                </c:pt>
                <c:pt idx="45">
                  <c:v>241.77</c:v>
                </c:pt>
                <c:pt idx="46">
                  <c:v>241.58</c:v>
                </c:pt>
                <c:pt idx="47">
                  <c:v>241.37</c:v>
                </c:pt>
                <c:pt idx="48">
                  <c:v>241.13</c:v>
                </c:pt>
                <c:pt idx="49">
                  <c:v>240.95</c:v>
                </c:pt>
                <c:pt idx="50">
                  <c:v>240.71</c:v>
                </c:pt>
                <c:pt idx="51">
                  <c:v>240.5</c:v>
                </c:pt>
                <c:pt idx="52">
                  <c:v>240.33</c:v>
                </c:pt>
                <c:pt idx="53">
                  <c:v>240.13</c:v>
                </c:pt>
                <c:pt idx="54">
                  <c:v>239.88</c:v>
                </c:pt>
                <c:pt idx="55">
                  <c:v>239.64</c:v>
                </c:pt>
                <c:pt idx="56">
                  <c:v>239.48</c:v>
                </c:pt>
                <c:pt idx="57">
                  <c:v>239.31</c:v>
                </c:pt>
                <c:pt idx="58">
                  <c:v>239.13</c:v>
                </c:pt>
                <c:pt idx="59">
                  <c:v>239.02</c:v>
                </c:pt>
                <c:pt idx="60">
                  <c:v>238.96</c:v>
                </c:pt>
                <c:pt idx="61">
                  <c:v>238.83</c:v>
                </c:pt>
                <c:pt idx="62">
                  <c:v>238.65</c:v>
                </c:pt>
                <c:pt idx="63">
                  <c:v>238.46</c:v>
                </c:pt>
                <c:pt idx="64">
                  <c:v>238.29</c:v>
                </c:pt>
                <c:pt idx="65">
                  <c:v>238.12</c:v>
                </c:pt>
                <c:pt idx="66">
                  <c:v>237.93</c:v>
                </c:pt>
                <c:pt idx="67">
                  <c:v>237.73</c:v>
                </c:pt>
                <c:pt idx="68">
                  <c:v>237.56</c:v>
                </c:pt>
                <c:pt idx="69">
                  <c:v>237.38</c:v>
                </c:pt>
                <c:pt idx="70">
                  <c:v>237.17</c:v>
                </c:pt>
                <c:pt idx="71">
                  <c:v>237</c:v>
                </c:pt>
                <c:pt idx="72">
                  <c:v>236.83</c:v>
                </c:pt>
                <c:pt idx="73">
                  <c:v>236.63</c:v>
                </c:pt>
                <c:pt idx="74">
                  <c:v>236.44</c:v>
                </c:pt>
                <c:pt idx="75">
                  <c:v>236.28</c:v>
                </c:pt>
                <c:pt idx="76">
                  <c:v>236.09</c:v>
                </c:pt>
                <c:pt idx="77">
                  <c:v>235.89</c:v>
                </c:pt>
                <c:pt idx="78">
                  <c:v>235.72</c:v>
                </c:pt>
                <c:pt idx="79">
                  <c:v>235.55</c:v>
                </c:pt>
                <c:pt idx="80">
                  <c:v>235.35</c:v>
                </c:pt>
                <c:pt idx="81">
                  <c:v>235.17</c:v>
                </c:pt>
                <c:pt idx="82">
                  <c:v>235</c:v>
                </c:pt>
                <c:pt idx="83">
                  <c:v>234.82</c:v>
                </c:pt>
                <c:pt idx="84">
                  <c:v>234.64</c:v>
                </c:pt>
                <c:pt idx="85">
                  <c:v>234.45</c:v>
                </c:pt>
                <c:pt idx="86">
                  <c:v>234.27</c:v>
                </c:pt>
                <c:pt idx="87">
                  <c:v>234.1</c:v>
                </c:pt>
                <c:pt idx="88">
                  <c:v>233.93</c:v>
                </c:pt>
                <c:pt idx="89">
                  <c:v>233.75</c:v>
                </c:pt>
                <c:pt idx="90">
                  <c:v>233.57</c:v>
                </c:pt>
                <c:pt idx="91">
                  <c:v>233.38</c:v>
                </c:pt>
                <c:pt idx="92">
                  <c:v>233.18</c:v>
                </c:pt>
                <c:pt idx="93">
                  <c:v>233</c:v>
                </c:pt>
                <c:pt idx="94">
                  <c:v>232.82</c:v>
                </c:pt>
                <c:pt idx="95">
                  <c:v>232.65</c:v>
                </c:pt>
                <c:pt idx="96">
                  <c:v>232.49</c:v>
                </c:pt>
                <c:pt idx="97">
                  <c:v>232.33</c:v>
                </c:pt>
                <c:pt idx="98">
                  <c:v>232.1</c:v>
                </c:pt>
                <c:pt idx="99">
                  <c:v>231.88</c:v>
                </c:pt>
                <c:pt idx="100">
                  <c:v>231.7</c:v>
                </c:pt>
                <c:pt idx="101">
                  <c:v>231.56</c:v>
                </c:pt>
                <c:pt idx="102">
                  <c:v>231.4</c:v>
                </c:pt>
                <c:pt idx="103">
                  <c:v>231.23</c:v>
                </c:pt>
                <c:pt idx="104">
                  <c:v>231.03</c:v>
                </c:pt>
                <c:pt idx="105">
                  <c:v>230.85</c:v>
                </c:pt>
                <c:pt idx="106">
                  <c:v>230.68</c:v>
                </c:pt>
                <c:pt idx="107">
                  <c:v>230.52</c:v>
                </c:pt>
                <c:pt idx="108">
                  <c:v>230.33</c:v>
                </c:pt>
                <c:pt idx="109">
                  <c:v>230.14</c:v>
                </c:pt>
                <c:pt idx="110">
                  <c:v>229.98</c:v>
                </c:pt>
                <c:pt idx="111">
                  <c:v>229.83</c:v>
                </c:pt>
                <c:pt idx="112">
                  <c:v>229.65</c:v>
                </c:pt>
                <c:pt idx="113">
                  <c:v>229.48</c:v>
                </c:pt>
                <c:pt idx="114">
                  <c:v>229.34</c:v>
                </c:pt>
                <c:pt idx="115">
                  <c:v>229.17</c:v>
                </c:pt>
                <c:pt idx="116">
                  <c:v>229</c:v>
                </c:pt>
                <c:pt idx="117">
                  <c:v>228.86</c:v>
                </c:pt>
                <c:pt idx="118">
                  <c:v>228.68</c:v>
                </c:pt>
                <c:pt idx="119">
                  <c:v>228.52</c:v>
                </c:pt>
                <c:pt idx="120">
                  <c:v>228.38</c:v>
                </c:pt>
                <c:pt idx="121">
                  <c:v>228.21</c:v>
                </c:pt>
                <c:pt idx="122">
                  <c:v>228.04</c:v>
                </c:pt>
                <c:pt idx="123">
                  <c:v>227.88</c:v>
                </c:pt>
                <c:pt idx="124">
                  <c:v>227.71</c:v>
                </c:pt>
                <c:pt idx="125">
                  <c:v>227.57</c:v>
                </c:pt>
                <c:pt idx="126">
                  <c:v>227.4</c:v>
                </c:pt>
                <c:pt idx="127">
                  <c:v>227.24</c:v>
                </c:pt>
                <c:pt idx="128">
                  <c:v>227.07</c:v>
                </c:pt>
                <c:pt idx="129">
                  <c:v>226.9</c:v>
                </c:pt>
                <c:pt idx="130">
                  <c:v>226.75</c:v>
                </c:pt>
                <c:pt idx="131">
                  <c:v>226.58</c:v>
                </c:pt>
                <c:pt idx="132">
                  <c:v>226.41</c:v>
                </c:pt>
                <c:pt idx="133">
                  <c:v>226.27</c:v>
                </c:pt>
                <c:pt idx="134">
                  <c:v>226.1</c:v>
                </c:pt>
                <c:pt idx="135">
                  <c:v>225.93</c:v>
                </c:pt>
                <c:pt idx="136">
                  <c:v>225.78</c:v>
                </c:pt>
                <c:pt idx="137">
                  <c:v>225.6</c:v>
                </c:pt>
                <c:pt idx="138">
                  <c:v>225.47</c:v>
                </c:pt>
                <c:pt idx="139">
                  <c:v>225.3</c:v>
                </c:pt>
                <c:pt idx="140">
                  <c:v>225.13</c:v>
                </c:pt>
                <c:pt idx="141">
                  <c:v>224.99</c:v>
                </c:pt>
                <c:pt idx="142">
                  <c:v>224.81</c:v>
                </c:pt>
                <c:pt idx="143">
                  <c:v>224.65</c:v>
                </c:pt>
                <c:pt idx="144">
                  <c:v>224.5</c:v>
                </c:pt>
                <c:pt idx="145">
                  <c:v>224.32</c:v>
                </c:pt>
                <c:pt idx="146">
                  <c:v>224.17</c:v>
                </c:pt>
                <c:pt idx="147">
                  <c:v>224.01</c:v>
                </c:pt>
                <c:pt idx="148">
                  <c:v>223.83</c:v>
                </c:pt>
                <c:pt idx="149">
                  <c:v>223.69</c:v>
                </c:pt>
                <c:pt idx="150">
                  <c:v>223.52</c:v>
                </c:pt>
                <c:pt idx="151">
                  <c:v>223.34</c:v>
                </c:pt>
                <c:pt idx="152">
                  <c:v>223.2</c:v>
                </c:pt>
                <c:pt idx="153">
                  <c:v>223.03</c:v>
                </c:pt>
                <c:pt idx="154">
                  <c:v>222.85</c:v>
                </c:pt>
                <c:pt idx="155">
                  <c:v>222.69</c:v>
                </c:pt>
                <c:pt idx="156">
                  <c:v>222.53</c:v>
                </c:pt>
                <c:pt idx="157">
                  <c:v>222.34</c:v>
                </c:pt>
                <c:pt idx="158">
                  <c:v>222.19</c:v>
                </c:pt>
                <c:pt idx="159">
                  <c:v>222.04</c:v>
                </c:pt>
                <c:pt idx="160">
                  <c:v>221.84</c:v>
                </c:pt>
                <c:pt idx="161">
                  <c:v>221.69</c:v>
                </c:pt>
                <c:pt idx="162">
                  <c:v>221.56</c:v>
                </c:pt>
                <c:pt idx="163">
                  <c:v>221.37</c:v>
                </c:pt>
                <c:pt idx="164">
                  <c:v>221.16</c:v>
                </c:pt>
                <c:pt idx="165">
                  <c:v>221.02</c:v>
                </c:pt>
                <c:pt idx="166">
                  <c:v>220.84</c:v>
                </c:pt>
                <c:pt idx="167">
                  <c:v>220.71</c:v>
                </c:pt>
                <c:pt idx="168">
                  <c:v>220.54</c:v>
                </c:pt>
                <c:pt idx="169">
                  <c:v>220.35</c:v>
                </c:pt>
                <c:pt idx="170">
                  <c:v>220.21</c:v>
                </c:pt>
                <c:pt idx="171">
                  <c:v>220.02</c:v>
                </c:pt>
                <c:pt idx="172">
                  <c:v>219.87</c:v>
                </c:pt>
                <c:pt idx="173">
                  <c:v>219.74</c:v>
                </c:pt>
                <c:pt idx="174">
                  <c:v>219.56</c:v>
                </c:pt>
                <c:pt idx="175">
                  <c:v>219.43</c:v>
                </c:pt>
                <c:pt idx="176">
                  <c:v>219.27</c:v>
                </c:pt>
                <c:pt idx="177">
                  <c:v>219.11</c:v>
                </c:pt>
                <c:pt idx="178">
                  <c:v>218.98</c:v>
                </c:pt>
                <c:pt idx="179">
                  <c:v>218.8</c:v>
                </c:pt>
                <c:pt idx="180">
                  <c:v>218.66</c:v>
                </c:pt>
                <c:pt idx="181">
                  <c:v>218.5</c:v>
                </c:pt>
                <c:pt idx="182">
                  <c:v>218.34</c:v>
                </c:pt>
                <c:pt idx="183">
                  <c:v>218.22</c:v>
                </c:pt>
                <c:pt idx="184">
                  <c:v>218.04</c:v>
                </c:pt>
                <c:pt idx="185">
                  <c:v>217.9</c:v>
                </c:pt>
                <c:pt idx="186">
                  <c:v>217.74</c:v>
                </c:pt>
                <c:pt idx="187">
                  <c:v>217.58</c:v>
                </c:pt>
                <c:pt idx="188">
                  <c:v>217.45</c:v>
                </c:pt>
                <c:pt idx="189">
                  <c:v>217.28</c:v>
                </c:pt>
                <c:pt idx="190">
                  <c:v>217.14</c:v>
                </c:pt>
                <c:pt idx="191">
                  <c:v>216.98</c:v>
                </c:pt>
                <c:pt idx="192">
                  <c:v>216.81</c:v>
                </c:pt>
                <c:pt idx="193">
                  <c:v>216.69</c:v>
                </c:pt>
                <c:pt idx="194">
                  <c:v>216.51</c:v>
                </c:pt>
                <c:pt idx="195">
                  <c:v>216.36</c:v>
                </c:pt>
                <c:pt idx="196">
                  <c:v>216.22</c:v>
                </c:pt>
                <c:pt idx="197">
                  <c:v>216.04</c:v>
                </c:pt>
                <c:pt idx="198">
                  <c:v>215.91</c:v>
                </c:pt>
                <c:pt idx="199">
                  <c:v>215.75</c:v>
                </c:pt>
                <c:pt idx="200">
                  <c:v>215.57</c:v>
                </c:pt>
                <c:pt idx="201">
                  <c:v>215.44</c:v>
                </c:pt>
                <c:pt idx="202">
                  <c:v>215.28</c:v>
                </c:pt>
                <c:pt idx="203">
                  <c:v>215.11</c:v>
                </c:pt>
                <c:pt idx="204">
                  <c:v>214.98</c:v>
                </c:pt>
                <c:pt idx="205">
                  <c:v>214.82</c:v>
                </c:pt>
                <c:pt idx="206">
                  <c:v>214.65</c:v>
                </c:pt>
                <c:pt idx="207">
                  <c:v>214.51</c:v>
                </c:pt>
                <c:pt idx="208">
                  <c:v>214.36</c:v>
                </c:pt>
                <c:pt idx="209">
                  <c:v>214.2</c:v>
                </c:pt>
                <c:pt idx="210">
                  <c:v>214.04</c:v>
                </c:pt>
                <c:pt idx="211">
                  <c:v>213.89</c:v>
                </c:pt>
                <c:pt idx="212">
                  <c:v>213.74</c:v>
                </c:pt>
                <c:pt idx="213">
                  <c:v>213.58</c:v>
                </c:pt>
                <c:pt idx="214">
                  <c:v>213.41</c:v>
                </c:pt>
                <c:pt idx="215">
                  <c:v>213.24</c:v>
                </c:pt>
                <c:pt idx="216">
                  <c:v>213.11</c:v>
                </c:pt>
                <c:pt idx="217">
                  <c:v>212.95</c:v>
                </c:pt>
                <c:pt idx="218">
                  <c:v>212.77</c:v>
                </c:pt>
                <c:pt idx="219">
                  <c:v>212.61</c:v>
                </c:pt>
                <c:pt idx="220">
                  <c:v>212.45</c:v>
                </c:pt>
                <c:pt idx="221">
                  <c:v>212.31</c:v>
                </c:pt>
                <c:pt idx="222">
                  <c:v>212.16</c:v>
                </c:pt>
                <c:pt idx="223">
                  <c:v>211.99</c:v>
                </c:pt>
                <c:pt idx="224">
                  <c:v>211.82</c:v>
                </c:pt>
                <c:pt idx="225">
                  <c:v>211.66</c:v>
                </c:pt>
                <c:pt idx="226">
                  <c:v>211.51</c:v>
                </c:pt>
                <c:pt idx="227">
                  <c:v>211.35</c:v>
                </c:pt>
                <c:pt idx="228">
                  <c:v>211.2</c:v>
                </c:pt>
                <c:pt idx="229">
                  <c:v>211.03</c:v>
                </c:pt>
                <c:pt idx="230">
                  <c:v>210.87</c:v>
                </c:pt>
                <c:pt idx="231">
                  <c:v>210.7</c:v>
                </c:pt>
                <c:pt idx="232">
                  <c:v>210.54</c:v>
                </c:pt>
                <c:pt idx="233">
                  <c:v>210.37</c:v>
                </c:pt>
                <c:pt idx="234">
                  <c:v>210.21</c:v>
                </c:pt>
                <c:pt idx="235">
                  <c:v>210.06</c:v>
                </c:pt>
                <c:pt idx="236">
                  <c:v>209.89</c:v>
                </c:pt>
                <c:pt idx="237">
                  <c:v>209.74</c:v>
                </c:pt>
                <c:pt idx="238">
                  <c:v>209.59</c:v>
                </c:pt>
                <c:pt idx="239">
                  <c:v>209.44</c:v>
                </c:pt>
                <c:pt idx="240">
                  <c:v>209.29</c:v>
                </c:pt>
                <c:pt idx="241">
                  <c:v>209.15</c:v>
                </c:pt>
                <c:pt idx="242">
                  <c:v>209.01</c:v>
                </c:pt>
                <c:pt idx="243">
                  <c:v>208.87</c:v>
                </c:pt>
                <c:pt idx="244">
                  <c:v>208.72</c:v>
                </c:pt>
                <c:pt idx="245">
                  <c:v>208.58</c:v>
                </c:pt>
                <c:pt idx="246">
                  <c:v>208.42</c:v>
                </c:pt>
                <c:pt idx="247">
                  <c:v>208.28</c:v>
                </c:pt>
                <c:pt idx="248">
                  <c:v>208.13</c:v>
                </c:pt>
                <c:pt idx="249">
                  <c:v>207.97</c:v>
                </c:pt>
                <c:pt idx="250">
                  <c:v>207.82</c:v>
                </c:pt>
                <c:pt idx="251">
                  <c:v>207.68</c:v>
                </c:pt>
                <c:pt idx="252">
                  <c:v>207.54</c:v>
                </c:pt>
                <c:pt idx="253">
                  <c:v>207.4</c:v>
                </c:pt>
                <c:pt idx="254">
                  <c:v>207.22</c:v>
                </c:pt>
                <c:pt idx="255">
                  <c:v>207.08</c:v>
                </c:pt>
                <c:pt idx="256">
                  <c:v>206.94</c:v>
                </c:pt>
                <c:pt idx="257">
                  <c:v>206.8</c:v>
                </c:pt>
                <c:pt idx="258">
                  <c:v>206.64</c:v>
                </c:pt>
                <c:pt idx="259">
                  <c:v>206.49</c:v>
                </c:pt>
                <c:pt idx="260">
                  <c:v>206.34</c:v>
                </c:pt>
                <c:pt idx="261">
                  <c:v>206.18</c:v>
                </c:pt>
                <c:pt idx="262">
                  <c:v>206.16</c:v>
                </c:pt>
                <c:pt idx="263">
                  <c:v>206</c:v>
                </c:pt>
                <c:pt idx="264">
                  <c:v>205.86</c:v>
                </c:pt>
                <c:pt idx="265">
                  <c:v>205.7</c:v>
                </c:pt>
                <c:pt idx="266">
                  <c:v>205.56</c:v>
                </c:pt>
                <c:pt idx="267">
                  <c:v>205.43</c:v>
                </c:pt>
                <c:pt idx="268">
                  <c:v>205.26</c:v>
                </c:pt>
                <c:pt idx="269">
                  <c:v>205.1</c:v>
                </c:pt>
                <c:pt idx="270">
                  <c:v>204.96</c:v>
                </c:pt>
                <c:pt idx="271">
                  <c:v>204.81</c:v>
                </c:pt>
                <c:pt idx="272">
                  <c:v>204.66</c:v>
                </c:pt>
                <c:pt idx="273">
                  <c:v>204.51</c:v>
                </c:pt>
                <c:pt idx="274">
                  <c:v>204.36</c:v>
                </c:pt>
                <c:pt idx="275">
                  <c:v>204.2</c:v>
                </c:pt>
                <c:pt idx="276">
                  <c:v>204.05</c:v>
                </c:pt>
                <c:pt idx="277">
                  <c:v>203.89</c:v>
                </c:pt>
                <c:pt idx="278">
                  <c:v>203.72</c:v>
                </c:pt>
                <c:pt idx="279">
                  <c:v>203.54</c:v>
                </c:pt>
                <c:pt idx="280">
                  <c:v>203.4</c:v>
                </c:pt>
                <c:pt idx="281">
                  <c:v>203.26</c:v>
                </c:pt>
                <c:pt idx="282">
                  <c:v>203.1</c:v>
                </c:pt>
                <c:pt idx="283">
                  <c:v>202.92</c:v>
                </c:pt>
                <c:pt idx="284">
                  <c:v>202.79</c:v>
                </c:pt>
                <c:pt idx="285">
                  <c:v>202.63</c:v>
                </c:pt>
                <c:pt idx="286">
                  <c:v>202.46</c:v>
                </c:pt>
                <c:pt idx="287">
                  <c:v>202.29</c:v>
                </c:pt>
                <c:pt idx="288">
                  <c:v>202.14</c:v>
                </c:pt>
                <c:pt idx="289">
                  <c:v>201.98</c:v>
                </c:pt>
                <c:pt idx="290">
                  <c:v>201.83</c:v>
                </c:pt>
                <c:pt idx="291">
                  <c:v>201.68</c:v>
                </c:pt>
                <c:pt idx="292">
                  <c:v>201.52</c:v>
                </c:pt>
              </c:numCache>
            </c:numRef>
          </c:yVal>
          <c:smooth val="1"/>
        </c:ser>
        <c:ser>
          <c:idx val="0"/>
          <c:order val="2"/>
          <c:tx>
            <c:strRef>
              <c:f>'Mise en froid - Winding &amp; He W'!$E$29</c:f>
              <c:strCache>
                <c:ptCount val="1"/>
                <c:pt idx="0">
                  <c:v>Température de la coque à la sortie d'hélium - modèle</c:v>
                </c:pt>
              </c:strCache>
            </c:strRef>
          </c:tx>
          <c:spPr>
            <a:ln w="28575" cap="rnd">
              <a:solidFill>
                <a:schemeClr val="tx1"/>
              </a:solidFill>
              <a:prstDash val="dash"/>
              <a:round/>
            </a:ln>
            <a:effectLst/>
          </c:spPr>
          <c:marker>
            <c:symbol val="none"/>
          </c:marker>
          <c:xVal>
            <c:numRef>
              <c:f>'Mise en froid - Winding &amp; He W'!$C$30:$C$2351</c:f>
              <c:numCache>
                <c:formatCode>General</c:formatCode>
                <c:ptCount val="2322"/>
                <c:pt idx="0" formatCode="0.0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W'!$E$30:$E$2351</c:f>
              <c:numCache>
                <c:formatCode>General</c:formatCode>
                <c:ptCount val="2322"/>
                <c:pt idx="0">
                  <c:v>262.99385433599315</c:v>
                </c:pt>
                <c:pt idx="1">
                  <c:v>262.75572529601703</c:v>
                </c:pt>
                <c:pt idx="2">
                  <c:v>262.5185414389785</c:v>
                </c:pt>
                <c:pt idx="3">
                  <c:v>262.28229577964163</c:v>
                </c:pt>
                <c:pt idx="4">
                  <c:v>262.04698129889465</c:v>
                </c:pt>
                <c:pt idx="5">
                  <c:v>261.81259094817869</c:v>
                </c:pt>
                <c:pt idx="6">
                  <c:v>261.57911765376667</c:v>
                </c:pt>
                <c:pt idx="7">
                  <c:v>261.34655432089693</c:v>
                </c:pt>
                <c:pt idx="8">
                  <c:v>261.11489383775967</c:v>
                </c:pt>
                <c:pt idx="9">
                  <c:v>260.88412907933593</c:v>
                </c:pt>
                <c:pt idx="10">
                  <c:v>260.65425291109773</c:v>
                </c:pt>
                <c:pt idx="11">
                  <c:v>260.42525819256372</c:v>
                </c:pt>
                <c:pt idx="12">
                  <c:v>260.19713778071565</c:v>
                </c:pt>
                <c:pt idx="13">
                  <c:v>259.96988453327924</c:v>
                </c:pt>
                <c:pt idx="14">
                  <c:v>259.7434913118679</c:v>
                </c:pt>
                <c:pt idx="15">
                  <c:v>259.51795098499485</c:v>
                </c:pt>
                <c:pt idx="16">
                  <c:v>259.29325643095535</c:v>
                </c:pt>
                <c:pt idx="17">
                  <c:v>259.06940054058032</c:v>
                </c:pt>
                <c:pt idx="18">
                  <c:v>258.84637621986411</c:v>
                </c:pt>
                <c:pt idx="19">
                  <c:v>258.62417639247246</c:v>
                </c:pt>
                <c:pt idx="20">
                  <c:v>258.40279400212813</c:v>
                </c:pt>
                <c:pt idx="21">
                  <c:v>258.18222201488021</c:v>
                </c:pt>
                <c:pt idx="22">
                  <c:v>257.96245342126008</c:v>
                </c:pt>
                <c:pt idx="23">
                  <c:v>257.74348123832613</c:v>
                </c:pt>
                <c:pt idx="24">
                  <c:v>257.52529851159858</c:v>
                </c:pt>
                <c:pt idx="25">
                  <c:v>257.30789831689088</c:v>
                </c:pt>
                <c:pt idx="26">
                  <c:v>257.09127376203702</c:v>
                </c:pt>
                <c:pt idx="27">
                  <c:v>256.87541798852038</c:v>
                </c:pt>
                <c:pt idx="28">
                  <c:v>256.66032417300426</c:v>
                </c:pt>
                <c:pt idx="29">
                  <c:v>256.44598552877119</c:v>
                </c:pt>
                <c:pt idx="30">
                  <c:v>256.23239530706843</c:v>
                </c:pt>
                <c:pt idx="31">
                  <c:v>256.01954679836837</c:v>
                </c:pt>
                <c:pt idx="32">
                  <c:v>255.80743333354175</c:v>
                </c:pt>
                <c:pt idx="33">
                  <c:v>255.59604828494881</c:v>
                </c:pt>
                <c:pt idx="34">
                  <c:v>255.38538506745243</c:v>
                </c:pt>
                <c:pt idx="35">
                  <c:v>255.17543713935407</c:v>
                </c:pt>
                <c:pt idx="36">
                  <c:v>254.96619800325411</c:v>
                </c:pt>
                <c:pt idx="37">
                  <c:v>254.75766120684386</c:v>
                </c:pt>
                <c:pt idx="38">
                  <c:v>254.54982034362706</c:v>
                </c:pt>
                <c:pt idx="39">
                  <c:v>254.34266905357592</c:v>
                </c:pt>
                <c:pt idx="40">
                  <c:v>254.13620102372462</c:v>
                </c:pt>
                <c:pt idx="41">
                  <c:v>253.93040998870151</c:v>
                </c:pt>
                <c:pt idx="42">
                  <c:v>253.72528973120242</c:v>
                </c:pt>
                <c:pt idx="43">
                  <c:v>253.52083408241026</c:v>
                </c:pt>
                <c:pt idx="44">
                  <c:v>253.31703692235902</c:v>
                </c:pt>
                <c:pt idx="45">
                  <c:v>253.1138921802476</c:v>
                </c:pt>
                <c:pt idx="46">
                  <c:v>252.91139383470514</c:v>
                </c:pt>
                <c:pt idx="47">
                  <c:v>252.70953591400914</c:v>
                </c:pt>
                <c:pt idx="48">
                  <c:v>252.50831249625992</c:v>
                </c:pt>
                <c:pt idx="49">
                  <c:v>252.30771770951242</c:v>
                </c:pt>
                <c:pt idx="50">
                  <c:v>252.10774573186782</c:v>
                </c:pt>
                <c:pt idx="51">
                  <c:v>251.90839079152624</c:v>
                </c:pt>
                <c:pt idx="52">
                  <c:v>251.7096471668051</c:v>
                </c:pt>
                <c:pt idx="53">
                  <c:v>251.51150918612132</c:v>
                </c:pt>
                <c:pt idx="54">
                  <c:v>251.31397122794141</c:v>
                </c:pt>
                <c:pt idx="55">
                  <c:v>251.11702772070146</c:v>
                </c:pt>
                <c:pt idx="56">
                  <c:v>250.92067314269707</c:v>
                </c:pt>
                <c:pt idx="57">
                  <c:v>250.7249020219472</c:v>
                </c:pt>
                <c:pt idx="58">
                  <c:v>250.52970893603057</c:v>
                </c:pt>
                <c:pt idx="59">
                  <c:v>250.33508851189973</c:v>
                </c:pt>
                <c:pt idx="60">
                  <c:v>250.1410354256702</c:v>
                </c:pt>
                <c:pt idx="61">
                  <c:v>249.94754440239126</c:v>
                </c:pt>
                <c:pt idx="62">
                  <c:v>249.75461021579389</c:v>
                </c:pt>
                <c:pt idx="63">
                  <c:v>249.56222768802175</c:v>
                </c:pt>
                <c:pt idx="64">
                  <c:v>249.37039168934538</c:v>
                </c:pt>
                <c:pt idx="65">
                  <c:v>249.179097137859</c:v>
                </c:pt>
                <c:pt idx="66">
                  <c:v>248.98833899916283</c:v>
                </c:pt>
                <c:pt idx="67">
                  <c:v>248.7981122860335</c:v>
                </c:pt>
                <c:pt idx="68">
                  <c:v>248.60841205807893</c:v>
                </c:pt>
                <c:pt idx="69">
                  <c:v>248.4192334213844</c:v>
                </c:pt>
                <c:pt idx="70">
                  <c:v>248.23057152814658</c:v>
                </c:pt>
                <c:pt idx="71">
                  <c:v>248.04242157629761</c:v>
                </c:pt>
                <c:pt idx="72">
                  <c:v>247.85477880912302</c:v>
                </c:pt>
                <c:pt idx="73">
                  <c:v>247.66763851486834</c:v>
                </c:pt>
                <c:pt idx="74">
                  <c:v>247.48099602634255</c:v>
                </c:pt>
                <c:pt idx="75">
                  <c:v>247.29484672051143</c:v>
                </c:pt>
                <c:pt idx="76">
                  <c:v>247.10918601808939</c:v>
                </c:pt>
                <c:pt idx="77">
                  <c:v>246.92400938312352</c:v>
                </c:pt>
                <c:pt idx="78">
                  <c:v>246.73931232257621</c:v>
                </c:pt>
                <c:pt idx="79">
                  <c:v>246.5550903859021</c:v>
                </c:pt>
                <c:pt idx="80">
                  <c:v>246.37133916462417</c:v>
                </c:pt>
                <c:pt idx="81">
                  <c:v>246.18805429190681</c:v>
                </c:pt>
                <c:pt idx="82">
                  <c:v>246.00523144212761</c:v>
                </c:pt>
                <c:pt idx="83">
                  <c:v>245.8228663304474</c:v>
                </c:pt>
                <c:pt idx="84">
                  <c:v>245.64095471238102</c:v>
                </c:pt>
                <c:pt idx="85">
                  <c:v>245.45949238336695</c:v>
                </c:pt>
                <c:pt idx="86">
                  <c:v>245.27847517833715</c:v>
                </c:pt>
                <c:pt idx="87">
                  <c:v>245.09789897128849</c:v>
                </c:pt>
                <c:pt idx="88">
                  <c:v>244.91775967485498</c:v>
                </c:pt>
                <c:pt idx="89">
                  <c:v>244.73805323988043</c:v>
                </c:pt>
                <c:pt idx="90">
                  <c:v>244.55877565499421</c:v>
                </c:pt>
                <c:pt idx="91">
                  <c:v>244.37992294618877</c:v>
                </c:pt>
                <c:pt idx="92">
                  <c:v>244.20149117639934</c:v>
                </c:pt>
                <c:pt idx="93">
                  <c:v>244.02347644508561</c:v>
                </c:pt>
                <c:pt idx="94">
                  <c:v>243.84587488781759</c:v>
                </c:pt>
                <c:pt idx="95">
                  <c:v>243.66868267586412</c:v>
                </c:pt>
                <c:pt idx="96">
                  <c:v>243.49189601578377</c:v>
                </c:pt>
                <c:pt idx="97">
                  <c:v>243.31551114902081</c:v>
                </c:pt>
                <c:pt idx="98">
                  <c:v>243.13952435150335</c:v>
                </c:pt>
                <c:pt idx="99">
                  <c:v>242.96393193324658</c:v>
                </c:pt>
                <c:pt idx="100">
                  <c:v>242.78873023795907</c:v>
                </c:pt>
                <c:pt idx="101">
                  <c:v>242.61391564265335</c:v>
                </c:pt>
                <c:pt idx="102">
                  <c:v>242.43948455726084</c:v>
                </c:pt>
                <c:pt idx="103">
                  <c:v>242.2654334242518</c:v>
                </c:pt>
                <c:pt idx="104">
                  <c:v>242.09175871825809</c:v>
                </c:pt>
                <c:pt idx="105">
                  <c:v>241.91845694570196</c:v>
                </c:pt>
                <c:pt idx="106">
                  <c:v>241.74552464442803</c:v>
                </c:pt>
                <c:pt idx="107">
                  <c:v>241.57295838334102</c:v>
                </c:pt>
                <c:pt idx="108">
                  <c:v>241.40075476204746</c:v>
                </c:pt>
                <c:pt idx="109">
                  <c:v>241.22891041050238</c:v>
                </c:pt>
                <c:pt idx="110">
                  <c:v>241.05742198866051</c:v>
                </c:pt>
                <c:pt idx="111">
                  <c:v>240.8862861861322</c:v>
                </c:pt>
                <c:pt idx="112">
                  <c:v>240.71549972184414</c:v>
                </c:pt>
                <c:pt idx="113">
                  <c:v>240.54505934370442</c:v>
                </c:pt>
                <c:pt idx="114">
                  <c:v>240.3749618282738</c:v>
                </c:pt>
                <c:pt idx="115">
                  <c:v>240.20520398043902</c:v>
                </c:pt>
                <c:pt idx="116">
                  <c:v>240.03578263309439</c:v>
                </c:pt>
                <c:pt idx="117">
                  <c:v>239.86669464682402</c:v>
                </c:pt>
                <c:pt idx="118">
                  <c:v>239.69793690959168</c:v>
                </c:pt>
                <c:pt idx="119">
                  <c:v>239.52950633643516</c:v>
                </c:pt>
                <c:pt idx="120">
                  <c:v>239.36139986916305</c:v>
                </c:pt>
                <c:pt idx="121">
                  <c:v>239.19361447605795</c:v>
                </c:pt>
                <c:pt idx="122">
                  <c:v>239.02614715158361</c:v>
                </c:pt>
                <c:pt idx="123">
                  <c:v>238.85899491609757</c:v>
                </c:pt>
                <c:pt idx="124">
                  <c:v>238.69215481556586</c:v>
                </c:pt>
                <c:pt idx="125">
                  <c:v>238.52562392128399</c:v>
                </c:pt>
                <c:pt idx="126">
                  <c:v>238.3593993296023</c:v>
                </c:pt>
                <c:pt idx="127">
                  <c:v>238.19347816165413</c:v>
                </c:pt>
                <c:pt idx="128">
                  <c:v>238.02785756308981</c:v>
                </c:pt>
                <c:pt idx="129">
                  <c:v>237.86253470381365</c:v>
                </c:pt>
                <c:pt idx="130">
                  <c:v>237.69750677772529</c:v>
                </c:pt>
                <c:pt idx="131">
                  <c:v>237.53277100246547</c:v>
                </c:pt>
                <c:pt idx="132">
                  <c:v>237.36832461916529</c:v>
                </c:pt>
                <c:pt idx="133">
                  <c:v>237.20416489219969</c:v>
                </c:pt>
                <c:pt idx="134">
                  <c:v>237.04028910894419</c:v>
                </c:pt>
                <c:pt idx="135">
                  <c:v>236.87669457953635</c:v>
                </c:pt>
                <c:pt idx="136">
                  <c:v>236.71337863664002</c:v>
                </c:pt>
                <c:pt idx="137">
                  <c:v>236.55033863521371</c:v>
                </c:pt>
                <c:pt idx="138">
                  <c:v>236.38757195228186</c:v>
                </c:pt>
                <c:pt idx="139">
                  <c:v>236.22507598671103</c:v>
                </c:pt>
                <c:pt idx="140">
                  <c:v>236.0628481589878</c:v>
                </c:pt>
                <c:pt idx="141">
                  <c:v>235.90088591100127</c:v>
                </c:pt>
                <c:pt idx="142">
                  <c:v>235.73918670582796</c:v>
                </c:pt>
                <c:pt idx="143">
                  <c:v>235.57774802752084</c:v>
                </c:pt>
                <c:pt idx="144">
                  <c:v>235.41656738090046</c:v>
                </c:pt>
                <c:pt idx="145">
                  <c:v>235.25564229135074</c:v>
                </c:pt>
                <c:pt idx="146">
                  <c:v>235.094970304616</c:v>
                </c:pt>
                <c:pt idx="147">
                  <c:v>234.93454898660181</c:v>
                </c:pt>
                <c:pt idx="148">
                  <c:v>234.77437592317952</c:v>
                </c:pt>
                <c:pt idx="149">
                  <c:v>234.61444871999191</c:v>
                </c:pt>
                <c:pt idx="150">
                  <c:v>234.454765002263</c:v>
                </c:pt>
                <c:pt idx="151">
                  <c:v>234.29532241461041</c:v>
                </c:pt>
                <c:pt idx="152">
                  <c:v>234.13611862085924</c:v>
                </c:pt>
                <c:pt idx="153">
                  <c:v>233.97715130386086</c:v>
                </c:pt>
                <c:pt idx="154">
                  <c:v>233.81841816531144</c:v>
                </c:pt>
                <c:pt idx="155">
                  <c:v>233.65991692557503</c:v>
                </c:pt>
                <c:pt idx="156">
                  <c:v>233.50164532350854</c:v>
                </c:pt>
                <c:pt idx="157">
                  <c:v>233.34360111628894</c:v>
                </c:pt>
                <c:pt idx="158">
                  <c:v>233.18578207924213</c:v>
                </c:pt>
                <c:pt idx="159">
                  <c:v>233.02818600567616</c:v>
                </c:pt>
                <c:pt idx="160">
                  <c:v>232.87081070671428</c:v>
                </c:pt>
                <c:pt idx="161">
                  <c:v>232.71365401113161</c:v>
                </c:pt>
                <c:pt idx="162">
                  <c:v>232.55671376519351</c:v>
                </c:pt>
                <c:pt idx="163">
                  <c:v>232.39998783249629</c:v>
                </c:pt>
                <c:pt idx="164">
                  <c:v>232.24347409380937</c:v>
                </c:pt>
                <c:pt idx="165">
                  <c:v>232.08717044692006</c:v>
                </c:pt>
                <c:pt idx="166">
                  <c:v>231.9310748064805</c:v>
                </c:pt>
                <c:pt idx="167">
                  <c:v>231.77518510385525</c:v>
                </c:pt>
                <c:pt idx="168">
                  <c:v>231.61949928697229</c:v>
                </c:pt>
                <c:pt idx="169">
                  <c:v>231.46401532017467</c:v>
                </c:pt>
                <c:pt idx="170">
                  <c:v>231.30873118407499</c:v>
                </c:pt>
                <c:pt idx="171">
                  <c:v>231.15364487541046</c:v>
                </c:pt>
                <c:pt idx="172">
                  <c:v>230.99875440690067</c:v>
                </c:pt>
                <c:pt idx="173">
                  <c:v>230.84405780710645</c:v>
                </c:pt>
                <c:pt idx="174">
                  <c:v>230.68955312029058</c:v>
                </c:pt>
                <c:pt idx="175">
                  <c:v>230.53523840628054</c:v>
                </c:pt>
                <c:pt idx="176">
                  <c:v>230.38111174033179</c:v>
                </c:pt>
                <c:pt idx="177">
                  <c:v>230.22717121299357</c:v>
                </c:pt>
                <c:pt idx="178">
                  <c:v>230.07341492997574</c:v>
                </c:pt>
                <c:pt idx="179">
                  <c:v>229.91984101201706</c:v>
                </c:pt>
                <c:pt idx="180">
                  <c:v>229.76644759475562</c:v>
                </c:pt>
                <c:pt idx="181">
                  <c:v>229.61323282859911</c:v>
                </c:pt>
                <c:pt idx="182">
                  <c:v>229.46019487859874</c:v>
                </c:pt>
                <c:pt idx="183">
                  <c:v>229.30733192432248</c:v>
                </c:pt>
                <c:pt idx="184">
                  <c:v>229.15464215973077</c:v>
                </c:pt>
                <c:pt idx="185">
                  <c:v>229.00212379305304</c:v>
                </c:pt>
                <c:pt idx="186">
                  <c:v>228.84977504666637</c:v>
                </c:pt>
                <c:pt idx="187">
                  <c:v>228.69759415697339</c:v>
                </c:pt>
                <c:pt idx="188">
                  <c:v>228.54557937428467</c:v>
                </c:pt>
                <c:pt idx="189">
                  <c:v>228.39372896269884</c:v>
                </c:pt>
                <c:pt idx="190">
                  <c:v>228.24204119998643</c:v>
                </c:pt>
                <c:pt idx="191">
                  <c:v>228.09051437747391</c:v>
                </c:pt>
                <c:pt idx="192">
                  <c:v>227.93914679992855</c:v>
                </c:pt>
                <c:pt idx="193">
                  <c:v>227.78793678544548</c:v>
                </c:pt>
                <c:pt idx="194">
                  <c:v>227.63688266533475</c:v>
                </c:pt>
                <c:pt idx="195">
                  <c:v>227.48598278401033</c:v>
                </c:pt>
                <c:pt idx="196">
                  <c:v>227.33523549887968</c:v>
                </c:pt>
                <c:pt idx="197">
                  <c:v>227.18463918023437</c:v>
                </c:pt>
                <c:pt idx="198">
                  <c:v>227.0341922111424</c:v>
                </c:pt>
                <c:pt idx="199">
                  <c:v>226.88389298734077</c:v>
                </c:pt>
                <c:pt idx="200">
                  <c:v>226.73373991712964</c:v>
                </c:pt>
                <c:pt idx="201">
                  <c:v>226.58373142126686</c:v>
                </c:pt>
                <c:pt idx="202">
                  <c:v>226.43386593286434</c:v>
                </c:pt>
                <c:pt idx="203">
                  <c:v>226.28414189728463</c:v>
                </c:pt>
                <c:pt idx="204">
                  <c:v>226.13455777203885</c:v>
                </c:pt>
                <c:pt idx="205">
                  <c:v>225.98511202668541</c:v>
                </c:pt>
                <c:pt idx="206">
                  <c:v>225.83580314272982</c:v>
                </c:pt>
                <c:pt idx="207">
                  <c:v>225.68662961352541</c:v>
                </c:pt>
                <c:pt idx="208">
                  <c:v>225.53758994417464</c:v>
                </c:pt>
                <c:pt idx="209">
                  <c:v>225.38868265143194</c:v>
                </c:pt>
                <c:pt idx="210">
                  <c:v>225.23990626360666</c:v>
                </c:pt>
                <c:pt idx="211">
                  <c:v>225.09125932046749</c:v>
                </c:pt>
                <c:pt idx="212">
                  <c:v>224.94274037314719</c:v>
                </c:pt>
                <c:pt idx="213">
                  <c:v>224.79434798404921</c:v>
                </c:pt>
                <c:pt idx="214">
                  <c:v>224.64608072675384</c:v>
                </c:pt>
                <c:pt idx="215">
                  <c:v>224.49793718592616</c:v>
                </c:pt>
                <c:pt idx="216">
                  <c:v>224.34991595722391</c:v>
                </c:pt>
                <c:pt idx="217">
                  <c:v>224.20201564720753</c:v>
                </c:pt>
                <c:pt idx="218">
                  <c:v>224.05423487324956</c:v>
                </c:pt>
                <c:pt idx="219">
                  <c:v>223.90657226344592</c:v>
                </c:pt>
                <c:pt idx="220">
                  <c:v>223.75902645652693</c:v>
                </c:pt>
                <c:pt idx="221">
                  <c:v>223.6115961017702</c:v>
                </c:pt>
                <c:pt idx="222">
                  <c:v>223.46427985891387</c:v>
                </c:pt>
                <c:pt idx="223">
                  <c:v>223.31707639807016</c:v>
                </c:pt>
                <c:pt idx="224">
                  <c:v>223.16998439963996</c:v>
                </c:pt>
                <c:pt idx="225">
                  <c:v>223.02300255422853</c:v>
                </c:pt>
                <c:pt idx="226">
                  <c:v>222.87612956256194</c:v>
                </c:pt>
                <c:pt idx="227">
                  <c:v>222.72936413540299</c:v>
                </c:pt>
                <c:pt idx="228">
                  <c:v>222.58270499347006</c:v>
                </c:pt>
                <c:pt idx="229">
                  <c:v>222.43615086735406</c:v>
                </c:pt>
                <c:pt idx="230">
                  <c:v>222.28970049743842</c:v>
                </c:pt>
                <c:pt idx="231">
                  <c:v>222.14335263381861</c:v>
                </c:pt>
                <c:pt idx="232">
                  <c:v>221.99710603622228</c:v>
                </c:pt>
                <c:pt idx="233">
                  <c:v>221.85095947393069</c:v>
                </c:pt>
                <c:pt idx="234">
                  <c:v>221.70491172569982</c:v>
                </c:pt>
                <c:pt idx="235">
                  <c:v>221.55896157968391</c:v>
                </c:pt>
                <c:pt idx="236">
                  <c:v>221.41310783335769</c:v>
                </c:pt>
                <c:pt idx="237">
                  <c:v>221.26734929344039</c:v>
                </c:pt>
                <c:pt idx="238">
                  <c:v>221.12168477582023</c:v>
                </c:pt>
                <c:pt idx="239">
                  <c:v>220.97611310547958</c:v>
                </c:pt>
                <c:pt idx="240">
                  <c:v>220.83063311642042</c:v>
                </c:pt>
                <c:pt idx="241">
                  <c:v>220.6852436515907</c:v>
                </c:pt>
                <c:pt idx="242">
                  <c:v>220.5399435628116</c:v>
                </c:pt>
                <c:pt idx="243">
                  <c:v>220.39473171070503</c:v>
                </c:pt>
                <c:pt idx="244">
                  <c:v>220.24960696462173</c:v>
                </c:pt>
                <c:pt idx="245">
                  <c:v>220.10456820257025</c:v>
                </c:pt>
                <c:pt idx="246">
                  <c:v>219.95961431114608</c:v>
                </c:pt>
                <c:pt idx="247">
                  <c:v>219.81474418546253</c:v>
                </c:pt>
                <c:pt idx="248">
                  <c:v>219.66995672908041</c:v>
                </c:pt>
                <c:pt idx="249">
                  <c:v>219.52525085393958</c:v>
                </c:pt>
                <c:pt idx="250">
                  <c:v>219.38062548029112</c:v>
                </c:pt>
                <c:pt idx="251">
                  <c:v>219.23607953662938</c:v>
                </c:pt>
                <c:pt idx="252">
                  <c:v>219.09161195962517</c:v>
                </c:pt>
                <c:pt idx="253">
                  <c:v>218.94722169405907</c:v>
                </c:pt>
                <c:pt idx="254">
                  <c:v>218.80290769275575</c:v>
                </c:pt>
                <c:pt idx="255">
                  <c:v>218.65866891651876</c:v>
                </c:pt>
                <c:pt idx="256">
                  <c:v>218.51450433406575</c:v>
                </c:pt>
                <c:pt idx="257">
                  <c:v>218.3704129219638</c:v>
                </c:pt>
                <c:pt idx="258">
                  <c:v>218.22639366456639</c:v>
                </c:pt>
                <c:pt idx="259">
                  <c:v>218.08244555394981</c:v>
                </c:pt>
                <c:pt idx="260">
                  <c:v>217.93856758985095</c:v>
                </c:pt>
                <c:pt idx="261">
                  <c:v>217.79475877960536</c:v>
                </c:pt>
                <c:pt idx="262">
                  <c:v>217.65101813808491</c:v>
                </c:pt>
                <c:pt idx="263">
                  <c:v>217.50734468763795</c:v>
                </c:pt>
                <c:pt idx="264">
                  <c:v>217.3637374580276</c:v>
                </c:pt>
                <c:pt idx="265">
                  <c:v>217.22019548637314</c:v>
                </c:pt>
                <c:pt idx="266">
                  <c:v>217.07671781708956</c:v>
                </c:pt>
                <c:pt idx="267">
                  <c:v>216.93330350182913</c:v>
                </c:pt>
                <c:pt idx="268">
                  <c:v>216.78995159942261</c:v>
                </c:pt>
                <c:pt idx="269">
                  <c:v>216.64666117582149</c:v>
                </c:pt>
                <c:pt idx="270">
                  <c:v>216.50343130404076</c:v>
                </c:pt>
                <c:pt idx="271">
                  <c:v>216.36026106410156</c:v>
                </c:pt>
                <c:pt idx="272">
                  <c:v>216.21714954297505</c:v>
                </c:pt>
                <c:pt idx="273">
                  <c:v>216.0740958345263</c:v>
                </c:pt>
                <c:pt idx="274">
                  <c:v>215.93109903945853</c:v>
                </c:pt>
                <c:pt idx="275">
                  <c:v>215.7881582652582</c:v>
                </c:pt>
                <c:pt idx="276">
                  <c:v>215.64527262614098</c:v>
                </c:pt>
                <c:pt idx="277">
                  <c:v>215.50244124299692</c:v>
                </c:pt>
                <c:pt idx="278">
                  <c:v>215.35966324333702</c:v>
                </c:pt>
                <c:pt idx="279">
                  <c:v>215.21693776124008</c:v>
                </c:pt>
                <c:pt idx="280">
                  <c:v>215.07426393730006</c:v>
                </c:pt>
                <c:pt idx="281">
                  <c:v>214.93164091857361</c:v>
                </c:pt>
                <c:pt idx="282">
                  <c:v>214.78906785852845</c:v>
                </c:pt>
                <c:pt idx="283">
                  <c:v>214.64654391699162</c:v>
                </c:pt>
                <c:pt idx="284">
                  <c:v>214.50406826009876</c:v>
                </c:pt>
                <c:pt idx="285">
                  <c:v>214.36164006024376</c:v>
                </c:pt>
                <c:pt idx="286">
                  <c:v>214.21925849602795</c:v>
                </c:pt>
                <c:pt idx="287">
                  <c:v>214.07692275221092</c:v>
                </c:pt>
                <c:pt idx="288">
                  <c:v>213.93463201966171</c:v>
                </c:pt>
                <c:pt idx="289">
                  <c:v>213.79238549530891</c:v>
                </c:pt>
                <c:pt idx="290">
                  <c:v>213.65018238209305</c:v>
                </c:pt>
                <c:pt idx="291">
                  <c:v>213.50802188891799</c:v>
                </c:pt>
                <c:pt idx="292">
                  <c:v>213.36590323060389</c:v>
                </c:pt>
                <c:pt idx="293">
                  <c:v>213.22382562783955</c:v>
                </c:pt>
                <c:pt idx="294">
                  <c:v>213.08178830713584</c:v>
                </c:pt>
                <c:pt idx="295">
                  <c:v>212.93979050077905</c:v>
                </c:pt>
                <c:pt idx="296">
                  <c:v>212.79783144678507</c:v>
                </c:pt>
                <c:pt idx="297">
                  <c:v>212.65591038885375</c:v>
                </c:pt>
                <c:pt idx="298">
                  <c:v>212.51402657632337</c:v>
                </c:pt>
                <c:pt idx="299">
                  <c:v>212.37217926412629</c:v>
                </c:pt>
                <c:pt idx="300">
                  <c:v>212.23036771274386</c:v>
                </c:pt>
                <c:pt idx="301">
                  <c:v>212.08859118816258</c:v>
                </c:pt>
                <c:pt idx="302">
                  <c:v>211.94684896183051</c:v>
                </c:pt>
                <c:pt idx="303">
                  <c:v>211.80514031061367</c:v>
                </c:pt>
                <c:pt idx="304">
                  <c:v>211.66346451675304</c:v>
                </c:pt>
                <c:pt idx="305">
                  <c:v>211.52182086782199</c:v>
                </c:pt>
                <c:pt idx="306">
                  <c:v>211.38020865668386</c:v>
                </c:pt>
                <c:pt idx="307">
                  <c:v>211.23862718145014</c:v>
                </c:pt>
                <c:pt idx="308">
                  <c:v>211.0970757454387</c:v>
                </c:pt>
                <c:pt idx="309">
                  <c:v>210.95555365713304</c:v>
                </c:pt>
                <c:pt idx="310">
                  <c:v>210.81406023014091</c:v>
                </c:pt>
                <c:pt idx="311">
                  <c:v>210.67259478315361</c:v>
                </c:pt>
                <c:pt idx="312">
                  <c:v>210.5311566399065</c:v>
                </c:pt>
              </c:numCache>
            </c:numRef>
          </c:yVal>
          <c:smooth val="1"/>
        </c:ser>
        <c:ser>
          <c:idx val="4"/>
          <c:order val="3"/>
          <c:tx>
            <c:strRef>
              <c:f>'Mise en froid - Winding &amp; He W'!$F$29</c:f>
              <c:strCache>
                <c:ptCount val="1"/>
                <c:pt idx="0">
                  <c:v>Température de l'hélium en sortie de coque - modèle</c:v>
                </c:pt>
              </c:strCache>
            </c:strRef>
          </c:tx>
          <c:spPr>
            <a:ln w="28575" cap="rnd">
              <a:solidFill>
                <a:schemeClr val="accent3">
                  <a:lumMod val="50000"/>
                </a:schemeClr>
              </a:solidFill>
              <a:prstDash val="dash"/>
              <a:round/>
            </a:ln>
            <a:effectLst/>
          </c:spPr>
          <c:marker>
            <c:symbol val="none"/>
          </c:marker>
          <c:xVal>
            <c:numRef>
              <c:f>'Mise en froid - Winding &amp; He W'!$C$30:$C$450</c:f>
              <c:numCache>
                <c:formatCode>General</c:formatCode>
                <c:ptCount val="421"/>
                <c:pt idx="0" formatCode="0.0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W'!$F$30:$F$450</c:f>
              <c:numCache>
                <c:formatCode>General</c:formatCode>
                <c:ptCount val="421"/>
                <c:pt idx="0">
                  <c:v>252.05749565872131</c:v>
                </c:pt>
                <c:pt idx="1">
                  <c:v>251.87550697379075</c:v>
                </c:pt>
                <c:pt idx="2">
                  <c:v>251.6937262241336</c:v>
                </c:pt>
                <c:pt idx="3">
                  <c:v>251.51215150056044</c:v>
                </c:pt>
                <c:pt idx="4">
                  <c:v>251.33078091158211</c:v>
                </c:pt>
                <c:pt idx="5">
                  <c:v>251.14961258328003</c:v>
                </c:pt>
                <c:pt idx="6">
                  <c:v>250.96864465917579</c:v>
                </c:pt>
                <c:pt idx="7">
                  <c:v>250.78787530009652</c:v>
                </c:pt>
                <c:pt idx="8">
                  <c:v>250.60730268404234</c:v>
                </c:pt>
                <c:pt idx="9">
                  <c:v>250.42692500604937</c:v>
                </c:pt>
                <c:pt idx="10">
                  <c:v>250.24674047805317</c:v>
                </c:pt>
                <c:pt idx="11">
                  <c:v>250.06674732875067</c:v>
                </c:pt>
                <c:pt idx="12">
                  <c:v>249.88694380346089</c:v>
                </c:pt>
                <c:pt idx="13">
                  <c:v>249.70732816398527</c:v>
                </c:pt>
                <c:pt idx="14">
                  <c:v>249.52789868846688</c:v>
                </c:pt>
                <c:pt idx="15">
                  <c:v>249.34865367124908</c:v>
                </c:pt>
                <c:pt idx="16">
                  <c:v>249.16959142273296</c:v>
                </c:pt>
                <c:pt idx="17">
                  <c:v>248.99071026923659</c:v>
                </c:pt>
                <c:pt idx="18">
                  <c:v>248.81200855284982</c:v>
                </c:pt>
                <c:pt idx="19">
                  <c:v>248.63348463129364</c:v>
                </c:pt>
                <c:pt idx="20">
                  <c:v>248.45513687777557</c:v>
                </c:pt>
                <c:pt idx="21">
                  <c:v>248.27696368084639</c:v>
                </c:pt>
                <c:pt idx="22">
                  <c:v>248.09896344425749</c:v>
                </c:pt>
                <c:pt idx="23">
                  <c:v>247.92113458681672</c:v>
                </c:pt>
                <c:pt idx="24">
                  <c:v>247.74347554224573</c:v>
                </c:pt>
                <c:pt idx="25">
                  <c:v>247.56598475903732</c:v>
                </c:pt>
                <c:pt idx="26">
                  <c:v>247.38866070031142</c:v>
                </c:pt>
                <c:pt idx="27">
                  <c:v>247.21150184367477</c:v>
                </c:pt>
                <c:pt idx="28">
                  <c:v>247.03450668107698</c:v>
                </c:pt>
                <c:pt idx="29">
                  <c:v>246.8576737186703</c:v>
                </c:pt>
                <c:pt idx="30">
                  <c:v>246.68100147666797</c:v>
                </c:pt>
                <c:pt idx="31">
                  <c:v>246.50448848920499</c:v>
                </c:pt>
                <c:pt idx="32">
                  <c:v>246.32813330419609</c:v>
                </c:pt>
                <c:pt idx="33">
                  <c:v>246.15193448319937</c:v>
                </c:pt>
                <c:pt idx="34">
                  <c:v>245.97589060127586</c:v>
                </c:pt>
                <c:pt idx="35">
                  <c:v>245.80000024685287</c:v>
                </c:pt>
                <c:pt idx="36">
                  <c:v>245.62426202158699</c:v>
                </c:pt>
                <c:pt idx="37">
                  <c:v>245.44867454022827</c:v>
                </c:pt>
                <c:pt idx="38">
                  <c:v>245.27323643048501</c:v>
                </c:pt>
                <c:pt idx="39">
                  <c:v>245.09794633288945</c:v>
                </c:pt>
                <c:pt idx="40">
                  <c:v>244.92280290066523</c:v>
                </c:pt>
                <c:pt idx="41">
                  <c:v>244.74780479959443</c:v>
                </c:pt>
                <c:pt idx="42">
                  <c:v>244.57295070788675</c:v>
                </c:pt>
                <c:pt idx="43">
                  <c:v>244.3982393160492</c:v>
                </c:pt>
                <c:pt idx="44">
                  <c:v>244.22366932675746</c:v>
                </c:pt>
                <c:pt idx="45">
                  <c:v>244.0492394547272</c:v>
                </c:pt>
                <c:pt idx="46">
                  <c:v>243.87494842658737</c:v>
                </c:pt>
                <c:pt idx="47">
                  <c:v>243.70079498075484</c:v>
                </c:pt>
                <c:pt idx="48">
                  <c:v>243.52677786730911</c:v>
                </c:pt>
                <c:pt idx="49">
                  <c:v>243.35289584786901</c:v>
                </c:pt>
                <c:pt idx="50">
                  <c:v>243.17914769547076</c:v>
                </c:pt>
                <c:pt idx="51">
                  <c:v>243.00553219444615</c:v>
                </c:pt>
                <c:pt idx="52">
                  <c:v>242.83204814030299</c:v>
                </c:pt>
                <c:pt idx="53">
                  <c:v>242.65869433960626</c:v>
                </c:pt>
                <c:pt idx="54">
                  <c:v>242.48546960986016</c:v>
                </c:pt>
                <c:pt idx="55">
                  <c:v>242.31237277939269</c:v>
                </c:pt>
                <c:pt idx="56">
                  <c:v>242.13940268723925</c:v>
                </c:pt>
                <c:pt idx="57">
                  <c:v>241.96655818302966</c:v>
                </c:pt>
                <c:pt idx="58">
                  <c:v>241.7938381268749</c:v>
                </c:pt>
                <c:pt idx="59">
                  <c:v>241.62124138925626</c:v>
                </c:pt>
                <c:pt idx="60">
                  <c:v>241.44876685091413</c:v>
                </c:pt>
                <c:pt idx="61">
                  <c:v>241.27641340273979</c:v>
                </c:pt>
                <c:pt idx="62">
                  <c:v>241.10417994566745</c:v>
                </c:pt>
                <c:pt idx="63">
                  <c:v>240.93206539056692</c:v>
                </c:pt>
                <c:pt idx="64">
                  <c:v>240.76006865813946</c:v>
                </c:pt>
                <c:pt idx="65">
                  <c:v>240.58818867881274</c:v>
                </c:pt>
                <c:pt idx="66">
                  <c:v>240.41642439263819</c:v>
                </c:pt>
                <c:pt idx="67">
                  <c:v>240.24477474918905</c:v>
                </c:pt>
                <c:pt idx="68">
                  <c:v>240.07323870746029</c:v>
                </c:pt>
                <c:pt idx="69">
                  <c:v>239.90181523576859</c:v>
                </c:pt>
                <c:pt idx="70">
                  <c:v>239.73050331165507</c:v>
                </c:pt>
                <c:pt idx="71">
                  <c:v>239.55930192178701</c:v>
                </c:pt>
                <c:pt idx="72">
                  <c:v>239.38821006186367</c:v>
                </c:pt>
                <c:pt idx="73">
                  <c:v>239.21722673651982</c:v>
                </c:pt>
                <c:pt idx="74">
                  <c:v>239.04635095923402</c:v>
                </c:pt>
                <c:pt idx="75">
                  <c:v>238.87558175223504</c:v>
                </c:pt>
                <c:pt idx="76">
                  <c:v>238.70491814641082</c:v>
                </c:pt>
                <c:pt idx="77">
                  <c:v>238.53435918121892</c:v>
                </c:pt>
                <c:pt idx="78">
                  <c:v>238.36390390459684</c:v>
                </c:pt>
                <c:pt idx="79">
                  <c:v>238.19355137287459</c:v>
                </c:pt>
                <c:pt idx="80">
                  <c:v>238.02330065068759</c:v>
                </c:pt>
                <c:pt idx="81">
                  <c:v>237.85315081089126</c:v>
                </c:pt>
                <c:pt idx="82">
                  <c:v>237.68310093447596</c:v>
                </c:pt>
                <c:pt idx="83">
                  <c:v>237.51315011048379</c:v>
                </c:pt>
                <c:pt idx="84">
                  <c:v>237.34329743592568</c:v>
                </c:pt>
                <c:pt idx="85">
                  <c:v>237.17354201570018</c:v>
                </c:pt>
                <c:pt idx="86">
                  <c:v>237.00388296251245</c:v>
                </c:pt>
                <c:pt idx="87">
                  <c:v>236.83431939679545</c:v>
                </c:pt>
                <c:pt idx="88">
                  <c:v>236.66485044663096</c:v>
                </c:pt>
                <c:pt idx="89">
                  <c:v>236.49547524767215</c:v>
                </c:pt>
                <c:pt idx="90">
                  <c:v>236.3261929430667</c:v>
                </c:pt>
                <c:pt idx="91">
                  <c:v>236.15700268338207</c:v>
                </c:pt>
                <c:pt idx="92">
                  <c:v>235.98790362653</c:v>
                </c:pt>
                <c:pt idx="93">
                  <c:v>235.81889493769296</c:v>
                </c:pt>
                <c:pt idx="94">
                  <c:v>235.64997578925176</c:v>
                </c:pt>
                <c:pt idx="95">
                  <c:v>235.48114536071296</c:v>
                </c:pt>
                <c:pt idx="96">
                  <c:v>235.31240283863866</c:v>
                </c:pt>
                <c:pt idx="97">
                  <c:v>235.14374741657565</c:v>
                </c:pt>
                <c:pt idx="98">
                  <c:v>234.97517829498645</c:v>
                </c:pt>
                <c:pt idx="99">
                  <c:v>234.8066946811812</c:v>
                </c:pt>
                <c:pt idx="100">
                  <c:v>234.63829578924953</c:v>
                </c:pt>
                <c:pt idx="101">
                  <c:v>234.46998083999435</c:v>
                </c:pt>
                <c:pt idx="102">
                  <c:v>234.30174906086546</c:v>
                </c:pt>
                <c:pt idx="103">
                  <c:v>234.13359968589504</c:v>
                </c:pt>
                <c:pt idx="104">
                  <c:v>233.96553195563266</c:v>
                </c:pt>
                <c:pt idx="105">
                  <c:v>233.79754511708262</c:v>
                </c:pt>
                <c:pt idx="106">
                  <c:v>233.62963842364022</c:v>
                </c:pt>
                <c:pt idx="107">
                  <c:v>233.46181113503053</c:v>
                </c:pt>
                <c:pt idx="108">
                  <c:v>233.29406251724677</c:v>
                </c:pt>
                <c:pt idx="109">
                  <c:v>233.12639184249025</c:v>
                </c:pt>
                <c:pt idx="110">
                  <c:v>232.95879838911011</c:v>
                </c:pt>
                <c:pt idx="111">
                  <c:v>232.79128144154427</c:v>
                </c:pt>
                <c:pt idx="112">
                  <c:v>232.62384029026171</c:v>
                </c:pt>
                <c:pt idx="113">
                  <c:v>232.45647423170396</c:v>
                </c:pt>
                <c:pt idx="114">
                  <c:v>232.28918256822891</c:v>
                </c:pt>
                <c:pt idx="115">
                  <c:v>232.1219646080539</c:v>
                </c:pt>
                <c:pt idx="116">
                  <c:v>231.95481966520069</c:v>
                </c:pt>
                <c:pt idx="117">
                  <c:v>231.78774705943968</c:v>
                </c:pt>
                <c:pt idx="118">
                  <c:v>231.62074611623646</c:v>
                </c:pt>
                <c:pt idx="119">
                  <c:v>231.45381616669755</c:v>
                </c:pt>
                <c:pt idx="120">
                  <c:v>231.28695654751752</c:v>
                </c:pt>
                <c:pt idx="121">
                  <c:v>231.12016660092641</c:v>
                </c:pt>
                <c:pt idx="122">
                  <c:v>230.95344567463778</c:v>
                </c:pt>
                <c:pt idx="123">
                  <c:v>230.78679312179793</c:v>
                </c:pt>
                <c:pt idx="124">
                  <c:v>230.62020830093476</c:v>
                </c:pt>
                <c:pt idx="125">
                  <c:v>230.45369057590747</c:v>
                </c:pt>
                <c:pt idx="126">
                  <c:v>230.28723931585787</c:v>
                </c:pt>
                <c:pt idx="127">
                  <c:v>230.12085389516056</c:v>
                </c:pt>
                <c:pt idx="128">
                  <c:v>229.95453369337486</c:v>
                </c:pt>
                <c:pt idx="129">
                  <c:v>229.78827809519703</c:v>
                </c:pt>
                <c:pt idx="130">
                  <c:v>229.62208649041256</c:v>
                </c:pt>
                <c:pt idx="131">
                  <c:v>229.45595827384977</c:v>
                </c:pt>
                <c:pt idx="132">
                  <c:v>229.28989284533338</c:v>
                </c:pt>
                <c:pt idx="133">
                  <c:v>229.1238896096383</c:v>
                </c:pt>
                <c:pt idx="134">
                  <c:v>228.95794797644498</c:v>
                </c:pt>
                <c:pt idx="135">
                  <c:v>228.79206736029431</c:v>
                </c:pt>
                <c:pt idx="136">
                  <c:v>228.62624718054332</c:v>
                </c:pt>
                <c:pt idx="137">
                  <c:v>228.46048686132144</c:v>
                </c:pt>
                <c:pt idx="138">
                  <c:v>228.29478583148688</c:v>
                </c:pt>
                <c:pt idx="139">
                  <c:v>228.12914352458404</c:v>
                </c:pt>
                <c:pt idx="140">
                  <c:v>227.96355937880119</c:v>
                </c:pt>
                <c:pt idx="141">
                  <c:v>227.79803283692826</c:v>
                </c:pt>
                <c:pt idx="142">
                  <c:v>227.63256334631504</c:v>
                </c:pt>
                <c:pt idx="143">
                  <c:v>227.46715035883085</c:v>
                </c:pt>
                <c:pt idx="144">
                  <c:v>227.30179333082324</c:v>
                </c:pt>
                <c:pt idx="145">
                  <c:v>227.13649172307834</c:v>
                </c:pt>
                <c:pt idx="146">
                  <c:v>226.97124500078036</c:v>
                </c:pt>
                <c:pt idx="147">
                  <c:v>226.80605263347275</c:v>
                </c:pt>
                <c:pt idx="148">
                  <c:v>226.64091409501901</c:v>
                </c:pt>
                <c:pt idx="149">
                  <c:v>226.47582886356466</c:v>
                </c:pt>
                <c:pt idx="150">
                  <c:v>226.31079642149794</c:v>
                </c:pt>
                <c:pt idx="151">
                  <c:v>226.14581625541302</c:v>
                </c:pt>
                <c:pt idx="152">
                  <c:v>225.98088785607251</c:v>
                </c:pt>
                <c:pt idx="153">
                  <c:v>225.81601071837025</c:v>
                </c:pt>
                <c:pt idx="154">
                  <c:v>225.6511843412942</c:v>
                </c:pt>
                <c:pt idx="155">
                  <c:v>225.48640822789147</c:v>
                </c:pt>
                <c:pt idx="156">
                  <c:v>225.3216818852313</c:v>
                </c:pt>
                <c:pt idx="157">
                  <c:v>225.15700482436975</c:v>
                </c:pt>
                <c:pt idx="158">
                  <c:v>224.99237656031517</c:v>
                </c:pt>
                <c:pt idx="159">
                  <c:v>224.8277966119928</c:v>
                </c:pt>
                <c:pt idx="160">
                  <c:v>224.6632645022103</c:v>
                </c:pt>
                <c:pt idx="161">
                  <c:v>224.49877975762391</c:v>
                </c:pt>
                <c:pt idx="162">
                  <c:v>224.33434190870503</c:v>
                </c:pt>
                <c:pt idx="163">
                  <c:v>224.16995048970574</c:v>
                </c:pt>
                <c:pt idx="164">
                  <c:v>224.00560503862658</c:v>
                </c:pt>
                <c:pt idx="165">
                  <c:v>223.84130509718369</c:v>
                </c:pt>
                <c:pt idx="166">
                  <c:v>223.67705021077609</c:v>
                </c:pt>
                <c:pt idx="167">
                  <c:v>223.51283992845336</c:v>
                </c:pt>
                <c:pt idx="168">
                  <c:v>223.34867380288455</c:v>
                </c:pt>
                <c:pt idx="169">
                  <c:v>223.18455139032605</c:v>
                </c:pt>
                <c:pt idx="170">
                  <c:v>223.02047225059076</c:v>
                </c:pt>
                <c:pt idx="171">
                  <c:v>222.85643594701679</c:v>
                </c:pt>
                <c:pt idx="172">
                  <c:v>222.69244204643738</c:v>
                </c:pt>
                <c:pt idx="173">
                  <c:v>222.52849011915023</c:v>
                </c:pt>
                <c:pt idx="174">
                  <c:v>222.36457973888744</c:v>
                </c:pt>
                <c:pt idx="175">
                  <c:v>222.20071048278643</c:v>
                </c:pt>
                <c:pt idx="176">
                  <c:v>222.03688193135974</c:v>
                </c:pt>
                <c:pt idx="177">
                  <c:v>221.8730936684664</c:v>
                </c:pt>
                <c:pt idx="178">
                  <c:v>221.70934528128259</c:v>
                </c:pt>
                <c:pt idx="179">
                  <c:v>221.54563636027373</c:v>
                </c:pt>
                <c:pt idx="180">
                  <c:v>221.38196649916574</c:v>
                </c:pt>
                <c:pt idx="181">
                  <c:v>221.21833529491676</c:v>
                </c:pt>
                <c:pt idx="182">
                  <c:v>221.05474234769005</c:v>
                </c:pt>
                <c:pt idx="183">
                  <c:v>220.89118726082583</c:v>
                </c:pt>
                <c:pt idx="184">
                  <c:v>220.72766964081453</c:v>
                </c:pt>
                <c:pt idx="185">
                  <c:v>220.56418909726935</c:v>
                </c:pt>
                <c:pt idx="186">
                  <c:v>220.40074524290006</c:v>
                </c:pt>
                <c:pt idx="187">
                  <c:v>220.23733769348576</c:v>
                </c:pt>
                <c:pt idx="188">
                  <c:v>220.07396606784957</c:v>
                </c:pt>
                <c:pt idx="189">
                  <c:v>219.91062998783178</c:v>
                </c:pt>
                <c:pt idx="190">
                  <c:v>219.74732907826476</c:v>
                </c:pt>
                <c:pt idx="191">
                  <c:v>219.5840629669471</c:v>
                </c:pt>
                <c:pt idx="192">
                  <c:v>219.42083128461837</c:v>
                </c:pt>
                <c:pt idx="193">
                  <c:v>219.25763366493419</c:v>
                </c:pt>
                <c:pt idx="194">
                  <c:v>219.09446974444154</c:v>
                </c:pt>
                <c:pt idx="195">
                  <c:v>218.93133916255383</c:v>
                </c:pt>
                <c:pt idx="196">
                  <c:v>218.76824156152696</c:v>
                </c:pt>
                <c:pt idx="197">
                  <c:v>218.60517658643499</c:v>
                </c:pt>
                <c:pt idx="198">
                  <c:v>218.44214388514632</c:v>
                </c:pt>
                <c:pt idx="199">
                  <c:v>218.27914310830008</c:v>
                </c:pt>
                <c:pt idx="200">
                  <c:v>218.11617390928257</c:v>
                </c:pt>
                <c:pt idx="201">
                  <c:v>217.95323594420401</c:v>
                </c:pt>
                <c:pt idx="202">
                  <c:v>217.79032887187566</c:v>
                </c:pt>
                <c:pt idx="203">
                  <c:v>217.62745235378696</c:v>
                </c:pt>
                <c:pt idx="204">
                  <c:v>217.46460605408305</c:v>
                </c:pt>
                <c:pt idx="205">
                  <c:v>217.30178963954202</c:v>
                </c:pt>
                <c:pt idx="206">
                  <c:v>217.13900277955318</c:v>
                </c:pt>
                <c:pt idx="207">
                  <c:v>216.97624514609484</c:v>
                </c:pt>
                <c:pt idx="208">
                  <c:v>216.81351641371251</c:v>
                </c:pt>
                <c:pt idx="209">
                  <c:v>216.6508162594973</c:v>
                </c:pt>
                <c:pt idx="210">
                  <c:v>216.488144363065</c:v>
                </c:pt>
                <c:pt idx="211">
                  <c:v>216.32550040653427</c:v>
                </c:pt>
                <c:pt idx="212">
                  <c:v>216.16288407450577</c:v>
                </c:pt>
                <c:pt idx="213">
                  <c:v>216.00029505404174</c:v>
                </c:pt>
                <c:pt idx="214">
                  <c:v>215.8377330346452</c:v>
                </c:pt>
                <c:pt idx="215">
                  <c:v>215.67519770823907</c:v>
                </c:pt>
                <c:pt idx="216">
                  <c:v>215.51268876914676</c:v>
                </c:pt>
                <c:pt idx="217">
                  <c:v>215.35020591407155</c:v>
                </c:pt>
                <c:pt idx="218">
                  <c:v>215.18774884207687</c:v>
                </c:pt>
                <c:pt idx="219">
                  <c:v>215.02531725456646</c:v>
                </c:pt>
                <c:pt idx="220">
                  <c:v>214.86291085526511</c:v>
                </c:pt>
                <c:pt idx="221">
                  <c:v>214.70052935019933</c:v>
                </c:pt>
                <c:pt idx="222">
                  <c:v>214.53817244767779</c:v>
                </c:pt>
                <c:pt idx="223">
                  <c:v>214.37583985827268</c:v>
                </c:pt>
                <c:pt idx="224">
                  <c:v>214.21353129480087</c:v>
                </c:pt>
                <c:pt idx="225">
                  <c:v>214.05124647230517</c:v>
                </c:pt>
                <c:pt idx="226">
                  <c:v>213.88898510803585</c:v>
                </c:pt>
                <c:pt idx="227">
                  <c:v>213.72674692143238</c:v>
                </c:pt>
                <c:pt idx="228">
                  <c:v>213.56453163410507</c:v>
                </c:pt>
                <c:pt idx="229">
                  <c:v>213.40233896981746</c:v>
                </c:pt>
                <c:pt idx="230">
                  <c:v>213.24016865446808</c:v>
                </c:pt>
                <c:pt idx="231">
                  <c:v>213.0780204160732</c:v>
                </c:pt>
                <c:pt idx="232">
                  <c:v>212.91589398474886</c:v>
                </c:pt>
                <c:pt idx="233">
                  <c:v>212.75378909269364</c:v>
                </c:pt>
                <c:pt idx="234">
                  <c:v>212.59170547417202</c:v>
                </c:pt>
                <c:pt idx="235">
                  <c:v>212.42964286549656</c:v>
                </c:pt>
                <c:pt idx="236">
                  <c:v>212.26760100501116</c:v>
                </c:pt>
                <c:pt idx="237">
                  <c:v>212.10557963307485</c:v>
                </c:pt>
                <c:pt idx="238">
                  <c:v>211.94357849204425</c:v>
                </c:pt>
                <c:pt idx="239">
                  <c:v>211.78159732625841</c:v>
                </c:pt>
                <c:pt idx="240">
                  <c:v>211.61963588202113</c:v>
                </c:pt>
                <c:pt idx="241">
                  <c:v>211.45769390758579</c:v>
                </c:pt>
                <c:pt idx="242">
                  <c:v>211.29577115313882</c:v>
                </c:pt>
                <c:pt idx="243">
                  <c:v>211.13386737078406</c:v>
                </c:pt>
                <c:pt idx="244">
                  <c:v>210.97198231452694</c:v>
                </c:pt>
                <c:pt idx="245">
                  <c:v>210.81011574025888</c:v>
                </c:pt>
                <c:pt idx="246">
                  <c:v>210.64826740574185</c:v>
                </c:pt>
                <c:pt idx="247">
                  <c:v>210.48643707059296</c:v>
                </c:pt>
                <c:pt idx="248">
                  <c:v>210.32462449626948</c:v>
                </c:pt>
                <c:pt idx="249">
                  <c:v>210.16282944605365</c:v>
                </c:pt>
                <c:pt idx="250">
                  <c:v>210.00105168503765</c:v>
                </c:pt>
                <c:pt idx="251">
                  <c:v>209.83929098010921</c:v>
                </c:pt>
                <c:pt idx="252">
                  <c:v>209.67754709993625</c:v>
                </c:pt>
                <c:pt idx="253">
                  <c:v>209.51581981495298</c:v>
                </c:pt>
                <c:pt idx="254">
                  <c:v>209.35410889734547</c:v>
                </c:pt>
                <c:pt idx="255">
                  <c:v>209.19241412103682</c:v>
                </c:pt>
                <c:pt idx="256">
                  <c:v>209.03073526167356</c:v>
                </c:pt>
                <c:pt idx="257">
                  <c:v>208.86907209661152</c:v>
                </c:pt>
                <c:pt idx="258">
                  <c:v>208.70742440490164</c:v>
                </c:pt>
                <c:pt idx="259">
                  <c:v>208.54579196727644</c:v>
                </c:pt>
                <c:pt idx="260">
                  <c:v>208.38417456613641</c:v>
                </c:pt>
                <c:pt idx="261">
                  <c:v>208.22257198553612</c:v>
                </c:pt>
                <c:pt idx="262">
                  <c:v>208.0609840111712</c:v>
                </c:pt>
                <c:pt idx="263">
                  <c:v>207.89941043036487</c:v>
                </c:pt>
                <c:pt idx="264">
                  <c:v>207.73785103205432</c:v>
                </c:pt>
                <c:pt idx="265">
                  <c:v>207.57630560677873</c:v>
                </c:pt>
                <c:pt idx="266">
                  <c:v>207.41477394666492</c:v>
                </c:pt>
                <c:pt idx="267">
                  <c:v>207.25325584541545</c:v>
                </c:pt>
                <c:pt idx="268">
                  <c:v>207.09175109829573</c:v>
                </c:pt>
                <c:pt idx="269">
                  <c:v>206.93025950212089</c:v>
                </c:pt>
                <c:pt idx="270">
                  <c:v>206.76878085524413</c:v>
                </c:pt>
                <c:pt idx="271">
                  <c:v>206.60731495754328</c:v>
                </c:pt>
                <c:pt idx="272">
                  <c:v>206.44586161040925</c:v>
                </c:pt>
                <c:pt idx="273">
                  <c:v>206.2844206167336</c:v>
                </c:pt>
                <c:pt idx="274">
                  <c:v>206.12299178089637</c:v>
                </c:pt>
                <c:pt idx="275">
                  <c:v>205.96157490875407</c:v>
                </c:pt>
                <c:pt idx="276">
                  <c:v>205.80016980762792</c:v>
                </c:pt>
                <c:pt idx="277">
                  <c:v>205.63877628629217</c:v>
                </c:pt>
                <c:pt idx="278">
                  <c:v>205.47739415496176</c:v>
                </c:pt>
                <c:pt idx="279">
                  <c:v>205.31602322528184</c:v>
                </c:pt>
                <c:pt idx="280">
                  <c:v>205.15466331031502</c:v>
                </c:pt>
                <c:pt idx="281">
                  <c:v>204.99331422453113</c:v>
                </c:pt>
                <c:pt idx="282">
                  <c:v>204.83197578379526</c:v>
                </c:pt>
                <c:pt idx="283">
                  <c:v>204.67064780535657</c:v>
                </c:pt>
                <c:pt idx="284">
                  <c:v>204.5093301078376</c:v>
                </c:pt>
                <c:pt idx="285">
                  <c:v>204.34802251122255</c:v>
                </c:pt>
                <c:pt idx="286">
                  <c:v>204.18672483684745</c:v>
                </c:pt>
                <c:pt idx="287">
                  <c:v>204.0254369073883</c:v>
                </c:pt>
                <c:pt idx="288">
                  <c:v>203.86415854685094</c:v>
                </c:pt>
                <c:pt idx="289">
                  <c:v>203.70288958056017</c:v>
                </c:pt>
                <c:pt idx="290">
                  <c:v>203.54162983514931</c:v>
                </c:pt>
                <c:pt idx="291">
                  <c:v>203.38037913854964</c:v>
                </c:pt>
                <c:pt idx="292">
                  <c:v>203.21913731998029</c:v>
                </c:pt>
                <c:pt idx="293">
                  <c:v>203.05790420993762</c:v>
                </c:pt>
                <c:pt idx="294">
                  <c:v>202.89667964018525</c:v>
                </c:pt>
                <c:pt idx="295">
                  <c:v>202.73546344374404</c:v>
                </c:pt>
                <c:pt idx="296">
                  <c:v>202.57425545488147</c:v>
                </c:pt>
                <c:pt idx="297">
                  <c:v>202.413055509103</c:v>
                </c:pt>
                <c:pt idx="298">
                  <c:v>202.25186344314062</c:v>
                </c:pt>
                <c:pt idx="299">
                  <c:v>202.09067909494419</c:v>
                </c:pt>
                <c:pt idx="300">
                  <c:v>201.92950230367154</c:v>
                </c:pt>
                <c:pt idx="301">
                  <c:v>201.76833290967843</c:v>
                </c:pt>
                <c:pt idx="302">
                  <c:v>201.60717075450972</c:v>
                </c:pt>
                <c:pt idx="303">
                  <c:v>201.44601568088913</c:v>
                </c:pt>
                <c:pt idx="304">
                  <c:v>201.28486753271096</c:v>
                </c:pt>
                <c:pt idx="305">
                  <c:v>201.12372615502957</c:v>
                </c:pt>
                <c:pt idx="306">
                  <c:v>200.96259139405103</c:v>
                </c:pt>
                <c:pt idx="307">
                  <c:v>200.8014630971237</c:v>
                </c:pt>
                <c:pt idx="308">
                  <c:v>200.64034111272917</c:v>
                </c:pt>
                <c:pt idx="309">
                  <c:v>200.47922529047349</c:v>
                </c:pt>
                <c:pt idx="310">
                  <c:v>200.31811548107802</c:v>
                </c:pt>
                <c:pt idx="311">
                  <c:v>200.15701153637053</c:v>
                </c:pt>
                <c:pt idx="312">
                  <c:v>199.99591330927692</c:v>
                </c:pt>
              </c:numCache>
            </c:numRef>
          </c:yVal>
          <c:smooth val="1"/>
        </c:ser>
        <c:dLbls>
          <c:showLegendKey val="0"/>
          <c:showVal val="0"/>
          <c:showCatName val="0"/>
          <c:showSerName val="0"/>
          <c:showPercent val="0"/>
          <c:showBubbleSize val="0"/>
        </c:dLbls>
        <c:axId val="288078952"/>
        <c:axId val="288081304"/>
      </c:scatterChart>
      <c:valAx>
        <c:axId val="288078952"/>
        <c:scaling>
          <c:orientation val="minMax"/>
          <c:max val="5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Temps </a:t>
                </a:r>
                <a:r>
                  <a:rPr lang="fr-FR" baseline="0">
                    <a:latin typeface="Book Antiqua" panose="02040602050305030304" pitchFamily="18" charset="0"/>
                  </a:rPr>
                  <a:t>(heures)</a:t>
                </a:r>
                <a:endParaRPr lang="fr-FR">
                  <a:latin typeface="Book Antiqua" panose="02040602050305030304" pitchFamily="18"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1304"/>
        <c:crosses val="autoZero"/>
        <c:crossBetween val="midCat"/>
      </c:valAx>
      <c:valAx>
        <c:axId val="288081304"/>
        <c:scaling>
          <c:orientation val="minMax"/>
          <c:max val="270"/>
          <c:min val="2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Température (Kelvins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78952"/>
        <c:crosses val="autoZero"/>
        <c:crossBetween val="midCat"/>
      </c:valAx>
      <c:spPr>
        <a:noFill/>
        <a:ln>
          <a:noFill/>
        </a:ln>
        <a:effectLst/>
      </c:spPr>
    </c:plotArea>
    <c:legend>
      <c:legendPos val="r"/>
      <c:layout>
        <c:manualLayout>
          <c:xMode val="edge"/>
          <c:yMode val="edge"/>
          <c:x val="0.3666364734299517"/>
          <c:y val="0.14035305401918263"/>
          <c:w val="0.52097753623188403"/>
          <c:h val="0.172448832827317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Demo</a:t>
            </a:r>
            <a:r>
              <a:rPr lang="fr-FR" sz="1200" b="1" baseline="0">
                <a:latin typeface="Book Antiqua" panose="02040602050305030304" pitchFamily="18" charset="0"/>
              </a:rPr>
              <a:t> coil - Puissances de réfrigération</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8.5410869565217387E-2"/>
          <c:y val="0.11053181818181818"/>
          <c:w val="0.87840483091787436"/>
          <c:h val="0.7502651515151515"/>
        </c:manualLayout>
      </c:layout>
      <c:scatterChart>
        <c:scatterStyle val="smoothMarker"/>
        <c:varyColors val="0"/>
        <c:ser>
          <c:idx val="2"/>
          <c:order val="0"/>
          <c:tx>
            <c:strRef>
              <c:f>'Mise en froid - Winding &amp; He W'!$E$29</c:f>
              <c:strCache>
                <c:ptCount val="1"/>
                <c:pt idx="0">
                  <c:v>Puissance radiative - modèle</c:v>
                </c:pt>
              </c:strCache>
            </c:strRef>
          </c:tx>
          <c:spPr>
            <a:ln w="19050" cap="rnd">
              <a:solidFill>
                <a:schemeClr val="tx1"/>
              </a:solidFill>
              <a:prstDash val="dash"/>
              <a:round/>
            </a:ln>
            <a:effectLst/>
          </c:spPr>
          <c:marker>
            <c:symbol val="none"/>
          </c:marker>
          <c:xVal>
            <c:numRef>
              <c:f>'Mise en froid - Winding &amp; He W'!$B$30:$B$2351</c:f>
              <c:numCache>
                <c:formatCode>General</c:formatCode>
                <c:ptCount val="2322"/>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numCache>
            </c:numRef>
          </c:xVal>
          <c:yVal>
            <c:numRef>
              <c:f>'Mise en froid - Winding &amp; He W'!$E$30:$E$2351</c:f>
              <c:numCache>
                <c:formatCode>General</c:formatCode>
                <c:ptCount val="2322"/>
                <c:pt idx="0">
                  <c:v>695.04035759756187</c:v>
                </c:pt>
                <c:pt idx="1">
                  <c:v>692.56074247084177</c:v>
                </c:pt>
                <c:pt idx="2">
                  <c:v>690.09692471328367</c:v>
                </c:pt>
                <c:pt idx="3">
                  <c:v>687.64873460744218</c:v>
                </c:pt>
                <c:pt idx="4">
                  <c:v>685.21600469154805</c:v>
                </c:pt>
                <c:pt idx="5">
                  <c:v>682.79856972540074</c:v>
                </c:pt>
                <c:pt idx="6">
                  <c:v>680.39626665679646</c:v>
                </c:pt>
                <c:pt idx="7">
                  <c:v>678.00893458848236</c:v>
                </c:pt>
                <c:pt idx="8">
                  <c:v>675.63641474564315</c:v>
                </c:pt>
                <c:pt idx="9">
                  <c:v>673.2785504438998</c:v>
                </c:pt>
                <c:pt idx="10">
                  <c:v>670.93518705781867</c:v>
                </c:pt>
                <c:pt idx="11">
                  <c:v>668.60617198992168</c:v>
                </c:pt>
                <c:pt idx="12">
                  <c:v>666.29135464019203</c:v>
                </c:pt>
                <c:pt idx="13">
                  <c:v>663.99058637607015</c:v>
                </c:pt>
                <c:pt idx="14">
                  <c:v>661.70372050292826</c:v>
                </c:pt>
                <c:pt idx="15">
                  <c:v>659.43061223501775</c:v>
                </c:pt>
                <c:pt idx="16">
                  <c:v>657.17111866688856</c:v>
                </c:pt>
                <c:pt idx="17">
                  <c:v>654.9250987452632</c:v>
                </c:pt>
                <c:pt idx="18">
                  <c:v>652.69241324136908</c:v>
                </c:pt>
                <c:pt idx="19">
                  <c:v>650.47292472371237</c:v>
                </c:pt>
                <c:pt idx="20">
                  <c:v>648.26649753129664</c:v>
                </c:pt>
                <c:pt idx="21">
                  <c:v>646.07299774727301</c:v>
                </c:pt>
                <c:pt idx="22">
                  <c:v>643.89229317302011</c:v>
                </c:pt>
                <c:pt idx="23">
                  <c:v>641.72425330263775</c:v>
                </c:pt>
                <c:pt idx="24">
                  <c:v>639.56874929786306</c:v>
                </c:pt>
                <c:pt idx="25">
                  <c:v>637.42565396338694</c:v>
                </c:pt>
                <c:pt idx="26">
                  <c:v>635.29484172257901</c:v>
                </c:pt>
                <c:pt idx="27">
                  <c:v>633.17618859360311</c:v>
                </c:pt>
                <c:pt idx="28">
                  <c:v>631.06957216592275</c:v>
                </c:pt>
                <c:pt idx="29">
                  <c:v>628.97487157719081</c:v>
                </c:pt>
                <c:pt idx="30">
                  <c:v>626.89196749051439</c:v>
                </c:pt>
                <c:pt idx="31">
                  <c:v>624.82074207209405</c:v>
                </c:pt>
                <c:pt idx="32">
                  <c:v>622.76107896922395</c:v>
                </c:pt>
                <c:pt idx="33">
                  <c:v>620.71286328865529</c:v>
                </c:pt>
                <c:pt idx="34">
                  <c:v>618.67598157530892</c:v>
                </c:pt>
                <c:pt idx="35">
                  <c:v>616.65032179134187</c:v>
                </c:pt>
                <c:pt idx="36">
                  <c:v>614.63577329554948</c:v>
                </c:pt>
                <c:pt idx="37">
                  <c:v>612.63222682310823</c:v>
                </c:pt>
                <c:pt idx="38">
                  <c:v>610.63957446564928</c:v>
                </c:pt>
                <c:pt idx="39">
                  <c:v>608.65770965165598</c:v>
                </c:pt>
                <c:pt idx="40">
                  <c:v>606.68652712718324</c:v>
                </c:pt>
                <c:pt idx="41">
                  <c:v>604.72592293689274</c:v>
                </c:pt>
                <c:pt idx="42">
                  <c:v>602.77579440539523</c:v>
                </c:pt>
                <c:pt idx="43">
                  <c:v>600.8360401188977</c:v>
                </c:pt>
                <c:pt idx="44">
                  <c:v>598.90655990715629</c:v>
                </c:pt>
                <c:pt idx="45">
                  <c:v>596.98725482571285</c:v>
                </c:pt>
                <c:pt idx="46">
                  <c:v>595.07802713842989</c:v>
                </c:pt>
                <c:pt idx="47">
                  <c:v>593.1787803003067</c:v>
                </c:pt>
                <c:pt idx="48">
                  <c:v>591.28941894057584</c:v>
                </c:pt>
                <c:pt idx="49">
                  <c:v>589.40984884607383</c:v>
                </c:pt>
                <c:pt idx="50">
                  <c:v>587.53997694488396</c:v>
                </c:pt>
                <c:pt idx="51">
                  <c:v>585.67971129024204</c:v>
                </c:pt>
                <c:pt idx="52">
                  <c:v>583.82896104470558</c:v>
                </c:pt>
                <c:pt idx="53">
                  <c:v>581.98763646458133</c:v>
                </c:pt>
                <c:pt idx="54">
                  <c:v>580.15564888459789</c:v>
                </c:pt>
                <c:pt idx="55">
                  <c:v>578.33291070283644</c:v>
                </c:pt>
                <c:pt idx="56">
                  <c:v>576.51933536589445</c:v>
                </c:pt>
                <c:pt idx="57">
                  <c:v>574.71483735429786</c:v>
                </c:pt>
                <c:pt idx="58">
                  <c:v>572.91933216814277</c:v>
                </c:pt>
                <c:pt idx="59">
                  <c:v>571.13273631296909</c:v>
                </c:pt>
                <c:pt idx="60">
                  <c:v>569.35496728586304</c:v>
                </c:pt>
                <c:pt idx="61">
                  <c:v>567.58594356178276</c:v>
                </c:pt>
                <c:pt idx="62">
                  <c:v>565.8255845800993</c:v>
                </c:pt>
                <c:pt idx="63">
                  <c:v>564.07381073135775</c:v>
                </c:pt>
                <c:pt idx="64">
                  <c:v>562.33054334424708</c:v>
                </c:pt>
                <c:pt idx="65">
                  <c:v>560.59570467277865</c:v>
                </c:pt>
                <c:pt idx="66">
                  <c:v>558.86921788366851</c:v>
                </c:pt>
                <c:pt idx="67">
                  <c:v>557.15100704392114</c:v>
                </c:pt>
                <c:pt idx="68">
                  <c:v>555.44099710860803</c:v>
                </c:pt>
                <c:pt idx="69">
                  <c:v>553.73911390884234</c:v>
                </c:pt>
                <c:pt idx="70">
                  <c:v>552.04528413994467</c:v>
                </c:pt>
                <c:pt idx="71">
                  <c:v>550.35943534978912</c:v>
                </c:pt>
                <c:pt idx="72">
                  <c:v>548.68149592734085</c:v>
                </c:pt>
                <c:pt idx="73">
                  <c:v>547.01139509137022</c:v>
                </c:pt>
                <c:pt idx="74">
                  <c:v>545.34906287934143</c:v>
                </c:pt>
                <c:pt idx="75">
                  <c:v>543.69443013648061</c:v>
                </c:pt>
                <c:pt idx="76">
                  <c:v>542.04742850501009</c:v>
                </c:pt>
                <c:pt idx="77">
                  <c:v>540.40799041355297</c:v>
                </c:pt>
                <c:pt idx="78">
                  <c:v>538.77604906670172</c:v>
                </c:pt>
                <c:pt idx="79">
                  <c:v>537.15153843474798</c:v>
                </c:pt>
                <c:pt idx="80">
                  <c:v>535.53439324357362</c:v>
                </c:pt>
                <c:pt idx="81">
                  <c:v>533.92454896469633</c:v>
                </c:pt>
                <c:pt idx="82">
                  <c:v>532.32194180546696</c:v>
                </c:pt>
                <c:pt idx="83">
                  <c:v>530.72650869942242</c:v>
                </c:pt>
                <c:pt idx="84">
                  <c:v>529.1381872967828</c:v>
                </c:pt>
                <c:pt idx="85">
                  <c:v>527.55691595509506</c:v>
                </c:pt>
                <c:pt idx="86">
                  <c:v>525.98263373001976</c:v>
                </c:pt>
                <c:pt idx="87">
                  <c:v>524.4152803662588</c:v>
                </c:pt>
                <c:pt idx="88">
                  <c:v>522.85479628861981</c:v>
                </c:pt>
                <c:pt idx="89">
                  <c:v>521.30112259321754</c:v>
                </c:pt>
                <c:pt idx="90">
                  <c:v>519.75420103880742</c:v>
                </c:pt>
                <c:pt idx="91">
                  <c:v>518.21397403824983</c:v>
                </c:pt>
                <c:pt idx="92">
                  <c:v>516.68038465010534</c:v>
                </c:pt>
                <c:pt idx="93">
                  <c:v>515.15337657035013</c:v>
                </c:pt>
                <c:pt idx="94">
                  <c:v>513.6328941242233</c:v>
                </c:pt>
                <c:pt idx="95">
                  <c:v>512.11888225819166</c:v>
                </c:pt>
                <c:pt idx="96">
                  <c:v>510.61128653203389</c:v>
                </c:pt>
                <c:pt idx="97">
                  <c:v>509.11005311104481</c:v>
                </c:pt>
                <c:pt idx="98">
                  <c:v>507.61512875835308</c:v>
                </c:pt>
                <c:pt idx="99">
                  <c:v>506.12646082735432</c:v>
                </c:pt>
                <c:pt idx="100">
                  <c:v>504.64399725425591</c:v>
                </c:pt>
                <c:pt idx="101">
                  <c:v>503.16768655072877</c:v>
                </c:pt>
                <c:pt idx="102">
                  <c:v>501.69747779667142</c:v>
                </c:pt>
                <c:pt idx="103">
                  <c:v>500.23332063307623</c:v>
                </c:pt>
                <c:pt idx="104">
                  <c:v>498.77516525500278</c:v>
                </c:pt>
                <c:pt idx="105">
                  <c:v>497.32296240465178</c:v>
                </c:pt>
                <c:pt idx="106">
                  <c:v>495.87666336453935</c:v>
                </c:pt>
                <c:pt idx="107">
                  <c:v>494.43621995077291</c:v>
                </c:pt>
                <c:pt idx="108">
                  <c:v>493.0015845064222</c:v>
                </c:pt>
                <c:pt idx="109">
                  <c:v>491.57270989498471</c:v>
                </c:pt>
                <c:pt idx="110">
                  <c:v>490.149549493949</c:v>
                </c:pt>
                <c:pt idx="111">
                  <c:v>488.7320571884473</c:v>
                </c:pt>
                <c:pt idx="112">
                  <c:v>487.32018736499958</c:v>
                </c:pt>
                <c:pt idx="113">
                  <c:v>485.91389490534715</c:v>
                </c:pt>
                <c:pt idx="114">
                  <c:v>484.51313518037534</c:v>
                </c:pt>
                <c:pt idx="115">
                  <c:v>483.11786404412118</c:v>
                </c:pt>
                <c:pt idx="116">
                  <c:v>481.72803782786514</c:v>
                </c:pt>
                <c:pt idx="117">
                  <c:v>480.34361333430815</c:v>
                </c:pt>
                <c:pt idx="118">
                  <c:v>478.96454783183009</c:v>
                </c:pt>
                <c:pt idx="119">
                  <c:v>477.59079904883038</c:v>
                </c:pt>
                <c:pt idx="120">
                  <c:v>476.22232516814421</c:v>
                </c:pt>
                <c:pt idx="121">
                  <c:v>474.85908482154116</c:v>
                </c:pt>
                <c:pt idx="122">
                  <c:v>473.50103708429799</c:v>
                </c:pt>
                <c:pt idx="123">
                  <c:v>472.14814146984793</c:v>
                </c:pt>
                <c:pt idx="124">
                  <c:v>470.80035792450519</c:v>
                </c:pt>
                <c:pt idx="125">
                  <c:v>469.45764682226013</c:v>
                </c:pt>
                <c:pt idx="126">
                  <c:v>468.11996895964865</c:v>
                </c:pt>
                <c:pt idx="127">
                  <c:v>466.78728555069216</c:v>
                </c:pt>
                <c:pt idx="128">
                  <c:v>465.45955822190535</c:v>
                </c:pt>
                <c:pt idx="129">
                  <c:v>464.13674900737408</c:v>
                </c:pt>
                <c:pt idx="130">
                  <c:v>462.81882034390082</c:v>
                </c:pt>
                <c:pt idx="131">
                  <c:v>461.50573506621527</c:v>
                </c:pt>
                <c:pt idx="132">
                  <c:v>460.19745640225068</c:v>
                </c:pt>
                <c:pt idx="133">
                  <c:v>458.89394796848535</c:v>
                </c:pt>
                <c:pt idx="134">
                  <c:v>457.59517376534473</c:v>
                </c:pt>
                <c:pt idx="135">
                  <c:v>456.30109817266936</c:v>
                </c:pt>
                <c:pt idx="136">
                  <c:v>455.01168594524103</c:v>
                </c:pt>
                <c:pt idx="137">
                  <c:v>453.72690220836972</c:v>
                </c:pt>
                <c:pt idx="138">
                  <c:v>452.44671245354203</c:v>
                </c:pt>
                <c:pt idx="139">
                  <c:v>451.17108253412397</c:v>
                </c:pt>
                <c:pt idx="140">
                  <c:v>449.8999786611252</c:v>
                </c:pt>
                <c:pt idx="141">
                  <c:v>448.63336739901723</c:v>
                </c:pt>
                <c:pt idx="142">
                  <c:v>447.3712156616084</c:v>
                </c:pt>
                <c:pt idx="143">
                  <c:v>446.11349070797309</c:v>
                </c:pt>
                <c:pt idx="144">
                  <c:v>444.86016013843516</c:v>
                </c:pt>
                <c:pt idx="145">
                  <c:v>443.61119189060474</c:v>
                </c:pt>
                <c:pt idx="146">
                  <c:v>442.36655423546603</c:v>
                </c:pt>
                <c:pt idx="147">
                  <c:v>441.1262157735195</c:v>
                </c:pt>
                <c:pt idx="148">
                  <c:v>439.89014543097102</c:v>
                </c:pt>
                <c:pt idx="149">
                  <c:v>438.65831245597337</c:v>
                </c:pt>
                <c:pt idx="150">
                  <c:v>437.43068641491681</c:v>
                </c:pt>
                <c:pt idx="151">
                  <c:v>436.20723718876684</c:v>
                </c:pt>
                <c:pt idx="152">
                  <c:v>434.98793496945109</c:v>
                </c:pt>
                <c:pt idx="153">
                  <c:v>433.77275025629206</c:v>
                </c:pt>
                <c:pt idx="154">
                  <c:v>432.56165385248539</c:v>
                </c:pt>
                <c:pt idx="155">
                  <c:v>431.35461686162699</c:v>
                </c:pt>
                <c:pt idx="156">
                  <c:v>430.15161068428137</c:v>
                </c:pt>
                <c:pt idx="157">
                  <c:v>428.95260701459534</c:v>
                </c:pt>
                <c:pt idx="158">
                  <c:v>427.75757783695747</c:v>
                </c:pt>
                <c:pt idx="159">
                  <c:v>426.56649542269633</c:v>
                </c:pt>
                <c:pt idx="160">
                  <c:v>425.37933232682423</c:v>
                </c:pt>
                <c:pt idx="161">
                  <c:v>424.19606138482146</c:v>
                </c:pt>
                <c:pt idx="162">
                  <c:v>423.01665570946187</c:v>
                </c:pt>
                <c:pt idx="163">
                  <c:v>421.84108868767811</c:v>
                </c:pt>
                <c:pt idx="164">
                  <c:v>420.66933397746709</c:v>
                </c:pt>
                <c:pt idx="165">
                  <c:v>419.50136550483597</c:v>
                </c:pt>
                <c:pt idx="166">
                  <c:v>418.33715746078377</c:v>
                </c:pt>
                <c:pt idx="167">
                  <c:v>417.17668429832497</c:v>
                </c:pt>
                <c:pt idx="168">
                  <c:v>416.01992072954698</c:v>
                </c:pt>
                <c:pt idx="169">
                  <c:v>414.86684172270748</c:v>
                </c:pt>
                <c:pt idx="170">
                  <c:v>413.71742249936551</c:v>
                </c:pt>
                <c:pt idx="171">
                  <c:v>412.5716385315518</c:v>
                </c:pt>
                <c:pt idx="172">
                  <c:v>411.42946553897144</c:v>
                </c:pt>
                <c:pt idx="173">
                  <c:v>410.29087948624311</c:v>
                </c:pt>
                <c:pt idx="174">
                  <c:v>409.15585658017204</c:v>
                </c:pt>
                <c:pt idx="175">
                  <c:v>408.0243732670578</c:v>
                </c:pt>
                <c:pt idx="176">
                  <c:v>406.89640623003453</c:v>
                </c:pt>
                <c:pt idx="177">
                  <c:v>405.77193238644412</c:v>
                </c:pt>
                <c:pt idx="178">
                  <c:v>404.65092888524339</c:v>
                </c:pt>
                <c:pt idx="179">
                  <c:v>403.53337310444084</c:v>
                </c:pt>
                <c:pt idx="180">
                  <c:v>402.41924264856704</c:v>
                </c:pt>
                <c:pt idx="181">
                  <c:v>401.30851534617568</c:v>
                </c:pt>
                <c:pt idx="182">
                  <c:v>400.20116924737431</c:v>
                </c:pt>
                <c:pt idx="183">
                  <c:v>399.09718262138665</c:v>
                </c:pt>
                <c:pt idx="184">
                  <c:v>397.99653395414407</c:v>
                </c:pt>
                <c:pt idx="185">
                  <c:v>396.89920194590587</c:v>
                </c:pt>
                <c:pt idx="186">
                  <c:v>395.8051655089107</c:v>
                </c:pt>
                <c:pt idx="187">
                  <c:v>394.71440376505439</c:v>
                </c:pt>
                <c:pt idx="188">
                  <c:v>393.62689604359616</c:v>
                </c:pt>
                <c:pt idx="189">
                  <c:v>392.54262187889435</c:v>
                </c:pt>
                <c:pt idx="190">
                  <c:v>391.46156100816887</c:v>
                </c:pt>
                <c:pt idx="191">
                  <c:v>390.38369336928827</c:v>
                </c:pt>
                <c:pt idx="192">
                  <c:v>389.30899909858732</c:v>
                </c:pt>
                <c:pt idx="193">
                  <c:v>388.23745852870894</c:v>
                </c:pt>
                <c:pt idx="194">
                  <c:v>387.16905218647173</c:v>
                </c:pt>
                <c:pt idx="195">
                  <c:v>386.10376079076423</c:v>
                </c:pt>
                <c:pt idx="196">
                  <c:v>385.04156525046375</c:v>
                </c:pt>
                <c:pt idx="197">
                  <c:v>383.98244666237957</c:v>
                </c:pt>
                <c:pt idx="198">
                  <c:v>382.92638630922238</c:v>
                </c:pt>
                <c:pt idx="199">
                  <c:v>381.87336565759591</c:v>
                </c:pt>
                <c:pt idx="200">
                  <c:v>380.82336635601484</c:v>
                </c:pt>
                <c:pt idx="201">
                  <c:v>379.77637023294307</c:v>
                </c:pt>
                <c:pt idx="202">
                  <c:v>378.73235929485872</c:v>
                </c:pt>
                <c:pt idx="203">
                  <c:v>377.69131572434043</c:v>
                </c:pt>
                <c:pt idx="204">
                  <c:v>376.65322187817486</c:v>
                </c:pt>
                <c:pt idx="205">
                  <c:v>375.61806028549</c:v>
                </c:pt>
                <c:pt idx="206">
                  <c:v>374.58581364590691</c:v>
                </c:pt>
                <c:pt idx="207">
                  <c:v>373.55646482771556</c:v>
                </c:pt>
                <c:pt idx="208">
                  <c:v>372.5299968660716</c:v>
                </c:pt>
                <c:pt idx="209">
                  <c:v>371.50639296121381</c:v>
                </c:pt>
                <c:pt idx="210">
                  <c:v>370.48563647670278</c:v>
                </c:pt>
                <c:pt idx="211">
                  <c:v>369.46771093767973</c:v>
                </c:pt>
                <c:pt idx="212">
                  <c:v>368.45260002914699</c:v>
                </c:pt>
                <c:pt idx="213">
                  <c:v>367.44028759426732</c:v>
                </c:pt>
                <c:pt idx="214">
                  <c:v>366.4307576326828</c:v>
                </c:pt>
                <c:pt idx="215">
                  <c:v>365.42399429885421</c:v>
                </c:pt>
                <c:pt idx="216">
                  <c:v>364.41998190041943</c:v>
                </c:pt>
                <c:pt idx="217">
                  <c:v>363.41870489657094</c:v>
                </c:pt>
                <c:pt idx="218">
                  <c:v>362.42014789645123</c:v>
                </c:pt>
                <c:pt idx="219">
                  <c:v>361.42429565756777</c:v>
                </c:pt>
                <c:pt idx="220">
                  <c:v>360.43113308422613</c:v>
                </c:pt>
                <c:pt idx="221">
                  <c:v>359.44064522598126</c:v>
                </c:pt>
                <c:pt idx="222">
                  <c:v>358.45281727610563</c:v>
                </c:pt>
                <c:pt idx="223">
                  <c:v>357.46763457007592</c:v>
                </c:pt>
                <c:pt idx="224">
                  <c:v>356.485082584076</c:v>
                </c:pt>
                <c:pt idx="225">
                  <c:v>355.50514693352034</c:v>
                </c:pt>
                <c:pt idx="226">
                  <c:v>354.52781337158837</c:v>
                </c:pt>
                <c:pt idx="227">
                  <c:v>353.55306778778174</c:v>
                </c:pt>
                <c:pt idx="228">
                  <c:v>352.58089620649383</c:v>
                </c:pt>
                <c:pt idx="229">
                  <c:v>351.61128478559817</c:v>
                </c:pt>
                <c:pt idx="230">
                  <c:v>350.64421981505052</c:v>
                </c:pt>
                <c:pt idx="231">
                  <c:v>349.67968771550926</c:v>
                </c:pt>
                <c:pt idx="232">
                  <c:v>348.71767503696913</c:v>
                </c:pt>
                <c:pt idx="233">
                  <c:v>347.75816845741275</c:v>
                </c:pt>
                <c:pt idx="234">
                  <c:v>346.80115478147525</c:v>
                </c:pt>
                <c:pt idx="235">
                  <c:v>345.84662093912561</c:v>
                </c:pt>
                <c:pt idx="236">
                  <c:v>344.89455398436121</c:v>
                </c:pt>
                <c:pt idx="237">
                  <c:v>343.944941093919</c:v>
                </c:pt>
                <c:pt idx="238">
                  <c:v>342.99776956600033</c:v>
                </c:pt>
                <c:pt idx="239">
                  <c:v>342.05302681900889</c:v>
                </c:pt>
                <c:pt idx="240">
                  <c:v>341.11070039030477</c:v>
                </c:pt>
                <c:pt idx="241">
                  <c:v>340.17077793497134</c:v>
                </c:pt>
                <c:pt idx="242">
                  <c:v>339.23324722459546</c:v>
                </c:pt>
                <c:pt idx="243">
                  <c:v>338.29809614606364</c:v>
                </c:pt>
                <c:pt idx="244">
                  <c:v>337.36531270036869</c:v>
                </c:pt>
                <c:pt idx="245">
                  <c:v>336.43488500143053</c:v>
                </c:pt>
                <c:pt idx="246">
                  <c:v>335.50680127493212</c:v>
                </c:pt>
                <c:pt idx="247">
                  <c:v>334.58104985716574</c:v>
                </c:pt>
                <c:pt idx="248">
                  <c:v>333.65761919389269</c:v>
                </c:pt>
                <c:pt idx="249">
                  <c:v>332.73649783921604</c:v>
                </c:pt>
                <c:pt idx="250">
                  <c:v>331.81767445446769</c:v>
                </c:pt>
                <c:pt idx="251">
                  <c:v>330.90113780710232</c:v>
                </c:pt>
                <c:pt idx="252">
                  <c:v>329.98687676961021</c:v>
                </c:pt>
                <c:pt idx="253">
                  <c:v>329.07488031843712</c:v>
                </c:pt>
                <c:pt idx="254">
                  <c:v>328.16513753291821</c:v>
                </c:pt>
                <c:pt idx="255">
                  <c:v>327.25763759422335</c:v>
                </c:pt>
                <c:pt idx="256">
                  <c:v>326.35236978431396</c:v>
                </c:pt>
                <c:pt idx="257">
                  <c:v>325.44932348491005</c:v>
                </c:pt>
                <c:pt idx="258">
                  <c:v>324.54848817647144</c:v>
                </c:pt>
                <c:pt idx="259">
                  <c:v>323.64985343718757</c:v>
                </c:pt>
                <c:pt idx="260">
                  <c:v>322.75340894197893</c:v>
                </c:pt>
                <c:pt idx="261">
                  <c:v>321.85914446150946</c:v>
                </c:pt>
                <c:pt idx="262">
                  <c:v>320.9670498612108</c:v>
                </c:pt>
                <c:pt idx="263">
                  <c:v>320.07711510031515</c:v>
                </c:pt>
                <c:pt idx="264">
                  <c:v>319.18933023089983</c:v>
                </c:pt>
                <c:pt idx="265">
                  <c:v>318.30368539694211</c:v>
                </c:pt>
                <c:pt idx="266">
                  <c:v>317.4201708333847</c:v>
                </c:pt>
                <c:pt idx="267">
                  <c:v>316.53877686521025</c:v>
                </c:pt>
                <c:pt idx="268">
                  <c:v>315.65949390652611</c:v>
                </c:pt>
                <c:pt idx="269">
                  <c:v>314.78231245966003</c:v>
                </c:pt>
                <c:pt idx="270">
                  <c:v>313.90722311426407</c:v>
                </c:pt>
                <c:pt idx="271">
                  <c:v>313.03421654642995</c:v>
                </c:pt>
                <c:pt idx="272">
                  <c:v>312.16328351781192</c:v>
                </c:pt>
                <c:pt idx="273">
                  <c:v>311.29441487476015</c:v>
                </c:pt>
                <c:pt idx="274">
                  <c:v>310.42760154746372</c:v>
                </c:pt>
                <c:pt idx="275">
                  <c:v>309.56283454910141</c:v>
                </c:pt>
                <c:pt idx="276">
                  <c:v>308.70010497500425</c:v>
                </c:pt>
                <c:pt idx="277">
                  <c:v>307.83940400182325</c:v>
                </c:pt>
                <c:pt idx="278">
                  <c:v>306.9807228867092</c:v>
                </c:pt>
                <c:pt idx="279">
                  <c:v>306.12405296649939</c:v>
                </c:pt>
                <c:pt idx="280">
                  <c:v>305.26938565691438</c:v>
                </c:pt>
                <c:pt idx="281">
                  <c:v>304.41671245176178</c:v>
                </c:pt>
                <c:pt idx="282">
                  <c:v>303.56602492214915</c:v>
                </c:pt>
                <c:pt idx="283">
                  <c:v>302.71731471570672</c:v>
                </c:pt>
                <c:pt idx="284">
                  <c:v>301.8705735558151</c:v>
                </c:pt>
                <c:pt idx="285">
                  <c:v>301.02579324084411</c:v>
                </c:pt>
                <c:pt idx="286">
                  <c:v>300.18296564339806</c:v>
                </c:pt>
                <c:pt idx="287">
                  <c:v>299.34208270957015</c:v>
                </c:pt>
                <c:pt idx="288">
                  <c:v>298.50313645820347</c:v>
                </c:pt>
                <c:pt idx="289">
                  <c:v>297.66611898016038</c:v>
                </c:pt>
                <c:pt idx="290">
                  <c:v>296.83102243760027</c:v>
                </c:pt>
                <c:pt idx="291">
                  <c:v>295.99783906326297</c:v>
                </c:pt>
                <c:pt idx="292">
                  <c:v>295.16656115976218</c:v>
                </c:pt>
                <c:pt idx="293">
                  <c:v>294.33718109888423</c:v>
                </c:pt>
                <c:pt idx="294">
                  <c:v>293.50969132089568</c:v>
                </c:pt>
                <c:pt idx="295">
                  <c:v>292.68408433385639</c:v>
                </c:pt>
                <c:pt idx="296">
                  <c:v>291.8603527129423</c:v>
                </c:pt>
                <c:pt idx="297">
                  <c:v>291.03848909977239</c:v>
                </c:pt>
                <c:pt idx="298">
                  <c:v>290.21848620174489</c:v>
                </c:pt>
                <c:pt idx="299">
                  <c:v>289.40033679137963</c:v>
                </c:pt>
                <c:pt idx="300">
                  <c:v>288.58403370566674</c:v>
                </c:pt>
                <c:pt idx="301">
                  <c:v>287.76956984542312</c:v>
                </c:pt>
                <c:pt idx="302">
                  <c:v>286.95693817465428</c:v>
                </c:pt>
                <c:pt idx="303">
                  <c:v>286.14613171992431</c:v>
                </c:pt>
                <c:pt idx="304">
                  <c:v>285.3371435697311</c:v>
                </c:pt>
                <c:pt idx="305">
                  <c:v>284.52996687388895</c:v>
                </c:pt>
                <c:pt idx="306">
                  <c:v>283.72459484291647</c:v>
                </c:pt>
                <c:pt idx="307">
                  <c:v>282.92102074743229</c:v>
                </c:pt>
                <c:pt idx="308">
                  <c:v>282.11923791755561</c:v>
                </c:pt>
                <c:pt idx="309">
                  <c:v>281.3192397423133</c:v>
                </c:pt>
                <c:pt idx="310">
                  <c:v>280.52101966905423</c:v>
                </c:pt>
                <c:pt idx="311">
                  <c:v>279.72457120286731</c:v>
                </c:pt>
                <c:pt idx="312">
                  <c:v>278.92988790600782</c:v>
                </c:pt>
              </c:numCache>
            </c:numRef>
          </c:yVal>
          <c:smooth val="1"/>
        </c:ser>
        <c:ser>
          <c:idx val="3"/>
          <c:order val="1"/>
          <c:tx>
            <c:strRef>
              <c:f>'Mise en froid - Winding &amp; He W'!$F$29</c:f>
              <c:strCache>
                <c:ptCount val="1"/>
                <c:pt idx="0">
                  <c:v>Puissance de l'hélium-coque - modèle</c:v>
                </c:pt>
              </c:strCache>
            </c:strRef>
          </c:tx>
          <c:spPr>
            <a:ln w="19050" cap="rnd">
              <a:solidFill>
                <a:schemeClr val="accent3">
                  <a:lumMod val="50000"/>
                </a:schemeClr>
              </a:solidFill>
              <a:prstDash val="dash"/>
              <a:round/>
            </a:ln>
            <a:effectLst/>
          </c:spPr>
          <c:marker>
            <c:symbol val="none"/>
          </c:marker>
          <c:xVal>
            <c:numRef>
              <c:f>'Mise en froid - Winding &amp; He W'!$B$30:$B$462</c:f>
              <c:numCache>
                <c:formatCode>General</c:formatCode>
                <c:ptCount val="433"/>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numCache>
            </c:numRef>
          </c:xVal>
          <c:yVal>
            <c:numRef>
              <c:f>'Mise en froid - Winding &amp; He W'!$F$30:$F$462</c:f>
              <c:numCache>
                <c:formatCode>General</c:formatCode>
                <c:ptCount val="433"/>
                <c:pt idx="0">
                  <c:v>245.91057999521945</c:v>
                </c:pt>
                <c:pt idx="1">
                  <c:v>244.6750102501274</c:v>
                </c:pt>
                <c:pt idx="2">
                  <c:v>243.45624710617281</c:v>
                </c:pt>
                <c:pt idx="3">
                  <c:v>242.25413651603085</c:v>
                </c:pt>
                <c:pt idx="4">
                  <c:v>241.06852573508641</c:v>
                </c:pt>
                <c:pt idx="5">
                  <c:v>239.89926332094618</c:v>
                </c:pt>
                <c:pt idx="6">
                  <c:v>238.74619913230137</c:v>
                </c:pt>
                <c:pt idx="7">
                  <c:v>237.60918432720152</c:v>
                </c:pt>
                <c:pt idx="8">
                  <c:v>236.48807136075257</c:v>
                </c:pt>
                <c:pt idx="9">
                  <c:v>235.38271398225706</c:v>
                </c:pt>
                <c:pt idx="10">
                  <c:v>234.29296723183458</c:v>
                </c:pt>
                <c:pt idx="11">
                  <c:v>233.21868743654269</c:v>
                </c:pt>
                <c:pt idx="12">
                  <c:v>232.15973220601921</c:v>
                </c:pt>
                <c:pt idx="13">
                  <c:v>231.11596042766948</c:v>
                </c:pt>
                <c:pt idx="14">
                  <c:v>230.08723226142163</c:v>
                </c:pt>
                <c:pt idx="15">
                  <c:v>229.07340913409067</c:v>
                </c:pt>
                <c:pt idx="16">
                  <c:v>228.07435373332748</c:v>
                </c:pt>
                <c:pt idx="17">
                  <c:v>227.08993000123422</c:v>
                </c:pt>
                <c:pt idx="18">
                  <c:v>226.12000312761768</c:v>
                </c:pt>
                <c:pt idx="19">
                  <c:v>225.16443954291501</c:v>
                </c:pt>
                <c:pt idx="20">
                  <c:v>224.22310691083666</c:v>
                </c:pt>
                <c:pt idx="21">
                  <c:v>223.2958741207039</c:v>
                </c:pt>
                <c:pt idx="22">
                  <c:v>222.38261127953726</c:v>
                </c:pt>
                <c:pt idx="23">
                  <c:v>221.48318970387888</c:v>
                </c:pt>
                <c:pt idx="24">
                  <c:v>220.59748191139678</c:v>
                </c:pt>
                <c:pt idx="25">
                  <c:v>219.72536161227163</c:v>
                </c:pt>
                <c:pt idx="26">
                  <c:v>218.86670370038976</c:v>
                </c:pt>
                <c:pt idx="27">
                  <c:v>218.02138424434537</c:v>
                </c:pt>
                <c:pt idx="28">
                  <c:v>217.18928047828217</c:v>
                </c:pt>
                <c:pt idx="29">
                  <c:v>216.37027079257925</c:v>
                </c:pt>
                <c:pt idx="30">
                  <c:v>215.56423472440562</c:v>
                </c:pt>
                <c:pt idx="31">
                  <c:v>214.77105294814098</c:v>
                </c:pt>
                <c:pt idx="32">
                  <c:v>213.99060726569112</c:v>
                </c:pt>
                <c:pt idx="33">
                  <c:v>213.22278059670035</c:v>
                </c:pt>
                <c:pt idx="34">
                  <c:v>212.46745696867873</c:v>
                </c:pt>
                <c:pt idx="35">
                  <c:v>211.7245215070559</c:v>
                </c:pt>
                <c:pt idx="36">
                  <c:v>210.99386042516346</c:v>
                </c:pt>
                <c:pt idx="37">
                  <c:v>210.27536101416666</c:v>
                </c:pt>
                <c:pt idx="38">
                  <c:v>209.56891163295981</c:v>
                </c:pt>
                <c:pt idx="39">
                  <c:v>208.87440169800774</c:v>
                </c:pt>
                <c:pt idx="40">
                  <c:v>208.19172167318382</c:v>
                </c:pt>
                <c:pt idx="41">
                  <c:v>207.52076305957914</c:v>
                </c:pt>
                <c:pt idx="42">
                  <c:v>206.8614183853019</c:v>
                </c:pt>
                <c:pt idx="43">
                  <c:v>206.21358119527986</c:v>
                </c:pt>
                <c:pt idx="44">
                  <c:v>205.57714604107559</c:v>
                </c:pt>
                <c:pt idx="45">
                  <c:v>204.95200847070493</c:v>
                </c:pt>
                <c:pt idx="46">
                  <c:v>204.33806501847948</c:v>
                </c:pt>
                <c:pt idx="47">
                  <c:v>203.73521319488341</c:v>
                </c:pt>
                <c:pt idx="48">
                  <c:v>203.14335147647463</c:v>
                </c:pt>
                <c:pt idx="49">
                  <c:v>202.56237929582667</c:v>
                </c:pt>
                <c:pt idx="50">
                  <c:v>201.99219703151658</c:v>
                </c:pt>
                <c:pt idx="51">
                  <c:v>201.43270599816262</c:v>
                </c:pt>
                <c:pt idx="52">
                  <c:v>200.88380843651035</c:v>
                </c:pt>
                <c:pt idx="53">
                  <c:v>200.34540750358394</c:v>
                </c:pt>
                <c:pt idx="54">
                  <c:v>199.81740726289459</c:v>
                </c:pt>
                <c:pt idx="55">
                  <c:v>199.29971267471234</c:v>
                </c:pt>
                <c:pt idx="56">
                  <c:v>198.79222958641697</c:v>
                </c:pt>
                <c:pt idx="57">
                  <c:v>198.29486472290975</c:v>
                </c:pt>
                <c:pt idx="58">
                  <c:v>197.80752567711221</c:v>
                </c:pt>
                <c:pt idx="59">
                  <c:v>197.33012090052694</c:v>
                </c:pt>
                <c:pt idx="60">
                  <c:v>196.86255969390504</c:v>
                </c:pt>
                <c:pt idx="61">
                  <c:v>196.40475219796787</c:v>
                </c:pt>
                <c:pt idx="62">
                  <c:v>195.95660938423416</c:v>
                </c:pt>
                <c:pt idx="63">
                  <c:v>195.51804304592886</c:v>
                </c:pt>
                <c:pt idx="64">
                  <c:v>195.08896578897514</c:v>
                </c:pt>
                <c:pt idx="65">
                  <c:v>194.6692910230818</c:v>
                </c:pt>
                <c:pt idx="66">
                  <c:v>194.25893295292843</c:v>
                </c:pt>
                <c:pt idx="67">
                  <c:v>193.85780656943078</c:v>
                </c:pt>
                <c:pt idx="68">
                  <c:v>193.46582764110633</c:v>
                </c:pt>
                <c:pt idx="69">
                  <c:v>193.0829127055359</c:v>
                </c:pt>
                <c:pt idx="70">
                  <c:v>192.70897906092108</c:v>
                </c:pt>
                <c:pt idx="71">
                  <c:v>192.34394475773604</c:v>
                </c:pt>
                <c:pt idx="72">
                  <c:v>191.98772859046824</c:v>
                </c:pt>
                <c:pt idx="73">
                  <c:v>191.64025008947121</c:v>
                </c:pt>
                <c:pt idx="74">
                  <c:v>191.30142951290506</c:v>
                </c:pt>
                <c:pt idx="75">
                  <c:v>190.97118783877033</c:v>
                </c:pt>
                <c:pt idx="76">
                  <c:v>190.64944675705175</c:v>
                </c:pt>
                <c:pt idx="77">
                  <c:v>190.33612866194224</c:v>
                </c:pt>
                <c:pt idx="78">
                  <c:v>190.03115664417962</c:v>
                </c:pt>
                <c:pt idx="79">
                  <c:v>189.7344544834643</c:v>
                </c:pt>
                <c:pt idx="80">
                  <c:v>189.44594664098994</c:v>
                </c:pt>
                <c:pt idx="81">
                  <c:v>189.16555825205646</c:v>
                </c:pt>
                <c:pt idx="82">
                  <c:v>188.89321511878126</c:v>
                </c:pt>
                <c:pt idx="83">
                  <c:v>188.62884370290735</c:v>
                </c:pt>
                <c:pt idx="84">
                  <c:v>188.37237111870368</c:v>
                </c:pt>
                <c:pt idx="85">
                  <c:v>188.12372512596261</c:v>
                </c:pt>
                <c:pt idx="86">
                  <c:v>187.8828341230774</c:v>
                </c:pt>
                <c:pt idx="87">
                  <c:v>187.64962714022852</c:v>
                </c:pt>
                <c:pt idx="88">
                  <c:v>187.42403383264903</c:v>
                </c:pt>
                <c:pt idx="89">
                  <c:v>187.2059844739816</c:v>
                </c:pt>
                <c:pt idx="90">
                  <c:v>186.99540994972679</c:v>
                </c:pt>
                <c:pt idx="91">
                  <c:v>186.79224175077701</c:v>
                </c:pt>
                <c:pt idx="92">
                  <c:v>186.59641196704337</c:v>
                </c:pt>
                <c:pt idx="93">
                  <c:v>186.40785328115311</c:v>
                </c:pt>
                <c:pt idx="94">
                  <c:v>186.22649896225479</c:v>
                </c:pt>
                <c:pt idx="95">
                  <c:v>186.05228285988764</c:v>
                </c:pt>
                <c:pt idx="96">
                  <c:v>185.88513939794211</c:v>
                </c:pt>
                <c:pt idx="97">
                  <c:v>185.72500356870123</c:v>
                </c:pt>
                <c:pt idx="98">
                  <c:v>185.57181092696609</c:v>
                </c:pt>
                <c:pt idx="99">
                  <c:v>185.42549758424892</c:v>
                </c:pt>
                <c:pt idx="100">
                  <c:v>185.28600020306448</c:v>
                </c:pt>
                <c:pt idx="101">
                  <c:v>185.15325599127135</c:v>
                </c:pt>
                <c:pt idx="102">
                  <c:v>185.02720269652178</c:v>
                </c:pt>
                <c:pt idx="103">
                  <c:v>184.90777860075673</c:v>
                </c:pt>
                <c:pt idx="104">
                  <c:v>184.79492251479246</c:v>
                </c:pt>
                <c:pt idx="105">
                  <c:v>184.68857377297823</c:v>
                </c:pt>
                <c:pt idx="106">
                  <c:v>184.58867222791116</c:v>
                </c:pt>
                <c:pt idx="107">
                  <c:v>184.49515824524497</c:v>
                </c:pt>
                <c:pt idx="108">
                  <c:v>184.40797269855153</c:v>
                </c:pt>
                <c:pt idx="109">
                  <c:v>184.3270569642464</c:v>
                </c:pt>
                <c:pt idx="110">
                  <c:v>184.25235291660303</c:v>
                </c:pt>
                <c:pt idx="111">
                  <c:v>184.18380292281068</c:v>
                </c:pt>
                <c:pt idx="112">
                  <c:v>184.1213498381064</c:v>
                </c:pt>
                <c:pt idx="113">
                  <c:v>184.06493700097138</c:v>
                </c:pt>
                <c:pt idx="114">
                  <c:v>184.01450822839081</c:v>
                </c:pt>
                <c:pt idx="115">
                  <c:v>183.97000781117015</c:v>
                </c:pt>
                <c:pt idx="116">
                  <c:v>183.93138050931745</c:v>
                </c:pt>
                <c:pt idx="117">
                  <c:v>183.89857154748239</c:v>
                </c:pt>
                <c:pt idx="118">
                  <c:v>183.87152661045093</c:v>
                </c:pt>
                <c:pt idx="119">
                  <c:v>183.85019183870688</c:v>
                </c:pt>
                <c:pt idx="120">
                  <c:v>183.83451382403857</c:v>
                </c:pt>
                <c:pt idx="121">
                  <c:v>183.82443960520698</c:v>
                </c:pt>
                <c:pt idx="122">
                  <c:v>183.81991666367091</c:v>
                </c:pt>
                <c:pt idx="123">
                  <c:v>183.82089291935739</c:v>
                </c:pt>
                <c:pt idx="124">
                  <c:v>183.82731672649348</c:v>
                </c:pt>
                <c:pt idx="125">
                  <c:v>183.83913686948617</c:v>
                </c:pt>
                <c:pt idx="126">
                  <c:v>183.85630255884803</c:v>
                </c:pt>
                <c:pt idx="127">
                  <c:v>183.87876342718243</c:v>
                </c:pt>
                <c:pt idx="128">
                  <c:v>183.90646952521209</c:v>
                </c:pt>
                <c:pt idx="129">
                  <c:v>183.9393713178533</c:v>
                </c:pt>
                <c:pt idx="130">
                  <c:v>183.97741968034353</c:v>
                </c:pt>
                <c:pt idx="131">
                  <c:v>184.02056589441187</c:v>
                </c:pt>
                <c:pt idx="132">
                  <c:v>184.06876164449534</c:v>
                </c:pt>
                <c:pt idx="133">
                  <c:v>184.12195901400409</c:v>
                </c:pt>
                <c:pt idx="134">
                  <c:v>184.18011048162001</c:v>
                </c:pt>
                <c:pt idx="135">
                  <c:v>184.24316891764943</c:v>
                </c:pt>
                <c:pt idx="136">
                  <c:v>184.31108758041782</c:v>
                </c:pt>
                <c:pt idx="137">
                  <c:v>184.38382011270045</c:v>
                </c:pt>
                <c:pt idx="138">
                  <c:v>184.4613205381942</c:v>
                </c:pt>
                <c:pt idx="139">
                  <c:v>184.54354325803692</c:v>
                </c:pt>
                <c:pt idx="140">
                  <c:v>184.63044304736042</c:v>
                </c:pt>
                <c:pt idx="141">
                  <c:v>184.72197505188197</c:v>
                </c:pt>
                <c:pt idx="142">
                  <c:v>184.81809478454173</c:v>
                </c:pt>
                <c:pt idx="143">
                  <c:v>184.91875812216662</c:v>
                </c:pt>
                <c:pt idx="144">
                  <c:v>185.02392130218169</c:v>
                </c:pt>
                <c:pt idx="145">
                  <c:v>185.13354091934835</c:v>
                </c:pt>
                <c:pt idx="146">
                  <c:v>185.24757392255145</c:v>
                </c:pt>
                <c:pt idx="147">
                  <c:v>185.3659776116053</c:v>
                </c:pt>
                <c:pt idx="148">
                  <c:v>185.48870963411034</c:v>
                </c:pt>
                <c:pt idx="149">
                  <c:v>185.61572798233209</c:v>
                </c:pt>
                <c:pt idx="150">
                  <c:v>185.74699099012011</c:v>
                </c:pt>
                <c:pt idx="151">
                  <c:v>185.88245732985789</c:v>
                </c:pt>
                <c:pt idx="152">
                  <c:v>186.02208600944658</c:v>
                </c:pt>
                <c:pt idx="153">
                  <c:v>186.1658363693189</c:v>
                </c:pt>
                <c:pt idx="154">
                  <c:v>186.31366807948598</c:v>
                </c:pt>
                <c:pt idx="155">
                  <c:v>186.46554113661409</c:v>
                </c:pt>
                <c:pt idx="156">
                  <c:v>186.6214158611337</c:v>
                </c:pt>
                <c:pt idx="157">
                  <c:v>186.78125289438057</c:v>
                </c:pt>
                <c:pt idx="158">
                  <c:v>186.94501319575866</c:v>
                </c:pt>
                <c:pt idx="159">
                  <c:v>187.11265803993979</c:v>
                </c:pt>
                <c:pt idx="160">
                  <c:v>187.28414901409207</c:v>
                </c:pt>
                <c:pt idx="161">
                  <c:v>187.45944801513011</c:v>
                </c:pt>
                <c:pt idx="162">
                  <c:v>187.63851724699916</c:v>
                </c:pt>
                <c:pt idx="163">
                  <c:v>187.82131921798887</c:v>
                </c:pt>
                <c:pt idx="164">
                  <c:v>188.00781673806543</c:v>
                </c:pt>
                <c:pt idx="165">
                  <c:v>188.19797291623703</c:v>
                </c:pt>
                <c:pt idx="166">
                  <c:v>188.39175115794501</c:v>
                </c:pt>
                <c:pt idx="167">
                  <c:v>188.58911516248455</c:v>
                </c:pt>
                <c:pt idx="168">
                  <c:v>188.79002892043837</c:v>
                </c:pt>
                <c:pt idx="169">
                  <c:v>188.99445671115078</c:v>
                </c:pt>
                <c:pt idx="170">
                  <c:v>189.20236310021818</c:v>
                </c:pt>
                <c:pt idx="171">
                  <c:v>189.41371293700809</c:v>
                </c:pt>
                <c:pt idx="172">
                  <c:v>189.62847135219846</c:v>
                </c:pt>
                <c:pt idx="173">
                  <c:v>189.84660375534784</c:v>
                </c:pt>
                <c:pt idx="174">
                  <c:v>190.06807583247436</c:v>
                </c:pt>
                <c:pt idx="175">
                  <c:v>190.29285354368488</c:v>
                </c:pt>
                <c:pt idx="176">
                  <c:v>190.52090312079696</c:v>
                </c:pt>
                <c:pt idx="177">
                  <c:v>190.75219106500299</c:v>
                </c:pt>
                <c:pt idx="178">
                  <c:v>190.98668414455415</c:v>
                </c:pt>
                <c:pt idx="179">
                  <c:v>191.22434939245946</c:v>
                </c:pt>
                <c:pt idx="180">
                  <c:v>191.46515410421441</c:v>
                </c:pt>
                <c:pt idx="181">
                  <c:v>191.70906583554603</c:v>
                </c:pt>
                <c:pt idx="182">
                  <c:v>191.95605240018548</c:v>
                </c:pt>
                <c:pt idx="183">
                  <c:v>192.20608186765404</c:v>
                </c:pt>
                <c:pt idx="184">
                  <c:v>192.45912256107439</c:v>
                </c:pt>
                <c:pt idx="185">
                  <c:v>192.71514305500611</c:v>
                </c:pt>
                <c:pt idx="186">
                  <c:v>192.9741121732938</c:v>
                </c:pt>
                <c:pt idx="187">
                  <c:v>193.23599898694005</c:v>
                </c:pt>
                <c:pt idx="188">
                  <c:v>193.50077281200029</c:v>
                </c:pt>
                <c:pt idx="189">
                  <c:v>193.76840320749</c:v>
                </c:pt>
                <c:pt idx="190">
                  <c:v>194.03885997332358</c:v>
                </c:pt>
                <c:pt idx="191">
                  <c:v>194.31211314825697</c:v>
                </c:pt>
                <c:pt idx="192">
                  <c:v>194.58813300786227</c:v>
                </c:pt>
                <c:pt idx="193">
                  <c:v>194.86689006251737</c:v>
                </c:pt>
                <c:pt idx="194">
                  <c:v>195.14835505540873</c:v>
                </c:pt>
                <c:pt idx="195">
                  <c:v>195.43249896056432</c:v>
                </c:pt>
                <c:pt idx="196">
                  <c:v>195.71929298089012</c:v>
                </c:pt>
                <c:pt idx="197">
                  <c:v>196.0087085462379</c:v>
                </c:pt>
                <c:pt idx="198">
                  <c:v>196.30071731148297</c:v>
                </c:pt>
                <c:pt idx="199">
                  <c:v>196.5952911546226</c:v>
                </c:pt>
                <c:pt idx="200">
                  <c:v>196.89240217489061</c:v>
                </c:pt>
                <c:pt idx="201">
                  <c:v>197.19202269088939</c:v>
                </c:pt>
                <c:pt idx="202">
                  <c:v>197.49412523874312</c:v>
                </c:pt>
                <c:pt idx="203">
                  <c:v>197.79868257026163</c:v>
                </c:pt>
                <c:pt idx="204">
                  <c:v>198.10566765111997</c:v>
                </c:pt>
                <c:pt idx="205">
                  <c:v>198.41505365906517</c:v>
                </c:pt>
                <c:pt idx="206">
                  <c:v>198.72681398213024</c:v>
                </c:pt>
                <c:pt idx="207">
                  <c:v>199.04092221686398</c:v>
                </c:pt>
                <c:pt idx="208">
                  <c:v>199.35735216658173</c:v>
                </c:pt>
                <c:pt idx="209">
                  <c:v>199.67607783963371</c:v>
                </c:pt>
                <c:pt idx="210">
                  <c:v>199.99707344767319</c:v>
                </c:pt>
                <c:pt idx="211">
                  <c:v>200.32031340396864</c:v>
                </c:pt>
                <c:pt idx="212">
                  <c:v>200.64577232170203</c:v>
                </c:pt>
                <c:pt idx="213">
                  <c:v>200.97342501230358</c:v>
                </c:pt>
                <c:pt idx="214">
                  <c:v>201.30324648378536</c:v>
                </c:pt>
                <c:pt idx="215">
                  <c:v>201.63521193910611</c:v>
                </c:pt>
                <c:pt idx="216">
                  <c:v>201.96929677453934</c:v>
                </c:pt>
                <c:pt idx="217">
                  <c:v>202.30547657805656</c:v>
                </c:pt>
                <c:pt idx="218">
                  <c:v>202.64372712773394</c:v>
                </c:pt>
                <c:pt idx="219">
                  <c:v>202.98402439015825</c:v>
                </c:pt>
                <c:pt idx="220">
                  <c:v>203.32634451886699</c:v>
                </c:pt>
                <c:pt idx="221">
                  <c:v>203.6706638527848</c:v>
                </c:pt>
                <c:pt idx="222">
                  <c:v>204.01695891468168</c:v>
                </c:pt>
                <c:pt idx="223">
                  <c:v>204.36520640964582</c:v>
                </c:pt>
                <c:pt idx="224">
                  <c:v>204.71538322356548</c:v>
                </c:pt>
                <c:pt idx="225">
                  <c:v>205.06746642163191</c:v>
                </c:pt>
                <c:pt idx="226">
                  <c:v>205.42143324684289</c:v>
                </c:pt>
                <c:pt idx="227">
                  <c:v>205.77726111854079</c:v>
                </c:pt>
                <c:pt idx="228">
                  <c:v>206.13492763093711</c:v>
                </c:pt>
                <c:pt idx="229">
                  <c:v>206.49441055167259</c:v>
                </c:pt>
                <c:pt idx="230">
                  <c:v>206.85568782037763</c:v>
                </c:pt>
                <c:pt idx="231">
                  <c:v>207.21873754724894</c:v>
                </c:pt>
                <c:pt idx="232">
                  <c:v>207.58353801164287</c:v>
                </c:pt>
                <c:pt idx="233">
                  <c:v>207.95006766067308</c:v>
                </c:pt>
                <c:pt idx="234">
                  <c:v>208.31830510782646</c:v>
                </c:pt>
                <c:pt idx="235">
                  <c:v>208.68822913159016</c:v>
                </c:pt>
                <c:pt idx="236">
                  <c:v>209.05981867409236</c:v>
                </c:pt>
                <c:pt idx="237">
                  <c:v>209.43305283974911</c:v>
                </c:pt>
                <c:pt idx="238">
                  <c:v>209.8079108939331</c:v>
                </c:pt>
                <c:pt idx="239">
                  <c:v>210.18437226164241</c:v>
                </c:pt>
                <c:pt idx="240">
                  <c:v>210.56241652619033</c:v>
                </c:pt>
                <c:pt idx="241">
                  <c:v>210.94202342790391</c:v>
                </c:pt>
                <c:pt idx="242">
                  <c:v>211.32317286283103</c:v>
                </c:pt>
                <c:pt idx="243">
                  <c:v>211.70584488146392</c:v>
                </c:pt>
                <c:pt idx="244">
                  <c:v>212.09001968747268</c:v>
                </c:pt>
                <c:pt idx="245">
                  <c:v>212.47567763644236</c:v>
                </c:pt>
                <c:pt idx="246">
                  <c:v>212.8627992346353</c:v>
                </c:pt>
                <c:pt idx="247">
                  <c:v>213.25136513775078</c:v>
                </c:pt>
                <c:pt idx="248">
                  <c:v>213.64135614970567</c:v>
                </c:pt>
                <c:pt idx="249">
                  <c:v>214.03275322141639</c:v>
                </c:pt>
                <c:pt idx="250">
                  <c:v>214.42553744960094</c:v>
                </c:pt>
                <c:pt idx="251">
                  <c:v>214.81969007558763</c:v>
                </c:pt>
                <c:pt idx="252">
                  <c:v>215.21519248413031</c:v>
                </c:pt>
                <c:pt idx="253">
                  <c:v>215.61202620223924</c:v>
                </c:pt>
                <c:pt idx="254">
                  <c:v>216.0101728980199</c:v>
                </c:pt>
                <c:pt idx="255">
                  <c:v>216.40961437952541</c:v>
                </c:pt>
                <c:pt idx="256">
                  <c:v>216.81033259361038</c:v>
                </c:pt>
                <c:pt idx="257">
                  <c:v>217.21230962480405</c:v>
                </c:pt>
                <c:pt idx="258">
                  <c:v>217.61552769418844</c:v>
                </c:pt>
                <c:pt idx="259">
                  <c:v>218.01996915829167</c:v>
                </c:pt>
                <c:pt idx="260">
                  <c:v>218.42561650797998</c:v>
                </c:pt>
                <c:pt idx="261">
                  <c:v>218.83245236736886</c:v>
                </c:pt>
                <c:pt idx="262">
                  <c:v>219.24045949274412</c:v>
                </c:pt>
                <c:pt idx="263">
                  <c:v>219.64962077148346</c:v>
                </c:pt>
                <c:pt idx="264">
                  <c:v>220.05991922099992</c:v>
                </c:pt>
                <c:pt idx="265">
                  <c:v>220.47133798767797</c:v>
                </c:pt>
                <c:pt idx="266">
                  <c:v>220.88386034584076</c:v>
                </c:pt>
                <c:pt idx="267">
                  <c:v>221.29746969670489</c:v>
                </c:pt>
                <c:pt idx="268">
                  <c:v>221.71214956735673</c:v>
                </c:pt>
                <c:pt idx="269">
                  <c:v>222.12788360973502</c:v>
                </c:pt>
                <c:pt idx="270">
                  <c:v>222.54465559961668</c:v>
                </c:pt>
                <c:pt idx="271">
                  <c:v>222.96244943562687</c:v>
                </c:pt>
                <c:pt idx="272">
                  <c:v>223.38124913823552</c:v>
                </c:pt>
                <c:pt idx="273">
                  <c:v>223.8010388487798</c:v>
                </c:pt>
                <c:pt idx="274">
                  <c:v>224.22180282848961</c:v>
                </c:pt>
                <c:pt idx="275">
                  <c:v>224.64352545751871</c:v>
                </c:pt>
                <c:pt idx="276">
                  <c:v>225.06619123398903</c:v>
                </c:pt>
                <c:pt idx="277">
                  <c:v>225.48978477303859</c:v>
                </c:pt>
                <c:pt idx="278">
                  <c:v>225.9142908058833</c:v>
                </c:pt>
                <c:pt idx="279">
                  <c:v>226.33969417887607</c:v>
                </c:pt>
                <c:pt idx="280">
                  <c:v>226.76597985259059</c:v>
                </c:pt>
                <c:pt idx="281">
                  <c:v>227.19313290089616</c:v>
                </c:pt>
                <c:pt idx="282">
                  <c:v>227.62113851005276</c:v>
                </c:pt>
                <c:pt idx="283">
                  <c:v>228.04998197780617</c:v>
                </c:pt>
                <c:pt idx="284">
                  <c:v>228.47964871249508</c:v>
                </c:pt>
                <c:pt idx="285">
                  <c:v>228.91012423216472</c:v>
                </c:pt>
                <c:pt idx="286">
                  <c:v>229.34139416368427</c:v>
                </c:pt>
                <c:pt idx="287">
                  <c:v>229.7734442418822</c:v>
                </c:pt>
                <c:pt idx="288">
                  <c:v>230.20626030867356</c:v>
                </c:pt>
                <c:pt idx="289">
                  <c:v>230.63982831221344</c:v>
                </c:pt>
                <c:pt idx="290">
                  <c:v>231.07413430603779</c:v>
                </c:pt>
                <c:pt idx="291">
                  <c:v>231.50916444822647</c:v>
                </c:pt>
                <c:pt idx="292">
                  <c:v>231.94490500056634</c:v>
                </c:pt>
                <c:pt idx="293">
                  <c:v>232.38134232772745</c:v>
                </c:pt>
                <c:pt idx="294">
                  <c:v>232.81846289643579</c:v>
                </c:pt>
                <c:pt idx="295">
                  <c:v>233.25625327466184</c:v>
                </c:pt>
                <c:pt idx="296">
                  <c:v>233.69470013081843</c:v>
                </c:pt>
                <c:pt idx="297">
                  <c:v>234.13379023295096</c:v>
                </c:pt>
                <c:pt idx="298">
                  <c:v>234.5735104479532</c:v>
                </c:pt>
                <c:pt idx="299">
                  <c:v>235.01384774077459</c:v>
                </c:pt>
                <c:pt idx="300">
                  <c:v>235.45478917364284</c:v>
                </c:pt>
                <c:pt idx="301">
                  <c:v>235.89632190529113</c:v>
                </c:pt>
                <c:pt idx="302">
                  <c:v>236.338433190187</c:v>
                </c:pt>
                <c:pt idx="303">
                  <c:v>236.78111037777927</c:v>
                </c:pt>
                <c:pt idx="304">
                  <c:v>237.22434091173596</c:v>
                </c:pt>
                <c:pt idx="305">
                  <c:v>237.66811232920082</c:v>
                </c:pt>
                <c:pt idx="306">
                  <c:v>238.11241226005467</c:v>
                </c:pt>
                <c:pt idx="307">
                  <c:v>238.5572284261726</c:v>
                </c:pt>
                <c:pt idx="308">
                  <c:v>239.00254864070186</c:v>
                </c:pt>
                <c:pt idx="309">
                  <c:v>239.44836080733634</c:v>
                </c:pt>
                <c:pt idx="310">
                  <c:v>239.89465291959917</c:v>
                </c:pt>
                <c:pt idx="311">
                  <c:v>240.34141306013291</c:v>
                </c:pt>
                <c:pt idx="312">
                  <c:v>240.78862939999567</c:v>
                </c:pt>
              </c:numCache>
            </c:numRef>
          </c:yVal>
          <c:smooth val="1"/>
        </c:ser>
        <c:ser>
          <c:idx val="0"/>
          <c:order val="2"/>
          <c:tx>
            <c:strRef>
              <c:f>'Mise en froid - Winding &amp; He W'!$H$29</c:f>
              <c:strCache>
                <c:ptCount val="1"/>
                <c:pt idx="0">
                  <c:v>Puissance radiative - expérience</c:v>
                </c:pt>
              </c:strCache>
            </c:strRef>
          </c:tx>
          <c:spPr>
            <a:ln w="22225" cap="rnd">
              <a:solidFill>
                <a:schemeClr val="tx1"/>
              </a:solidFill>
              <a:round/>
            </a:ln>
            <a:effectLst/>
          </c:spPr>
          <c:marker>
            <c:symbol val="none"/>
          </c:marker>
          <c:xVal>
            <c:numRef>
              <c:f>'Mise en froid - Winding &amp; He W'!$C$30:$C$2351</c:f>
              <c:numCache>
                <c:formatCode>0.00</c:formatCode>
                <c:ptCount val="2322"/>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W'!$H$30:$H$2351</c:f>
              <c:numCache>
                <c:formatCode>General</c:formatCode>
                <c:ptCount val="2322"/>
                <c:pt idx="0">
                  <c:v>444.49551661389944</c:v>
                </c:pt>
                <c:pt idx="1">
                  <c:v>432.45580772705847</c:v>
                </c:pt>
                <c:pt idx="2">
                  <c:v>445.19698928706788</c:v>
                </c:pt>
                <c:pt idx="3">
                  <c:v>740.77921006304632</c:v>
                </c:pt>
                <c:pt idx="4">
                  <c:v>555.32436634640203</c:v>
                </c:pt>
                <c:pt idx="5">
                  <c:v>537.16121503919021</c:v>
                </c:pt>
                <c:pt idx="6">
                  <c:v>547.33102989407723</c:v>
                </c:pt>
                <c:pt idx="7">
                  <c:v>655.20473971840863</c:v>
                </c:pt>
                <c:pt idx="8">
                  <c:v>636.86277718439828</c:v>
                </c:pt>
                <c:pt idx="9">
                  <c:v>615.61434303294163</c:v>
                </c:pt>
                <c:pt idx="10">
                  <c:v>653.40541767966442</c:v>
                </c:pt>
                <c:pt idx="11">
                  <c:v>649.89380794159524</c:v>
                </c:pt>
                <c:pt idx="12">
                  <c:v>683.51167647566444</c:v>
                </c:pt>
                <c:pt idx="13">
                  <c:v>631.55734154768754</c:v>
                </c:pt>
                <c:pt idx="14">
                  <c:v>680.5526386751776</c:v>
                </c:pt>
                <c:pt idx="15">
                  <c:v>650.23065287643408</c:v>
                </c:pt>
                <c:pt idx="16">
                  <c:v>676.49619278384876</c:v>
                </c:pt>
                <c:pt idx="17">
                  <c:v>557.94192798361428</c:v>
                </c:pt>
                <c:pt idx="18">
                  <c:v>641.3151775418911</c:v>
                </c:pt>
                <c:pt idx="19">
                  <c:v>620.03680067374819</c:v>
                </c:pt>
                <c:pt idx="20">
                  <c:v>580.23709585950496</c:v>
                </c:pt>
                <c:pt idx="21">
                  <c:v>578.38519308550474</c:v>
                </c:pt>
                <c:pt idx="22">
                  <c:v>567.07768420754451</c:v>
                </c:pt>
                <c:pt idx="23">
                  <c:v>636.13210211592593</c:v>
                </c:pt>
                <c:pt idx="24">
                  <c:v>620.00789881052265</c:v>
                </c:pt>
                <c:pt idx="25">
                  <c:v>644.6969773956871</c:v>
                </c:pt>
                <c:pt idx="26">
                  <c:v>604.89669577361167</c:v>
                </c:pt>
                <c:pt idx="27">
                  <c:v>644.40475174269091</c:v>
                </c:pt>
                <c:pt idx="28">
                  <c:v>554.59517961705683</c:v>
                </c:pt>
                <c:pt idx="29">
                  <c:v>555.5029230697985</c:v>
                </c:pt>
                <c:pt idx="30">
                  <c:v>537.75232206522514</c:v>
                </c:pt>
                <c:pt idx="31">
                  <c:v>533.20429283072735</c:v>
                </c:pt>
                <c:pt idx="32">
                  <c:v>556.03652371069597</c:v>
                </c:pt>
                <c:pt idx="33">
                  <c:v>576.46366740607618</c:v>
                </c:pt>
                <c:pt idx="34">
                  <c:v>599.54073713666503</c:v>
                </c:pt>
                <c:pt idx="35">
                  <c:v>558.01969996746095</c:v>
                </c:pt>
                <c:pt idx="36">
                  <c:v>565.91042370036348</c:v>
                </c:pt>
                <c:pt idx="37">
                  <c:v>551.64559099740427</c:v>
                </c:pt>
                <c:pt idx="38">
                  <c:v>576.60721616611931</c:v>
                </c:pt>
                <c:pt idx="39">
                  <c:v>470.056765613224</c:v>
                </c:pt>
                <c:pt idx="40">
                  <c:v>555.66560837712132</c:v>
                </c:pt>
                <c:pt idx="41">
                  <c:v>543.51099229660815</c:v>
                </c:pt>
                <c:pt idx="42">
                  <c:v>571.48060685601808</c:v>
                </c:pt>
                <c:pt idx="43">
                  <c:v>595.6345693351218</c:v>
                </c:pt>
                <c:pt idx="44">
                  <c:v>590.08747362554971</c:v>
                </c:pt>
                <c:pt idx="45">
                  <c:v>593.40595096717982</c:v>
                </c:pt>
                <c:pt idx="46">
                  <c:v>576.48845318052815</c:v>
                </c:pt>
                <c:pt idx="47">
                  <c:v>505.02153056652668</c:v>
                </c:pt>
                <c:pt idx="48">
                  <c:v>518.10422698451418</c:v>
                </c:pt>
                <c:pt idx="49">
                  <c:v>518.10608414897672</c:v>
                </c:pt>
                <c:pt idx="50">
                  <c:v>514.89893825679246</c:v>
                </c:pt>
                <c:pt idx="51">
                  <c:v>582.29906739678734</c:v>
                </c:pt>
                <c:pt idx="52">
                  <c:v>572.32489702711848</c:v>
                </c:pt>
                <c:pt idx="53">
                  <c:v>501.65368586491087</c:v>
                </c:pt>
                <c:pt idx="54">
                  <c:v>530.69718504557954</c:v>
                </c:pt>
                <c:pt idx="55">
                  <c:v>436.98527242568804</c:v>
                </c:pt>
                <c:pt idx="56">
                  <c:v>529.89781676621601</c:v>
                </c:pt>
                <c:pt idx="57">
                  <c:v>475.45736261073523</c:v>
                </c:pt>
                <c:pt idx="58">
                  <c:v>447.78983635053987</c:v>
                </c:pt>
                <c:pt idx="59">
                  <c:v>555.52180355973201</c:v>
                </c:pt>
                <c:pt idx="60">
                  <c:v>585.98262262076707</c:v>
                </c:pt>
                <c:pt idx="61">
                  <c:v>493.39807694869648</c:v>
                </c:pt>
                <c:pt idx="62">
                  <c:v>495.89067966496589</c:v>
                </c:pt>
                <c:pt idx="63">
                  <c:v>480.97411050178107</c:v>
                </c:pt>
                <c:pt idx="64">
                  <c:v>459.36018901647111</c:v>
                </c:pt>
                <c:pt idx="65">
                  <c:v>475.89669863239084</c:v>
                </c:pt>
                <c:pt idx="66">
                  <c:v>509.31900087019721</c:v>
                </c:pt>
                <c:pt idx="67">
                  <c:v>537.61157990343179</c:v>
                </c:pt>
                <c:pt idx="68">
                  <c:v>456.35927409595365</c:v>
                </c:pt>
                <c:pt idx="69">
                  <c:v>508.60352011849727</c:v>
                </c:pt>
                <c:pt idx="70">
                  <c:v>476.33316213970357</c:v>
                </c:pt>
                <c:pt idx="71">
                  <c:v>448.09608043615526</c:v>
                </c:pt>
                <c:pt idx="72">
                  <c:v>500.50656783897858</c:v>
                </c:pt>
                <c:pt idx="73">
                  <c:v>565.22212845849072</c:v>
                </c:pt>
                <c:pt idx="74">
                  <c:v>450.4777921615015</c:v>
                </c:pt>
                <c:pt idx="75">
                  <c:v>481.82085594510795</c:v>
                </c:pt>
                <c:pt idx="76">
                  <c:v>507.66863181563042</c:v>
                </c:pt>
                <c:pt idx="77">
                  <c:v>457.14339234955634</c:v>
                </c:pt>
                <c:pt idx="78">
                  <c:v>430.78916072997356</c:v>
                </c:pt>
                <c:pt idx="79">
                  <c:v>506.75325549092094</c:v>
                </c:pt>
                <c:pt idx="80">
                  <c:v>486.69825625920055</c:v>
                </c:pt>
                <c:pt idx="81">
                  <c:v>457.07173738114113</c:v>
                </c:pt>
                <c:pt idx="82">
                  <c:v>465.87738371539132</c:v>
                </c:pt>
                <c:pt idx="83">
                  <c:v>492.13225261017431</c:v>
                </c:pt>
                <c:pt idx="84">
                  <c:v>504.56052820677655</c:v>
                </c:pt>
                <c:pt idx="85">
                  <c:v>419.09129978515733</c:v>
                </c:pt>
                <c:pt idx="86">
                  <c:v>464.08278311067829</c:v>
                </c:pt>
                <c:pt idx="87">
                  <c:v>455.32790998064866</c:v>
                </c:pt>
                <c:pt idx="88">
                  <c:v>469.08532077719468</c:v>
                </c:pt>
                <c:pt idx="89">
                  <c:v>485.2278877665949</c:v>
                </c:pt>
                <c:pt idx="90">
                  <c:v>498.99371763767778</c:v>
                </c:pt>
                <c:pt idx="91">
                  <c:v>501.11321469069799</c:v>
                </c:pt>
                <c:pt idx="92">
                  <c:v>494.11080739390809</c:v>
                </c:pt>
                <c:pt idx="93">
                  <c:v>482.92769889475494</c:v>
                </c:pt>
                <c:pt idx="94">
                  <c:v>475.58288545995549</c:v>
                </c:pt>
                <c:pt idx="95">
                  <c:v>473.0039631571525</c:v>
                </c:pt>
                <c:pt idx="96">
                  <c:v>477.51390917222454</c:v>
                </c:pt>
                <c:pt idx="97">
                  <c:v>478.36217980369327</c:v>
                </c:pt>
                <c:pt idx="98">
                  <c:v>495.45881398506089</c:v>
                </c:pt>
                <c:pt idx="99">
                  <c:v>484.08313831059093</c:v>
                </c:pt>
                <c:pt idx="100">
                  <c:v>465.58236795685593</c:v>
                </c:pt>
                <c:pt idx="101">
                  <c:v>458.69990258928863</c:v>
                </c:pt>
                <c:pt idx="102">
                  <c:v>483.04984294582039</c:v>
                </c:pt>
                <c:pt idx="103">
                  <c:v>504.99097092698764</c:v>
                </c:pt>
                <c:pt idx="104">
                  <c:v>498.41694441611014</c:v>
                </c:pt>
                <c:pt idx="105">
                  <c:v>478.55575934102512</c:v>
                </c:pt>
                <c:pt idx="106">
                  <c:v>459.39201362723816</c:v>
                </c:pt>
                <c:pt idx="107">
                  <c:v>482.20132851045861</c:v>
                </c:pt>
                <c:pt idx="108">
                  <c:v>405.87413551056989</c:v>
                </c:pt>
                <c:pt idx="109">
                  <c:v>474.52612079927565</c:v>
                </c:pt>
                <c:pt idx="110">
                  <c:v>464.96679179989644</c:v>
                </c:pt>
                <c:pt idx="111">
                  <c:v>506.6133402614488</c:v>
                </c:pt>
                <c:pt idx="112">
                  <c:v>427.47234467033473</c:v>
                </c:pt>
                <c:pt idx="113">
                  <c:v>450.68534945198888</c:v>
                </c:pt>
                <c:pt idx="114">
                  <c:v>496.37035656413394</c:v>
                </c:pt>
                <c:pt idx="115">
                  <c:v>391.92056800525751</c:v>
                </c:pt>
                <c:pt idx="116">
                  <c:v>376.8161044088817</c:v>
                </c:pt>
                <c:pt idx="117">
                  <c:v>503.9640612608373</c:v>
                </c:pt>
                <c:pt idx="118">
                  <c:v>487.50412938096372</c:v>
                </c:pt>
                <c:pt idx="119">
                  <c:v>382.4182529265521</c:v>
                </c:pt>
                <c:pt idx="120">
                  <c:v>516.51977984948485</c:v>
                </c:pt>
                <c:pt idx="121">
                  <c:v>437.12918743256705</c:v>
                </c:pt>
                <c:pt idx="122">
                  <c:v>449.27155756754013</c:v>
                </c:pt>
                <c:pt idx="123">
                  <c:v>442.17663089098494</c:v>
                </c:pt>
                <c:pt idx="124">
                  <c:v>452.27979419997718</c:v>
                </c:pt>
                <c:pt idx="125">
                  <c:v>473.86604221118102</c:v>
                </c:pt>
                <c:pt idx="126">
                  <c:v>428.01769782284032</c:v>
                </c:pt>
                <c:pt idx="127">
                  <c:v>440.29177355662267</c:v>
                </c:pt>
                <c:pt idx="128">
                  <c:v>471.65949510489338</c:v>
                </c:pt>
                <c:pt idx="129">
                  <c:v>368.45645808830244</c:v>
                </c:pt>
                <c:pt idx="130">
                  <c:v>386.47046104700831</c:v>
                </c:pt>
                <c:pt idx="131">
                  <c:v>504.82720684421258</c:v>
                </c:pt>
                <c:pt idx="132">
                  <c:v>444.50750012479972</c:v>
                </c:pt>
                <c:pt idx="133">
                  <c:v>412.13605255945834</c:v>
                </c:pt>
                <c:pt idx="134">
                  <c:v>381.5244110480532</c:v>
                </c:pt>
                <c:pt idx="135">
                  <c:v>406.56038448145938</c:v>
                </c:pt>
                <c:pt idx="136">
                  <c:v>400.81725151988735</c:v>
                </c:pt>
                <c:pt idx="137">
                  <c:v>341.50240007183913</c:v>
                </c:pt>
                <c:pt idx="138">
                  <c:v>467.81276999813838</c:v>
                </c:pt>
                <c:pt idx="139">
                  <c:v>492.12000491540584</c:v>
                </c:pt>
                <c:pt idx="140">
                  <c:v>361.07087415586625</c:v>
                </c:pt>
                <c:pt idx="141">
                  <c:v>491.61453454047023</c:v>
                </c:pt>
                <c:pt idx="142">
                  <c:v>424.69858947468208</c:v>
                </c:pt>
                <c:pt idx="143">
                  <c:v>334.06729809080019</c:v>
                </c:pt>
                <c:pt idx="144">
                  <c:v>393.82806424979231</c:v>
                </c:pt>
                <c:pt idx="145">
                  <c:v>412.28038973144578</c:v>
                </c:pt>
                <c:pt idx="146">
                  <c:v>446.00618776725332</c:v>
                </c:pt>
                <c:pt idx="147">
                  <c:v>423.58724630417703</c:v>
                </c:pt>
                <c:pt idx="148">
                  <c:v>445.95129271011393</c:v>
                </c:pt>
                <c:pt idx="149">
                  <c:v>456.5644338057042</c:v>
                </c:pt>
                <c:pt idx="150">
                  <c:v>387.70635711178005</c:v>
                </c:pt>
                <c:pt idx="151">
                  <c:v>337.25358412609376</c:v>
                </c:pt>
                <c:pt idx="152">
                  <c:v>416.23555544717806</c:v>
                </c:pt>
                <c:pt idx="153">
                  <c:v>456.1050925385432</c:v>
                </c:pt>
                <c:pt idx="154">
                  <c:v>348.63512943875259</c:v>
                </c:pt>
                <c:pt idx="155">
                  <c:v>433.04351000909526</c:v>
                </c:pt>
                <c:pt idx="156">
                  <c:v>487.3668186909797</c:v>
                </c:pt>
                <c:pt idx="157">
                  <c:v>391.10632934155626</c:v>
                </c:pt>
                <c:pt idx="158">
                  <c:v>327.45379005281313</c:v>
                </c:pt>
                <c:pt idx="159">
                  <c:v>447.0236087680363</c:v>
                </c:pt>
                <c:pt idx="160">
                  <c:v>360.41752809938032</c:v>
                </c:pt>
                <c:pt idx="161">
                  <c:v>326.60976887952842</c:v>
                </c:pt>
                <c:pt idx="162">
                  <c:v>455.66464438445877</c:v>
                </c:pt>
                <c:pt idx="163">
                  <c:v>450.11669692682597</c:v>
                </c:pt>
                <c:pt idx="164">
                  <c:v>352.802010014948</c:v>
                </c:pt>
                <c:pt idx="165">
                  <c:v>415.90054491189005</c:v>
                </c:pt>
                <c:pt idx="166">
                  <c:v>446.34911030702108</c:v>
                </c:pt>
                <c:pt idx="167">
                  <c:v>344.00972433168977</c:v>
                </c:pt>
                <c:pt idx="168">
                  <c:v>389.80731990833692</c:v>
                </c:pt>
                <c:pt idx="169">
                  <c:v>403.8833884573213</c:v>
                </c:pt>
                <c:pt idx="170">
                  <c:v>363.90046783917592</c:v>
                </c:pt>
                <c:pt idx="171">
                  <c:v>369.25513010145545</c:v>
                </c:pt>
                <c:pt idx="172">
                  <c:v>431.70880607081926</c:v>
                </c:pt>
                <c:pt idx="173">
                  <c:v>490.46942213195882</c:v>
                </c:pt>
                <c:pt idx="174">
                  <c:v>374.28556772409331</c:v>
                </c:pt>
                <c:pt idx="175">
                  <c:v>345.93029765861013</c:v>
                </c:pt>
                <c:pt idx="176">
                  <c:v>447.99527872700236</c:v>
                </c:pt>
                <c:pt idx="177">
                  <c:v>315.31602208991086</c:v>
                </c:pt>
                <c:pt idx="178">
                  <c:v>377.726295984584</c:v>
                </c:pt>
                <c:pt idx="179">
                  <c:v>408.34595027159594</c:v>
                </c:pt>
                <c:pt idx="180">
                  <c:v>330.41103839277048</c:v>
                </c:pt>
                <c:pt idx="181">
                  <c:v>412.73397517422995</c:v>
                </c:pt>
                <c:pt idx="182">
                  <c:v>417.25317470429582</c:v>
                </c:pt>
                <c:pt idx="183">
                  <c:v>476.61618314399652</c:v>
                </c:pt>
                <c:pt idx="184">
                  <c:v>346.36687204565771</c:v>
                </c:pt>
                <c:pt idx="185">
                  <c:v>319.1544315983142</c:v>
                </c:pt>
                <c:pt idx="186">
                  <c:v>440.89537861548604</c:v>
                </c:pt>
                <c:pt idx="187">
                  <c:v>311.16456762648761</c:v>
                </c:pt>
                <c:pt idx="188">
                  <c:v>356.4569128659133</c:v>
                </c:pt>
                <c:pt idx="189">
                  <c:v>447.49815960652364</c:v>
                </c:pt>
                <c:pt idx="190">
                  <c:v>349.96340039755125</c:v>
                </c:pt>
                <c:pt idx="191">
                  <c:v>400.43229044479813</c:v>
                </c:pt>
                <c:pt idx="192">
                  <c:v>408.00586932040795</c:v>
                </c:pt>
                <c:pt idx="193">
                  <c:v>346.2485147337394</c:v>
                </c:pt>
                <c:pt idx="194">
                  <c:v>350.93699911666488</c:v>
                </c:pt>
                <c:pt idx="195">
                  <c:v>300.63639217429994</c:v>
                </c:pt>
                <c:pt idx="196">
                  <c:v>429.21077282902365</c:v>
                </c:pt>
                <c:pt idx="197">
                  <c:v>327.80531593358722</c:v>
                </c:pt>
                <c:pt idx="198">
                  <c:v>346.88221069358428</c:v>
                </c:pt>
                <c:pt idx="199">
                  <c:v>465.66963109467486</c:v>
                </c:pt>
                <c:pt idx="200">
                  <c:v>343.74026552024628</c:v>
                </c:pt>
                <c:pt idx="201">
                  <c:v>309.860920537982</c:v>
                </c:pt>
                <c:pt idx="202">
                  <c:v>423.70486499475248</c:v>
                </c:pt>
                <c:pt idx="203">
                  <c:v>303.42392890348123</c:v>
                </c:pt>
                <c:pt idx="204">
                  <c:v>316.08708568304814</c:v>
                </c:pt>
                <c:pt idx="205">
                  <c:v>416.49127838895402</c:v>
                </c:pt>
                <c:pt idx="206">
                  <c:v>304.41965511170474</c:v>
                </c:pt>
                <c:pt idx="207">
                  <c:v>335.16762921371571</c:v>
                </c:pt>
                <c:pt idx="208">
                  <c:v>367.46973027653826</c:v>
                </c:pt>
                <c:pt idx="209">
                  <c:v>441.29069814171345</c:v>
                </c:pt>
                <c:pt idx="210">
                  <c:v>304.94154796532064</c:v>
                </c:pt>
                <c:pt idx="211">
                  <c:v>306.8960522694648</c:v>
                </c:pt>
                <c:pt idx="212">
                  <c:v>393.4116820910387</c:v>
                </c:pt>
                <c:pt idx="213">
                  <c:v>341.19234223992032</c:v>
                </c:pt>
                <c:pt idx="214">
                  <c:v>319.47151808407068</c:v>
                </c:pt>
                <c:pt idx="215">
                  <c:v>397.64012472699028</c:v>
                </c:pt>
                <c:pt idx="216">
                  <c:v>339.41019330373132</c:v>
                </c:pt>
                <c:pt idx="217">
                  <c:v>355.45966124181541</c:v>
                </c:pt>
                <c:pt idx="218">
                  <c:v>434.76904657681473</c:v>
                </c:pt>
                <c:pt idx="219">
                  <c:v>323.04935631692484</c:v>
                </c:pt>
                <c:pt idx="220">
                  <c:v>293.88908684096788</c:v>
                </c:pt>
                <c:pt idx="221">
                  <c:v>299.13246383030992</c:v>
                </c:pt>
                <c:pt idx="222">
                  <c:v>323.04752697686149</c:v>
                </c:pt>
                <c:pt idx="223">
                  <c:v>324.5359815487127</c:v>
                </c:pt>
                <c:pt idx="224">
                  <c:v>354.86721035920812</c:v>
                </c:pt>
                <c:pt idx="225">
                  <c:v>413.55718057503725</c:v>
                </c:pt>
                <c:pt idx="226">
                  <c:v>399.54668596693364</c:v>
                </c:pt>
                <c:pt idx="227">
                  <c:v>289.0729833639071</c:v>
                </c:pt>
                <c:pt idx="228">
                  <c:v>361.13306609254971</c:v>
                </c:pt>
                <c:pt idx="229">
                  <c:v>357.18762280909289</c:v>
                </c:pt>
                <c:pt idx="230">
                  <c:v>297.21423481003404</c:v>
                </c:pt>
                <c:pt idx="231">
                  <c:v>363.70775844461537</c:v>
                </c:pt>
                <c:pt idx="232">
                  <c:v>298.28180951007892</c:v>
                </c:pt>
                <c:pt idx="233">
                  <c:v>325.10658516986575</c:v>
                </c:pt>
                <c:pt idx="234">
                  <c:v>399.91354651482993</c:v>
                </c:pt>
                <c:pt idx="235">
                  <c:v>402.53721604378563</c:v>
                </c:pt>
                <c:pt idx="236">
                  <c:v>300.52094375375179</c:v>
                </c:pt>
                <c:pt idx="237">
                  <c:v>304.03661113311506</c:v>
                </c:pt>
                <c:pt idx="238">
                  <c:v>309.97013269264573</c:v>
                </c:pt>
                <c:pt idx="239">
                  <c:v>409.69719571955693</c:v>
                </c:pt>
                <c:pt idx="240">
                  <c:v>338.39836626020474</c:v>
                </c:pt>
                <c:pt idx="241">
                  <c:v>330.21238301391929</c:v>
                </c:pt>
                <c:pt idx="242">
                  <c:v>311.65221021260851</c:v>
                </c:pt>
                <c:pt idx="243">
                  <c:v>308.76576626995052</c:v>
                </c:pt>
                <c:pt idx="244">
                  <c:v>375.25075925380764</c:v>
                </c:pt>
                <c:pt idx="245">
                  <c:v>342.14874719429855</c:v>
                </c:pt>
                <c:pt idx="246">
                  <c:v>269.68333383094188</c:v>
                </c:pt>
                <c:pt idx="247">
                  <c:v>280.66329061477762</c:v>
                </c:pt>
                <c:pt idx="248">
                  <c:v>400.16679050142818</c:v>
                </c:pt>
                <c:pt idx="249">
                  <c:v>332.13295802099185</c:v>
                </c:pt>
                <c:pt idx="250">
                  <c:v>313.34401998057996</c:v>
                </c:pt>
                <c:pt idx="251">
                  <c:v>256.84019830691489</c:v>
                </c:pt>
                <c:pt idx="252">
                  <c:v>269.07293802845709</c:v>
                </c:pt>
                <c:pt idx="253">
                  <c:v>293.74800135675895</c:v>
                </c:pt>
                <c:pt idx="254">
                  <c:v>345.81889306966372</c:v>
                </c:pt>
                <c:pt idx="255">
                  <c:v>317.26080984145415</c:v>
                </c:pt>
                <c:pt idx="256">
                  <c:v>257.0103349719206</c:v>
                </c:pt>
                <c:pt idx="257">
                  <c:v>306.86934696136416</c:v>
                </c:pt>
                <c:pt idx="258">
                  <c:v>387.0482517527787</c:v>
                </c:pt>
                <c:pt idx="259">
                  <c:v>318.70411785869965</c:v>
                </c:pt>
                <c:pt idx="260">
                  <c:v>283.50859910292633</c:v>
                </c:pt>
                <c:pt idx="261">
                  <c:v>341.10245602967365</c:v>
                </c:pt>
                <c:pt idx="262">
                  <c:v>270.66009329980005</c:v>
                </c:pt>
                <c:pt idx="263">
                  <c:v>257.48184890580245</c:v>
                </c:pt>
                <c:pt idx="264">
                  <c:v>322.83725611165107</c:v>
                </c:pt>
                <c:pt idx="265">
                  <c:v>368.19127192476049</c:v>
                </c:pt>
                <c:pt idx="266">
                  <c:v>290.80415155944536</c:v>
                </c:pt>
                <c:pt idx="267">
                  <c:v>281.05859632745074</c:v>
                </c:pt>
                <c:pt idx="268">
                  <c:v>359.64051825482625</c:v>
                </c:pt>
                <c:pt idx="269">
                  <c:v>270.40504919245672</c:v>
                </c:pt>
                <c:pt idx="270">
                  <c:v>255.52250787732834</c:v>
                </c:pt>
                <c:pt idx="271">
                  <c:v>317.73708639003848</c:v>
                </c:pt>
                <c:pt idx="272">
                  <c:v>240.49797983860208</c:v>
                </c:pt>
                <c:pt idx="273">
                  <c:v>240.1373268842201</c:v>
                </c:pt>
                <c:pt idx="274">
                  <c:v>343.49945151652605</c:v>
                </c:pt>
                <c:pt idx="275">
                  <c:v>269.92079687993635</c:v>
                </c:pt>
                <c:pt idx="276">
                  <c:v>267.59333324988967</c:v>
                </c:pt>
                <c:pt idx="277">
                  <c:v>231.92089017630019</c:v>
                </c:pt>
                <c:pt idx="278">
                  <c:v>303.18122543643852</c:v>
                </c:pt>
                <c:pt idx="279">
                  <c:v>249.38539004019742</c:v>
                </c:pt>
                <c:pt idx="280">
                  <c:v>248.52858000614998</c:v>
                </c:pt>
                <c:pt idx="281">
                  <c:v>234.13454997777848</c:v>
                </c:pt>
                <c:pt idx="282">
                  <c:v>243.997894677489</c:v>
                </c:pt>
                <c:pt idx="283">
                  <c:v>244.69731037468023</c:v>
                </c:pt>
                <c:pt idx="284">
                  <c:v>226.8598218327158</c:v>
                </c:pt>
                <c:pt idx="285">
                  <c:v>228.60978758842401</c:v>
                </c:pt>
                <c:pt idx="286">
                  <c:v>240.90043228122403</c:v>
                </c:pt>
                <c:pt idx="287">
                  <c:v>248.42181050551801</c:v>
                </c:pt>
                <c:pt idx="288">
                  <c:v>254.08352009327797</c:v>
                </c:pt>
                <c:pt idx="289">
                  <c:v>249.51951229904051</c:v>
                </c:pt>
                <c:pt idx="290">
                  <c:v>234.11322126014494</c:v>
                </c:pt>
                <c:pt idx="291">
                  <c:v>222.34308796647844</c:v>
                </c:pt>
                <c:pt idx="292">
                  <c:v>217.87732820489634</c:v>
                </c:pt>
              </c:numCache>
            </c:numRef>
          </c:yVal>
          <c:smooth val="1"/>
        </c:ser>
        <c:ser>
          <c:idx val="4"/>
          <c:order val="3"/>
          <c:tx>
            <c:strRef>
              <c:f>'Mise en froid - Winding &amp; He W'!$I$29</c:f>
              <c:strCache>
                <c:ptCount val="1"/>
                <c:pt idx="0">
                  <c:v>Puissance de l'hélium-coque - expérience</c:v>
                </c:pt>
              </c:strCache>
            </c:strRef>
          </c:tx>
          <c:spPr>
            <a:ln w="19050" cap="rnd">
              <a:solidFill>
                <a:schemeClr val="accent3">
                  <a:lumMod val="50000"/>
                </a:schemeClr>
              </a:solidFill>
              <a:round/>
            </a:ln>
            <a:effectLst/>
          </c:spPr>
          <c:marker>
            <c:symbol val="none"/>
          </c:marker>
          <c:xVal>
            <c:numRef>
              <c:f>'Mise en froid - Winding &amp; He W'!$C$30:$C$450</c:f>
              <c:numCache>
                <c:formatCode>0.00</c:formatCode>
                <c:ptCount val="421"/>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W'!$I$30:$I$450</c:f>
              <c:numCache>
                <c:formatCode>General</c:formatCode>
                <c:ptCount val="421"/>
                <c:pt idx="0">
                  <c:v>363.41333239138453</c:v>
                </c:pt>
                <c:pt idx="1">
                  <c:v>396.86574640196926</c:v>
                </c:pt>
                <c:pt idx="2">
                  <c:v>450.25916658058253</c:v>
                </c:pt>
                <c:pt idx="3">
                  <c:v>133.43118902343375</c:v>
                </c:pt>
                <c:pt idx="4">
                  <c:v>314.33527718071429</c:v>
                </c:pt>
                <c:pt idx="5">
                  <c:v>427.34556045440439</c:v>
                </c:pt>
                <c:pt idx="6">
                  <c:v>417.00964703987211</c:v>
                </c:pt>
                <c:pt idx="7">
                  <c:v>381.65190104788792</c:v>
                </c:pt>
                <c:pt idx="8">
                  <c:v>364.35806125308335</c:v>
                </c:pt>
                <c:pt idx="9">
                  <c:v>417.13394024803301</c:v>
                </c:pt>
                <c:pt idx="10">
                  <c:v>380.99523775163976</c:v>
                </c:pt>
                <c:pt idx="11">
                  <c:v>383.76327524790628</c:v>
                </c:pt>
                <c:pt idx="12">
                  <c:v>351.7520623384458</c:v>
                </c:pt>
                <c:pt idx="13">
                  <c:v>366.03502411834938</c:v>
                </c:pt>
                <c:pt idx="14">
                  <c:v>352.90896711483509</c:v>
                </c:pt>
                <c:pt idx="15">
                  <c:v>380.87105475370686</c:v>
                </c:pt>
                <c:pt idx="16">
                  <c:v>355.66971180461951</c:v>
                </c:pt>
                <c:pt idx="17">
                  <c:v>366.03733516908204</c:v>
                </c:pt>
                <c:pt idx="18">
                  <c:v>320.98565013857615</c:v>
                </c:pt>
                <c:pt idx="19">
                  <c:v>340.39800213763976</c:v>
                </c:pt>
                <c:pt idx="20">
                  <c:v>377.09734775814064</c:v>
                </c:pt>
                <c:pt idx="21">
                  <c:v>344.45947530074329</c:v>
                </c:pt>
                <c:pt idx="22">
                  <c:v>354.6367870215621</c:v>
                </c:pt>
                <c:pt idx="23">
                  <c:v>322.68020528874388</c:v>
                </c:pt>
                <c:pt idx="24">
                  <c:v>337.26910731492882</c:v>
                </c:pt>
                <c:pt idx="25">
                  <c:v>313.75327008641642</c:v>
                </c:pt>
                <c:pt idx="26">
                  <c:v>317.01036513797965</c:v>
                </c:pt>
                <c:pt idx="27">
                  <c:v>312.82706483900921</c:v>
                </c:pt>
                <c:pt idx="28">
                  <c:v>330.28323865092</c:v>
                </c:pt>
                <c:pt idx="29">
                  <c:v>329.09096696866169</c:v>
                </c:pt>
                <c:pt idx="30">
                  <c:v>311.6707128490645</c:v>
                </c:pt>
                <c:pt idx="31">
                  <c:v>315.76141781901657</c:v>
                </c:pt>
                <c:pt idx="32">
                  <c:v>293.65581133289146</c:v>
                </c:pt>
                <c:pt idx="33">
                  <c:v>307.01772830463545</c:v>
                </c:pt>
                <c:pt idx="34">
                  <c:v>285.08773825526953</c:v>
                </c:pt>
                <c:pt idx="35">
                  <c:v>290.23132749905392</c:v>
                </c:pt>
                <c:pt idx="36">
                  <c:v>282.46586740069444</c:v>
                </c:pt>
                <c:pt idx="37">
                  <c:v>295.27215083127749</c:v>
                </c:pt>
                <c:pt idx="38">
                  <c:v>304.36875863965156</c:v>
                </c:pt>
                <c:pt idx="39">
                  <c:v>304.84066018764236</c:v>
                </c:pt>
                <c:pt idx="40">
                  <c:v>290.47994136079689</c:v>
                </c:pt>
                <c:pt idx="41">
                  <c:v>301.09237245957047</c:v>
                </c:pt>
                <c:pt idx="42">
                  <c:v>274.07104016390542</c:v>
                </c:pt>
                <c:pt idx="43">
                  <c:v>284.7234111228592</c:v>
                </c:pt>
                <c:pt idx="44">
                  <c:v>289.20796433744749</c:v>
                </c:pt>
                <c:pt idx="45">
                  <c:v>252.61142878801368</c:v>
                </c:pt>
                <c:pt idx="46">
                  <c:v>268.30865257989672</c:v>
                </c:pt>
                <c:pt idx="47">
                  <c:v>268.65382551682904</c:v>
                </c:pt>
                <c:pt idx="48">
                  <c:v>255.9375476150133</c:v>
                </c:pt>
                <c:pt idx="49">
                  <c:v>288.6054868032104</c:v>
                </c:pt>
                <c:pt idx="50">
                  <c:v>258.25590122529576</c:v>
                </c:pt>
                <c:pt idx="51">
                  <c:v>260.56560462468678</c:v>
                </c:pt>
                <c:pt idx="52">
                  <c:v>269.38644106454569</c:v>
                </c:pt>
                <c:pt idx="53">
                  <c:v>269.51704159966727</c:v>
                </c:pt>
                <c:pt idx="54">
                  <c:v>274.6698337897941</c:v>
                </c:pt>
                <c:pt idx="55">
                  <c:v>263.71214647819619</c:v>
                </c:pt>
                <c:pt idx="56">
                  <c:v>241.78801665070722</c:v>
                </c:pt>
                <c:pt idx="57">
                  <c:v>227.07356079161687</c:v>
                </c:pt>
                <c:pt idx="58">
                  <c:v>253.04868277100965</c:v>
                </c:pt>
                <c:pt idx="59">
                  <c:v>215.66457237739044</c:v>
                </c:pt>
                <c:pt idx="60">
                  <c:v>220.0358178690573</c:v>
                </c:pt>
                <c:pt idx="61">
                  <c:v>207.59814102729402</c:v>
                </c:pt>
                <c:pt idx="62">
                  <c:v>204.74455790074128</c:v>
                </c:pt>
                <c:pt idx="63">
                  <c:v>218.1468046491365</c:v>
                </c:pt>
                <c:pt idx="64">
                  <c:v>237.82732980952068</c:v>
                </c:pt>
                <c:pt idx="65">
                  <c:v>222.77026980405736</c:v>
                </c:pt>
                <c:pt idx="66">
                  <c:v>191.28424270799883</c:v>
                </c:pt>
                <c:pt idx="67">
                  <c:v>229.67921675485272</c:v>
                </c:pt>
                <c:pt idx="68">
                  <c:v>239.71504520307974</c:v>
                </c:pt>
                <c:pt idx="69">
                  <c:v>191.50722438330607</c:v>
                </c:pt>
                <c:pt idx="70">
                  <c:v>221.13636690599816</c:v>
                </c:pt>
                <c:pt idx="71">
                  <c:v>247.13265158678516</c:v>
                </c:pt>
                <c:pt idx="72">
                  <c:v>197.98034504914477</c:v>
                </c:pt>
                <c:pt idx="73">
                  <c:v>202.54454332775813</c:v>
                </c:pt>
                <c:pt idx="74">
                  <c:v>243.69236675269542</c:v>
                </c:pt>
                <c:pt idx="75">
                  <c:v>214.58078621961124</c:v>
                </c:pt>
                <c:pt idx="76">
                  <c:v>190.45921608178301</c:v>
                </c:pt>
                <c:pt idx="77">
                  <c:v>236.90335412407597</c:v>
                </c:pt>
                <c:pt idx="78">
                  <c:v>228.68048557772772</c:v>
                </c:pt>
                <c:pt idx="79">
                  <c:v>190.53872962965221</c:v>
                </c:pt>
                <c:pt idx="80">
                  <c:v>208.98087944899774</c:v>
                </c:pt>
                <c:pt idx="81">
                  <c:v>235.78764451881989</c:v>
                </c:pt>
                <c:pt idx="82">
                  <c:v>227.56574197191213</c:v>
                </c:pt>
                <c:pt idx="83">
                  <c:v>203.33668386700882</c:v>
                </c:pt>
                <c:pt idx="84">
                  <c:v>190.94638627831753</c:v>
                </c:pt>
                <c:pt idx="85">
                  <c:v>205.14132460196839</c:v>
                </c:pt>
                <c:pt idx="86">
                  <c:v>228.21857763168194</c:v>
                </c:pt>
                <c:pt idx="87">
                  <c:v>236.43912966895491</c:v>
                </c:pt>
                <c:pt idx="88">
                  <c:v>223.12574118724132</c:v>
                </c:pt>
                <c:pt idx="89">
                  <c:v>208.22272632911759</c:v>
                </c:pt>
                <c:pt idx="90">
                  <c:v>194.62639382670051</c:v>
                </c:pt>
                <c:pt idx="91">
                  <c:v>192.24037416192883</c:v>
                </c:pt>
                <c:pt idx="92">
                  <c:v>198.56864716196458</c:v>
                </c:pt>
                <c:pt idx="93">
                  <c:v>208.50596802883047</c:v>
                </c:pt>
                <c:pt idx="94">
                  <c:v>214.73108410312048</c:v>
                </c:pt>
                <c:pt idx="95">
                  <c:v>216.9038139006208</c:v>
                </c:pt>
                <c:pt idx="96">
                  <c:v>212.49340615756807</c:v>
                </c:pt>
                <c:pt idx="97">
                  <c:v>211.95359560501171</c:v>
                </c:pt>
                <c:pt idx="98">
                  <c:v>195.6316319101889</c:v>
                </c:pt>
                <c:pt idx="99">
                  <c:v>205.74996822956288</c:v>
                </c:pt>
                <c:pt idx="100">
                  <c:v>222.54419881596331</c:v>
                </c:pt>
                <c:pt idx="101">
                  <c:v>229.00135749192486</c:v>
                </c:pt>
                <c:pt idx="102">
                  <c:v>205.94121484546827</c:v>
                </c:pt>
                <c:pt idx="103">
                  <c:v>184.81361018316662</c:v>
                </c:pt>
                <c:pt idx="104">
                  <c:v>190.67189441605572</c:v>
                </c:pt>
                <c:pt idx="105">
                  <c:v>208.67399280833493</c:v>
                </c:pt>
                <c:pt idx="106">
                  <c:v>226.45988150138365</c:v>
                </c:pt>
                <c:pt idx="107">
                  <c:v>204.77208855098814</c:v>
                </c:pt>
                <c:pt idx="108">
                  <c:v>178.94624574781301</c:v>
                </c:pt>
                <c:pt idx="109">
                  <c:v>211.27342331444484</c:v>
                </c:pt>
                <c:pt idx="110">
                  <c:v>219.09915172276177</c:v>
                </c:pt>
                <c:pt idx="111">
                  <c:v>180.62741598067956</c:v>
                </c:pt>
                <c:pt idx="112">
                  <c:v>189.43111912850571</c:v>
                </c:pt>
                <c:pt idx="113">
                  <c:v>231.96148629483497</c:v>
                </c:pt>
                <c:pt idx="114">
                  <c:v>189.93942803027215</c:v>
                </c:pt>
                <c:pt idx="115">
                  <c:v>189.61671227389576</c:v>
                </c:pt>
                <c:pt idx="116">
                  <c:v>235.94991270713211</c:v>
                </c:pt>
                <c:pt idx="117">
                  <c:v>181.63740210689215</c:v>
                </c:pt>
                <c:pt idx="118">
                  <c:v>196.01887627461039</c:v>
                </c:pt>
                <c:pt idx="119">
                  <c:v>229.26191956502672</c:v>
                </c:pt>
                <c:pt idx="120">
                  <c:v>169.46344920249584</c:v>
                </c:pt>
                <c:pt idx="121">
                  <c:v>210.70800987300868</c:v>
                </c:pt>
                <c:pt idx="122">
                  <c:v>230.70016893854523</c:v>
                </c:pt>
                <c:pt idx="123">
                  <c:v>172.98207166341763</c:v>
                </c:pt>
                <c:pt idx="124">
                  <c:v>227.15887900185675</c:v>
                </c:pt>
                <c:pt idx="125">
                  <c:v>207.55923861486608</c:v>
                </c:pt>
                <c:pt idx="126">
                  <c:v>185.67892695999308</c:v>
                </c:pt>
                <c:pt idx="127">
                  <c:v>238.00357949163089</c:v>
                </c:pt>
                <c:pt idx="128">
                  <c:v>176.12876655793013</c:v>
                </c:pt>
                <c:pt idx="129">
                  <c:v>207.31447474540397</c:v>
                </c:pt>
                <c:pt idx="130">
                  <c:v>222.16197309014927</c:v>
                </c:pt>
                <c:pt idx="131">
                  <c:v>176.59063039213706</c:v>
                </c:pt>
                <c:pt idx="132">
                  <c:v>231.66115398827236</c:v>
                </c:pt>
                <c:pt idx="133">
                  <c:v>198.13346168365226</c:v>
                </c:pt>
                <c:pt idx="134">
                  <c:v>193.5676915519004</c:v>
                </c:pt>
                <c:pt idx="135">
                  <c:v>234.28087109450229</c:v>
                </c:pt>
                <c:pt idx="136">
                  <c:v>175.73544714436886</c:v>
                </c:pt>
                <c:pt idx="137">
                  <c:v>230.40384356312896</c:v>
                </c:pt>
                <c:pt idx="138">
                  <c:v>208.52128237519079</c:v>
                </c:pt>
                <c:pt idx="139">
                  <c:v>185.77812897323983</c:v>
                </c:pt>
                <c:pt idx="140">
                  <c:v>243.30826524357823</c:v>
                </c:pt>
                <c:pt idx="141">
                  <c:v>186.13915065153424</c:v>
                </c:pt>
                <c:pt idx="142">
                  <c:v>216.18794257818431</c:v>
                </c:pt>
                <c:pt idx="143">
                  <c:v>235.89751653289051</c:v>
                </c:pt>
                <c:pt idx="144">
                  <c:v>179.9914754724347</c:v>
                </c:pt>
                <c:pt idx="145">
                  <c:v>226.47572591461494</c:v>
                </c:pt>
                <c:pt idx="146">
                  <c:v>227.12655891923899</c:v>
                </c:pt>
                <c:pt idx="147">
                  <c:v>183.8474037615392</c:v>
                </c:pt>
                <c:pt idx="148">
                  <c:v>225.68959820676952</c:v>
                </c:pt>
                <c:pt idx="149">
                  <c:v>215.54188679225805</c:v>
                </c:pt>
                <c:pt idx="150">
                  <c:v>184.95343988282679</c:v>
                </c:pt>
                <c:pt idx="151">
                  <c:v>230.80692054581857</c:v>
                </c:pt>
                <c:pt idx="152">
                  <c:v>221.01573499269537</c:v>
                </c:pt>
                <c:pt idx="153">
                  <c:v>183.990101408226</c:v>
                </c:pt>
                <c:pt idx="154">
                  <c:v>219.52296361879945</c:v>
                </c:pt>
                <c:pt idx="155">
                  <c:v>236.96318426699568</c:v>
                </c:pt>
                <c:pt idx="156">
                  <c:v>186.52339271796828</c:v>
                </c:pt>
                <c:pt idx="157">
                  <c:v>211.14343538766505</c:v>
                </c:pt>
                <c:pt idx="158">
                  <c:v>238.81920572886989</c:v>
                </c:pt>
                <c:pt idx="159">
                  <c:v>191.29536813954314</c:v>
                </c:pt>
                <c:pt idx="160">
                  <c:v>207.38194611364665</c:v>
                </c:pt>
                <c:pt idx="161">
                  <c:v>239.10901880562432</c:v>
                </c:pt>
                <c:pt idx="162">
                  <c:v>182.86489040606131</c:v>
                </c:pt>
                <c:pt idx="163">
                  <c:v>219.74352744077132</c:v>
                </c:pt>
                <c:pt idx="164">
                  <c:v>245.63526793984636</c:v>
                </c:pt>
                <c:pt idx="165">
                  <c:v>186.98463788088085</c:v>
                </c:pt>
                <c:pt idx="166">
                  <c:v>220.77519484348647</c:v>
                </c:pt>
                <c:pt idx="167">
                  <c:v>221.29010163104022</c:v>
                </c:pt>
                <c:pt idx="168">
                  <c:v>178.51078395808551</c:v>
                </c:pt>
                <c:pt idx="169">
                  <c:v>227.45780203747918</c:v>
                </c:pt>
                <c:pt idx="170">
                  <c:v>202.82436380847068</c:v>
                </c:pt>
                <c:pt idx="171">
                  <c:v>197.74026000075622</c:v>
                </c:pt>
                <c:pt idx="172">
                  <c:v>233.37064180463736</c:v>
                </c:pt>
                <c:pt idx="173">
                  <c:v>178.95289918797479</c:v>
                </c:pt>
                <c:pt idx="174">
                  <c:v>222.71377055189046</c:v>
                </c:pt>
                <c:pt idx="175">
                  <c:v>217.67830384255421</c:v>
                </c:pt>
                <c:pt idx="176">
                  <c:v>186.1040516505679</c:v>
                </c:pt>
                <c:pt idx="177">
                  <c:v>245.70944179462589</c:v>
                </c:pt>
                <c:pt idx="178">
                  <c:v>187.51031414838147</c:v>
                </c:pt>
                <c:pt idx="179">
                  <c:v>222.48965925303139</c:v>
                </c:pt>
                <c:pt idx="180">
                  <c:v>232.20606667228822</c:v>
                </c:pt>
                <c:pt idx="181">
                  <c:v>186.72694811577239</c:v>
                </c:pt>
                <c:pt idx="182">
                  <c:v>244.95074071185368</c:v>
                </c:pt>
                <c:pt idx="183">
                  <c:v>189.51566040498184</c:v>
                </c:pt>
                <c:pt idx="184">
                  <c:v>214.97371514625988</c:v>
                </c:pt>
                <c:pt idx="185">
                  <c:v>240.32431577510067</c:v>
                </c:pt>
                <c:pt idx="186">
                  <c:v>190.90034873114232</c:v>
                </c:pt>
                <c:pt idx="187">
                  <c:v>247.89656343735308</c:v>
                </c:pt>
                <c:pt idx="188">
                  <c:v>205.28127689205746</c:v>
                </c:pt>
                <c:pt idx="189">
                  <c:v>215.77925562325942</c:v>
                </c:pt>
                <c:pt idx="190">
                  <c:v>241.92908066133461</c:v>
                </c:pt>
                <c:pt idx="191">
                  <c:v>195.78541949916294</c:v>
                </c:pt>
                <c:pt idx="192">
                  <c:v>251.60400580784125</c:v>
                </c:pt>
                <c:pt idx="193">
                  <c:v>213.23292762399171</c:v>
                </c:pt>
                <c:pt idx="194">
                  <c:v>208.0587873747113</c:v>
                </c:pt>
                <c:pt idx="195">
                  <c:v>255.35602213123383</c:v>
                </c:pt>
                <c:pt idx="196">
                  <c:v>199.34921429563153</c:v>
                </c:pt>
                <c:pt idx="197">
                  <c:v>228.8060360961876</c:v>
                </c:pt>
                <c:pt idx="198">
                  <c:v>242.89316688074328</c:v>
                </c:pt>
                <c:pt idx="199">
                  <c:v>195.16457384453631</c:v>
                </c:pt>
                <c:pt idx="200">
                  <c:v>245.87332379058563</c:v>
                </c:pt>
                <c:pt idx="201">
                  <c:v>245.50936539051534</c:v>
                </c:pt>
                <c:pt idx="202">
                  <c:v>203.06932997076683</c:v>
                </c:pt>
                <c:pt idx="203">
                  <c:v>250.69620072255344</c:v>
                </c:pt>
                <c:pt idx="204">
                  <c:v>239.9827327318952</c:v>
                </c:pt>
                <c:pt idx="205">
                  <c:v>209.26891387966123</c:v>
                </c:pt>
                <c:pt idx="206">
                  <c:v>250.44239373911239</c:v>
                </c:pt>
                <c:pt idx="207">
                  <c:v>252.81874306437086</c:v>
                </c:pt>
                <c:pt idx="208">
                  <c:v>221.40517184121791</c:v>
                </c:pt>
                <c:pt idx="209">
                  <c:v>214.9048535396991</c:v>
                </c:pt>
                <c:pt idx="210">
                  <c:v>247.96278172262976</c:v>
                </c:pt>
                <c:pt idx="211">
                  <c:v>244.24326272966593</c:v>
                </c:pt>
                <c:pt idx="212">
                  <c:v>228.0809056792188</c:v>
                </c:pt>
                <c:pt idx="213">
                  <c:v>214.49129787914742</c:v>
                </c:pt>
                <c:pt idx="214">
                  <c:v>233.25781693673375</c:v>
                </c:pt>
                <c:pt idx="215">
                  <c:v>254.3115374926343</c:v>
                </c:pt>
                <c:pt idx="216">
                  <c:v>245.23139817223438</c:v>
                </c:pt>
                <c:pt idx="217">
                  <c:v>230.78710192945655</c:v>
                </c:pt>
                <c:pt idx="218">
                  <c:v>220.2049270030335</c:v>
                </c:pt>
                <c:pt idx="219">
                  <c:v>228.58942563755653</c:v>
                </c:pt>
                <c:pt idx="220">
                  <c:v>255.22275623197078</c:v>
                </c:pt>
                <c:pt idx="221">
                  <c:v>250.51548490377084</c:v>
                </c:pt>
                <c:pt idx="222">
                  <c:v>228.90730550081409</c:v>
                </c:pt>
                <c:pt idx="223">
                  <c:v>227.18945632581244</c:v>
                </c:pt>
                <c:pt idx="224">
                  <c:v>229.14967527712722</c:v>
                </c:pt>
                <c:pt idx="225">
                  <c:v>236.48397386737597</c:v>
                </c:pt>
                <c:pt idx="226">
                  <c:v>249.66026269990405</c:v>
                </c:pt>
                <c:pt idx="227">
                  <c:v>258.25413586266774</c:v>
                </c:pt>
                <c:pt idx="228">
                  <c:v>253.19282392365685</c:v>
                </c:pt>
                <c:pt idx="229">
                  <c:v>256.65020658367246</c:v>
                </c:pt>
                <c:pt idx="230">
                  <c:v>249.53821294521214</c:v>
                </c:pt>
                <c:pt idx="231">
                  <c:v>250.27142347973006</c:v>
                </c:pt>
                <c:pt idx="232">
                  <c:v>248.08331998120789</c:v>
                </c:pt>
                <c:pt idx="233">
                  <c:v>255.0758544625447</c:v>
                </c:pt>
                <c:pt idx="234">
                  <c:v>246.18530741358197</c:v>
                </c:pt>
                <c:pt idx="235">
                  <c:v>243.85437343237325</c:v>
                </c:pt>
                <c:pt idx="236">
                  <c:v>244.98506009534273</c:v>
                </c:pt>
                <c:pt idx="237">
                  <c:v>242.29420463118021</c:v>
                </c:pt>
                <c:pt idx="238">
                  <c:v>237.39218783611702</c:v>
                </c:pt>
                <c:pt idx="239">
                  <c:v>235.92772610820597</c:v>
                </c:pt>
                <c:pt idx="240">
                  <c:v>241.41103307081039</c:v>
                </c:pt>
                <c:pt idx="241">
                  <c:v>247.59581273893431</c:v>
                </c:pt>
                <c:pt idx="242">
                  <c:v>265.80072598966348</c:v>
                </c:pt>
                <c:pt idx="243">
                  <c:v>266.33384234358346</c:v>
                </c:pt>
                <c:pt idx="244">
                  <c:v>267.93778242454931</c:v>
                </c:pt>
                <c:pt idx="245">
                  <c:v>266.53387448950315</c:v>
                </c:pt>
                <c:pt idx="246">
                  <c:v>271.94232584237972</c:v>
                </c:pt>
                <c:pt idx="247">
                  <c:v>260.47945854707547</c:v>
                </c:pt>
                <c:pt idx="248">
                  <c:v>242.74343396208994</c:v>
                </c:pt>
                <c:pt idx="249">
                  <c:v>244.44327270842476</c:v>
                </c:pt>
                <c:pt idx="250">
                  <c:v>261.21371286241884</c:v>
                </c:pt>
                <c:pt idx="251">
                  <c:v>283.00875978194199</c:v>
                </c:pt>
                <c:pt idx="252">
                  <c:v>270.66332370244538</c:v>
                </c:pt>
                <c:pt idx="253">
                  <c:v>248.11609377785288</c:v>
                </c:pt>
                <c:pt idx="254">
                  <c:v>262.16993026840515</c:v>
                </c:pt>
                <c:pt idx="255">
                  <c:v>288.73976166453599</c:v>
                </c:pt>
                <c:pt idx="256">
                  <c:v>281.12746749940385</c:v>
                </c:pt>
                <c:pt idx="257">
                  <c:v>265.86525953483556</c:v>
                </c:pt>
                <c:pt idx="258">
                  <c:v>252.89592422094063</c:v>
                </c:pt>
                <c:pt idx="259">
                  <c:v>254.18750449718888</c:v>
                </c:pt>
                <c:pt idx="260">
                  <c:v>255.02948230656597</c:v>
                </c:pt>
                <c:pt idx="261">
                  <c:v>263.98171193016054</c:v>
                </c:pt>
                <c:pt idx="262">
                  <c:v>266.10855985087011</c:v>
                </c:pt>
                <c:pt idx="263">
                  <c:v>278.05603069710111</c:v>
                </c:pt>
                <c:pt idx="264">
                  <c:v>280.91283453067649</c:v>
                </c:pt>
                <c:pt idx="265">
                  <c:v>268.17959163460534</c:v>
                </c:pt>
                <c:pt idx="266">
                  <c:v>276.76737941201043</c:v>
                </c:pt>
                <c:pt idx="267">
                  <c:v>286.34918153491327</c:v>
                </c:pt>
                <c:pt idx="268">
                  <c:v>275.71441735816256</c:v>
                </c:pt>
                <c:pt idx="269">
                  <c:v>264.73209642598766</c:v>
                </c:pt>
                <c:pt idx="270">
                  <c:v>280.48070948396781</c:v>
                </c:pt>
                <c:pt idx="271">
                  <c:v>282.00936419049867</c:v>
                </c:pt>
                <c:pt idx="272">
                  <c:v>292.02429998650871</c:v>
                </c:pt>
                <c:pt idx="273">
                  <c:v>292.1915499462566</c:v>
                </c:pt>
                <c:pt idx="274">
                  <c:v>289.50516493349164</c:v>
                </c:pt>
                <c:pt idx="275">
                  <c:v>294.90596075321378</c:v>
                </c:pt>
                <c:pt idx="276">
                  <c:v>296.38047056275883</c:v>
                </c:pt>
                <c:pt idx="277">
                  <c:v>297.29315471022187</c:v>
                </c:pt>
                <c:pt idx="278">
                  <c:v>294.61751993137551</c:v>
                </c:pt>
                <c:pt idx="279">
                  <c:v>282.47819421159988</c:v>
                </c:pt>
                <c:pt idx="280">
                  <c:v>282.28671169413195</c:v>
                </c:pt>
                <c:pt idx="281">
                  <c:v>295.16260934922622</c:v>
                </c:pt>
                <c:pt idx="282">
                  <c:v>285.70175770032375</c:v>
                </c:pt>
                <c:pt idx="283">
                  <c:v>286.47728044268945</c:v>
                </c:pt>
                <c:pt idx="284">
                  <c:v>303.44636269044412</c:v>
                </c:pt>
                <c:pt idx="285">
                  <c:v>300.67012112103652</c:v>
                </c:pt>
                <c:pt idx="286">
                  <c:v>288.80690080040148</c:v>
                </c:pt>
                <c:pt idx="287">
                  <c:v>281.49064904815032</c:v>
                </c:pt>
                <c:pt idx="288">
                  <c:v>275.90682845585633</c:v>
                </c:pt>
                <c:pt idx="289">
                  <c:v>280.68011022673039</c:v>
                </c:pt>
                <c:pt idx="290">
                  <c:v>294.89649963922801</c:v>
                </c:pt>
                <c:pt idx="291">
                  <c:v>304.45618337039087</c:v>
                </c:pt>
                <c:pt idx="292">
                  <c:v>310.95677295843041</c:v>
                </c:pt>
              </c:numCache>
            </c:numRef>
          </c:yVal>
          <c:smooth val="1"/>
        </c:ser>
        <c:ser>
          <c:idx val="6"/>
          <c:order val="4"/>
          <c:tx>
            <c:strRef>
              <c:f>'Mise en froid - Winding &amp; He W'!$L$29</c:f>
              <c:strCache>
                <c:ptCount val="1"/>
                <c:pt idx="0">
                  <c:v>Puissance totale de réfrigération - modèle</c:v>
                </c:pt>
              </c:strCache>
            </c:strRef>
          </c:tx>
          <c:spPr>
            <a:ln w="28575" cap="rnd">
              <a:solidFill>
                <a:srgbClr val="002060"/>
              </a:solidFill>
              <a:prstDash val="dash"/>
              <a:round/>
            </a:ln>
            <a:effectLst/>
          </c:spPr>
          <c:marker>
            <c:symbol val="none"/>
          </c:marker>
          <c:xVal>
            <c:numRef>
              <c:f>'Mise en froid - Winding &amp; He W'!$B$30:$B$462</c:f>
              <c:numCache>
                <c:formatCode>General</c:formatCode>
                <c:ptCount val="433"/>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numCache>
            </c:numRef>
          </c:xVal>
          <c:yVal>
            <c:numRef>
              <c:f>'Mise en froid - Winding &amp; He W'!$L$30:$L$462</c:f>
              <c:numCache>
                <c:formatCode>General</c:formatCode>
                <c:ptCount val="433"/>
                <c:pt idx="1">
                  <c:v>984.77967893429525</c:v>
                </c:pt>
                <c:pt idx="2">
                  <c:v>980.85736912745608</c:v>
                </c:pt>
                <c:pt idx="3">
                  <c:v>976.9705491930215</c:v>
                </c:pt>
                <c:pt idx="4">
                  <c:v>973.11887281884424</c:v>
                </c:pt>
                <c:pt idx="5">
                  <c:v>969.30199721406643</c:v>
                </c:pt>
                <c:pt idx="6">
                  <c:v>965.51958308010558</c:v>
                </c:pt>
                <c:pt idx="7">
                  <c:v>961.77129459642345</c:v>
                </c:pt>
                <c:pt idx="8">
                  <c:v>958.0567993879406</c:v>
                </c:pt>
                <c:pt idx="9">
                  <c:v>954.37576850645087</c:v>
                </c:pt>
                <c:pt idx="10">
                  <c:v>950.72787640269053</c:v>
                </c:pt>
                <c:pt idx="11">
                  <c:v>947.11280090531216</c:v>
                </c:pt>
                <c:pt idx="12">
                  <c:v>943.53022319014394</c:v>
                </c:pt>
                <c:pt idx="13">
                  <c:v>939.97982775604419</c:v>
                </c:pt>
                <c:pt idx="14">
                  <c:v>936.46130240061325</c:v>
                </c:pt>
                <c:pt idx="15">
                  <c:v>932.97433819026719</c:v>
                </c:pt>
                <c:pt idx="16">
                  <c:v>929.51862943520871</c:v>
                </c:pt>
                <c:pt idx="17">
                  <c:v>926.09387366028238</c:v>
                </c:pt>
                <c:pt idx="18">
                  <c:v>922.6997715786016</c:v>
                </c:pt>
                <c:pt idx="19">
                  <c:v>919.33602706413524</c:v>
                </c:pt>
                <c:pt idx="20">
                  <c:v>916.00234711999599</c:v>
                </c:pt>
                <c:pt idx="21">
                  <c:v>912.69844185495253</c:v>
                </c:pt>
                <c:pt idx="22">
                  <c:v>909.42402445046764</c:v>
                </c:pt>
                <c:pt idx="23">
                  <c:v>906.17881113483872</c:v>
                </c:pt>
                <c:pt idx="24">
                  <c:v>902.96252115291668</c:v>
                </c:pt>
                <c:pt idx="25">
                  <c:v>899.77487673705389</c:v>
                </c:pt>
                <c:pt idx="26">
                  <c:v>896.61560307783509</c:v>
                </c:pt>
                <c:pt idx="27">
                  <c:v>893.48442829728413</c:v>
                </c:pt>
                <c:pt idx="28">
                  <c:v>890.38108341499458</c:v>
                </c:pt>
                <c:pt idx="29">
                  <c:v>887.30530232241233</c:v>
                </c:pt>
                <c:pt idx="30">
                  <c:v>884.25682175259635</c:v>
                </c:pt>
                <c:pt idx="31">
                  <c:v>881.23538125047219</c:v>
                </c:pt>
                <c:pt idx="32">
                  <c:v>878.24072314339753</c:v>
                </c:pt>
                <c:pt idx="33">
                  <c:v>875.27259251289456</c:v>
                </c:pt>
                <c:pt idx="34">
                  <c:v>872.33073716299782</c:v>
                </c:pt>
                <c:pt idx="35">
                  <c:v>869.41490759506382</c:v>
                </c:pt>
                <c:pt idx="36">
                  <c:v>866.52485697358304</c:v>
                </c:pt>
                <c:pt idx="37">
                  <c:v>863.66034110176724</c:v>
                </c:pt>
                <c:pt idx="38">
                  <c:v>860.82111838874255</c:v>
                </c:pt>
                <c:pt idx="39">
                  <c:v>858.00694982373261</c:v>
                </c:pt>
                <c:pt idx="40">
                  <c:v>855.21759894594675</c:v>
                </c:pt>
                <c:pt idx="41">
                  <c:v>852.45283181543778</c:v>
                </c:pt>
                <c:pt idx="42">
                  <c:v>849.71241698590916</c:v>
                </c:pt>
                <c:pt idx="43">
                  <c:v>846.99612547606318</c:v>
                </c:pt>
                <c:pt idx="44">
                  <c:v>844.3037307399054</c:v>
                </c:pt>
                <c:pt idx="45">
                  <c:v>841.63500864188541</c:v>
                </c:pt>
                <c:pt idx="46">
                  <c:v>838.98973742599003</c:v>
                </c:pt>
                <c:pt idx="47">
                  <c:v>836.36769769027296</c:v>
                </c:pt>
                <c:pt idx="48">
                  <c:v>833.76867235853217</c:v>
                </c:pt>
                <c:pt idx="49">
                  <c:v>831.19244665312851</c:v>
                </c:pt>
                <c:pt idx="50">
                  <c:v>828.63880806957479</c:v>
                </c:pt>
                <c:pt idx="51">
                  <c:v>826.10754634651664</c:v>
                </c:pt>
                <c:pt idx="52">
                  <c:v>823.59845344265659</c:v>
                </c:pt>
                <c:pt idx="53">
                  <c:v>821.11132350842649</c:v>
                </c:pt>
                <c:pt idx="54">
                  <c:v>818.64595286092197</c:v>
                </c:pt>
                <c:pt idx="55">
                  <c:v>816.20213995782512</c:v>
                </c:pt>
                <c:pt idx="56">
                  <c:v>813.77968537112736</c:v>
                </c:pt>
                <c:pt idx="57">
                  <c:v>811.37839176329794</c:v>
                </c:pt>
                <c:pt idx="58">
                  <c:v>808.9980638612102</c:v>
                </c:pt>
                <c:pt idx="59">
                  <c:v>806.63850843164516</c:v>
                </c:pt>
                <c:pt idx="60">
                  <c:v>804.2995342563645</c:v>
                </c:pt>
                <c:pt idx="61">
                  <c:v>801.98095210811721</c:v>
                </c:pt>
                <c:pt idx="62">
                  <c:v>799.68257472722371</c:v>
                </c:pt>
                <c:pt idx="63">
                  <c:v>797.4042167974992</c:v>
                </c:pt>
                <c:pt idx="64">
                  <c:v>795.14569492162025</c:v>
                </c:pt>
                <c:pt idx="65">
                  <c:v>792.90682760006075</c:v>
                </c:pt>
                <c:pt idx="66">
                  <c:v>790.68743520576311</c:v>
                </c:pt>
                <c:pt idx="67">
                  <c:v>788.48733996363489</c:v>
                </c:pt>
                <c:pt idx="68">
                  <c:v>786.30636592679389</c:v>
                </c:pt>
                <c:pt idx="69">
                  <c:v>784.14433895520938</c:v>
                </c:pt>
                <c:pt idx="70">
                  <c:v>782.00108669275846</c:v>
                </c:pt>
                <c:pt idx="71">
                  <c:v>779.87643854722819</c:v>
                </c:pt>
                <c:pt idx="72">
                  <c:v>777.77022566781875</c:v>
                </c:pt>
                <c:pt idx="73">
                  <c:v>775.68228092398783</c:v>
                </c:pt>
                <c:pt idx="74">
                  <c:v>773.61243888578008</c:v>
                </c:pt>
                <c:pt idx="75">
                  <c:v>771.56053580145294</c:v>
                </c:pt>
                <c:pt idx="76">
                  <c:v>769.52640957926678</c:v>
                </c:pt>
                <c:pt idx="77">
                  <c:v>767.50989976779692</c:v>
                </c:pt>
                <c:pt idx="78">
                  <c:v>765.51084753255714</c:v>
                </c:pt>
                <c:pt idx="79">
                  <c:v>763.52909563913249</c:v>
                </c:pt>
                <c:pt idx="80">
                  <c:v>761.56448843664566</c:v>
                </c:pt>
                <c:pt idx="81">
                  <c:v>759.61687183349591</c:v>
                </c:pt>
                <c:pt idx="82">
                  <c:v>757.68609328060938</c:v>
                </c:pt>
                <c:pt idx="83">
                  <c:v>755.77200175596067</c:v>
                </c:pt>
                <c:pt idx="84">
                  <c:v>753.87444774208154</c:v>
                </c:pt>
                <c:pt idx="85">
                  <c:v>751.9932832100485</c:v>
                </c:pt>
                <c:pt idx="86">
                  <c:v>750.12836160267466</c:v>
                </c:pt>
                <c:pt idx="87">
                  <c:v>748.279537814896</c:v>
                </c:pt>
                <c:pt idx="88">
                  <c:v>746.44666817913185</c:v>
                </c:pt>
                <c:pt idx="89">
                  <c:v>744.62961044524332</c:v>
                </c:pt>
                <c:pt idx="90">
                  <c:v>742.82822376711385</c:v>
                </c:pt>
                <c:pt idx="91">
                  <c:v>741.04236868305202</c:v>
                </c:pt>
                <c:pt idx="92">
                  <c:v>739.27190710162733</c:v>
                </c:pt>
                <c:pt idx="93">
                  <c:v>737.51670228441742</c:v>
                </c:pt>
                <c:pt idx="94">
                  <c:v>735.77661883188159</c:v>
                </c:pt>
                <c:pt idx="95">
                  <c:v>734.05152266579637</c:v>
                </c:pt>
                <c:pt idx="96">
                  <c:v>732.3412810138858</c:v>
                </c:pt>
                <c:pt idx="97">
                  <c:v>730.64576239674705</c:v>
                </c:pt>
                <c:pt idx="98">
                  <c:v>728.96483661053333</c:v>
                </c:pt>
                <c:pt idx="99">
                  <c:v>727.29837471389646</c:v>
                </c:pt>
                <c:pt idx="100">
                  <c:v>725.64624901307639</c:v>
                </c:pt>
                <c:pt idx="101">
                  <c:v>724.0083330455069</c:v>
                </c:pt>
                <c:pt idx="102">
                  <c:v>722.38450156958697</c:v>
                </c:pt>
                <c:pt idx="103">
                  <c:v>720.77463054738575</c:v>
                </c:pt>
                <c:pt idx="104">
                  <c:v>719.17859713252835</c:v>
                </c:pt>
                <c:pt idx="105">
                  <c:v>717.59627965630091</c:v>
                </c:pt>
                <c:pt idx="106">
                  <c:v>716.02755761363551</c:v>
                </c:pt>
                <c:pt idx="107">
                  <c:v>714.47231165169183</c:v>
                </c:pt>
                <c:pt idx="108">
                  <c:v>712.93042355446369</c:v>
                </c:pt>
                <c:pt idx="109">
                  <c:v>711.40177623294346</c:v>
                </c:pt>
                <c:pt idx="110">
                  <c:v>709.88625370866271</c:v>
                </c:pt>
                <c:pt idx="111">
                  <c:v>708.38374110511245</c:v>
                </c:pt>
                <c:pt idx="112">
                  <c:v>706.8941246333651</c:v>
                </c:pt>
                <c:pt idx="113">
                  <c:v>705.41729158053931</c:v>
                </c:pt>
                <c:pt idx="114">
                  <c:v>703.95313029655233</c:v>
                </c:pt>
                <c:pt idx="115">
                  <c:v>702.5015301852244</c:v>
                </c:pt>
                <c:pt idx="116">
                  <c:v>701.0623816894348</c:v>
                </c:pt>
                <c:pt idx="117">
                  <c:v>699.63557628302829</c:v>
                </c:pt>
                <c:pt idx="118">
                  <c:v>698.22100645506657</c:v>
                </c:pt>
                <c:pt idx="119">
                  <c:v>696.8185657045384</c:v>
                </c:pt>
                <c:pt idx="120">
                  <c:v>695.42814852363983</c:v>
                </c:pt>
                <c:pt idx="121">
                  <c:v>694.04965038998466</c:v>
                </c:pt>
                <c:pt idx="122">
                  <c:v>692.68296775693864</c:v>
                </c:pt>
                <c:pt idx="123">
                  <c:v>691.32799803959142</c:v>
                </c:pt>
                <c:pt idx="124">
                  <c:v>689.98463960786501</c:v>
                </c:pt>
                <c:pt idx="125">
                  <c:v>688.65279177296895</c:v>
                </c:pt>
                <c:pt idx="126">
                  <c:v>687.33235478139795</c:v>
                </c:pt>
                <c:pt idx="127">
                  <c:v>686.02322980028657</c:v>
                </c:pt>
                <c:pt idx="128">
                  <c:v>684.72531891195979</c:v>
                </c:pt>
                <c:pt idx="129">
                  <c:v>683.43852509991223</c:v>
                </c:pt>
                <c:pt idx="130">
                  <c:v>682.16275224314631</c:v>
                </c:pt>
                <c:pt idx="131">
                  <c:v>680.89790510461091</c:v>
                </c:pt>
                <c:pt idx="132">
                  <c:v>679.64388932113502</c:v>
                </c:pt>
                <c:pt idx="133">
                  <c:v>678.40061139711509</c:v>
                </c:pt>
                <c:pt idx="134">
                  <c:v>677.16797869189497</c:v>
                </c:pt>
                <c:pt idx="135">
                  <c:v>675.94589941358436</c:v>
                </c:pt>
                <c:pt idx="136">
                  <c:v>674.73428260886021</c:v>
                </c:pt>
                <c:pt idx="137">
                  <c:v>673.53303815362904</c:v>
                </c:pt>
                <c:pt idx="138">
                  <c:v>672.3420767469479</c:v>
                </c:pt>
                <c:pt idx="139">
                  <c:v>671.16130989882117</c:v>
                </c:pt>
                <c:pt idx="140">
                  <c:v>669.99064992479998</c:v>
                </c:pt>
                <c:pt idx="141">
                  <c:v>668.83000993658732</c:v>
                </c:pt>
                <c:pt idx="142">
                  <c:v>667.67930383382031</c:v>
                </c:pt>
                <c:pt idx="143">
                  <c:v>666.53844629505875</c:v>
                </c:pt>
                <c:pt idx="144">
                  <c:v>665.4073527722577</c:v>
                </c:pt>
                <c:pt idx="145">
                  <c:v>664.28593947979846</c:v>
                </c:pt>
                <c:pt idx="146">
                  <c:v>663.17412338919951</c:v>
                </c:pt>
                <c:pt idx="147">
                  <c:v>662.07182221950643</c:v>
                </c:pt>
                <c:pt idx="148">
                  <c:v>660.9789544314134</c:v>
                </c:pt>
                <c:pt idx="149">
                  <c:v>659.8954392183058</c:v>
                </c:pt>
                <c:pt idx="150">
                  <c:v>658.8211965001808</c:v>
                </c:pt>
                <c:pt idx="151">
                  <c:v>657.7561469141848</c:v>
                </c:pt>
                <c:pt idx="152">
                  <c:v>656.7002118097646</c:v>
                </c:pt>
                <c:pt idx="153">
                  <c:v>655.65331324034969</c:v>
                </c:pt>
                <c:pt idx="154">
                  <c:v>654.61537395550931</c:v>
                </c:pt>
                <c:pt idx="155">
                  <c:v>653.58631739653492</c:v>
                </c:pt>
                <c:pt idx="156">
                  <c:v>652.56606768574045</c:v>
                </c:pt>
                <c:pt idx="157">
                  <c:v>651.55454962351871</c:v>
                </c:pt>
                <c:pt idx="158">
                  <c:v>650.55168867891382</c:v>
                </c:pt>
                <c:pt idx="159">
                  <c:v>649.55741098341923</c:v>
                </c:pt>
                <c:pt idx="160">
                  <c:v>648.57164332555283</c:v>
                </c:pt>
                <c:pt idx="161">
                  <c:v>647.59431314350036</c:v>
                </c:pt>
                <c:pt idx="162">
                  <c:v>646.62534851898499</c:v>
                </c:pt>
                <c:pt idx="163">
                  <c:v>645.66467816924182</c:v>
                </c:pt>
                <c:pt idx="164">
                  <c:v>644.7122314440245</c:v>
                </c:pt>
                <c:pt idx="165">
                  <c:v>643.76793831698149</c:v>
                </c:pt>
                <c:pt idx="166">
                  <c:v>642.83172937897803</c:v>
                </c:pt>
                <c:pt idx="167">
                  <c:v>641.90353583528224</c:v>
                </c:pt>
                <c:pt idx="168">
                  <c:v>640.98328949496067</c:v>
                </c:pt>
                <c:pt idx="169">
                  <c:v>640.07092276914784</c:v>
                </c:pt>
                <c:pt idx="170">
                  <c:v>639.16636866293322</c:v>
                </c:pt>
                <c:pt idx="171">
                  <c:v>638.26956076990018</c:v>
                </c:pt>
                <c:pt idx="172">
                  <c:v>637.38043326615934</c:v>
                </c:pt>
                <c:pt idx="173">
                  <c:v>636.49892090610194</c:v>
                </c:pt>
                <c:pt idx="174">
                  <c:v>635.62495901452189</c:v>
                </c:pt>
                <c:pt idx="175">
                  <c:v>634.75848348342652</c:v>
                </c:pt>
                <c:pt idx="176">
                  <c:v>633.89943076429563</c:v>
                </c:pt>
                <c:pt idx="177">
                  <c:v>633.04773786499482</c:v>
                </c:pt>
                <c:pt idx="178">
                  <c:v>632.20334234193945</c:v>
                </c:pt>
                <c:pt idx="179">
                  <c:v>631.36618229663054</c:v>
                </c:pt>
                <c:pt idx="180">
                  <c:v>630.53619637059444</c:v>
                </c:pt>
                <c:pt idx="181">
                  <c:v>629.71332373804296</c:v>
                </c:pt>
                <c:pt idx="182">
                  <c:v>628.89750410263139</c:v>
                </c:pt>
                <c:pt idx="183">
                  <c:v>628.08867769249491</c:v>
                </c:pt>
                <c:pt idx="184">
                  <c:v>627.28678525365547</c:v>
                </c:pt>
                <c:pt idx="185">
                  <c:v>626.49176804651222</c:v>
                </c:pt>
                <c:pt idx="186">
                  <c:v>625.70356784072192</c:v>
                </c:pt>
                <c:pt idx="187">
                  <c:v>624.92212690962469</c:v>
                </c:pt>
                <c:pt idx="188">
                  <c:v>624.14738802556349</c:v>
                </c:pt>
                <c:pt idx="189">
                  <c:v>623.37929445603004</c:v>
                </c:pt>
                <c:pt idx="190">
                  <c:v>622.61778995827081</c:v>
                </c:pt>
                <c:pt idx="191">
                  <c:v>621.86281877417559</c:v>
                </c:pt>
                <c:pt idx="192">
                  <c:v>621.11432562707773</c:v>
                </c:pt>
                <c:pt idx="193">
                  <c:v>620.37225571556758</c:v>
                </c:pt>
                <c:pt idx="194">
                  <c:v>619.63655471037214</c:v>
                </c:pt>
                <c:pt idx="195">
                  <c:v>618.90716874795658</c:v>
                </c:pt>
                <c:pt idx="196">
                  <c:v>618.18404442961901</c:v>
                </c:pt>
                <c:pt idx="197">
                  <c:v>617.46712881307485</c:v>
                </c:pt>
                <c:pt idx="198">
                  <c:v>616.75636941105597</c:v>
                </c:pt>
                <c:pt idx="199">
                  <c:v>616.05171418502118</c:v>
                </c:pt>
                <c:pt idx="200">
                  <c:v>615.35311154381111</c:v>
                </c:pt>
                <c:pt idx="201">
                  <c:v>614.66051033458348</c:v>
                </c:pt>
                <c:pt idx="202">
                  <c:v>613.97385984418884</c:v>
                </c:pt>
                <c:pt idx="203">
                  <c:v>613.29310979169679</c:v>
                </c:pt>
                <c:pt idx="204">
                  <c:v>612.61821032429566</c:v>
                </c:pt>
                <c:pt idx="205">
                  <c:v>611.94911201551236</c:v>
                </c:pt>
                <c:pt idx="206">
                  <c:v>611.28576585903397</c:v>
                </c:pt>
                <c:pt idx="207">
                  <c:v>610.62812326637697</c:v>
                </c:pt>
                <c:pt idx="208">
                  <c:v>609.97613606076425</c:v>
                </c:pt>
                <c:pt idx="209">
                  <c:v>609.32975647616342</c:v>
                </c:pt>
                <c:pt idx="210">
                  <c:v>608.68893715225806</c:v>
                </c:pt>
                <c:pt idx="211">
                  <c:v>608.05363112878649</c:v>
                </c:pt>
                <c:pt idx="212">
                  <c:v>607.42379184483946</c:v>
                </c:pt>
                <c:pt idx="213">
                  <c:v>606.79937313390587</c:v>
                </c:pt>
                <c:pt idx="214">
                  <c:v>606.18032921932763</c:v>
                </c:pt>
                <c:pt idx="215">
                  <c:v>605.56661471210236</c:v>
                </c:pt>
                <c:pt idx="216">
                  <c:v>604.95818460646808</c:v>
                </c:pt>
                <c:pt idx="217">
                  <c:v>604.3549942770079</c:v>
                </c:pt>
                <c:pt idx="218">
                  <c:v>603.75699947361215</c:v>
                </c:pt>
                <c:pt idx="219">
                  <c:v>603.16415632065684</c:v>
                </c:pt>
                <c:pt idx="220">
                  <c:v>602.57642131075124</c:v>
                </c:pt>
                <c:pt idx="221">
                  <c:v>601.99375130278122</c:v>
                </c:pt>
                <c:pt idx="222">
                  <c:v>601.41610351965357</c:v>
                </c:pt>
                <c:pt idx="223">
                  <c:v>600.84343554168527</c:v>
                </c:pt>
                <c:pt idx="224">
                  <c:v>600.27570530681237</c:v>
                </c:pt>
                <c:pt idx="225">
                  <c:v>599.71287110522064</c:v>
                </c:pt>
                <c:pt idx="226">
                  <c:v>599.15489157622449</c:v>
                </c:pt>
                <c:pt idx="227">
                  <c:v>598.60172570674149</c:v>
                </c:pt>
                <c:pt idx="228">
                  <c:v>598.05333282571291</c:v>
                </c:pt>
                <c:pt idx="229">
                  <c:v>597.50967260279822</c:v>
                </c:pt>
                <c:pt idx="230">
                  <c:v>596.97070504451426</c:v>
                </c:pt>
                <c:pt idx="231">
                  <c:v>596.4363904911902</c:v>
                </c:pt>
                <c:pt idx="232">
                  <c:v>595.90668961384256</c:v>
                </c:pt>
                <c:pt idx="233">
                  <c:v>595.38156341185265</c:v>
                </c:pt>
                <c:pt idx="234">
                  <c:v>594.86097320883448</c:v>
                </c:pt>
                <c:pt idx="235">
                  <c:v>594.34488065073492</c:v>
                </c:pt>
                <c:pt idx="236">
                  <c:v>593.83324770228694</c:v>
                </c:pt>
                <c:pt idx="237">
                  <c:v>593.32603664457383</c:v>
                </c:pt>
                <c:pt idx="238">
                  <c:v>592.82321007092753</c:v>
                </c:pt>
                <c:pt idx="239">
                  <c:v>592.32473088655058</c:v>
                </c:pt>
                <c:pt idx="240">
                  <c:v>591.8305623027635</c:v>
                </c:pt>
                <c:pt idx="241">
                  <c:v>591.3406678367412</c:v>
                </c:pt>
                <c:pt idx="242">
                  <c:v>590.85501130672549</c:v>
                </c:pt>
                <c:pt idx="243">
                  <c:v>590.37355683109047</c:v>
                </c:pt>
                <c:pt idx="244">
                  <c:v>589.89626882441644</c:v>
                </c:pt>
                <c:pt idx="245">
                  <c:v>589.42311199500546</c:v>
                </c:pt>
                <c:pt idx="246">
                  <c:v>588.9540513425477</c:v>
                </c:pt>
                <c:pt idx="247">
                  <c:v>588.48905215543289</c:v>
                </c:pt>
                <c:pt idx="248">
                  <c:v>588.02808000815332</c:v>
                </c:pt>
                <c:pt idx="249">
                  <c:v>587.57110075830235</c:v>
                </c:pt>
                <c:pt idx="250">
                  <c:v>587.11808054500182</c:v>
                </c:pt>
                <c:pt idx="251">
                  <c:v>586.66898578525183</c:v>
                </c:pt>
                <c:pt idx="252">
                  <c:v>586.2237831714782</c:v>
                </c:pt>
                <c:pt idx="253">
                  <c:v>585.78243967099615</c:v>
                </c:pt>
                <c:pt idx="254">
                  <c:v>585.34492252042537</c:v>
                </c:pt>
                <c:pt idx="255">
                  <c:v>584.91119922634437</c:v>
                </c:pt>
                <c:pt idx="256">
                  <c:v>584.48123756027269</c:v>
                </c:pt>
                <c:pt idx="257">
                  <c:v>584.05500555822539</c:v>
                </c:pt>
                <c:pt idx="258">
                  <c:v>583.63247151719452</c:v>
                </c:pt>
                <c:pt idx="259">
                  <c:v>583.21360399382593</c:v>
                </c:pt>
                <c:pt idx="260">
                  <c:v>582.79837180087964</c:v>
                </c:pt>
                <c:pt idx="261">
                  <c:v>582.38674400605953</c:v>
                </c:pt>
                <c:pt idx="262">
                  <c:v>581.97868992852545</c:v>
                </c:pt>
                <c:pt idx="263">
                  <c:v>581.57417913833922</c:v>
                </c:pt>
                <c:pt idx="264">
                  <c:v>581.17318145296383</c:v>
                </c:pt>
                <c:pt idx="265">
                  <c:v>580.77566693476888</c:v>
                </c:pt>
                <c:pt idx="266">
                  <c:v>580.38160589066604</c:v>
                </c:pt>
                <c:pt idx="267">
                  <c:v>579.99096886745349</c:v>
                </c:pt>
                <c:pt idx="268">
                  <c:v>579.60372665178591</c:v>
                </c:pt>
                <c:pt idx="269">
                  <c:v>579.21985026715561</c:v>
                </c:pt>
                <c:pt idx="270">
                  <c:v>578.83931097191453</c:v>
                </c:pt>
                <c:pt idx="271">
                  <c:v>578.46208025694284</c:v>
                </c:pt>
                <c:pt idx="272">
                  <c:v>578.08812984370172</c:v>
                </c:pt>
                <c:pt idx="273">
                  <c:v>577.71743168254466</c:v>
                </c:pt>
                <c:pt idx="274">
                  <c:v>577.34995795095745</c:v>
                </c:pt>
                <c:pt idx="275">
                  <c:v>576.98568105003324</c:v>
                </c:pt>
                <c:pt idx="276">
                  <c:v>576.62457360419751</c:v>
                </c:pt>
                <c:pt idx="277">
                  <c:v>576.26660845838433</c:v>
                </c:pt>
                <c:pt idx="278">
                  <c:v>575.91175867618324</c:v>
                </c:pt>
                <c:pt idx="279">
                  <c:v>575.55999753801927</c:v>
                </c:pt>
                <c:pt idx="280">
                  <c:v>575.21129853997877</c:v>
                </c:pt>
                <c:pt idx="281">
                  <c:v>574.86563539002009</c:v>
                </c:pt>
                <c:pt idx="282">
                  <c:v>574.52298200782911</c:v>
                </c:pt>
                <c:pt idx="283">
                  <c:v>574.1833125223468</c:v>
                </c:pt>
                <c:pt idx="284">
                  <c:v>573.84660126962353</c:v>
                </c:pt>
                <c:pt idx="285">
                  <c:v>573.51282279213194</c:v>
                </c:pt>
                <c:pt idx="286">
                  <c:v>573.18195183570447</c:v>
                </c:pt>
                <c:pt idx="287">
                  <c:v>572.85396334824588</c:v>
                </c:pt>
                <c:pt idx="288">
                  <c:v>572.52883247802799</c:v>
                </c:pt>
                <c:pt idx="289">
                  <c:v>572.20653457138201</c:v>
                </c:pt>
                <c:pt idx="290">
                  <c:v>571.88704517249573</c:v>
                </c:pt>
                <c:pt idx="291">
                  <c:v>571.5703400195448</c:v>
                </c:pt>
                <c:pt idx="292">
                  <c:v>571.25639504494598</c:v>
                </c:pt>
                <c:pt idx="293">
                  <c:v>570.94518637232261</c:v>
                </c:pt>
                <c:pt idx="294">
                  <c:v>570.63669031492157</c:v>
                </c:pt>
                <c:pt idx="295">
                  <c:v>570.33088337563083</c:v>
                </c:pt>
                <c:pt idx="296">
                  <c:v>570.02774224288373</c:v>
                </c:pt>
                <c:pt idx="297">
                  <c:v>569.72724379041529</c:v>
                </c:pt>
                <c:pt idx="298">
                  <c:v>569.42936507608317</c:v>
                </c:pt>
                <c:pt idx="299">
                  <c:v>569.13408333927066</c:v>
                </c:pt>
                <c:pt idx="300">
                  <c:v>568.8413759991447</c:v>
                </c:pt>
                <c:pt idx="301">
                  <c:v>568.55122065442367</c:v>
                </c:pt>
                <c:pt idx="302">
                  <c:v>568.26359508068367</c:v>
                </c:pt>
                <c:pt idx="303">
                  <c:v>567.97847722921688</c:v>
                </c:pt>
                <c:pt idx="304">
                  <c:v>567.69584522513674</c:v>
                </c:pt>
                <c:pt idx="305">
                  <c:v>567.41567736661966</c:v>
                </c:pt>
                <c:pt idx="306">
                  <c:v>567.13795212299124</c:v>
                </c:pt>
                <c:pt idx="307">
                  <c:v>566.8626481327052</c:v>
                </c:pt>
                <c:pt idx="308">
                  <c:v>566.58974420298512</c:v>
                </c:pt>
                <c:pt idx="309">
                  <c:v>566.3192193077773</c:v>
                </c:pt>
                <c:pt idx="310">
                  <c:v>566.05105258557967</c:v>
                </c:pt>
                <c:pt idx="311">
                  <c:v>565.7852233396402</c:v>
                </c:pt>
                <c:pt idx="312">
                  <c:v>565.52171103503542</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numCache>
            </c:numRef>
          </c:yVal>
          <c:smooth val="1"/>
        </c:ser>
        <c:ser>
          <c:idx val="7"/>
          <c:order val="5"/>
          <c:tx>
            <c:strRef>
              <c:f>'Mise en froid - Winding &amp; He W'!$M$29</c:f>
              <c:strCache>
                <c:ptCount val="1"/>
                <c:pt idx="0">
                  <c:v>Puissance totale de réfrigération - expérience</c:v>
                </c:pt>
              </c:strCache>
            </c:strRef>
          </c:tx>
          <c:spPr>
            <a:ln w="28575" cap="rnd">
              <a:solidFill>
                <a:srgbClr val="002060"/>
              </a:solidFill>
              <a:round/>
            </a:ln>
            <a:effectLst/>
          </c:spPr>
          <c:marker>
            <c:symbol val="none"/>
          </c:marker>
          <c:xVal>
            <c:numRef>
              <c:f>'Mise en froid - Winding &amp; He W'!$C$30:$C$450</c:f>
              <c:numCache>
                <c:formatCode>0.00</c:formatCode>
                <c:ptCount val="421"/>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W'!$M$29:$M$450</c:f>
              <c:numCache>
                <c:formatCode>General</c:formatCode>
                <c:ptCount val="422"/>
                <c:pt idx="0">
                  <c:v>0</c:v>
                </c:pt>
                <c:pt idx="1">
                  <c:v>855.69573987892477</c:v>
                </c:pt>
                <c:pt idx="2">
                  <c:v>876.86548034235375</c:v>
                </c:pt>
                <c:pt idx="3">
                  <c:v>942.76035317565004</c:v>
                </c:pt>
                <c:pt idx="4">
                  <c:v>921.27807715602853</c:v>
                </c:pt>
                <c:pt idx="5">
                  <c:v>916.49398591932606</c:v>
                </c:pt>
                <c:pt idx="6">
                  <c:v>1011.1109396613142</c:v>
                </c:pt>
                <c:pt idx="7">
                  <c:v>1010.7177942249571</c:v>
                </c:pt>
                <c:pt idx="8">
                  <c:v>1083.0098164470362</c:v>
                </c:pt>
                <c:pt idx="9">
                  <c:v>1047.1531517190267</c:v>
                </c:pt>
                <c:pt idx="10">
                  <c:v>1078.4627873612685</c:v>
                </c:pt>
                <c:pt idx="11">
                  <c:v>1079.9003775443414</c:v>
                </c:pt>
                <c:pt idx="12">
                  <c:v>1078.9450246683493</c:v>
                </c:pt>
                <c:pt idx="13">
                  <c:v>1080.3428751580429</c:v>
                </c:pt>
                <c:pt idx="14">
                  <c:v>1042.4656466183415</c:v>
                </c:pt>
                <c:pt idx="15">
                  <c:v>1078.1319554262761</c:v>
                </c:pt>
                <c:pt idx="16">
                  <c:v>1075.5720244512997</c:v>
                </c:pt>
                <c:pt idx="17">
                  <c:v>1076.4390616234609</c:v>
                </c:pt>
                <c:pt idx="18">
                  <c:v>968.0581080664814</c:v>
                </c:pt>
                <c:pt idx="19">
                  <c:v>1006.1881828900821</c:v>
                </c:pt>
                <c:pt idx="20">
                  <c:v>1004.1334656088958</c:v>
                </c:pt>
                <c:pt idx="21">
                  <c:v>1000.8471862955082</c:v>
                </c:pt>
                <c:pt idx="22">
                  <c:v>966.17423837322372</c:v>
                </c:pt>
                <c:pt idx="23">
                  <c:v>964.86359122701685</c:v>
                </c:pt>
                <c:pt idx="24">
                  <c:v>1001.7836755329919</c:v>
                </c:pt>
                <c:pt idx="25">
                  <c:v>1000.0732960691082</c:v>
                </c:pt>
                <c:pt idx="26">
                  <c:v>1001.0741086434989</c:v>
                </c:pt>
                <c:pt idx="27">
                  <c:v>964.36111856645766</c:v>
                </c:pt>
                <c:pt idx="28">
                  <c:v>999.51867204103576</c:v>
                </c:pt>
                <c:pt idx="29">
                  <c:v>927.00064903876648</c:v>
                </c:pt>
                <c:pt idx="30">
                  <c:v>926.55404999110237</c:v>
                </c:pt>
                <c:pt idx="31">
                  <c:v>891.22365445196601</c:v>
                </c:pt>
                <c:pt idx="32">
                  <c:v>890.609296879981</c:v>
                </c:pt>
                <c:pt idx="33">
                  <c:v>891.18137195206998</c:v>
                </c:pt>
                <c:pt idx="34">
                  <c:v>924.81834433825065</c:v>
                </c:pt>
                <c:pt idx="35">
                  <c:v>925.81577401094466</c:v>
                </c:pt>
                <c:pt idx="36">
                  <c:v>889.29109176318093</c:v>
                </c:pt>
                <c:pt idx="37">
                  <c:v>889.27151435392796</c:v>
                </c:pt>
                <c:pt idx="38">
                  <c:v>887.67049509317417</c:v>
                </c:pt>
                <c:pt idx="39">
                  <c:v>921.58860709590431</c:v>
                </c:pt>
                <c:pt idx="40">
                  <c:v>815.37226427493533</c:v>
                </c:pt>
                <c:pt idx="41">
                  <c:v>886.48489988349786</c:v>
                </c:pt>
                <c:pt idx="42">
                  <c:v>884.80951057514449</c:v>
                </c:pt>
                <c:pt idx="43">
                  <c:v>885.6268512151355</c:v>
                </c:pt>
                <c:pt idx="44">
                  <c:v>920.30448461986668</c:v>
                </c:pt>
                <c:pt idx="45">
                  <c:v>919.11546275467072</c:v>
                </c:pt>
                <c:pt idx="46">
                  <c:v>885.71312510066116</c:v>
                </c:pt>
                <c:pt idx="47">
                  <c:v>884.37075102950553</c:v>
                </c:pt>
                <c:pt idx="48">
                  <c:v>813.1290602784386</c:v>
                </c:pt>
                <c:pt idx="49">
                  <c:v>813.37767654100912</c:v>
                </c:pt>
                <c:pt idx="50">
                  <c:v>845.93178946341516</c:v>
                </c:pt>
                <c:pt idx="51">
                  <c:v>812.26147357526236</c:v>
                </c:pt>
                <c:pt idx="52">
                  <c:v>881.85980107958608</c:v>
                </c:pt>
                <c:pt idx="53">
                  <c:v>880.59702205310487</c:v>
                </c:pt>
                <c:pt idx="54">
                  <c:v>809.94900700483936</c:v>
                </c:pt>
                <c:pt idx="55">
                  <c:v>844.03991554880315</c:v>
                </c:pt>
                <c:pt idx="56">
                  <c:v>739.26693548416063</c:v>
                </c:pt>
                <c:pt idx="57">
                  <c:v>810.15395383573923</c:v>
                </c:pt>
                <c:pt idx="58">
                  <c:v>740.89961308844238</c:v>
                </c:pt>
                <c:pt idx="59">
                  <c:v>739.10972513750482</c:v>
                </c:pt>
                <c:pt idx="60">
                  <c:v>809.36202715527156</c:v>
                </c:pt>
                <c:pt idx="61">
                  <c:v>844.10044776642076</c:v>
                </c:pt>
                <c:pt idx="62">
                  <c:v>738.986474324357</c:v>
                </c:pt>
                <c:pt idx="63">
                  <c:v>738.53561832859737</c:v>
                </c:pt>
                <c:pt idx="64">
                  <c:v>736.93327817113015</c:v>
                </c:pt>
                <c:pt idx="65">
                  <c:v>734.91370461438987</c:v>
                </c:pt>
                <c:pt idx="66">
                  <c:v>736.30880034064853</c:v>
                </c:pt>
                <c:pt idx="67">
                  <c:v>738.16252794736226</c:v>
                </c:pt>
                <c:pt idx="68">
                  <c:v>804.76932300856754</c:v>
                </c:pt>
                <c:pt idx="69">
                  <c:v>733.47386047611292</c:v>
                </c:pt>
                <c:pt idx="70">
                  <c:v>737.43305684263441</c:v>
                </c:pt>
                <c:pt idx="71">
                  <c:v>734.71635253759439</c:v>
                </c:pt>
                <c:pt idx="72">
                  <c:v>732.40179046264348</c:v>
                </c:pt>
                <c:pt idx="73">
                  <c:v>735.58791403813302</c:v>
                </c:pt>
                <c:pt idx="74">
                  <c:v>804.7973075293952</c:v>
                </c:pt>
                <c:pt idx="75">
                  <c:v>731.13210540773048</c:v>
                </c:pt>
                <c:pt idx="76">
                  <c:v>733.2965599909212</c:v>
                </c:pt>
                <c:pt idx="77">
                  <c:v>734.95738221461829</c:v>
                </c:pt>
                <c:pt idx="78">
                  <c:v>730.81252716593406</c:v>
                </c:pt>
                <c:pt idx="79">
                  <c:v>696.17328812937706</c:v>
                </c:pt>
                <c:pt idx="80">
                  <c:v>733.93508784149333</c:v>
                </c:pt>
                <c:pt idx="81">
                  <c:v>732.26328426028033</c:v>
                </c:pt>
                <c:pt idx="82">
                  <c:v>729.38614651670412</c:v>
                </c:pt>
                <c:pt idx="83">
                  <c:v>729.91406204366456</c:v>
                </c:pt>
                <c:pt idx="84">
                  <c:v>731.88558583081397</c:v>
                </c:pt>
                <c:pt idx="85">
                  <c:v>731.87080381168914</c:v>
                </c:pt>
                <c:pt idx="86">
                  <c:v>660.5452665161165</c:v>
                </c:pt>
                <c:pt idx="87">
                  <c:v>728.56425449193773</c:v>
                </c:pt>
                <c:pt idx="88">
                  <c:v>727.98166995801228</c:v>
                </c:pt>
                <c:pt idx="89">
                  <c:v>728.37890002229904</c:v>
                </c:pt>
                <c:pt idx="90">
                  <c:v>729.57311747375661</c:v>
                </c:pt>
                <c:pt idx="91">
                  <c:v>729.69872424295795</c:v>
                </c:pt>
                <c:pt idx="92">
                  <c:v>729.38974174665202</c:v>
                </c:pt>
                <c:pt idx="93">
                  <c:v>728.67456504035135</c:v>
                </c:pt>
                <c:pt idx="94">
                  <c:v>727.38913935649964</c:v>
                </c:pt>
                <c:pt idx="95">
                  <c:v>726.23119530847941</c:v>
                </c:pt>
                <c:pt idx="96">
                  <c:v>725.78813460549031</c:v>
                </c:pt>
                <c:pt idx="97">
                  <c:v>725.85217041370242</c:v>
                </c:pt>
                <c:pt idx="98">
                  <c:v>726.12648112570605</c:v>
                </c:pt>
                <c:pt idx="99">
                  <c:v>726.86834282046391</c:v>
                </c:pt>
                <c:pt idx="100">
                  <c:v>725.57952284244709</c:v>
                </c:pt>
                <c:pt idx="101">
                  <c:v>723.84281832857528</c:v>
                </c:pt>
                <c:pt idx="102">
                  <c:v>723.38865058472027</c:v>
                </c:pt>
                <c:pt idx="103">
                  <c:v>724.65087886768242</c:v>
                </c:pt>
                <c:pt idx="104">
                  <c:v>725.43811242370703</c:v>
                </c:pt>
                <c:pt idx="105">
                  <c:v>724.69734819489895</c:v>
                </c:pt>
                <c:pt idx="106">
                  <c:v>722.81449562803095</c:v>
                </c:pt>
                <c:pt idx="107">
                  <c:v>721.41411714980677</c:v>
                </c:pt>
                <c:pt idx="108">
                  <c:v>722.51435051712065</c:v>
                </c:pt>
                <c:pt idx="109">
                  <c:v>620.3412476078729</c:v>
                </c:pt>
                <c:pt idx="110">
                  <c:v>721.30155348743278</c:v>
                </c:pt>
                <c:pt idx="111">
                  <c:v>719.55029482076907</c:v>
                </c:pt>
                <c:pt idx="112">
                  <c:v>722.70863723598279</c:v>
                </c:pt>
                <c:pt idx="113">
                  <c:v>652.35605122909953</c:v>
                </c:pt>
                <c:pt idx="114">
                  <c:v>718.08529542104463</c:v>
                </c:pt>
                <c:pt idx="115">
                  <c:v>721.73527148219227</c:v>
                </c:pt>
                <c:pt idx="116">
                  <c:v>616.95093860908639</c:v>
                </c:pt>
                <c:pt idx="117">
                  <c:v>648.168980468266</c:v>
                </c:pt>
                <c:pt idx="118">
                  <c:v>720.99485476896712</c:v>
                </c:pt>
                <c:pt idx="119">
                  <c:v>718.90793766835975</c:v>
                </c:pt>
                <c:pt idx="120">
                  <c:v>647.05774730857991</c:v>
                </c:pt>
                <c:pt idx="121">
                  <c:v>721.35453858343783</c:v>
                </c:pt>
                <c:pt idx="122">
                  <c:v>683.20332326881226</c:v>
                </c:pt>
                <c:pt idx="123">
                  <c:v>715.33374051505507</c:v>
                </c:pt>
                <c:pt idx="124">
                  <c:v>650.51766620478872</c:v>
                </c:pt>
                <c:pt idx="125">
                  <c:v>714.79563815870029</c:v>
                </c:pt>
                <c:pt idx="126">
                  <c:v>716.78128890726975</c:v>
                </c:pt>
                <c:pt idx="127">
                  <c:v>649.05270804573468</c:v>
                </c:pt>
                <c:pt idx="128">
                  <c:v>713.65253387066548</c:v>
                </c:pt>
                <c:pt idx="129">
                  <c:v>683.14755282766589</c:v>
                </c:pt>
                <c:pt idx="130">
                  <c:v>611.13333760839123</c:v>
                </c:pt>
                <c:pt idx="131">
                  <c:v>643.99894635605961</c:v>
                </c:pt>
                <c:pt idx="132">
                  <c:v>716.78944138033341</c:v>
                </c:pt>
                <c:pt idx="133">
                  <c:v>711.54632538746114</c:v>
                </c:pt>
                <c:pt idx="134">
                  <c:v>645.65421865773624</c:v>
                </c:pt>
                <c:pt idx="135">
                  <c:v>610.48479704488386</c:v>
                </c:pt>
                <c:pt idx="136">
                  <c:v>676.2428878992273</c:v>
                </c:pt>
                <c:pt idx="137">
                  <c:v>611.96420774745764</c:v>
                </c:pt>
                <c:pt idx="138">
                  <c:v>607.32855946752693</c:v>
                </c:pt>
                <c:pt idx="139">
                  <c:v>711.76809612854095</c:v>
                </c:pt>
                <c:pt idx="140">
                  <c:v>713.34481799530613</c:v>
                </c:pt>
                <c:pt idx="141">
                  <c:v>639.83936761575887</c:v>
                </c:pt>
                <c:pt idx="142">
                  <c:v>713.22835267769256</c:v>
                </c:pt>
                <c:pt idx="143">
                  <c:v>676.37652544053662</c:v>
                </c:pt>
                <c:pt idx="144">
                  <c:v>605.47101208860977</c:v>
                </c:pt>
                <c:pt idx="145">
                  <c:v>609.34281105386776</c:v>
                </c:pt>
                <c:pt idx="146">
                  <c:v>674.29732231590606</c:v>
                </c:pt>
                <c:pt idx="147">
                  <c:v>708.69274191767431</c:v>
                </c:pt>
                <c:pt idx="148">
                  <c:v>643.01427890009791</c:v>
                </c:pt>
                <c:pt idx="149">
                  <c:v>707.24099028321552</c:v>
                </c:pt>
                <c:pt idx="150">
                  <c:v>707.72771937796256</c:v>
                </c:pt>
                <c:pt idx="151">
                  <c:v>608.30331608975075</c:v>
                </c:pt>
                <c:pt idx="152">
                  <c:v>603.72695706747243</c:v>
                </c:pt>
                <c:pt idx="153">
                  <c:v>672.94148127074027</c:v>
                </c:pt>
                <c:pt idx="154">
                  <c:v>675.80992056150785</c:v>
                </c:pt>
                <c:pt idx="155">
                  <c:v>603.89814508108998</c:v>
                </c:pt>
                <c:pt idx="156">
                  <c:v>705.77285367438481</c:v>
                </c:pt>
                <c:pt idx="157">
                  <c:v>709.68325254927333</c:v>
                </c:pt>
                <c:pt idx="158">
                  <c:v>638.07045444376411</c:v>
                </c:pt>
                <c:pt idx="159">
                  <c:v>602.12209342788071</c:v>
                </c:pt>
                <c:pt idx="160">
                  <c:v>674.19723442836244</c:v>
                </c:pt>
                <c:pt idx="161">
                  <c:v>603.70763619766353</c:v>
                </c:pt>
                <c:pt idx="162">
                  <c:v>601.65759142870149</c:v>
                </c:pt>
                <c:pt idx="163">
                  <c:v>674.49971035304407</c:v>
                </c:pt>
                <c:pt idx="164">
                  <c:v>705.86249463117213</c:v>
                </c:pt>
                <c:pt idx="165">
                  <c:v>634.4723586832863</c:v>
                </c:pt>
                <c:pt idx="166">
                  <c:v>638.95378268867944</c:v>
                </c:pt>
                <c:pt idx="167">
                  <c:v>703.22712591075674</c:v>
                </c:pt>
                <c:pt idx="168">
                  <c:v>601.43756233720273</c:v>
                </c:pt>
                <c:pt idx="169">
                  <c:v>604.49144371139778</c:v>
                </c:pt>
                <c:pt idx="170">
                  <c:v>667.55081483009008</c:v>
                </c:pt>
                <c:pt idx="171">
                  <c:v>602.9714147109961</c:v>
                </c:pt>
                <c:pt idx="172">
                  <c:v>603.27959940355197</c:v>
                </c:pt>
                <c:pt idx="173">
                  <c:v>701.40194425044604</c:v>
                </c:pt>
                <c:pt idx="174">
                  <c:v>705.7837589844446</c:v>
                </c:pt>
                <c:pt idx="175">
                  <c:v>633.40036487785926</c:v>
                </c:pt>
                <c:pt idx="176">
                  <c:v>600.04985817384818</c:v>
                </c:pt>
                <c:pt idx="177">
                  <c:v>670.5814517910344</c:v>
                </c:pt>
                <c:pt idx="178">
                  <c:v>597.5490782980844</c:v>
                </c:pt>
                <c:pt idx="179">
                  <c:v>601.80233944510735</c:v>
                </c:pt>
                <c:pt idx="180">
                  <c:v>667.44406932435754</c:v>
                </c:pt>
                <c:pt idx="181">
                  <c:v>599.26890468287172</c:v>
                </c:pt>
                <c:pt idx="182">
                  <c:v>636.15666584632368</c:v>
                </c:pt>
                <c:pt idx="183">
                  <c:v>698.94419787122104</c:v>
                </c:pt>
                <c:pt idx="184">
                  <c:v>702.91725675243265</c:v>
                </c:pt>
                <c:pt idx="185">
                  <c:v>598.17171593035459</c:v>
                </c:pt>
                <c:pt idx="186">
                  <c:v>596.35617041901514</c:v>
                </c:pt>
                <c:pt idx="187">
                  <c:v>668.72001750514573</c:v>
                </c:pt>
                <c:pt idx="188">
                  <c:v>596.03285522147087</c:v>
                </c:pt>
                <c:pt idx="189">
                  <c:v>598.75790892793793</c:v>
                </c:pt>
                <c:pt idx="190">
                  <c:v>700.34568459942875</c:v>
                </c:pt>
                <c:pt idx="191">
                  <c:v>629.00985003566427</c:v>
                </c:pt>
                <c:pt idx="192">
                  <c:v>633.38472220059145</c:v>
                </c:pt>
                <c:pt idx="193">
                  <c:v>696.82706864887723</c:v>
                </c:pt>
                <c:pt idx="194">
                  <c:v>596.74934948207238</c:v>
                </c:pt>
                <c:pt idx="195">
                  <c:v>596.31493395986786</c:v>
                </c:pt>
                <c:pt idx="196">
                  <c:v>593.3633233021618</c:v>
                </c:pt>
                <c:pt idx="197">
                  <c:v>665.98317332292038</c:v>
                </c:pt>
                <c:pt idx="198">
                  <c:v>594.08732563423223</c:v>
                </c:pt>
                <c:pt idx="199">
                  <c:v>627.30464336467821</c:v>
                </c:pt>
                <c:pt idx="200">
                  <c:v>698.41726231201392</c:v>
                </c:pt>
                <c:pt idx="201">
                  <c:v>627.25093232373752</c:v>
                </c:pt>
                <c:pt idx="202">
                  <c:v>593.06240333924836</c:v>
                </c:pt>
                <c:pt idx="203">
                  <c:v>664.52157027610633</c:v>
                </c:pt>
                <c:pt idx="204">
                  <c:v>591.9232411231294</c:v>
                </c:pt>
                <c:pt idx="205">
                  <c:v>593.9291392099442</c:v>
                </c:pt>
                <c:pt idx="206">
                  <c:v>663.67619033957237</c:v>
                </c:pt>
                <c:pt idx="207">
                  <c:v>592.83518708181396</c:v>
                </c:pt>
                <c:pt idx="208">
                  <c:v>626.01710849988399</c:v>
                </c:pt>
                <c:pt idx="209">
                  <c:v>626.96368914586708</c:v>
                </c:pt>
                <c:pt idx="210">
                  <c:v>694.34283735672841</c:v>
                </c:pt>
                <c:pt idx="211">
                  <c:v>591.11055691583249</c:v>
                </c:pt>
                <c:pt idx="212">
                  <c:v>589.40492178626891</c:v>
                </c:pt>
                <c:pt idx="213">
                  <c:v>659.81800726424797</c:v>
                </c:pt>
                <c:pt idx="214">
                  <c:v>594.06930064640267</c:v>
                </c:pt>
                <c:pt idx="215">
                  <c:v>591.17566012366387</c:v>
                </c:pt>
                <c:pt idx="216">
                  <c:v>690.45907069376665</c:v>
                </c:pt>
                <c:pt idx="217">
                  <c:v>623.21049740747503</c:v>
                </c:pt>
                <c:pt idx="218">
                  <c:v>624.87757597365237</c:v>
                </c:pt>
                <c:pt idx="219">
                  <c:v>693.66709802927528</c:v>
                </c:pt>
                <c:pt idx="220">
                  <c:v>590.39461822741225</c:v>
                </c:pt>
                <c:pt idx="221">
                  <c:v>587.9307867805968</c:v>
                </c:pt>
                <c:pt idx="222">
                  <c:v>588.53039095809595</c:v>
                </c:pt>
                <c:pt idx="223">
                  <c:v>590.90115980654184</c:v>
                </c:pt>
                <c:pt idx="224">
                  <c:v>590.7360324364887</c:v>
                </c:pt>
                <c:pt idx="225">
                  <c:v>623.09212513550631</c:v>
                </c:pt>
                <c:pt idx="226">
                  <c:v>689.18141219248162</c:v>
                </c:pt>
                <c:pt idx="227">
                  <c:v>688.41259362463086</c:v>
                </c:pt>
                <c:pt idx="228">
                  <c:v>586.59851602699382</c:v>
                </c:pt>
                <c:pt idx="229">
                  <c:v>653.66339900448861</c:v>
                </c:pt>
                <c:pt idx="230">
                  <c:v>653.24180665829283</c:v>
                </c:pt>
                <c:pt idx="231">
                  <c:v>586.2232451643323</c:v>
                </c:pt>
                <c:pt idx="232">
                  <c:v>653.5171471527774</c:v>
                </c:pt>
                <c:pt idx="233">
                  <c:v>585.97060605651734</c:v>
                </c:pt>
                <c:pt idx="234">
                  <c:v>619.85576692617735</c:v>
                </c:pt>
                <c:pt idx="235">
                  <c:v>685.84036724794476</c:v>
                </c:pt>
                <c:pt idx="236">
                  <c:v>686.20162005617806</c:v>
                </c:pt>
                <c:pt idx="237">
                  <c:v>585.38487889292787</c:v>
                </c:pt>
                <c:pt idx="238">
                  <c:v>586.27885847520099</c:v>
                </c:pt>
                <c:pt idx="239">
                  <c:v>587.37985013975685</c:v>
                </c:pt>
                <c:pt idx="240">
                  <c:v>685.71225363366216</c:v>
                </c:pt>
                <c:pt idx="241">
                  <c:v>619.96684471728349</c:v>
                </c:pt>
                <c:pt idx="242">
                  <c:v>618.03606222671965</c:v>
                </c:pt>
                <c:pt idx="243">
                  <c:v>617.75152742157104</c:v>
                </c:pt>
                <c:pt idx="244">
                  <c:v>615.46922441709683</c:v>
                </c:pt>
                <c:pt idx="245">
                  <c:v>683.629478114932</c:v>
                </c:pt>
                <c:pt idx="246">
                  <c:v>649.19517104093427</c:v>
                </c:pt>
                <c:pt idx="247">
                  <c:v>582.21011050630193</c:v>
                </c:pt>
                <c:pt idx="248">
                  <c:v>581.79938632236951</c:v>
                </c:pt>
                <c:pt idx="249">
                  <c:v>683.63932912807309</c:v>
                </c:pt>
                <c:pt idx="250">
                  <c:v>617.3780804270865</c:v>
                </c:pt>
                <c:pt idx="251">
                  <c:v>615.43260148393199</c:v>
                </c:pt>
                <c:pt idx="252">
                  <c:v>580.79711599141876</c:v>
                </c:pt>
                <c:pt idx="253">
                  <c:v>580.75797564864013</c:v>
                </c:pt>
                <c:pt idx="254">
                  <c:v>582.95962828493168</c:v>
                </c:pt>
                <c:pt idx="255">
                  <c:v>649.15843542755613</c:v>
                </c:pt>
                <c:pt idx="256">
                  <c:v>647.24451875858574</c:v>
                </c:pt>
                <c:pt idx="257">
                  <c:v>579.45633765367279</c:v>
                </c:pt>
                <c:pt idx="258">
                  <c:v>614.127978944711</c:v>
                </c:pt>
                <c:pt idx="259">
                  <c:v>681.41263162025393</c:v>
                </c:pt>
                <c:pt idx="260">
                  <c:v>614.43540375423527</c:v>
                </c:pt>
                <c:pt idx="261">
                  <c:v>580.15742776041304</c:v>
                </c:pt>
                <c:pt idx="262">
                  <c:v>646.77931513701537</c:v>
                </c:pt>
                <c:pt idx="263">
                  <c:v>578.53983372524067</c:v>
                </c:pt>
                <c:pt idx="264">
                  <c:v>577.38532286944417</c:v>
                </c:pt>
                <c:pt idx="265">
                  <c:v>645.67402264339171</c:v>
                </c:pt>
                <c:pt idx="266">
                  <c:v>678.3715071095146</c:v>
                </c:pt>
                <c:pt idx="267">
                  <c:v>609.64910568289633</c:v>
                </c:pt>
                <c:pt idx="268">
                  <c:v>609.56250016790239</c:v>
                </c:pt>
                <c:pt idx="269">
                  <c:v>677.58701879089188</c:v>
                </c:pt>
                <c:pt idx="270">
                  <c:v>577.44679981620493</c:v>
                </c:pt>
                <c:pt idx="271">
                  <c:v>578.39064961932991</c:v>
                </c:pt>
                <c:pt idx="272">
                  <c:v>642.21186485542319</c:v>
                </c:pt>
                <c:pt idx="273">
                  <c:v>575.0658770127651</c:v>
                </c:pt>
                <c:pt idx="274">
                  <c:v>574.95085478948135</c:v>
                </c:pt>
                <c:pt idx="275">
                  <c:v>675.70517002502186</c:v>
                </c:pt>
                <c:pt idx="276">
                  <c:v>607.60607867656324</c:v>
                </c:pt>
                <c:pt idx="277">
                  <c:v>606.83208120785275</c:v>
                </c:pt>
                <c:pt idx="278">
                  <c:v>572.15146457004448</c:v>
                </c:pt>
                <c:pt idx="279">
                  <c:v>640.81549035140472</c:v>
                </c:pt>
                <c:pt idx="280">
                  <c:v>574.95983464444112</c:v>
                </c:pt>
                <c:pt idx="281">
                  <c:v>573.99122473075568</c:v>
                </c:pt>
                <c:pt idx="282">
                  <c:v>572.5529493643669</c:v>
                </c:pt>
                <c:pt idx="283">
                  <c:v>573.03547095343993</c:v>
                </c:pt>
                <c:pt idx="284">
                  <c:v>574.59060664620358</c:v>
                </c:pt>
                <c:pt idx="285">
                  <c:v>573.80256352447327</c:v>
                </c:pt>
                <c:pt idx="286">
                  <c:v>572.85681402858359</c:v>
                </c:pt>
                <c:pt idx="287">
                  <c:v>573.36492511024767</c:v>
                </c:pt>
                <c:pt idx="288">
                  <c:v>573.65089595046186</c:v>
                </c:pt>
                <c:pt idx="289">
                  <c:v>573.80978426028526</c:v>
                </c:pt>
                <c:pt idx="290">
                  <c:v>574.10020980477907</c:v>
                </c:pt>
                <c:pt idx="291">
                  <c:v>572.99160932823065</c:v>
                </c:pt>
                <c:pt idx="292">
                  <c:v>570.8626078449247</c:v>
                </c:pt>
                <c:pt idx="293">
                  <c:v>572.97903004794421</c:v>
                </c:pt>
                <c:pt idx="294">
                  <c:v>44.226662945710927</c:v>
                </c:pt>
                <c:pt idx="295">
                  <c:v>44.308536097590036</c:v>
                </c:pt>
                <c:pt idx="296">
                  <c:v>44.390545767112627</c:v>
                </c:pt>
                <c:pt idx="297">
                  <c:v>44.47268939912307</c:v>
                </c:pt>
                <c:pt idx="298">
                  <c:v>44.55496445769203</c:v>
                </c:pt>
                <c:pt idx="299">
                  <c:v>44.637368426385052</c:v>
                </c:pt>
                <c:pt idx="300">
                  <c:v>44.719898807116508</c:v>
                </c:pt>
                <c:pt idx="301">
                  <c:v>44.802553119835082</c:v>
                </c:pt>
                <c:pt idx="302">
                  <c:v>44.885328903709379</c:v>
                </c:pt>
                <c:pt idx="303">
                  <c:v>44.968223715842477</c:v>
                </c:pt>
                <c:pt idx="304">
                  <c:v>45.051235131513323</c:v>
                </c:pt>
                <c:pt idx="305">
                  <c:v>45.134360743669696</c:v>
                </c:pt>
                <c:pt idx="306">
                  <c:v>45.217598163529985</c:v>
                </c:pt>
                <c:pt idx="307">
                  <c:v>45.300945020020073</c:v>
                </c:pt>
                <c:pt idx="308">
                  <c:v>45.384398959100274</c:v>
                </c:pt>
                <c:pt idx="309">
                  <c:v>45.46795764472769</c:v>
                </c:pt>
                <c:pt idx="310">
                  <c:v>45.551618758127702</c:v>
                </c:pt>
                <c:pt idx="311">
                  <c:v>45.635379996926254</c:v>
                </c:pt>
                <c:pt idx="312">
                  <c:v>45.719239076639958</c:v>
                </c:pt>
                <c:pt idx="313">
                  <c:v>45.803193729031889</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numCache>
            </c:numRef>
          </c:yVal>
          <c:smooth val="1"/>
        </c:ser>
        <c:dLbls>
          <c:showLegendKey val="0"/>
          <c:showVal val="0"/>
          <c:showCatName val="0"/>
          <c:showSerName val="0"/>
          <c:showPercent val="0"/>
          <c:showBubbleSize val="0"/>
        </c:dLbls>
        <c:axId val="288081696"/>
        <c:axId val="288076992"/>
      </c:scatterChart>
      <c:valAx>
        <c:axId val="288081696"/>
        <c:scaling>
          <c:orientation val="minMax"/>
          <c:max val="5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Temps (heures)</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76992"/>
        <c:crosses val="autoZero"/>
        <c:crossBetween val="midCat"/>
      </c:valAx>
      <c:valAx>
        <c:axId val="288076992"/>
        <c:scaling>
          <c:orientation val="minMax"/>
          <c:max val="1000"/>
          <c:min val="1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Puissance (Watts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1696"/>
        <c:crosses val="autoZero"/>
        <c:crossBetween val="midCat"/>
      </c:valAx>
      <c:spPr>
        <a:noFill/>
        <a:ln>
          <a:noFill/>
        </a:ln>
        <a:effectLst/>
      </c:spPr>
    </c:plotArea>
    <c:legend>
      <c:legendPos val="r"/>
      <c:layout>
        <c:manualLayout>
          <c:xMode val="edge"/>
          <c:yMode val="edge"/>
          <c:x val="0.34675350241545894"/>
          <c:y val="8.6438431672433827E-2"/>
          <c:w val="0.61733900966183575"/>
          <c:h val="0.227074747474747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Profil de température</a:t>
            </a:r>
            <a:r>
              <a:rPr lang="fr-FR" sz="1200" b="1" baseline="0">
                <a:latin typeface="Book Antiqua" panose="02040602050305030304" pitchFamily="18" charset="0"/>
              </a:rPr>
              <a:t> de l'hélium le long du bobinage à 40 h</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scatterChart>
        <c:scatterStyle val="lineMarker"/>
        <c:varyColors val="0"/>
        <c:ser>
          <c:idx val="0"/>
          <c:order val="0"/>
          <c:tx>
            <c:strRef>
              <c:f>'Mise en froid - Winding &amp; He W'!$F$29</c:f>
              <c:strCache>
                <c:ptCount val="1"/>
                <c:pt idx="0">
                  <c:v>helium temperature profile through the winding- flow into the winding only</c:v>
                </c:pt>
              </c:strCache>
            </c:strRef>
          </c:tx>
          <c:spPr>
            <a:ln w="12700" cap="rnd">
              <a:solidFill>
                <a:schemeClr val="tx1"/>
              </a:solidFill>
              <a:round/>
            </a:ln>
            <a:effectLst/>
          </c:spPr>
          <c:marker>
            <c:symbol val="circle"/>
            <c:size val="3"/>
            <c:spPr>
              <a:solidFill>
                <a:schemeClr val="tx1"/>
              </a:solidFill>
              <a:ln w="9525">
                <a:solidFill>
                  <a:schemeClr val="tx1"/>
                </a:solidFill>
              </a:ln>
              <a:effectLst/>
            </c:spPr>
          </c:marker>
          <c:xVal>
            <c:numRef>
              <c:f>'Mise en froid - Winding &amp; He W'!$B$30:$B$773</c:f>
              <c:numCache>
                <c:formatCode>General</c:formatCode>
                <c:ptCount val="74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xVal>
          <c:yVal>
            <c:numRef>
              <c:f>'Mise en froid - Winding &amp; He W'!$F$30:$F$773</c:f>
              <c:numCache>
                <c:formatCode>General</c:formatCode>
                <c:ptCount val="744"/>
                <c:pt idx="0">
                  <c:v>237.93082247648616</c:v>
                </c:pt>
                <c:pt idx="1">
                  <c:v>238.35462823860456</c:v>
                </c:pt>
                <c:pt idx="2">
                  <c:v>238.64107130316586</c:v>
                </c:pt>
                <c:pt idx="3">
                  <c:v>239.0089392587102</c:v>
                </c:pt>
                <c:pt idx="4">
                  <c:v>239.44854059318925</c:v>
                </c:pt>
                <c:pt idx="5">
                  <c:v>238.04727957065873</c:v>
                </c:pt>
                <c:pt idx="6">
                  <c:v>238.35901770085212</c:v>
                </c:pt>
                <c:pt idx="7">
                  <c:v>238.6432942729447</c:v>
                </c:pt>
                <c:pt idx="8">
                  <c:v>239.01240792107868</c:v>
                </c:pt>
                <c:pt idx="9">
                  <c:v>239.4531826829531</c:v>
                </c:pt>
                <c:pt idx="10">
                  <c:v>238.14701178660675</c:v>
                </c:pt>
                <c:pt idx="11">
                  <c:v>238.36615628516375</c:v>
                </c:pt>
                <c:pt idx="12">
                  <c:v>238.64545061211393</c:v>
                </c:pt>
                <c:pt idx="13">
                  <c:v>239.0151208274298</c:v>
                </c:pt>
                <c:pt idx="14">
                  <c:v>239.45672051185039</c:v>
                </c:pt>
                <c:pt idx="15">
                  <c:v>238.23150203683628</c:v>
                </c:pt>
                <c:pt idx="16">
                  <c:v>238.3747890835788</c:v>
                </c:pt>
                <c:pt idx="17">
                  <c:v>238.64743316127817</c:v>
                </c:pt>
                <c:pt idx="18">
                  <c:v>239.01705682799889</c:v>
                </c:pt>
                <c:pt idx="19">
                  <c:v>239.4591446750162</c:v>
                </c:pt>
                <c:pt idx="20">
                  <c:v>238.30201108992043</c:v>
                </c:pt>
                <c:pt idx="21">
                  <c:v>238.38389429322328</c:v>
                </c:pt>
                <c:pt idx="22">
                  <c:v>238.64911960222238</c:v>
                </c:pt>
                <c:pt idx="23">
                  <c:v>239.01819045094945</c:v>
                </c:pt>
                <c:pt idx="24">
                  <c:v>239.46044351887863</c:v>
                </c:pt>
                <c:pt idx="25">
                  <c:v>238.35959811942311</c:v>
                </c:pt>
                <c:pt idx="26">
                  <c:v>238.39265021146113</c:v>
                </c:pt>
                <c:pt idx="27">
                  <c:v>238.65038399133118</c:v>
                </c:pt>
                <c:pt idx="28">
                  <c:v>239.01849322664771</c:v>
                </c:pt>
                <c:pt idx="29">
                  <c:v>239.46060336353489</c:v>
                </c:pt>
                <c:pt idx="30">
                  <c:v>238.4051379619784</c:v>
                </c:pt>
                <c:pt idx="31">
                  <c:v>238.40040806908027</c:v>
                </c:pt>
                <c:pt idx="32">
                  <c:v>238.65110559268078</c:v>
                </c:pt>
                <c:pt idx="33">
                  <c:v>239.01793499370288</c:v>
                </c:pt>
                <c:pt idx="34">
                  <c:v>239.45960872500766</c:v>
                </c:pt>
                <c:pt idx="35">
                  <c:v>238.43933539340659</c:v>
                </c:pt>
                <c:pt idx="36">
                  <c:v>238.40667005598081</c:v>
                </c:pt>
                <c:pt idx="37">
                  <c:v>238.65117551136825</c:v>
                </c:pt>
                <c:pt idx="38">
                  <c:v>239.01648509275836</c:v>
                </c:pt>
                <c:pt idx="39">
                  <c:v>239.45744252332204</c:v>
                </c:pt>
                <c:pt idx="40">
                  <c:v>238.46273667524505</c:v>
                </c:pt>
                <c:pt idx="41">
                  <c:v>238.41107200995557</c:v>
                </c:pt>
                <c:pt idx="42">
                  <c:v>238.65050152390577</c:v>
                </c:pt>
                <c:pt idx="43">
                  <c:v>239.0141133809762</c:v>
                </c:pt>
                <c:pt idx="44">
                  <c:v>239.45408626370818</c:v>
                </c:pt>
                <c:pt idx="45">
                  <c:v>238.47573857379044</c:v>
                </c:pt>
                <c:pt idx="46">
                  <c:v>238.41337034554246</c:v>
                </c:pt>
                <c:pt idx="47">
                  <c:v>238.64901141202012</c:v>
                </c:pt>
                <c:pt idx="48">
                  <c:v>239.01079102079385</c:v>
                </c:pt>
                <c:pt idx="49">
                  <c:v>239.44952018024816</c:v>
                </c:pt>
              </c:numCache>
            </c:numRef>
          </c:yVal>
          <c:smooth val="0"/>
        </c:ser>
        <c:dLbls>
          <c:showLegendKey val="0"/>
          <c:showVal val="0"/>
          <c:showCatName val="0"/>
          <c:showSerName val="0"/>
          <c:showPercent val="0"/>
          <c:showBubbleSize val="0"/>
        </c:dLbls>
        <c:axId val="288078560"/>
        <c:axId val="288078168"/>
      </c:scatterChart>
      <c:valAx>
        <c:axId val="288078560"/>
        <c:scaling>
          <c:orientation val="minMax"/>
          <c:max val="6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Mailles de bobinage</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78168"/>
        <c:crosses val="autoZero"/>
        <c:crossBetween val="midCat"/>
        <c:majorUnit val="5"/>
      </c:valAx>
      <c:valAx>
        <c:axId val="28807816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Température (Kelvins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785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Demo</a:t>
            </a:r>
            <a:r>
              <a:rPr lang="fr-FR" sz="1200" b="1" baseline="0">
                <a:latin typeface="Book Antiqua" panose="02040602050305030304" pitchFamily="18" charset="0"/>
              </a:rPr>
              <a:t> coil - Puissances de réfrigération</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8.5410869565217387E-2"/>
          <c:y val="0.11053181818181818"/>
          <c:w val="0.87840483091787436"/>
          <c:h val="0.7502651515151515"/>
        </c:manualLayout>
      </c:layout>
      <c:scatterChart>
        <c:scatterStyle val="smoothMarker"/>
        <c:varyColors val="0"/>
        <c:ser>
          <c:idx val="2"/>
          <c:order val="0"/>
          <c:tx>
            <c:strRef>
              <c:f>'Mise en froid - Winding &amp; He W'!$E$29</c:f>
              <c:strCache>
                <c:ptCount val="1"/>
                <c:pt idx="0">
                  <c:v>Puissance radiative - modèle</c:v>
                </c:pt>
              </c:strCache>
            </c:strRef>
          </c:tx>
          <c:spPr>
            <a:ln w="19050" cap="rnd">
              <a:solidFill>
                <a:schemeClr val="tx1"/>
              </a:solidFill>
              <a:prstDash val="dash"/>
              <a:round/>
            </a:ln>
            <a:effectLst/>
          </c:spPr>
          <c:marker>
            <c:symbol val="none"/>
          </c:marker>
          <c:xVal>
            <c:numRef>
              <c:f>'Mise en froid - Winding &amp; He W'!$B$30:$B$2351</c:f>
              <c:numCache>
                <c:formatCode>General</c:formatCode>
                <c:ptCount val="2322"/>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numCache>
            </c:numRef>
          </c:xVal>
          <c:yVal>
            <c:numRef>
              <c:f>'Mise en froid - Winding &amp; He W'!$E$30:$E$2351</c:f>
              <c:numCache>
                <c:formatCode>General</c:formatCode>
                <c:ptCount val="2322"/>
                <c:pt idx="0">
                  <c:v>695.04035759756187</c:v>
                </c:pt>
                <c:pt idx="1">
                  <c:v>692.56074247084177</c:v>
                </c:pt>
                <c:pt idx="2">
                  <c:v>690.09692471328367</c:v>
                </c:pt>
                <c:pt idx="3">
                  <c:v>687.64873460744218</c:v>
                </c:pt>
                <c:pt idx="4">
                  <c:v>685.21600469154805</c:v>
                </c:pt>
                <c:pt idx="5">
                  <c:v>682.79856972540074</c:v>
                </c:pt>
                <c:pt idx="6">
                  <c:v>680.39626665679646</c:v>
                </c:pt>
                <c:pt idx="7">
                  <c:v>678.00893458848236</c:v>
                </c:pt>
                <c:pt idx="8">
                  <c:v>675.63641474564315</c:v>
                </c:pt>
                <c:pt idx="9">
                  <c:v>673.2785504438998</c:v>
                </c:pt>
                <c:pt idx="10">
                  <c:v>670.93518705781867</c:v>
                </c:pt>
                <c:pt idx="11">
                  <c:v>668.60617198992168</c:v>
                </c:pt>
                <c:pt idx="12">
                  <c:v>666.29135464019203</c:v>
                </c:pt>
                <c:pt idx="13">
                  <c:v>663.99058637607015</c:v>
                </c:pt>
                <c:pt idx="14">
                  <c:v>661.70372050292826</c:v>
                </c:pt>
                <c:pt idx="15">
                  <c:v>659.43061223501775</c:v>
                </c:pt>
                <c:pt idx="16">
                  <c:v>657.17111866688856</c:v>
                </c:pt>
                <c:pt idx="17">
                  <c:v>654.9250987452632</c:v>
                </c:pt>
                <c:pt idx="18">
                  <c:v>652.69241324136908</c:v>
                </c:pt>
                <c:pt idx="19">
                  <c:v>650.47292472371237</c:v>
                </c:pt>
                <c:pt idx="20">
                  <c:v>648.26649753129664</c:v>
                </c:pt>
                <c:pt idx="21">
                  <c:v>646.07299774727301</c:v>
                </c:pt>
                <c:pt idx="22">
                  <c:v>643.89229317302011</c:v>
                </c:pt>
                <c:pt idx="23">
                  <c:v>641.72425330263775</c:v>
                </c:pt>
                <c:pt idx="24">
                  <c:v>639.56874929786306</c:v>
                </c:pt>
                <c:pt idx="25">
                  <c:v>637.42565396338694</c:v>
                </c:pt>
                <c:pt idx="26">
                  <c:v>635.29484172257901</c:v>
                </c:pt>
                <c:pt idx="27">
                  <c:v>633.17618859360311</c:v>
                </c:pt>
                <c:pt idx="28">
                  <c:v>631.06957216592275</c:v>
                </c:pt>
                <c:pt idx="29">
                  <c:v>628.97487157719081</c:v>
                </c:pt>
                <c:pt idx="30">
                  <c:v>626.89196749051439</c:v>
                </c:pt>
                <c:pt idx="31">
                  <c:v>624.82074207209405</c:v>
                </c:pt>
                <c:pt idx="32">
                  <c:v>622.76107896922395</c:v>
                </c:pt>
                <c:pt idx="33">
                  <c:v>620.71286328865529</c:v>
                </c:pt>
                <c:pt idx="34">
                  <c:v>618.67598157530892</c:v>
                </c:pt>
                <c:pt idx="35">
                  <c:v>616.65032179134187</c:v>
                </c:pt>
                <c:pt idx="36">
                  <c:v>614.63577329554948</c:v>
                </c:pt>
                <c:pt idx="37">
                  <c:v>612.63222682310823</c:v>
                </c:pt>
                <c:pt idx="38">
                  <c:v>610.63957446564928</c:v>
                </c:pt>
                <c:pt idx="39">
                  <c:v>608.65770965165598</c:v>
                </c:pt>
                <c:pt idx="40">
                  <c:v>606.68652712718324</c:v>
                </c:pt>
                <c:pt idx="41">
                  <c:v>604.72592293689274</c:v>
                </c:pt>
                <c:pt idx="42">
                  <c:v>602.77579440539523</c:v>
                </c:pt>
                <c:pt idx="43">
                  <c:v>600.8360401188977</c:v>
                </c:pt>
                <c:pt idx="44">
                  <c:v>598.90655990715629</c:v>
                </c:pt>
                <c:pt idx="45">
                  <c:v>596.98725482571285</c:v>
                </c:pt>
                <c:pt idx="46">
                  <c:v>595.07802713842989</c:v>
                </c:pt>
                <c:pt idx="47">
                  <c:v>593.1787803003067</c:v>
                </c:pt>
                <c:pt idx="48">
                  <c:v>591.28941894057584</c:v>
                </c:pt>
                <c:pt idx="49">
                  <c:v>589.40984884607383</c:v>
                </c:pt>
                <c:pt idx="50">
                  <c:v>587.53997694488396</c:v>
                </c:pt>
                <c:pt idx="51">
                  <c:v>585.67971129024204</c:v>
                </c:pt>
                <c:pt idx="52">
                  <c:v>583.82896104470558</c:v>
                </c:pt>
                <c:pt idx="53">
                  <c:v>581.98763646458133</c:v>
                </c:pt>
                <c:pt idx="54">
                  <c:v>580.15564888459789</c:v>
                </c:pt>
                <c:pt idx="55">
                  <c:v>578.33291070283644</c:v>
                </c:pt>
                <c:pt idx="56">
                  <c:v>576.51933536589445</c:v>
                </c:pt>
                <c:pt idx="57">
                  <c:v>574.71483735429786</c:v>
                </c:pt>
                <c:pt idx="58">
                  <c:v>572.91933216814277</c:v>
                </c:pt>
                <c:pt idx="59">
                  <c:v>571.13273631296909</c:v>
                </c:pt>
                <c:pt idx="60">
                  <c:v>569.35496728586304</c:v>
                </c:pt>
                <c:pt idx="61">
                  <c:v>567.58594356178276</c:v>
                </c:pt>
                <c:pt idx="62">
                  <c:v>565.8255845800993</c:v>
                </c:pt>
                <c:pt idx="63">
                  <c:v>564.07381073135775</c:v>
                </c:pt>
                <c:pt idx="64">
                  <c:v>562.33054334424708</c:v>
                </c:pt>
                <c:pt idx="65">
                  <c:v>560.59570467277865</c:v>
                </c:pt>
                <c:pt idx="66">
                  <c:v>558.86921788366851</c:v>
                </c:pt>
                <c:pt idx="67">
                  <c:v>557.15100704392114</c:v>
                </c:pt>
                <c:pt idx="68">
                  <c:v>555.44099710860803</c:v>
                </c:pt>
                <c:pt idx="69">
                  <c:v>553.73911390884234</c:v>
                </c:pt>
                <c:pt idx="70">
                  <c:v>552.04528413994467</c:v>
                </c:pt>
                <c:pt idx="71">
                  <c:v>550.35943534978912</c:v>
                </c:pt>
                <c:pt idx="72">
                  <c:v>548.68149592734085</c:v>
                </c:pt>
                <c:pt idx="73">
                  <c:v>547.01139509137022</c:v>
                </c:pt>
                <c:pt idx="74">
                  <c:v>545.34906287934143</c:v>
                </c:pt>
                <c:pt idx="75">
                  <c:v>543.69443013648061</c:v>
                </c:pt>
                <c:pt idx="76">
                  <c:v>542.04742850501009</c:v>
                </c:pt>
                <c:pt idx="77">
                  <c:v>540.40799041355297</c:v>
                </c:pt>
                <c:pt idx="78">
                  <c:v>538.77604906670172</c:v>
                </c:pt>
                <c:pt idx="79">
                  <c:v>537.15153843474798</c:v>
                </c:pt>
                <c:pt idx="80">
                  <c:v>535.53439324357362</c:v>
                </c:pt>
                <c:pt idx="81">
                  <c:v>533.92454896469633</c:v>
                </c:pt>
                <c:pt idx="82">
                  <c:v>532.32194180546696</c:v>
                </c:pt>
                <c:pt idx="83">
                  <c:v>530.72650869942242</c:v>
                </c:pt>
                <c:pt idx="84">
                  <c:v>529.1381872967828</c:v>
                </c:pt>
                <c:pt idx="85">
                  <c:v>527.55691595509506</c:v>
                </c:pt>
                <c:pt idx="86">
                  <c:v>525.98263373001976</c:v>
                </c:pt>
                <c:pt idx="87">
                  <c:v>524.4152803662588</c:v>
                </c:pt>
                <c:pt idx="88">
                  <c:v>522.85479628861981</c:v>
                </c:pt>
                <c:pt idx="89">
                  <c:v>521.30112259321754</c:v>
                </c:pt>
                <c:pt idx="90">
                  <c:v>519.75420103880742</c:v>
                </c:pt>
                <c:pt idx="91">
                  <c:v>518.21397403824983</c:v>
                </c:pt>
                <c:pt idx="92">
                  <c:v>516.68038465010534</c:v>
                </c:pt>
                <c:pt idx="93">
                  <c:v>515.15337657035013</c:v>
                </c:pt>
                <c:pt idx="94">
                  <c:v>513.6328941242233</c:v>
                </c:pt>
                <c:pt idx="95">
                  <c:v>512.11888225819166</c:v>
                </c:pt>
                <c:pt idx="96">
                  <c:v>510.61128653203389</c:v>
                </c:pt>
                <c:pt idx="97">
                  <c:v>509.11005311104481</c:v>
                </c:pt>
                <c:pt idx="98">
                  <c:v>507.61512875835308</c:v>
                </c:pt>
                <c:pt idx="99">
                  <c:v>506.12646082735432</c:v>
                </c:pt>
                <c:pt idx="100">
                  <c:v>504.64399725425591</c:v>
                </c:pt>
                <c:pt idx="101">
                  <c:v>503.16768655072877</c:v>
                </c:pt>
                <c:pt idx="102">
                  <c:v>501.69747779667142</c:v>
                </c:pt>
                <c:pt idx="103">
                  <c:v>500.23332063307623</c:v>
                </c:pt>
                <c:pt idx="104">
                  <c:v>498.77516525500278</c:v>
                </c:pt>
                <c:pt idx="105">
                  <c:v>497.32296240465178</c:v>
                </c:pt>
                <c:pt idx="106">
                  <c:v>495.87666336453935</c:v>
                </c:pt>
                <c:pt idx="107">
                  <c:v>494.43621995077291</c:v>
                </c:pt>
                <c:pt idx="108">
                  <c:v>493.0015845064222</c:v>
                </c:pt>
                <c:pt idx="109">
                  <c:v>491.57270989498471</c:v>
                </c:pt>
                <c:pt idx="110">
                  <c:v>490.149549493949</c:v>
                </c:pt>
                <c:pt idx="111">
                  <c:v>488.7320571884473</c:v>
                </c:pt>
                <c:pt idx="112">
                  <c:v>487.32018736499958</c:v>
                </c:pt>
                <c:pt idx="113">
                  <c:v>485.91389490534715</c:v>
                </c:pt>
                <c:pt idx="114">
                  <c:v>484.51313518037534</c:v>
                </c:pt>
                <c:pt idx="115">
                  <c:v>483.11786404412118</c:v>
                </c:pt>
                <c:pt idx="116">
                  <c:v>481.72803782786514</c:v>
                </c:pt>
                <c:pt idx="117">
                  <c:v>480.34361333430815</c:v>
                </c:pt>
                <c:pt idx="118">
                  <c:v>478.96454783183009</c:v>
                </c:pt>
                <c:pt idx="119">
                  <c:v>477.59079904883038</c:v>
                </c:pt>
                <c:pt idx="120">
                  <c:v>476.22232516814421</c:v>
                </c:pt>
                <c:pt idx="121">
                  <c:v>474.85908482154116</c:v>
                </c:pt>
                <c:pt idx="122">
                  <c:v>473.50103708429799</c:v>
                </c:pt>
                <c:pt idx="123">
                  <c:v>472.14814146984793</c:v>
                </c:pt>
                <c:pt idx="124">
                  <c:v>470.80035792450519</c:v>
                </c:pt>
                <c:pt idx="125">
                  <c:v>469.45764682226013</c:v>
                </c:pt>
                <c:pt idx="126">
                  <c:v>468.11996895964865</c:v>
                </c:pt>
                <c:pt idx="127">
                  <c:v>466.78728555069216</c:v>
                </c:pt>
                <c:pt idx="128">
                  <c:v>465.45955822190535</c:v>
                </c:pt>
                <c:pt idx="129">
                  <c:v>464.13674900737408</c:v>
                </c:pt>
                <c:pt idx="130">
                  <c:v>462.81882034390082</c:v>
                </c:pt>
                <c:pt idx="131">
                  <c:v>461.50573506621527</c:v>
                </c:pt>
                <c:pt idx="132">
                  <c:v>460.19745640225068</c:v>
                </c:pt>
                <c:pt idx="133">
                  <c:v>458.89394796848535</c:v>
                </c:pt>
                <c:pt idx="134">
                  <c:v>457.59517376534473</c:v>
                </c:pt>
                <c:pt idx="135">
                  <c:v>456.30109817266936</c:v>
                </c:pt>
                <c:pt idx="136">
                  <c:v>455.01168594524103</c:v>
                </c:pt>
                <c:pt idx="137">
                  <c:v>453.72690220836972</c:v>
                </c:pt>
                <c:pt idx="138">
                  <c:v>452.44671245354203</c:v>
                </c:pt>
                <c:pt idx="139">
                  <c:v>451.17108253412397</c:v>
                </c:pt>
                <c:pt idx="140">
                  <c:v>449.8999786611252</c:v>
                </c:pt>
                <c:pt idx="141">
                  <c:v>448.63336739901723</c:v>
                </c:pt>
                <c:pt idx="142">
                  <c:v>447.3712156616084</c:v>
                </c:pt>
                <c:pt idx="143">
                  <c:v>446.11349070797309</c:v>
                </c:pt>
                <c:pt idx="144">
                  <c:v>444.86016013843516</c:v>
                </c:pt>
                <c:pt idx="145">
                  <c:v>443.61119189060474</c:v>
                </c:pt>
                <c:pt idx="146">
                  <c:v>442.36655423546603</c:v>
                </c:pt>
                <c:pt idx="147">
                  <c:v>441.1262157735195</c:v>
                </c:pt>
                <c:pt idx="148">
                  <c:v>439.89014543097102</c:v>
                </c:pt>
                <c:pt idx="149">
                  <c:v>438.65831245597337</c:v>
                </c:pt>
                <c:pt idx="150">
                  <c:v>437.43068641491681</c:v>
                </c:pt>
                <c:pt idx="151">
                  <c:v>436.20723718876684</c:v>
                </c:pt>
                <c:pt idx="152">
                  <c:v>434.98793496945109</c:v>
                </c:pt>
                <c:pt idx="153">
                  <c:v>433.77275025629206</c:v>
                </c:pt>
                <c:pt idx="154">
                  <c:v>432.56165385248539</c:v>
                </c:pt>
                <c:pt idx="155">
                  <c:v>431.35461686162699</c:v>
                </c:pt>
                <c:pt idx="156">
                  <c:v>430.15161068428137</c:v>
                </c:pt>
                <c:pt idx="157">
                  <c:v>428.95260701459534</c:v>
                </c:pt>
                <c:pt idx="158">
                  <c:v>427.75757783695747</c:v>
                </c:pt>
                <c:pt idx="159">
                  <c:v>426.56649542269633</c:v>
                </c:pt>
                <c:pt idx="160">
                  <c:v>425.37933232682423</c:v>
                </c:pt>
                <c:pt idx="161">
                  <c:v>424.19606138482146</c:v>
                </c:pt>
                <c:pt idx="162">
                  <c:v>423.01665570946187</c:v>
                </c:pt>
                <c:pt idx="163">
                  <c:v>421.84108868767811</c:v>
                </c:pt>
                <c:pt idx="164">
                  <c:v>420.66933397746709</c:v>
                </c:pt>
                <c:pt idx="165">
                  <c:v>419.50136550483597</c:v>
                </c:pt>
                <c:pt idx="166">
                  <c:v>418.33715746078377</c:v>
                </c:pt>
                <c:pt idx="167">
                  <c:v>417.17668429832497</c:v>
                </c:pt>
                <c:pt idx="168">
                  <c:v>416.01992072954698</c:v>
                </c:pt>
                <c:pt idx="169">
                  <c:v>414.86684172270748</c:v>
                </c:pt>
                <c:pt idx="170">
                  <c:v>413.71742249936551</c:v>
                </c:pt>
                <c:pt idx="171">
                  <c:v>412.5716385315518</c:v>
                </c:pt>
                <c:pt idx="172">
                  <c:v>411.42946553897144</c:v>
                </c:pt>
                <c:pt idx="173">
                  <c:v>410.29087948624311</c:v>
                </c:pt>
                <c:pt idx="174">
                  <c:v>409.15585658017204</c:v>
                </c:pt>
                <c:pt idx="175">
                  <c:v>408.0243732670578</c:v>
                </c:pt>
                <c:pt idx="176">
                  <c:v>406.89640623003453</c:v>
                </c:pt>
                <c:pt idx="177">
                  <c:v>405.77193238644412</c:v>
                </c:pt>
                <c:pt idx="178">
                  <c:v>404.65092888524339</c:v>
                </c:pt>
                <c:pt idx="179">
                  <c:v>403.53337310444084</c:v>
                </c:pt>
                <c:pt idx="180">
                  <c:v>402.41924264856704</c:v>
                </c:pt>
                <c:pt idx="181">
                  <c:v>401.30851534617568</c:v>
                </c:pt>
                <c:pt idx="182">
                  <c:v>400.20116924737431</c:v>
                </c:pt>
                <c:pt idx="183">
                  <c:v>399.09718262138665</c:v>
                </c:pt>
                <c:pt idx="184">
                  <c:v>397.99653395414407</c:v>
                </c:pt>
                <c:pt idx="185">
                  <c:v>396.89920194590587</c:v>
                </c:pt>
                <c:pt idx="186">
                  <c:v>395.8051655089107</c:v>
                </c:pt>
                <c:pt idx="187">
                  <c:v>394.71440376505439</c:v>
                </c:pt>
                <c:pt idx="188">
                  <c:v>393.62689604359616</c:v>
                </c:pt>
                <c:pt idx="189">
                  <c:v>392.54262187889435</c:v>
                </c:pt>
                <c:pt idx="190">
                  <c:v>391.46156100816887</c:v>
                </c:pt>
                <c:pt idx="191">
                  <c:v>390.38369336928827</c:v>
                </c:pt>
                <c:pt idx="192">
                  <c:v>389.30899909858732</c:v>
                </c:pt>
                <c:pt idx="193">
                  <c:v>388.23745852870894</c:v>
                </c:pt>
                <c:pt idx="194">
                  <c:v>387.16905218647173</c:v>
                </c:pt>
                <c:pt idx="195">
                  <c:v>386.10376079076423</c:v>
                </c:pt>
                <c:pt idx="196">
                  <c:v>385.04156525046375</c:v>
                </c:pt>
                <c:pt idx="197">
                  <c:v>383.98244666237957</c:v>
                </c:pt>
                <c:pt idx="198">
                  <c:v>382.92638630922238</c:v>
                </c:pt>
                <c:pt idx="199">
                  <c:v>381.87336565759591</c:v>
                </c:pt>
                <c:pt idx="200">
                  <c:v>380.82336635601484</c:v>
                </c:pt>
                <c:pt idx="201">
                  <c:v>379.77637023294307</c:v>
                </c:pt>
                <c:pt idx="202">
                  <c:v>378.73235929485872</c:v>
                </c:pt>
                <c:pt idx="203">
                  <c:v>377.69131572434043</c:v>
                </c:pt>
                <c:pt idx="204">
                  <c:v>376.65322187817486</c:v>
                </c:pt>
                <c:pt idx="205">
                  <c:v>375.61806028549</c:v>
                </c:pt>
                <c:pt idx="206">
                  <c:v>374.58581364590691</c:v>
                </c:pt>
                <c:pt idx="207">
                  <c:v>373.55646482771556</c:v>
                </c:pt>
                <c:pt idx="208">
                  <c:v>372.5299968660716</c:v>
                </c:pt>
                <c:pt idx="209">
                  <c:v>371.50639296121381</c:v>
                </c:pt>
                <c:pt idx="210">
                  <c:v>370.48563647670278</c:v>
                </c:pt>
                <c:pt idx="211">
                  <c:v>369.46771093767973</c:v>
                </c:pt>
                <c:pt idx="212">
                  <c:v>368.45260002914699</c:v>
                </c:pt>
                <c:pt idx="213">
                  <c:v>367.44028759426732</c:v>
                </c:pt>
                <c:pt idx="214">
                  <c:v>366.4307576326828</c:v>
                </c:pt>
                <c:pt idx="215">
                  <c:v>365.42399429885421</c:v>
                </c:pt>
                <c:pt idx="216">
                  <c:v>364.41998190041943</c:v>
                </c:pt>
                <c:pt idx="217">
                  <c:v>363.41870489657094</c:v>
                </c:pt>
                <c:pt idx="218">
                  <c:v>362.42014789645123</c:v>
                </c:pt>
                <c:pt idx="219">
                  <c:v>361.42429565756777</c:v>
                </c:pt>
                <c:pt idx="220">
                  <c:v>360.43113308422613</c:v>
                </c:pt>
                <c:pt idx="221">
                  <c:v>359.44064522598126</c:v>
                </c:pt>
                <c:pt idx="222">
                  <c:v>358.45281727610563</c:v>
                </c:pt>
                <c:pt idx="223">
                  <c:v>357.46763457007592</c:v>
                </c:pt>
                <c:pt idx="224">
                  <c:v>356.485082584076</c:v>
                </c:pt>
                <c:pt idx="225">
                  <c:v>355.50514693352034</c:v>
                </c:pt>
                <c:pt idx="226">
                  <c:v>354.52781337158837</c:v>
                </c:pt>
                <c:pt idx="227">
                  <c:v>353.55306778778174</c:v>
                </c:pt>
                <c:pt idx="228">
                  <c:v>352.58089620649383</c:v>
                </c:pt>
                <c:pt idx="229">
                  <c:v>351.61128478559817</c:v>
                </c:pt>
                <c:pt idx="230">
                  <c:v>350.64421981505052</c:v>
                </c:pt>
                <c:pt idx="231">
                  <c:v>349.67968771550926</c:v>
                </c:pt>
                <c:pt idx="232">
                  <c:v>348.71767503696913</c:v>
                </c:pt>
                <c:pt idx="233">
                  <c:v>347.75816845741275</c:v>
                </c:pt>
                <c:pt idx="234">
                  <c:v>346.80115478147525</c:v>
                </c:pt>
                <c:pt idx="235">
                  <c:v>345.84662093912561</c:v>
                </c:pt>
                <c:pt idx="236">
                  <c:v>344.89455398436121</c:v>
                </c:pt>
                <c:pt idx="237">
                  <c:v>343.944941093919</c:v>
                </c:pt>
                <c:pt idx="238">
                  <c:v>342.99776956600033</c:v>
                </c:pt>
                <c:pt idx="239">
                  <c:v>342.05302681900889</c:v>
                </c:pt>
                <c:pt idx="240">
                  <c:v>341.11070039030477</c:v>
                </c:pt>
                <c:pt idx="241">
                  <c:v>340.17077793497134</c:v>
                </c:pt>
                <c:pt idx="242">
                  <c:v>339.23324722459546</c:v>
                </c:pt>
                <c:pt idx="243">
                  <c:v>338.29809614606364</c:v>
                </c:pt>
                <c:pt idx="244">
                  <c:v>337.36531270036869</c:v>
                </c:pt>
                <c:pt idx="245">
                  <c:v>336.43488500143053</c:v>
                </c:pt>
                <c:pt idx="246">
                  <c:v>335.50680127493212</c:v>
                </c:pt>
                <c:pt idx="247">
                  <c:v>334.58104985716574</c:v>
                </c:pt>
                <c:pt idx="248">
                  <c:v>333.65761919389269</c:v>
                </c:pt>
                <c:pt idx="249">
                  <c:v>332.73649783921604</c:v>
                </c:pt>
                <c:pt idx="250">
                  <c:v>331.81767445446769</c:v>
                </c:pt>
                <c:pt idx="251">
                  <c:v>330.90113780710232</c:v>
                </c:pt>
                <c:pt idx="252">
                  <c:v>329.98687676961021</c:v>
                </c:pt>
                <c:pt idx="253">
                  <c:v>329.07488031843712</c:v>
                </c:pt>
                <c:pt idx="254">
                  <c:v>328.16513753291821</c:v>
                </c:pt>
                <c:pt idx="255">
                  <c:v>327.25763759422335</c:v>
                </c:pt>
                <c:pt idx="256">
                  <c:v>326.35236978431396</c:v>
                </c:pt>
                <c:pt idx="257">
                  <c:v>325.44932348491005</c:v>
                </c:pt>
                <c:pt idx="258">
                  <c:v>324.54848817647144</c:v>
                </c:pt>
                <c:pt idx="259">
                  <c:v>323.64985343718757</c:v>
                </c:pt>
                <c:pt idx="260">
                  <c:v>322.75340894197893</c:v>
                </c:pt>
                <c:pt idx="261">
                  <c:v>321.85914446150946</c:v>
                </c:pt>
                <c:pt idx="262">
                  <c:v>320.9670498612108</c:v>
                </c:pt>
                <c:pt idx="263">
                  <c:v>320.07711510031515</c:v>
                </c:pt>
                <c:pt idx="264">
                  <c:v>319.18933023089983</c:v>
                </c:pt>
                <c:pt idx="265">
                  <c:v>318.30368539694211</c:v>
                </c:pt>
                <c:pt idx="266">
                  <c:v>317.4201708333847</c:v>
                </c:pt>
                <c:pt idx="267">
                  <c:v>316.53877686521025</c:v>
                </c:pt>
                <c:pt idx="268">
                  <c:v>315.65949390652611</c:v>
                </c:pt>
                <c:pt idx="269">
                  <c:v>314.78231245966003</c:v>
                </c:pt>
                <c:pt idx="270">
                  <c:v>313.90722311426407</c:v>
                </c:pt>
                <c:pt idx="271">
                  <c:v>313.03421654642995</c:v>
                </c:pt>
                <c:pt idx="272">
                  <c:v>312.16328351781192</c:v>
                </c:pt>
                <c:pt idx="273">
                  <c:v>311.29441487476015</c:v>
                </c:pt>
                <c:pt idx="274">
                  <c:v>310.42760154746372</c:v>
                </c:pt>
                <c:pt idx="275">
                  <c:v>309.56283454910141</c:v>
                </c:pt>
                <c:pt idx="276">
                  <c:v>308.70010497500425</c:v>
                </c:pt>
                <c:pt idx="277">
                  <c:v>307.83940400182325</c:v>
                </c:pt>
                <c:pt idx="278">
                  <c:v>306.9807228867092</c:v>
                </c:pt>
                <c:pt idx="279">
                  <c:v>306.12405296649939</c:v>
                </c:pt>
                <c:pt idx="280">
                  <c:v>305.26938565691438</c:v>
                </c:pt>
                <c:pt idx="281">
                  <c:v>304.41671245176178</c:v>
                </c:pt>
                <c:pt idx="282">
                  <c:v>303.56602492214915</c:v>
                </c:pt>
                <c:pt idx="283">
                  <c:v>302.71731471570672</c:v>
                </c:pt>
                <c:pt idx="284">
                  <c:v>301.8705735558151</c:v>
                </c:pt>
                <c:pt idx="285">
                  <c:v>301.02579324084411</c:v>
                </c:pt>
                <c:pt idx="286">
                  <c:v>300.18296564339806</c:v>
                </c:pt>
                <c:pt idx="287">
                  <c:v>299.34208270957015</c:v>
                </c:pt>
                <c:pt idx="288">
                  <c:v>298.50313645820347</c:v>
                </c:pt>
                <c:pt idx="289">
                  <c:v>297.66611898016038</c:v>
                </c:pt>
                <c:pt idx="290">
                  <c:v>296.83102243760027</c:v>
                </c:pt>
                <c:pt idx="291">
                  <c:v>295.99783906326297</c:v>
                </c:pt>
                <c:pt idx="292">
                  <c:v>295.16656115976218</c:v>
                </c:pt>
                <c:pt idx="293">
                  <c:v>294.33718109888423</c:v>
                </c:pt>
                <c:pt idx="294">
                  <c:v>293.50969132089568</c:v>
                </c:pt>
                <c:pt idx="295">
                  <c:v>292.68408433385639</c:v>
                </c:pt>
                <c:pt idx="296">
                  <c:v>291.8603527129423</c:v>
                </c:pt>
                <c:pt idx="297">
                  <c:v>291.03848909977239</c:v>
                </c:pt>
                <c:pt idx="298">
                  <c:v>290.21848620174489</c:v>
                </c:pt>
                <c:pt idx="299">
                  <c:v>289.40033679137963</c:v>
                </c:pt>
                <c:pt idx="300">
                  <c:v>288.58403370566674</c:v>
                </c:pt>
                <c:pt idx="301">
                  <c:v>287.76956984542312</c:v>
                </c:pt>
                <c:pt idx="302">
                  <c:v>286.95693817465428</c:v>
                </c:pt>
                <c:pt idx="303">
                  <c:v>286.14613171992431</c:v>
                </c:pt>
                <c:pt idx="304">
                  <c:v>285.3371435697311</c:v>
                </c:pt>
                <c:pt idx="305">
                  <c:v>284.52996687388895</c:v>
                </c:pt>
                <c:pt idx="306">
                  <c:v>283.72459484291647</c:v>
                </c:pt>
                <c:pt idx="307">
                  <c:v>282.92102074743229</c:v>
                </c:pt>
                <c:pt idx="308">
                  <c:v>282.11923791755561</c:v>
                </c:pt>
                <c:pt idx="309">
                  <c:v>281.3192397423133</c:v>
                </c:pt>
                <c:pt idx="310">
                  <c:v>280.52101966905423</c:v>
                </c:pt>
                <c:pt idx="311">
                  <c:v>279.72457120286731</c:v>
                </c:pt>
                <c:pt idx="312">
                  <c:v>278.92988790600782</c:v>
                </c:pt>
              </c:numCache>
            </c:numRef>
          </c:yVal>
          <c:smooth val="1"/>
        </c:ser>
        <c:ser>
          <c:idx val="3"/>
          <c:order val="1"/>
          <c:tx>
            <c:strRef>
              <c:f>'Mise en froid - Winding &amp; He W'!$F$29</c:f>
              <c:strCache>
                <c:ptCount val="1"/>
                <c:pt idx="0">
                  <c:v>Puissance de l'hélium-coque - modèle</c:v>
                </c:pt>
              </c:strCache>
            </c:strRef>
          </c:tx>
          <c:spPr>
            <a:ln w="19050" cap="rnd">
              <a:solidFill>
                <a:schemeClr val="accent3">
                  <a:lumMod val="50000"/>
                </a:schemeClr>
              </a:solidFill>
              <a:prstDash val="dash"/>
              <a:round/>
            </a:ln>
            <a:effectLst/>
          </c:spPr>
          <c:marker>
            <c:symbol val="none"/>
          </c:marker>
          <c:xVal>
            <c:numRef>
              <c:f>'Mise en froid - Winding &amp; He W'!$B$30:$B$462</c:f>
              <c:numCache>
                <c:formatCode>General</c:formatCode>
                <c:ptCount val="433"/>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numCache>
            </c:numRef>
          </c:xVal>
          <c:yVal>
            <c:numRef>
              <c:f>'Mise en froid - Winding &amp; He W'!$F$30:$F$462</c:f>
              <c:numCache>
                <c:formatCode>General</c:formatCode>
                <c:ptCount val="433"/>
                <c:pt idx="0">
                  <c:v>245.91057999521945</c:v>
                </c:pt>
                <c:pt idx="1">
                  <c:v>244.6750102501274</c:v>
                </c:pt>
                <c:pt idx="2">
                  <c:v>243.45624710617281</c:v>
                </c:pt>
                <c:pt idx="3">
                  <c:v>242.25413651603085</c:v>
                </c:pt>
                <c:pt idx="4">
                  <c:v>241.06852573508641</c:v>
                </c:pt>
                <c:pt idx="5">
                  <c:v>239.89926332094618</c:v>
                </c:pt>
                <c:pt idx="6">
                  <c:v>238.74619913230137</c:v>
                </c:pt>
                <c:pt idx="7">
                  <c:v>237.60918432720152</c:v>
                </c:pt>
                <c:pt idx="8">
                  <c:v>236.48807136075257</c:v>
                </c:pt>
                <c:pt idx="9">
                  <c:v>235.38271398225706</c:v>
                </c:pt>
                <c:pt idx="10">
                  <c:v>234.29296723183458</c:v>
                </c:pt>
                <c:pt idx="11">
                  <c:v>233.21868743654269</c:v>
                </c:pt>
                <c:pt idx="12">
                  <c:v>232.15973220601921</c:v>
                </c:pt>
                <c:pt idx="13">
                  <c:v>231.11596042766948</c:v>
                </c:pt>
                <c:pt idx="14">
                  <c:v>230.08723226142163</c:v>
                </c:pt>
                <c:pt idx="15">
                  <c:v>229.07340913409067</c:v>
                </c:pt>
                <c:pt idx="16">
                  <c:v>228.07435373332748</c:v>
                </c:pt>
                <c:pt idx="17">
                  <c:v>227.08993000123422</c:v>
                </c:pt>
                <c:pt idx="18">
                  <c:v>226.12000312761768</c:v>
                </c:pt>
                <c:pt idx="19">
                  <c:v>225.16443954291501</c:v>
                </c:pt>
                <c:pt idx="20">
                  <c:v>224.22310691083666</c:v>
                </c:pt>
                <c:pt idx="21">
                  <c:v>223.2958741207039</c:v>
                </c:pt>
                <c:pt idx="22">
                  <c:v>222.38261127953726</c:v>
                </c:pt>
                <c:pt idx="23">
                  <c:v>221.48318970387888</c:v>
                </c:pt>
                <c:pt idx="24">
                  <c:v>220.59748191139678</c:v>
                </c:pt>
                <c:pt idx="25">
                  <c:v>219.72536161227163</c:v>
                </c:pt>
                <c:pt idx="26">
                  <c:v>218.86670370038976</c:v>
                </c:pt>
                <c:pt idx="27">
                  <c:v>218.02138424434537</c:v>
                </c:pt>
                <c:pt idx="28">
                  <c:v>217.18928047828217</c:v>
                </c:pt>
                <c:pt idx="29">
                  <c:v>216.37027079257925</c:v>
                </c:pt>
                <c:pt idx="30">
                  <c:v>215.56423472440562</c:v>
                </c:pt>
                <c:pt idx="31">
                  <c:v>214.77105294814098</c:v>
                </c:pt>
                <c:pt idx="32">
                  <c:v>213.99060726569112</c:v>
                </c:pt>
                <c:pt idx="33">
                  <c:v>213.22278059670035</c:v>
                </c:pt>
                <c:pt idx="34">
                  <c:v>212.46745696867873</c:v>
                </c:pt>
                <c:pt idx="35">
                  <c:v>211.7245215070559</c:v>
                </c:pt>
                <c:pt idx="36">
                  <c:v>210.99386042516346</c:v>
                </c:pt>
                <c:pt idx="37">
                  <c:v>210.27536101416666</c:v>
                </c:pt>
                <c:pt idx="38">
                  <c:v>209.56891163295981</c:v>
                </c:pt>
                <c:pt idx="39">
                  <c:v>208.87440169800774</c:v>
                </c:pt>
                <c:pt idx="40">
                  <c:v>208.19172167318382</c:v>
                </c:pt>
                <c:pt idx="41">
                  <c:v>207.52076305957914</c:v>
                </c:pt>
                <c:pt idx="42">
                  <c:v>206.8614183853019</c:v>
                </c:pt>
                <c:pt idx="43">
                  <c:v>206.21358119527986</c:v>
                </c:pt>
                <c:pt idx="44">
                  <c:v>205.57714604107559</c:v>
                </c:pt>
                <c:pt idx="45">
                  <c:v>204.95200847070493</c:v>
                </c:pt>
                <c:pt idx="46">
                  <c:v>204.33806501847948</c:v>
                </c:pt>
                <c:pt idx="47">
                  <c:v>203.73521319488341</c:v>
                </c:pt>
                <c:pt idx="48">
                  <c:v>203.14335147647463</c:v>
                </c:pt>
                <c:pt idx="49">
                  <c:v>202.56237929582667</c:v>
                </c:pt>
                <c:pt idx="50">
                  <c:v>201.99219703151658</c:v>
                </c:pt>
                <c:pt idx="51">
                  <c:v>201.43270599816262</c:v>
                </c:pt>
                <c:pt idx="52">
                  <c:v>200.88380843651035</c:v>
                </c:pt>
                <c:pt idx="53">
                  <c:v>200.34540750358394</c:v>
                </c:pt>
                <c:pt idx="54">
                  <c:v>199.81740726289459</c:v>
                </c:pt>
                <c:pt idx="55">
                  <c:v>199.29971267471234</c:v>
                </c:pt>
                <c:pt idx="56">
                  <c:v>198.79222958641697</c:v>
                </c:pt>
                <c:pt idx="57">
                  <c:v>198.29486472290975</c:v>
                </c:pt>
                <c:pt idx="58">
                  <c:v>197.80752567711221</c:v>
                </c:pt>
                <c:pt idx="59">
                  <c:v>197.33012090052694</c:v>
                </c:pt>
                <c:pt idx="60">
                  <c:v>196.86255969390504</c:v>
                </c:pt>
                <c:pt idx="61">
                  <c:v>196.40475219796787</c:v>
                </c:pt>
                <c:pt idx="62">
                  <c:v>195.95660938423416</c:v>
                </c:pt>
                <c:pt idx="63">
                  <c:v>195.51804304592886</c:v>
                </c:pt>
                <c:pt idx="64">
                  <c:v>195.08896578897514</c:v>
                </c:pt>
                <c:pt idx="65">
                  <c:v>194.6692910230818</c:v>
                </c:pt>
                <c:pt idx="66">
                  <c:v>194.25893295292843</c:v>
                </c:pt>
                <c:pt idx="67">
                  <c:v>193.85780656943078</c:v>
                </c:pt>
                <c:pt idx="68">
                  <c:v>193.46582764110633</c:v>
                </c:pt>
                <c:pt idx="69">
                  <c:v>193.0829127055359</c:v>
                </c:pt>
                <c:pt idx="70">
                  <c:v>192.70897906092108</c:v>
                </c:pt>
                <c:pt idx="71">
                  <c:v>192.34394475773604</c:v>
                </c:pt>
                <c:pt idx="72">
                  <c:v>191.98772859046824</c:v>
                </c:pt>
                <c:pt idx="73">
                  <c:v>191.64025008947121</c:v>
                </c:pt>
                <c:pt idx="74">
                  <c:v>191.30142951290506</c:v>
                </c:pt>
                <c:pt idx="75">
                  <c:v>190.97118783877033</c:v>
                </c:pt>
                <c:pt idx="76">
                  <c:v>190.64944675705175</c:v>
                </c:pt>
                <c:pt idx="77">
                  <c:v>190.33612866194224</c:v>
                </c:pt>
                <c:pt idx="78">
                  <c:v>190.03115664417962</c:v>
                </c:pt>
                <c:pt idx="79">
                  <c:v>189.7344544834643</c:v>
                </c:pt>
                <c:pt idx="80">
                  <c:v>189.44594664098994</c:v>
                </c:pt>
                <c:pt idx="81">
                  <c:v>189.16555825205646</c:v>
                </c:pt>
                <c:pt idx="82">
                  <c:v>188.89321511878126</c:v>
                </c:pt>
                <c:pt idx="83">
                  <c:v>188.62884370290735</c:v>
                </c:pt>
                <c:pt idx="84">
                  <c:v>188.37237111870368</c:v>
                </c:pt>
                <c:pt idx="85">
                  <c:v>188.12372512596261</c:v>
                </c:pt>
                <c:pt idx="86">
                  <c:v>187.8828341230774</c:v>
                </c:pt>
                <c:pt idx="87">
                  <c:v>187.64962714022852</c:v>
                </c:pt>
                <c:pt idx="88">
                  <c:v>187.42403383264903</c:v>
                </c:pt>
                <c:pt idx="89">
                  <c:v>187.2059844739816</c:v>
                </c:pt>
                <c:pt idx="90">
                  <c:v>186.99540994972679</c:v>
                </c:pt>
                <c:pt idx="91">
                  <c:v>186.79224175077701</c:v>
                </c:pt>
                <c:pt idx="92">
                  <c:v>186.59641196704337</c:v>
                </c:pt>
                <c:pt idx="93">
                  <c:v>186.40785328115311</c:v>
                </c:pt>
                <c:pt idx="94">
                  <c:v>186.22649896225479</c:v>
                </c:pt>
                <c:pt idx="95">
                  <c:v>186.05228285988764</c:v>
                </c:pt>
                <c:pt idx="96">
                  <c:v>185.88513939794211</c:v>
                </c:pt>
                <c:pt idx="97">
                  <c:v>185.72500356870123</c:v>
                </c:pt>
                <c:pt idx="98">
                  <c:v>185.57181092696609</c:v>
                </c:pt>
                <c:pt idx="99">
                  <c:v>185.42549758424892</c:v>
                </c:pt>
                <c:pt idx="100">
                  <c:v>185.28600020306448</c:v>
                </c:pt>
                <c:pt idx="101">
                  <c:v>185.15325599127135</c:v>
                </c:pt>
                <c:pt idx="102">
                  <c:v>185.02720269652178</c:v>
                </c:pt>
                <c:pt idx="103">
                  <c:v>184.90777860075673</c:v>
                </c:pt>
                <c:pt idx="104">
                  <c:v>184.79492251479246</c:v>
                </c:pt>
                <c:pt idx="105">
                  <c:v>184.68857377297823</c:v>
                </c:pt>
                <c:pt idx="106">
                  <c:v>184.58867222791116</c:v>
                </c:pt>
                <c:pt idx="107">
                  <c:v>184.49515824524497</c:v>
                </c:pt>
                <c:pt idx="108">
                  <c:v>184.40797269855153</c:v>
                </c:pt>
                <c:pt idx="109">
                  <c:v>184.3270569642464</c:v>
                </c:pt>
                <c:pt idx="110">
                  <c:v>184.25235291660303</c:v>
                </c:pt>
                <c:pt idx="111">
                  <c:v>184.18380292281068</c:v>
                </c:pt>
                <c:pt idx="112">
                  <c:v>184.1213498381064</c:v>
                </c:pt>
                <c:pt idx="113">
                  <c:v>184.06493700097138</c:v>
                </c:pt>
                <c:pt idx="114">
                  <c:v>184.01450822839081</c:v>
                </c:pt>
                <c:pt idx="115">
                  <c:v>183.97000781117015</c:v>
                </c:pt>
                <c:pt idx="116">
                  <c:v>183.93138050931745</c:v>
                </c:pt>
                <c:pt idx="117">
                  <c:v>183.89857154748239</c:v>
                </c:pt>
                <c:pt idx="118">
                  <c:v>183.87152661045093</c:v>
                </c:pt>
                <c:pt idx="119">
                  <c:v>183.85019183870688</c:v>
                </c:pt>
                <c:pt idx="120">
                  <c:v>183.83451382403857</c:v>
                </c:pt>
                <c:pt idx="121">
                  <c:v>183.82443960520698</c:v>
                </c:pt>
                <c:pt idx="122">
                  <c:v>183.81991666367091</c:v>
                </c:pt>
                <c:pt idx="123">
                  <c:v>183.82089291935739</c:v>
                </c:pt>
                <c:pt idx="124">
                  <c:v>183.82731672649348</c:v>
                </c:pt>
                <c:pt idx="125">
                  <c:v>183.83913686948617</c:v>
                </c:pt>
                <c:pt idx="126">
                  <c:v>183.85630255884803</c:v>
                </c:pt>
                <c:pt idx="127">
                  <c:v>183.87876342718243</c:v>
                </c:pt>
                <c:pt idx="128">
                  <c:v>183.90646952521209</c:v>
                </c:pt>
                <c:pt idx="129">
                  <c:v>183.9393713178533</c:v>
                </c:pt>
                <c:pt idx="130">
                  <c:v>183.97741968034353</c:v>
                </c:pt>
                <c:pt idx="131">
                  <c:v>184.02056589441187</c:v>
                </c:pt>
                <c:pt idx="132">
                  <c:v>184.06876164449534</c:v>
                </c:pt>
                <c:pt idx="133">
                  <c:v>184.12195901400409</c:v>
                </c:pt>
                <c:pt idx="134">
                  <c:v>184.18011048162001</c:v>
                </c:pt>
                <c:pt idx="135">
                  <c:v>184.24316891764943</c:v>
                </c:pt>
                <c:pt idx="136">
                  <c:v>184.31108758041782</c:v>
                </c:pt>
                <c:pt idx="137">
                  <c:v>184.38382011270045</c:v>
                </c:pt>
                <c:pt idx="138">
                  <c:v>184.4613205381942</c:v>
                </c:pt>
                <c:pt idx="139">
                  <c:v>184.54354325803692</c:v>
                </c:pt>
                <c:pt idx="140">
                  <c:v>184.63044304736042</c:v>
                </c:pt>
                <c:pt idx="141">
                  <c:v>184.72197505188197</c:v>
                </c:pt>
                <c:pt idx="142">
                  <c:v>184.81809478454173</c:v>
                </c:pt>
                <c:pt idx="143">
                  <c:v>184.91875812216662</c:v>
                </c:pt>
                <c:pt idx="144">
                  <c:v>185.02392130218169</c:v>
                </c:pt>
                <c:pt idx="145">
                  <c:v>185.13354091934835</c:v>
                </c:pt>
                <c:pt idx="146">
                  <c:v>185.24757392255145</c:v>
                </c:pt>
                <c:pt idx="147">
                  <c:v>185.3659776116053</c:v>
                </c:pt>
                <c:pt idx="148">
                  <c:v>185.48870963411034</c:v>
                </c:pt>
                <c:pt idx="149">
                  <c:v>185.61572798233209</c:v>
                </c:pt>
                <c:pt idx="150">
                  <c:v>185.74699099012011</c:v>
                </c:pt>
                <c:pt idx="151">
                  <c:v>185.88245732985789</c:v>
                </c:pt>
                <c:pt idx="152">
                  <c:v>186.02208600944658</c:v>
                </c:pt>
                <c:pt idx="153">
                  <c:v>186.1658363693189</c:v>
                </c:pt>
                <c:pt idx="154">
                  <c:v>186.31366807948598</c:v>
                </c:pt>
                <c:pt idx="155">
                  <c:v>186.46554113661409</c:v>
                </c:pt>
                <c:pt idx="156">
                  <c:v>186.6214158611337</c:v>
                </c:pt>
                <c:pt idx="157">
                  <c:v>186.78125289438057</c:v>
                </c:pt>
                <c:pt idx="158">
                  <c:v>186.94501319575866</c:v>
                </c:pt>
                <c:pt idx="159">
                  <c:v>187.11265803993979</c:v>
                </c:pt>
                <c:pt idx="160">
                  <c:v>187.28414901409207</c:v>
                </c:pt>
                <c:pt idx="161">
                  <c:v>187.45944801513011</c:v>
                </c:pt>
                <c:pt idx="162">
                  <c:v>187.63851724699916</c:v>
                </c:pt>
                <c:pt idx="163">
                  <c:v>187.82131921798887</c:v>
                </c:pt>
                <c:pt idx="164">
                  <c:v>188.00781673806543</c:v>
                </c:pt>
                <c:pt idx="165">
                  <c:v>188.19797291623703</c:v>
                </c:pt>
                <c:pt idx="166">
                  <c:v>188.39175115794501</c:v>
                </c:pt>
                <c:pt idx="167">
                  <c:v>188.58911516248455</c:v>
                </c:pt>
                <c:pt idx="168">
                  <c:v>188.79002892043837</c:v>
                </c:pt>
                <c:pt idx="169">
                  <c:v>188.99445671115078</c:v>
                </c:pt>
                <c:pt idx="170">
                  <c:v>189.20236310021818</c:v>
                </c:pt>
                <c:pt idx="171">
                  <c:v>189.41371293700809</c:v>
                </c:pt>
                <c:pt idx="172">
                  <c:v>189.62847135219846</c:v>
                </c:pt>
                <c:pt idx="173">
                  <c:v>189.84660375534784</c:v>
                </c:pt>
                <c:pt idx="174">
                  <c:v>190.06807583247436</c:v>
                </c:pt>
                <c:pt idx="175">
                  <c:v>190.29285354368488</c:v>
                </c:pt>
                <c:pt idx="176">
                  <c:v>190.52090312079696</c:v>
                </c:pt>
                <c:pt idx="177">
                  <c:v>190.75219106500299</c:v>
                </c:pt>
                <c:pt idx="178">
                  <c:v>190.98668414455415</c:v>
                </c:pt>
                <c:pt idx="179">
                  <c:v>191.22434939245946</c:v>
                </c:pt>
                <c:pt idx="180">
                  <c:v>191.46515410421441</c:v>
                </c:pt>
                <c:pt idx="181">
                  <c:v>191.70906583554603</c:v>
                </c:pt>
                <c:pt idx="182">
                  <c:v>191.95605240018548</c:v>
                </c:pt>
                <c:pt idx="183">
                  <c:v>192.20608186765404</c:v>
                </c:pt>
                <c:pt idx="184">
                  <c:v>192.45912256107439</c:v>
                </c:pt>
                <c:pt idx="185">
                  <c:v>192.71514305500611</c:v>
                </c:pt>
                <c:pt idx="186">
                  <c:v>192.9741121732938</c:v>
                </c:pt>
                <c:pt idx="187">
                  <c:v>193.23599898694005</c:v>
                </c:pt>
                <c:pt idx="188">
                  <c:v>193.50077281200029</c:v>
                </c:pt>
                <c:pt idx="189">
                  <c:v>193.76840320749</c:v>
                </c:pt>
                <c:pt idx="190">
                  <c:v>194.03885997332358</c:v>
                </c:pt>
                <c:pt idx="191">
                  <c:v>194.31211314825697</c:v>
                </c:pt>
                <c:pt idx="192">
                  <c:v>194.58813300786227</c:v>
                </c:pt>
                <c:pt idx="193">
                  <c:v>194.86689006251737</c:v>
                </c:pt>
                <c:pt idx="194">
                  <c:v>195.14835505540873</c:v>
                </c:pt>
                <c:pt idx="195">
                  <c:v>195.43249896056432</c:v>
                </c:pt>
                <c:pt idx="196">
                  <c:v>195.71929298089012</c:v>
                </c:pt>
                <c:pt idx="197">
                  <c:v>196.0087085462379</c:v>
                </c:pt>
                <c:pt idx="198">
                  <c:v>196.30071731148297</c:v>
                </c:pt>
                <c:pt idx="199">
                  <c:v>196.5952911546226</c:v>
                </c:pt>
                <c:pt idx="200">
                  <c:v>196.89240217489061</c:v>
                </c:pt>
                <c:pt idx="201">
                  <c:v>197.19202269088939</c:v>
                </c:pt>
                <c:pt idx="202">
                  <c:v>197.49412523874312</c:v>
                </c:pt>
                <c:pt idx="203">
                  <c:v>197.79868257026163</c:v>
                </c:pt>
                <c:pt idx="204">
                  <c:v>198.10566765111997</c:v>
                </c:pt>
                <c:pt idx="205">
                  <c:v>198.41505365906517</c:v>
                </c:pt>
                <c:pt idx="206">
                  <c:v>198.72681398213024</c:v>
                </c:pt>
                <c:pt idx="207">
                  <c:v>199.04092221686398</c:v>
                </c:pt>
                <c:pt idx="208">
                  <c:v>199.35735216658173</c:v>
                </c:pt>
                <c:pt idx="209">
                  <c:v>199.67607783963371</c:v>
                </c:pt>
                <c:pt idx="210">
                  <c:v>199.99707344767319</c:v>
                </c:pt>
                <c:pt idx="211">
                  <c:v>200.32031340396864</c:v>
                </c:pt>
                <c:pt idx="212">
                  <c:v>200.64577232170203</c:v>
                </c:pt>
                <c:pt idx="213">
                  <c:v>200.97342501230358</c:v>
                </c:pt>
                <c:pt idx="214">
                  <c:v>201.30324648378536</c:v>
                </c:pt>
                <c:pt idx="215">
                  <c:v>201.63521193910611</c:v>
                </c:pt>
                <c:pt idx="216">
                  <c:v>201.96929677453934</c:v>
                </c:pt>
                <c:pt idx="217">
                  <c:v>202.30547657805656</c:v>
                </c:pt>
                <c:pt idx="218">
                  <c:v>202.64372712773394</c:v>
                </c:pt>
                <c:pt idx="219">
                  <c:v>202.98402439015825</c:v>
                </c:pt>
                <c:pt idx="220">
                  <c:v>203.32634451886699</c:v>
                </c:pt>
                <c:pt idx="221">
                  <c:v>203.6706638527848</c:v>
                </c:pt>
                <c:pt idx="222">
                  <c:v>204.01695891468168</c:v>
                </c:pt>
                <c:pt idx="223">
                  <c:v>204.36520640964582</c:v>
                </c:pt>
                <c:pt idx="224">
                  <c:v>204.71538322356548</c:v>
                </c:pt>
                <c:pt idx="225">
                  <c:v>205.06746642163191</c:v>
                </c:pt>
                <c:pt idx="226">
                  <c:v>205.42143324684289</c:v>
                </c:pt>
                <c:pt idx="227">
                  <c:v>205.77726111854079</c:v>
                </c:pt>
                <c:pt idx="228">
                  <c:v>206.13492763093711</c:v>
                </c:pt>
                <c:pt idx="229">
                  <c:v>206.49441055167259</c:v>
                </c:pt>
                <c:pt idx="230">
                  <c:v>206.85568782037763</c:v>
                </c:pt>
                <c:pt idx="231">
                  <c:v>207.21873754724894</c:v>
                </c:pt>
                <c:pt idx="232">
                  <c:v>207.58353801164287</c:v>
                </c:pt>
                <c:pt idx="233">
                  <c:v>207.95006766067308</c:v>
                </c:pt>
                <c:pt idx="234">
                  <c:v>208.31830510782646</c:v>
                </c:pt>
                <c:pt idx="235">
                  <c:v>208.68822913159016</c:v>
                </c:pt>
                <c:pt idx="236">
                  <c:v>209.05981867409236</c:v>
                </c:pt>
                <c:pt idx="237">
                  <c:v>209.43305283974911</c:v>
                </c:pt>
                <c:pt idx="238">
                  <c:v>209.8079108939331</c:v>
                </c:pt>
                <c:pt idx="239">
                  <c:v>210.18437226164241</c:v>
                </c:pt>
                <c:pt idx="240">
                  <c:v>210.56241652619033</c:v>
                </c:pt>
                <c:pt idx="241">
                  <c:v>210.94202342790391</c:v>
                </c:pt>
                <c:pt idx="242">
                  <c:v>211.32317286283103</c:v>
                </c:pt>
                <c:pt idx="243">
                  <c:v>211.70584488146392</c:v>
                </c:pt>
                <c:pt idx="244">
                  <c:v>212.09001968747268</c:v>
                </c:pt>
                <c:pt idx="245">
                  <c:v>212.47567763644236</c:v>
                </c:pt>
                <c:pt idx="246">
                  <c:v>212.8627992346353</c:v>
                </c:pt>
                <c:pt idx="247">
                  <c:v>213.25136513775078</c:v>
                </c:pt>
                <c:pt idx="248">
                  <c:v>213.64135614970567</c:v>
                </c:pt>
                <c:pt idx="249">
                  <c:v>214.03275322141639</c:v>
                </c:pt>
                <c:pt idx="250">
                  <c:v>214.42553744960094</c:v>
                </c:pt>
                <c:pt idx="251">
                  <c:v>214.81969007558763</c:v>
                </c:pt>
                <c:pt idx="252">
                  <c:v>215.21519248413031</c:v>
                </c:pt>
                <c:pt idx="253">
                  <c:v>215.61202620223924</c:v>
                </c:pt>
                <c:pt idx="254">
                  <c:v>216.0101728980199</c:v>
                </c:pt>
                <c:pt idx="255">
                  <c:v>216.40961437952541</c:v>
                </c:pt>
                <c:pt idx="256">
                  <c:v>216.81033259361038</c:v>
                </c:pt>
                <c:pt idx="257">
                  <c:v>217.21230962480405</c:v>
                </c:pt>
                <c:pt idx="258">
                  <c:v>217.61552769418844</c:v>
                </c:pt>
                <c:pt idx="259">
                  <c:v>218.01996915829167</c:v>
                </c:pt>
                <c:pt idx="260">
                  <c:v>218.42561650797998</c:v>
                </c:pt>
                <c:pt idx="261">
                  <c:v>218.83245236736886</c:v>
                </c:pt>
                <c:pt idx="262">
                  <c:v>219.24045949274412</c:v>
                </c:pt>
                <c:pt idx="263">
                  <c:v>219.64962077148346</c:v>
                </c:pt>
                <c:pt idx="264">
                  <c:v>220.05991922099992</c:v>
                </c:pt>
                <c:pt idx="265">
                  <c:v>220.47133798767797</c:v>
                </c:pt>
                <c:pt idx="266">
                  <c:v>220.88386034584076</c:v>
                </c:pt>
                <c:pt idx="267">
                  <c:v>221.29746969670489</c:v>
                </c:pt>
                <c:pt idx="268">
                  <c:v>221.71214956735673</c:v>
                </c:pt>
                <c:pt idx="269">
                  <c:v>222.12788360973502</c:v>
                </c:pt>
                <c:pt idx="270">
                  <c:v>222.54465559961668</c:v>
                </c:pt>
                <c:pt idx="271">
                  <c:v>222.96244943562687</c:v>
                </c:pt>
                <c:pt idx="272">
                  <c:v>223.38124913823552</c:v>
                </c:pt>
                <c:pt idx="273">
                  <c:v>223.8010388487798</c:v>
                </c:pt>
                <c:pt idx="274">
                  <c:v>224.22180282848961</c:v>
                </c:pt>
                <c:pt idx="275">
                  <c:v>224.64352545751871</c:v>
                </c:pt>
                <c:pt idx="276">
                  <c:v>225.06619123398903</c:v>
                </c:pt>
                <c:pt idx="277">
                  <c:v>225.48978477303859</c:v>
                </c:pt>
                <c:pt idx="278">
                  <c:v>225.9142908058833</c:v>
                </c:pt>
                <c:pt idx="279">
                  <c:v>226.33969417887607</c:v>
                </c:pt>
                <c:pt idx="280">
                  <c:v>226.76597985259059</c:v>
                </c:pt>
                <c:pt idx="281">
                  <c:v>227.19313290089616</c:v>
                </c:pt>
                <c:pt idx="282">
                  <c:v>227.62113851005276</c:v>
                </c:pt>
                <c:pt idx="283">
                  <c:v>228.04998197780617</c:v>
                </c:pt>
                <c:pt idx="284">
                  <c:v>228.47964871249508</c:v>
                </c:pt>
                <c:pt idx="285">
                  <c:v>228.91012423216472</c:v>
                </c:pt>
                <c:pt idx="286">
                  <c:v>229.34139416368427</c:v>
                </c:pt>
                <c:pt idx="287">
                  <c:v>229.7734442418822</c:v>
                </c:pt>
                <c:pt idx="288">
                  <c:v>230.20626030867356</c:v>
                </c:pt>
                <c:pt idx="289">
                  <c:v>230.63982831221344</c:v>
                </c:pt>
                <c:pt idx="290">
                  <c:v>231.07413430603779</c:v>
                </c:pt>
                <c:pt idx="291">
                  <c:v>231.50916444822647</c:v>
                </c:pt>
                <c:pt idx="292">
                  <c:v>231.94490500056634</c:v>
                </c:pt>
                <c:pt idx="293">
                  <c:v>232.38134232772745</c:v>
                </c:pt>
                <c:pt idx="294">
                  <c:v>232.81846289643579</c:v>
                </c:pt>
                <c:pt idx="295">
                  <c:v>233.25625327466184</c:v>
                </c:pt>
                <c:pt idx="296">
                  <c:v>233.69470013081843</c:v>
                </c:pt>
                <c:pt idx="297">
                  <c:v>234.13379023295096</c:v>
                </c:pt>
                <c:pt idx="298">
                  <c:v>234.5735104479532</c:v>
                </c:pt>
                <c:pt idx="299">
                  <c:v>235.01384774077459</c:v>
                </c:pt>
                <c:pt idx="300">
                  <c:v>235.45478917364284</c:v>
                </c:pt>
                <c:pt idx="301">
                  <c:v>235.89632190529113</c:v>
                </c:pt>
                <c:pt idx="302">
                  <c:v>236.338433190187</c:v>
                </c:pt>
                <c:pt idx="303">
                  <c:v>236.78111037777927</c:v>
                </c:pt>
                <c:pt idx="304">
                  <c:v>237.22434091173596</c:v>
                </c:pt>
                <c:pt idx="305">
                  <c:v>237.66811232920082</c:v>
                </c:pt>
                <c:pt idx="306">
                  <c:v>238.11241226005467</c:v>
                </c:pt>
                <c:pt idx="307">
                  <c:v>238.5572284261726</c:v>
                </c:pt>
                <c:pt idx="308">
                  <c:v>239.00254864070186</c:v>
                </c:pt>
                <c:pt idx="309">
                  <c:v>239.44836080733634</c:v>
                </c:pt>
                <c:pt idx="310">
                  <c:v>239.89465291959917</c:v>
                </c:pt>
                <c:pt idx="311">
                  <c:v>240.34141306013291</c:v>
                </c:pt>
                <c:pt idx="312">
                  <c:v>240.78862939999567</c:v>
                </c:pt>
              </c:numCache>
            </c:numRef>
          </c:yVal>
          <c:smooth val="1"/>
        </c:ser>
        <c:ser>
          <c:idx val="0"/>
          <c:order val="2"/>
          <c:tx>
            <c:strRef>
              <c:f>'Mise en froid - Winding &amp; He W'!$H$29</c:f>
              <c:strCache>
                <c:ptCount val="1"/>
                <c:pt idx="0">
                  <c:v>Puissance radiative - expérience</c:v>
                </c:pt>
              </c:strCache>
            </c:strRef>
          </c:tx>
          <c:spPr>
            <a:ln w="22225" cap="rnd">
              <a:solidFill>
                <a:schemeClr val="tx1"/>
              </a:solidFill>
              <a:round/>
            </a:ln>
            <a:effectLst/>
          </c:spPr>
          <c:marker>
            <c:symbol val="none"/>
          </c:marker>
          <c:xVal>
            <c:numRef>
              <c:f>'Mise en froid - Winding &amp; He W'!$C$30:$C$2351</c:f>
              <c:numCache>
                <c:formatCode>0.00</c:formatCode>
                <c:ptCount val="2322"/>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W'!$H$30:$H$2351</c:f>
              <c:numCache>
                <c:formatCode>General</c:formatCode>
                <c:ptCount val="2322"/>
                <c:pt idx="0">
                  <c:v>444.49551661389944</c:v>
                </c:pt>
                <c:pt idx="1">
                  <c:v>432.45580772705847</c:v>
                </c:pt>
                <c:pt idx="2">
                  <c:v>445.19698928706788</c:v>
                </c:pt>
                <c:pt idx="3">
                  <c:v>740.77921006304632</c:v>
                </c:pt>
                <c:pt idx="4">
                  <c:v>555.32436634640203</c:v>
                </c:pt>
                <c:pt idx="5">
                  <c:v>537.16121503919021</c:v>
                </c:pt>
                <c:pt idx="6">
                  <c:v>547.33102989407723</c:v>
                </c:pt>
                <c:pt idx="7">
                  <c:v>655.20473971840863</c:v>
                </c:pt>
                <c:pt idx="8">
                  <c:v>636.86277718439828</c:v>
                </c:pt>
                <c:pt idx="9">
                  <c:v>615.61434303294163</c:v>
                </c:pt>
                <c:pt idx="10">
                  <c:v>653.40541767966442</c:v>
                </c:pt>
                <c:pt idx="11">
                  <c:v>649.89380794159524</c:v>
                </c:pt>
                <c:pt idx="12">
                  <c:v>683.51167647566444</c:v>
                </c:pt>
                <c:pt idx="13">
                  <c:v>631.55734154768754</c:v>
                </c:pt>
                <c:pt idx="14">
                  <c:v>680.5526386751776</c:v>
                </c:pt>
                <c:pt idx="15">
                  <c:v>650.23065287643408</c:v>
                </c:pt>
                <c:pt idx="16">
                  <c:v>676.49619278384876</c:v>
                </c:pt>
                <c:pt idx="17">
                  <c:v>557.94192798361428</c:v>
                </c:pt>
                <c:pt idx="18">
                  <c:v>641.3151775418911</c:v>
                </c:pt>
                <c:pt idx="19">
                  <c:v>620.03680067374819</c:v>
                </c:pt>
                <c:pt idx="20">
                  <c:v>580.23709585950496</c:v>
                </c:pt>
                <c:pt idx="21">
                  <c:v>578.38519308550474</c:v>
                </c:pt>
                <c:pt idx="22">
                  <c:v>567.07768420754451</c:v>
                </c:pt>
                <c:pt idx="23">
                  <c:v>636.13210211592593</c:v>
                </c:pt>
                <c:pt idx="24">
                  <c:v>620.00789881052265</c:v>
                </c:pt>
                <c:pt idx="25">
                  <c:v>644.6969773956871</c:v>
                </c:pt>
                <c:pt idx="26">
                  <c:v>604.89669577361167</c:v>
                </c:pt>
                <c:pt idx="27">
                  <c:v>644.40475174269091</c:v>
                </c:pt>
                <c:pt idx="28">
                  <c:v>554.59517961705683</c:v>
                </c:pt>
                <c:pt idx="29">
                  <c:v>555.5029230697985</c:v>
                </c:pt>
                <c:pt idx="30">
                  <c:v>537.75232206522514</c:v>
                </c:pt>
                <c:pt idx="31">
                  <c:v>533.20429283072735</c:v>
                </c:pt>
                <c:pt idx="32">
                  <c:v>556.03652371069597</c:v>
                </c:pt>
                <c:pt idx="33">
                  <c:v>576.46366740607618</c:v>
                </c:pt>
                <c:pt idx="34">
                  <c:v>599.54073713666503</c:v>
                </c:pt>
                <c:pt idx="35">
                  <c:v>558.01969996746095</c:v>
                </c:pt>
                <c:pt idx="36">
                  <c:v>565.91042370036348</c:v>
                </c:pt>
                <c:pt idx="37">
                  <c:v>551.64559099740427</c:v>
                </c:pt>
                <c:pt idx="38">
                  <c:v>576.60721616611931</c:v>
                </c:pt>
                <c:pt idx="39">
                  <c:v>470.056765613224</c:v>
                </c:pt>
                <c:pt idx="40">
                  <c:v>555.66560837712132</c:v>
                </c:pt>
                <c:pt idx="41">
                  <c:v>543.51099229660815</c:v>
                </c:pt>
                <c:pt idx="42">
                  <c:v>571.48060685601808</c:v>
                </c:pt>
                <c:pt idx="43">
                  <c:v>595.6345693351218</c:v>
                </c:pt>
                <c:pt idx="44">
                  <c:v>590.08747362554971</c:v>
                </c:pt>
                <c:pt idx="45">
                  <c:v>593.40595096717982</c:v>
                </c:pt>
                <c:pt idx="46">
                  <c:v>576.48845318052815</c:v>
                </c:pt>
                <c:pt idx="47">
                  <c:v>505.02153056652668</c:v>
                </c:pt>
                <c:pt idx="48">
                  <c:v>518.10422698451418</c:v>
                </c:pt>
                <c:pt idx="49">
                  <c:v>518.10608414897672</c:v>
                </c:pt>
                <c:pt idx="50">
                  <c:v>514.89893825679246</c:v>
                </c:pt>
                <c:pt idx="51">
                  <c:v>582.29906739678734</c:v>
                </c:pt>
                <c:pt idx="52">
                  <c:v>572.32489702711848</c:v>
                </c:pt>
                <c:pt idx="53">
                  <c:v>501.65368586491087</c:v>
                </c:pt>
                <c:pt idx="54">
                  <c:v>530.69718504557954</c:v>
                </c:pt>
                <c:pt idx="55">
                  <c:v>436.98527242568804</c:v>
                </c:pt>
                <c:pt idx="56">
                  <c:v>529.89781676621601</c:v>
                </c:pt>
                <c:pt idx="57">
                  <c:v>475.45736261073523</c:v>
                </c:pt>
                <c:pt idx="58">
                  <c:v>447.78983635053987</c:v>
                </c:pt>
                <c:pt idx="59">
                  <c:v>555.52180355973201</c:v>
                </c:pt>
                <c:pt idx="60">
                  <c:v>585.98262262076707</c:v>
                </c:pt>
                <c:pt idx="61">
                  <c:v>493.39807694869648</c:v>
                </c:pt>
                <c:pt idx="62">
                  <c:v>495.89067966496589</c:v>
                </c:pt>
                <c:pt idx="63">
                  <c:v>480.97411050178107</c:v>
                </c:pt>
                <c:pt idx="64">
                  <c:v>459.36018901647111</c:v>
                </c:pt>
                <c:pt idx="65">
                  <c:v>475.89669863239084</c:v>
                </c:pt>
                <c:pt idx="66">
                  <c:v>509.31900087019721</c:v>
                </c:pt>
                <c:pt idx="67">
                  <c:v>537.61157990343179</c:v>
                </c:pt>
                <c:pt idx="68">
                  <c:v>456.35927409595365</c:v>
                </c:pt>
                <c:pt idx="69">
                  <c:v>508.60352011849727</c:v>
                </c:pt>
                <c:pt idx="70">
                  <c:v>476.33316213970357</c:v>
                </c:pt>
                <c:pt idx="71">
                  <c:v>448.09608043615526</c:v>
                </c:pt>
                <c:pt idx="72">
                  <c:v>500.50656783897858</c:v>
                </c:pt>
                <c:pt idx="73">
                  <c:v>565.22212845849072</c:v>
                </c:pt>
                <c:pt idx="74">
                  <c:v>450.4777921615015</c:v>
                </c:pt>
                <c:pt idx="75">
                  <c:v>481.82085594510795</c:v>
                </c:pt>
                <c:pt idx="76">
                  <c:v>507.66863181563042</c:v>
                </c:pt>
                <c:pt idx="77">
                  <c:v>457.14339234955634</c:v>
                </c:pt>
                <c:pt idx="78">
                  <c:v>430.78916072997356</c:v>
                </c:pt>
                <c:pt idx="79">
                  <c:v>506.75325549092094</c:v>
                </c:pt>
                <c:pt idx="80">
                  <c:v>486.69825625920055</c:v>
                </c:pt>
                <c:pt idx="81">
                  <c:v>457.07173738114113</c:v>
                </c:pt>
                <c:pt idx="82">
                  <c:v>465.87738371539132</c:v>
                </c:pt>
                <c:pt idx="83">
                  <c:v>492.13225261017431</c:v>
                </c:pt>
                <c:pt idx="84">
                  <c:v>504.56052820677655</c:v>
                </c:pt>
                <c:pt idx="85">
                  <c:v>419.09129978515733</c:v>
                </c:pt>
                <c:pt idx="86">
                  <c:v>464.08278311067829</c:v>
                </c:pt>
                <c:pt idx="87">
                  <c:v>455.32790998064866</c:v>
                </c:pt>
                <c:pt idx="88">
                  <c:v>469.08532077719468</c:v>
                </c:pt>
                <c:pt idx="89">
                  <c:v>485.2278877665949</c:v>
                </c:pt>
                <c:pt idx="90">
                  <c:v>498.99371763767778</c:v>
                </c:pt>
                <c:pt idx="91">
                  <c:v>501.11321469069799</c:v>
                </c:pt>
                <c:pt idx="92">
                  <c:v>494.11080739390809</c:v>
                </c:pt>
                <c:pt idx="93">
                  <c:v>482.92769889475494</c:v>
                </c:pt>
                <c:pt idx="94">
                  <c:v>475.58288545995549</c:v>
                </c:pt>
                <c:pt idx="95">
                  <c:v>473.0039631571525</c:v>
                </c:pt>
                <c:pt idx="96">
                  <c:v>477.51390917222454</c:v>
                </c:pt>
                <c:pt idx="97">
                  <c:v>478.36217980369327</c:v>
                </c:pt>
                <c:pt idx="98">
                  <c:v>495.45881398506089</c:v>
                </c:pt>
                <c:pt idx="99">
                  <c:v>484.08313831059093</c:v>
                </c:pt>
                <c:pt idx="100">
                  <c:v>465.58236795685593</c:v>
                </c:pt>
                <c:pt idx="101">
                  <c:v>458.69990258928863</c:v>
                </c:pt>
                <c:pt idx="102">
                  <c:v>483.04984294582039</c:v>
                </c:pt>
                <c:pt idx="103">
                  <c:v>504.99097092698764</c:v>
                </c:pt>
                <c:pt idx="104">
                  <c:v>498.41694441611014</c:v>
                </c:pt>
                <c:pt idx="105">
                  <c:v>478.55575934102512</c:v>
                </c:pt>
                <c:pt idx="106">
                  <c:v>459.39201362723816</c:v>
                </c:pt>
                <c:pt idx="107">
                  <c:v>482.20132851045861</c:v>
                </c:pt>
                <c:pt idx="108">
                  <c:v>405.87413551056989</c:v>
                </c:pt>
                <c:pt idx="109">
                  <c:v>474.52612079927565</c:v>
                </c:pt>
                <c:pt idx="110">
                  <c:v>464.96679179989644</c:v>
                </c:pt>
                <c:pt idx="111">
                  <c:v>506.6133402614488</c:v>
                </c:pt>
                <c:pt idx="112">
                  <c:v>427.47234467033473</c:v>
                </c:pt>
                <c:pt idx="113">
                  <c:v>450.68534945198888</c:v>
                </c:pt>
                <c:pt idx="114">
                  <c:v>496.37035656413394</c:v>
                </c:pt>
                <c:pt idx="115">
                  <c:v>391.92056800525751</c:v>
                </c:pt>
                <c:pt idx="116">
                  <c:v>376.8161044088817</c:v>
                </c:pt>
                <c:pt idx="117">
                  <c:v>503.9640612608373</c:v>
                </c:pt>
                <c:pt idx="118">
                  <c:v>487.50412938096372</c:v>
                </c:pt>
                <c:pt idx="119">
                  <c:v>382.4182529265521</c:v>
                </c:pt>
                <c:pt idx="120">
                  <c:v>516.51977984948485</c:v>
                </c:pt>
                <c:pt idx="121">
                  <c:v>437.12918743256705</c:v>
                </c:pt>
                <c:pt idx="122">
                  <c:v>449.27155756754013</c:v>
                </c:pt>
                <c:pt idx="123">
                  <c:v>442.17663089098494</c:v>
                </c:pt>
                <c:pt idx="124">
                  <c:v>452.27979419997718</c:v>
                </c:pt>
                <c:pt idx="125">
                  <c:v>473.86604221118102</c:v>
                </c:pt>
                <c:pt idx="126">
                  <c:v>428.01769782284032</c:v>
                </c:pt>
                <c:pt idx="127">
                  <c:v>440.29177355662267</c:v>
                </c:pt>
                <c:pt idx="128">
                  <c:v>471.65949510489338</c:v>
                </c:pt>
                <c:pt idx="129">
                  <c:v>368.45645808830244</c:v>
                </c:pt>
                <c:pt idx="130">
                  <c:v>386.47046104700831</c:v>
                </c:pt>
                <c:pt idx="131">
                  <c:v>504.82720684421258</c:v>
                </c:pt>
                <c:pt idx="132">
                  <c:v>444.50750012479972</c:v>
                </c:pt>
                <c:pt idx="133">
                  <c:v>412.13605255945834</c:v>
                </c:pt>
                <c:pt idx="134">
                  <c:v>381.5244110480532</c:v>
                </c:pt>
                <c:pt idx="135">
                  <c:v>406.56038448145938</c:v>
                </c:pt>
                <c:pt idx="136">
                  <c:v>400.81725151988735</c:v>
                </c:pt>
                <c:pt idx="137">
                  <c:v>341.50240007183913</c:v>
                </c:pt>
                <c:pt idx="138">
                  <c:v>467.81276999813838</c:v>
                </c:pt>
                <c:pt idx="139">
                  <c:v>492.12000491540584</c:v>
                </c:pt>
                <c:pt idx="140">
                  <c:v>361.07087415586625</c:v>
                </c:pt>
                <c:pt idx="141">
                  <c:v>491.61453454047023</c:v>
                </c:pt>
                <c:pt idx="142">
                  <c:v>424.69858947468208</c:v>
                </c:pt>
                <c:pt idx="143">
                  <c:v>334.06729809080019</c:v>
                </c:pt>
                <c:pt idx="144">
                  <c:v>393.82806424979231</c:v>
                </c:pt>
                <c:pt idx="145">
                  <c:v>412.28038973144578</c:v>
                </c:pt>
                <c:pt idx="146">
                  <c:v>446.00618776725332</c:v>
                </c:pt>
                <c:pt idx="147">
                  <c:v>423.58724630417703</c:v>
                </c:pt>
                <c:pt idx="148">
                  <c:v>445.95129271011393</c:v>
                </c:pt>
                <c:pt idx="149">
                  <c:v>456.5644338057042</c:v>
                </c:pt>
                <c:pt idx="150">
                  <c:v>387.70635711178005</c:v>
                </c:pt>
                <c:pt idx="151">
                  <c:v>337.25358412609376</c:v>
                </c:pt>
                <c:pt idx="152">
                  <c:v>416.23555544717806</c:v>
                </c:pt>
                <c:pt idx="153">
                  <c:v>456.1050925385432</c:v>
                </c:pt>
                <c:pt idx="154">
                  <c:v>348.63512943875259</c:v>
                </c:pt>
                <c:pt idx="155">
                  <c:v>433.04351000909526</c:v>
                </c:pt>
                <c:pt idx="156">
                  <c:v>487.3668186909797</c:v>
                </c:pt>
                <c:pt idx="157">
                  <c:v>391.10632934155626</c:v>
                </c:pt>
                <c:pt idx="158">
                  <c:v>327.45379005281313</c:v>
                </c:pt>
                <c:pt idx="159">
                  <c:v>447.0236087680363</c:v>
                </c:pt>
                <c:pt idx="160">
                  <c:v>360.41752809938032</c:v>
                </c:pt>
                <c:pt idx="161">
                  <c:v>326.60976887952842</c:v>
                </c:pt>
                <c:pt idx="162">
                  <c:v>455.66464438445877</c:v>
                </c:pt>
                <c:pt idx="163">
                  <c:v>450.11669692682597</c:v>
                </c:pt>
                <c:pt idx="164">
                  <c:v>352.802010014948</c:v>
                </c:pt>
                <c:pt idx="165">
                  <c:v>415.90054491189005</c:v>
                </c:pt>
                <c:pt idx="166">
                  <c:v>446.34911030702108</c:v>
                </c:pt>
                <c:pt idx="167">
                  <c:v>344.00972433168977</c:v>
                </c:pt>
                <c:pt idx="168">
                  <c:v>389.80731990833692</c:v>
                </c:pt>
                <c:pt idx="169">
                  <c:v>403.8833884573213</c:v>
                </c:pt>
                <c:pt idx="170">
                  <c:v>363.90046783917592</c:v>
                </c:pt>
                <c:pt idx="171">
                  <c:v>369.25513010145545</c:v>
                </c:pt>
                <c:pt idx="172">
                  <c:v>431.70880607081926</c:v>
                </c:pt>
                <c:pt idx="173">
                  <c:v>490.46942213195882</c:v>
                </c:pt>
                <c:pt idx="174">
                  <c:v>374.28556772409331</c:v>
                </c:pt>
                <c:pt idx="175">
                  <c:v>345.93029765861013</c:v>
                </c:pt>
                <c:pt idx="176">
                  <c:v>447.99527872700236</c:v>
                </c:pt>
                <c:pt idx="177">
                  <c:v>315.31602208991086</c:v>
                </c:pt>
                <c:pt idx="178">
                  <c:v>377.726295984584</c:v>
                </c:pt>
                <c:pt idx="179">
                  <c:v>408.34595027159594</c:v>
                </c:pt>
                <c:pt idx="180">
                  <c:v>330.41103839277048</c:v>
                </c:pt>
                <c:pt idx="181">
                  <c:v>412.73397517422995</c:v>
                </c:pt>
                <c:pt idx="182">
                  <c:v>417.25317470429582</c:v>
                </c:pt>
                <c:pt idx="183">
                  <c:v>476.61618314399652</c:v>
                </c:pt>
                <c:pt idx="184">
                  <c:v>346.36687204565771</c:v>
                </c:pt>
                <c:pt idx="185">
                  <c:v>319.1544315983142</c:v>
                </c:pt>
                <c:pt idx="186">
                  <c:v>440.89537861548604</c:v>
                </c:pt>
                <c:pt idx="187">
                  <c:v>311.16456762648761</c:v>
                </c:pt>
                <c:pt idx="188">
                  <c:v>356.4569128659133</c:v>
                </c:pt>
                <c:pt idx="189">
                  <c:v>447.49815960652364</c:v>
                </c:pt>
                <c:pt idx="190">
                  <c:v>349.96340039755125</c:v>
                </c:pt>
                <c:pt idx="191">
                  <c:v>400.43229044479813</c:v>
                </c:pt>
                <c:pt idx="192">
                  <c:v>408.00586932040795</c:v>
                </c:pt>
                <c:pt idx="193">
                  <c:v>346.2485147337394</c:v>
                </c:pt>
                <c:pt idx="194">
                  <c:v>350.93699911666488</c:v>
                </c:pt>
                <c:pt idx="195">
                  <c:v>300.63639217429994</c:v>
                </c:pt>
                <c:pt idx="196">
                  <c:v>429.21077282902365</c:v>
                </c:pt>
                <c:pt idx="197">
                  <c:v>327.80531593358722</c:v>
                </c:pt>
                <c:pt idx="198">
                  <c:v>346.88221069358428</c:v>
                </c:pt>
                <c:pt idx="199">
                  <c:v>465.66963109467486</c:v>
                </c:pt>
                <c:pt idx="200">
                  <c:v>343.74026552024628</c:v>
                </c:pt>
                <c:pt idx="201">
                  <c:v>309.860920537982</c:v>
                </c:pt>
                <c:pt idx="202">
                  <c:v>423.70486499475248</c:v>
                </c:pt>
                <c:pt idx="203">
                  <c:v>303.42392890348123</c:v>
                </c:pt>
                <c:pt idx="204">
                  <c:v>316.08708568304814</c:v>
                </c:pt>
                <c:pt idx="205">
                  <c:v>416.49127838895402</c:v>
                </c:pt>
                <c:pt idx="206">
                  <c:v>304.41965511170474</c:v>
                </c:pt>
                <c:pt idx="207">
                  <c:v>335.16762921371571</c:v>
                </c:pt>
                <c:pt idx="208">
                  <c:v>367.46973027653826</c:v>
                </c:pt>
                <c:pt idx="209">
                  <c:v>441.29069814171345</c:v>
                </c:pt>
                <c:pt idx="210">
                  <c:v>304.94154796532064</c:v>
                </c:pt>
                <c:pt idx="211">
                  <c:v>306.8960522694648</c:v>
                </c:pt>
                <c:pt idx="212">
                  <c:v>393.4116820910387</c:v>
                </c:pt>
                <c:pt idx="213">
                  <c:v>341.19234223992032</c:v>
                </c:pt>
                <c:pt idx="214">
                  <c:v>319.47151808407068</c:v>
                </c:pt>
                <c:pt idx="215">
                  <c:v>397.64012472699028</c:v>
                </c:pt>
                <c:pt idx="216">
                  <c:v>339.41019330373132</c:v>
                </c:pt>
                <c:pt idx="217">
                  <c:v>355.45966124181541</c:v>
                </c:pt>
                <c:pt idx="218">
                  <c:v>434.76904657681473</c:v>
                </c:pt>
                <c:pt idx="219">
                  <c:v>323.04935631692484</c:v>
                </c:pt>
                <c:pt idx="220">
                  <c:v>293.88908684096788</c:v>
                </c:pt>
                <c:pt idx="221">
                  <c:v>299.13246383030992</c:v>
                </c:pt>
                <c:pt idx="222">
                  <c:v>323.04752697686149</c:v>
                </c:pt>
                <c:pt idx="223">
                  <c:v>324.5359815487127</c:v>
                </c:pt>
                <c:pt idx="224">
                  <c:v>354.86721035920812</c:v>
                </c:pt>
                <c:pt idx="225">
                  <c:v>413.55718057503725</c:v>
                </c:pt>
                <c:pt idx="226">
                  <c:v>399.54668596693364</c:v>
                </c:pt>
                <c:pt idx="227">
                  <c:v>289.0729833639071</c:v>
                </c:pt>
                <c:pt idx="228">
                  <c:v>361.13306609254971</c:v>
                </c:pt>
                <c:pt idx="229">
                  <c:v>357.18762280909289</c:v>
                </c:pt>
                <c:pt idx="230">
                  <c:v>297.21423481003404</c:v>
                </c:pt>
                <c:pt idx="231">
                  <c:v>363.70775844461537</c:v>
                </c:pt>
                <c:pt idx="232">
                  <c:v>298.28180951007892</c:v>
                </c:pt>
                <c:pt idx="233">
                  <c:v>325.10658516986575</c:v>
                </c:pt>
                <c:pt idx="234">
                  <c:v>399.91354651482993</c:v>
                </c:pt>
                <c:pt idx="235">
                  <c:v>402.53721604378563</c:v>
                </c:pt>
                <c:pt idx="236">
                  <c:v>300.52094375375179</c:v>
                </c:pt>
                <c:pt idx="237">
                  <c:v>304.03661113311506</c:v>
                </c:pt>
                <c:pt idx="238">
                  <c:v>309.97013269264573</c:v>
                </c:pt>
                <c:pt idx="239">
                  <c:v>409.69719571955693</c:v>
                </c:pt>
                <c:pt idx="240">
                  <c:v>338.39836626020474</c:v>
                </c:pt>
                <c:pt idx="241">
                  <c:v>330.21238301391929</c:v>
                </c:pt>
                <c:pt idx="242">
                  <c:v>311.65221021260851</c:v>
                </c:pt>
                <c:pt idx="243">
                  <c:v>308.76576626995052</c:v>
                </c:pt>
                <c:pt idx="244">
                  <c:v>375.25075925380764</c:v>
                </c:pt>
                <c:pt idx="245">
                  <c:v>342.14874719429855</c:v>
                </c:pt>
                <c:pt idx="246">
                  <c:v>269.68333383094188</c:v>
                </c:pt>
                <c:pt idx="247">
                  <c:v>280.66329061477762</c:v>
                </c:pt>
                <c:pt idx="248">
                  <c:v>400.16679050142818</c:v>
                </c:pt>
                <c:pt idx="249">
                  <c:v>332.13295802099185</c:v>
                </c:pt>
                <c:pt idx="250">
                  <c:v>313.34401998057996</c:v>
                </c:pt>
                <c:pt idx="251">
                  <c:v>256.84019830691489</c:v>
                </c:pt>
                <c:pt idx="252">
                  <c:v>269.07293802845709</c:v>
                </c:pt>
                <c:pt idx="253">
                  <c:v>293.74800135675895</c:v>
                </c:pt>
                <c:pt idx="254">
                  <c:v>345.81889306966372</c:v>
                </c:pt>
                <c:pt idx="255">
                  <c:v>317.26080984145415</c:v>
                </c:pt>
                <c:pt idx="256">
                  <c:v>257.0103349719206</c:v>
                </c:pt>
                <c:pt idx="257">
                  <c:v>306.86934696136416</c:v>
                </c:pt>
                <c:pt idx="258">
                  <c:v>387.0482517527787</c:v>
                </c:pt>
                <c:pt idx="259">
                  <c:v>318.70411785869965</c:v>
                </c:pt>
                <c:pt idx="260">
                  <c:v>283.50859910292633</c:v>
                </c:pt>
                <c:pt idx="261">
                  <c:v>341.10245602967365</c:v>
                </c:pt>
                <c:pt idx="262">
                  <c:v>270.66009329980005</c:v>
                </c:pt>
                <c:pt idx="263">
                  <c:v>257.48184890580245</c:v>
                </c:pt>
                <c:pt idx="264">
                  <c:v>322.83725611165107</c:v>
                </c:pt>
                <c:pt idx="265">
                  <c:v>368.19127192476049</c:v>
                </c:pt>
                <c:pt idx="266">
                  <c:v>290.80415155944536</c:v>
                </c:pt>
                <c:pt idx="267">
                  <c:v>281.05859632745074</c:v>
                </c:pt>
                <c:pt idx="268">
                  <c:v>359.64051825482625</c:v>
                </c:pt>
                <c:pt idx="269">
                  <c:v>270.40504919245672</c:v>
                </c:pt>
                <c:pt idx="270">
                  <c:v>255.52250787732834</c:v>
                </c:pt>
                <c:pt idx="271">
                  <c:v>317.73708639003848</c:v>
                </c:pt>
                <c:pt idx="272">
                  <c:v>240.49797983860208</c:v>
                </c:pt>
                <c:pt idx="273">
                  <c:v>240.1373268842201</c:v>
                </c:pt>
                <c:pt idx="274">
                  <c:v>343.49945151652605</c:v>
                </c:pt>
                <c:pt idx="275">
                  <c:v>269.92079687993635</c:v>
                </c:pt>
                <c:pt idx="276">
                  <c:v>267.59333324988967</c:v>
                </c:pt>
                <c:pt idx="277">
                  <c:v>231.92089017630019</c:v>
                </c:pt>
                <c:pt idx="278">
                  <c:v>303.18122543643852</c:v>
                </c:pt>
                <c:pt idx="279">
                  <c:v>249.38539004019742</c:v>
                </c:pt>
                <c:pt idx="280">
                  <c:v>248.52858000614998</c:v>
                </c:pt>
                <c:pt idx="281">
                  <c:v>234.13454997777848</c:v>
                </c:pt>
                <c:pt idx="282">
                  <c:v>243.997894677489</c:v>
                </c:pt>
                <c:pt idx="283">
                  <c:v>244.69731037468023</c:v>
                </c:pt>
                <c:pt idx="284">
                  <c:v>226.8598218327158</c:v>
                </c:pt>
                <c:pt idx="285">
                  <c:v>228.60978758842401</c:v>
                </c:pt>
                <c:pt idx="286">
                  <c:v>240.90043228122403</c:v>
                </c:pt>
                <c:pt idx="287">
                  <c:v>248.42181050551801</c:v>
                </c:pt>
                <c:pt idx="288">
                  <c:v>254.08352009327797</c:v>
                </c:pt>
                <c:pt idx="289">
                  <c:v>249.51951229904051</c:v>
                </c:pt>
                <c:pt idx="290">
                  <c:v>234.11322126014494</c:v>
                </c:pt>
                <c:pt idx="291">
                  <c:v>222.34308796647844</c:v>
                </c:pt>
                <c:pt idx="292">
                  <c:v>217.87732820489634</c:v>
                </c:pt>
              </c:numCache>
            </c:numRef>
          </c:yVal>
          <c:smooth val="1"/>
        </c:ser>
        <c:ser>
          <c:idx val="4"/>
          <c:order val="3"/>
          <c:tx>
            <c:strRef>
              <c:f>'Mise en froid - Winding &amp; He W'!$I$29</c:f>
              <c:strCache>
                <c:ptCount val="1"/>
                <c:pt idx="0">
                  <c:v>Puissance de l'hélium-coque - expérience</c:v>
                </c:pt>
              </c:strCache>
            </c:strRef>
          </c:tx>
          <c:spPr>
            <a:ln w="19050" cap="rnd">
              <a:solidFill>
                <a:schemeClr val="accent3">
                  <a:lumMod val="50000"/>
                </a:schemeClr>
              </a:solidFill>
              <a:round/>
            </a:ln>
            <a:effectLst/>
          </c:spPr>
          <c:marker>
            <c:symbol val="none"/>
          </c:marker>
          <c:xVal>
            <c:numRef>
              <c:f>'Mise en froid - Winding &amp; He W'!$C$30:$C$450</c:f>
              <c:numCache>
                <c:formatCode>0.00</c:formatCode>
                <c:ptCount val="421"/>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W'!$I$30:$I$450</c:f>
              <c:numCache>
                <c:formatCode>General</c:formatCode>
                <c:ptCount val="421"/>
                <c:pt idx="0">
                  <c:v>363.41333239138453</c:v>
                </c:pt>
                <c:pt idx="1">
                  <c:v>396.86574640196926</c:v>
                </c:pt>
                <c:pt idx="2">
                  <c:v>450.25916658058253</c:v>
                </c:pt>
                <c:pt idx="3">
                  <c:v>133.43118902343375</c:v>
                </c:pt>
                <c:pt idx="4">
                  <c:v>314.33527718071429</c:v>
                </c:pt>
                <c:pt idx="5">
                  <c:v>427.34556045440439</c:v>
                </c:pt>
                <c:pt idx="6">
                  <c:v>417.00964703987211</c:v>
                </c:pt>
                <c:pt idx="7">
                  <c:v>381.65190104788792</c:v>
                </c:pt>
                <c:pt idx="8">
                  <c:v>364.35806125308335</c:v>
                </c:pt>
                <c:pt idx="9">
                  <c:v>417.13394024803301</c:v>
                </c:pt>
                <c:pt idx="10">
                  <c:v>380.99523775163976</c:v>
                </c:pt>
                <c:pt idx="11">
                  <c:v>383.76327524790628</c:v>
                </c:pt>
                <c:pt idx="12">
                  <c:v>351.7520623384458</c:v>
                </c:pt>
                <c:pt idx="13">
                  <c:v>366.03502411834938</c:v>
                </c:pt>
                <c:pt idx="14">
                  <c:v>352.90896711483509</c:v>
                </c:pt>
                <c:pt idx="15">
                  <c:v>380.87105475370686</c:v>
                </c:pt>
                <c:pt idx="16">
                  <c:v>355.66971180461951</c:v>
                </c:pt>
                <c:pt idx="17">
                  <c:v>366.03733516908204</c:v>
                </c:pt>
                <c:pt idx="18">
                  <c:v>320.98565013857615</c:v>
                </c:pt>
                <c:pt idx="19">
                  <c:v>340.39800213763976</c:v>
                </c:pt>
                <c:pt idx="20">
                  <c:v>377.09734775814064</c:v>
                </c:pt>
                <c:pt idx="21">
                  <c:v>344.45947530074329</c:v>
                </c:pt>
                <c:pt idx="22">
                  <c:v>354.6367870215621</c:v>
                </c:pt>
                <c:pt idx="23">
                  <c:v>322.68020528874388</c:v>
                </c:pt>
                <c:pt idx="24">
                  <c:v>337.26910731492882</c:v>
                </c:pt>
                <c:pt idx="25">
                  <c:v>313.75327008641642</c:v>
                </c:pt>
                <c:pt idx="26">
                  <c:v>317.01036513797965</c:v>
                </c:pt>
                <c:pt idx="27">
                  <c:v>312.82706483900921</c:v>
                </c:pt>
                <c:pt idx="28">
                  <c:v>330.28323865092</c:v>
                </c:pt>
                <c:pt idx="29">
                  <c:v>329.09096696866169</c:v>
                </c:pt>
                <c:pt idx="30">
                  <c:v>311.6707128490645</c:v>
                </c:pt>
                <c:pt idx="31">
                  <c:v>315.76141781901657</c:v>
                </c:pt>
                <c:pt idx="32">
                  <c:v>293.65581133289146</c:v>
                </c:pt>
                <c:pt idx="33">
                  <c:v>307.01772830463545</c:v>
                </c:pt>
                <c:pt idx="34">
                  <c:v>285.08773825526953</c:v>
                </c:pt>
                <c:pt idx="35">
                  <c:v>290.23132749905392</c:v>
                </c:pt>
                <c:pt idx="36">
                  <c:v>282.46586740069444</c:v>
                </c:pt>
                <c:pt idx="37">
                  <c:v>295.27215083127749</c:v>
                </c:pt>
                <c:pt idx="38">
                  <c:v>304.36875863965156</c:v>
                </c:pt>
                <c:pt idx="39">
                  <c:v>304.84066018764236</c:v>
                </c:pt>
                <c:pt idx="40">
                  <c:v>290.47994136079689</c:v>
                </c:pt>
                <c:pt idx="41">
                  <c:v>301.09237245957047</c:v>
                </c:pt>
                <c:pt idx="42">
                  <c:v>274.07104016390542</c:v>
                </c:pt>
                <c:pt idx="43">
                  <c:v>284.7234111228592</c:v>
                </c:pt>
                <c:pt idx="44">
                  <c:v>289.20796433744749</c:v>
                </c:pt>
                <c:pt idx="45">
                  <c:v>252.61142878801368</c:v>
                </c:pt>
                <c:pt idx="46">
                  <c:v>268.30865257989672</c:v>
                </c:pt>
                <c:pt idx="47">
                  <c:v>268.65382551682904</c:v>
                </c:pt>
                <c:pt idx="48">
                  <c:v>255.9375476150133</c:v>
                </c:pt>
                <c:pt idx="49">
                  <c:v>288.6054868032104</c:v>
                </c:pt>
                <c:pt idx="50">
                  <c:v>258.25590122529576</c:v>
                </c:pt>
                <c:pt idx="51">
                  <c:v>260.56560462468678</c:v>
                </c:pt>
                <c:pt idx="52">
                  <c:v>269.38644106454569</c:v>
                </c:pt>
                <c:pt idx="53">
                  <c:v>269.51704159966727</c:v>
                </c:pt>
                <c:pt idx="54">
                  <c:v>274.6698337897941</c:v>
                </c:pt>
                <c:pt idx="55">
                  <c:v>263.71214647819619</c:v>
                </c:pt>
                <c:pt idx="56">
                  <c:v>241.78801665070722</c:v>
                </c:pt>
                <c:pt idx="57">
                  <c:v>227.07356079161687</c:v>
                </c:pt>
                <c:pt idx="58">
                  <c:v>253.04868277100965</c:v>
                </c:pt>
                <c:pt idx="59">
                  <c:v>215.66457237739044</c:v>
                </c:pt>
                <c:pt idx="60">
                  <c:v>220.0358178690573</c:v>
                </c:pt>
                <c:pt idx="61">
                  <c:v>207.59814102729402</c:v>
                </c:pt>
                <c:pt idx="62">
                  <c:v>204.74455790074128</c:v>
                </c:pt>
                <c:pt idx="63">
                  <c:v>218.1468046491365</c:v>
                </c:pt>
                <c:pt idx="64">
                  <c:v>237.82732980952068</c:v>
                </c:pt>
                <c:pt idx="65">
                  <c:v>222.77026980405736</c:v>
                </c:pt>
                <c:pt idx="66">
                  <c:v>191.28424270799883</c:v>
                </c:pt>
                <c:pt idx="67">
                  <c:v>229.67921675485272</c:v>
                </c:pt>
                <c:pt idx="68">
                  <c:v>239.71504520307974</c:v>
                </c:pt>
                <c:pt idx="69">
                  <c:v>191.50722438330607</c:v>
                </c:pt>
                <c:pt idx="70">
                  <c:v>221.13636690599816</c:v>
                </c:pt>
                <c:pt idx="71">
                  <c:v>247.13265158678516</c:v>
                </c:pt>
                <c:pt idx="72">
                  <c:v>197.98034504914477</c:v>
                </c:pt>
                <c:pt idx="73">
                  <c:v>202.54454332775813</c:v>
                </c:pt>
                <c:pt idx="74">
                  <c:v>243.69236675269542</c:v>
                </c:pt>
                <c:pt idx="75">
                  <c:v>214.58078621961124</c:v>
                </c:pt>
                <c:pt idx="76">
                  <c:v>190.45921608178301</c:v>
                </c:pt>
                <c:pt idx="77">
                  <c:v>236.90335412407597</c:v>
                </c:pt>
                <c:pt idx="78">
                  <c:v>228.68048557772772</c:v>
                </c:pt>
                <c:pt idx="79">
                  <c:v>190.53872962965221</c:v>
                </c:pt>
                <c:pt idx="80">
                  <c:v>208.98087944899774</c:v>
                </c:pt>
                <c:pt idx="81">
                  <c:v>235.78764451881989</c:v>
                </c:pt>
                <c:pt idx="82">
                  <c:v>227.56574197191213</c:v>
                </c:pt>
                <c:pt idx="83">
                  <c:v>203.33668386700882</c:v>
                </c:pt>
                <c:pt idx="84">
                  <c:v>190.94638627831753</c:v>
                </c:pt>
                <c:pt idx="85">
                  <c:v>205.14132460196839</c:v>
                </c:pt>
                <c:pt idx="86">
                  <c:v>228.21857763168194</c:v>
                </c:pt>
                <c:pt idx="87">
                  <c:v>236.43912966895491</c:v>
                </c:pt>
                <c:pt idx="88">
                  <c:v>223.12574118724132</c:v>
                </c:pt>
                <c:pt idx="89">
                  <c:v>208.22272632911759</c:v>
                </c:pt>
                <c:pt idx="90">
                  <c:v>194.62639382670051</c:v>
                </c:pt>
                <c:pt idx="91">
                  <c:v>192.24037416192883</c:v>
                </c:pt>
                <c:pt idx="92">
                  <c:v>198.56864716196458</c:v>
                </c:pt>
                <c:pt idx="93">
                  <c:v>208.50596802883047</c:v>
                </c:pt>
                <c:pt idx="94">
                  <c:v>214.73108410312048</c:v>
                </c:pt>
                <c:pt idx="95">
                  <c:v>216.9038139006208</c:v>
                </c:pt>
                <c:pt idx="96">
                  <c:v>212.49340615756807</c:v>
                </c:pt>
                <c:pt idx="97">
                  <c:v>211.95359560501171</c:v>
                </c:pt>
                <c:pt idx="98">
                  <c:v>195.6316319101889</c:v>
                </c:pt>
                <c:pt idx="99">
                  <c:v>205.74996822956288</c:v>
                </c:pt>
                <c:pt idx="100">
                  <c:v>222.54419881596331</c:v>
                </c:pt>
                <c:pt idx="101">
                  <c:v>229.00135749192486</c:v>
                </c:pt>
                <c:pt idx="102">
                  <c:v>205.94121484546827</c:v>
                </c:pt>
                <c:pt idx="103">
                  <c:v>184.81361018316662</c:v>
                </c:pt>
                <c:pt idx="104">
                  <c:v>190.67189441605572</c:v>
                </c:pt>
                <c:pt idx="105">
                  <c:v>208.67399280833493</c:v>
                </c:pt>
                <c:pt idx="106">
                  <c:v>226.45988150138365</c:v>
                </c:pt>
                <c:pt idx="107">
                  <c:v>204.77208855098814</c:v>
                </c:pt>
                <c:pt idx="108">
                  <c:v>178.94624574781301</c:v>
                </c:pt>
                <c:pt idx="109">
                  <c:v>211.27342331444484</c:v>
                </c:pt>
                <c:pt idx="110">
                  <c:v>219.09915172276177</c:v>
                </c:pt>
                <c:pt idx="111">
                  <c:v>180.62741598067956</c:v>
                </c:pt>
                <c:pt idx="112">
                  <c:v>189.43111912850571</c:v>
                </c:pt>
                <c:pt idx="113">
                  <c:v>231.96148629483497</c:v>
                </c:pt>
                <c:pt idx="114">
                  <c:v>189.93942803027215</c:v>
                </c:pt>
                <c:pt idx="115">
                  <c:v>189.61671227389576</c:v>
                </c:pt>
                <c:pt idx="116">
                  <c:v>235.94991270713211</c:v>
                </c:pt>
                <c:pt idx="117">
                  <c:v>181.63740210689215</c:v>
                </c:pt>
                <c:pt idx="118">
                  <c:v>196.01887627461039</c:v>
                </c:pt>
                <c:pt idx="119">
                  <c:v>229.26191956502672</c:v>
                </c:pt>
                <c:pt idx="120">
                  <c:v>169.46344920249584</c:v>
                </c:pt>
                <c:pt idx="121">
                  <c:v>210.70800987300868</c:v>
                </c:pt>
                <c:pt idx="122">
                  <c:v>230.70016893854523</c:v>
                </c:pt>
                <c:pt idx="123">
                  <c:v>172.98207166341763</c:v>
                </c:pt>
                <c:pt idx="124">
                  <c:v>227.15887900185675</c:v>
                </c:pt>
                <c:pt idx="125">
                  <c:v>207.55923861486608</c:v>
                </c:pt>
                <c:pt idx="126">
                  <c:v>185.67892695999308</c:v>
                </c:pt>
                <c:pt idx="127">
                  <c:v>238.00357949163089</c:v>
                </c:pt>
                <c:pt idx="128">
                  <c:v>176.12876655793013</c:v>
                </c:pt>
                <c:pt idx="129">
                  <c:v>207.31447474540397</c:v>
                </c:pt>
                <c:pt idx="130">
                  <c:v>222.16197309014927</c:v>
                </c:pt>
                <c:pt idx="131">
                  <c:v>176.59063039213706</c:v>
                </c:pt>
                <c:pt idx="132">
                  <c:v>231.66115398827236</c:v>
                </c:pt>
                <c:pt idx="133">
                  <c:v>198.13346168365226</c:v>
                </c:pt>
                <c:pt idx="134">
                  <c:v>193.5676915519004</c:v>
                </c:pt>
                <c:pt idx="135">
                  <c:v>234.28087109450229</c:v>
                </c:pt>
                <c:pt idx="136">
                  <c:v>175.73544714436886</c:v>
                </c:pt>
                <c:pt idx="137">
                  <c:v>230.40384356312896</c:v>
                </c:pt>
                <c:pt idx="138">
                  <c:v>208.52128237519079</c:v>
                </c:pt>
                <c:pt idx="139">
                  <c:v>185.77812897323983</c:v>
                </c:pt>
                <c:pt idx="140">
                  <c:v>243.30826524357823</c:v>
                </c:pt>
                <c:pt idx="141">
                  <c:v>186.13915065153424</c:v>
                </c:pt>
                <c:pt idx="142">
                  <c:v>216.18794257818431</c:v>
                </c:pt>
                <c:pt idx="143">
                  <c:v>235.89751653289051</c:v>
                </c:pt>
                <c:pt idx="144">
                  <c:v>179.9914754724347</c:v>
                </c:pt>
                <c:pt idx="145">
                  <c:v>226.47572591461494</c:v>
                </c:pt>
                <c:pt idx="146">
                  <c:v>227.12655891923899</c:v>
                </c:pt>
                <c:pt idx="147">
                  <c:v>183.8474037615392</c:v>
                </c:pt>
                <c:pt idx="148">
                  <c:v>225.68959820676952</c:v>
                </c:pt>
                <c:pt idx="149">
                  <c:v>215.54188679225805</c:v>
                </c:pt>
                <c:pt idx="150">
                  <c:v>184.95343988282679</c:v>
                </c:pt>
                <c:pt idx="151">
                  <c:v>230.80692054581857</c:v>
                </c:pt>
                <c:pt idx="152">
                  <c:v>221.01573499269537</c:v>
                </c:pt>
                <c:pt idx="153">
                  <c:v>183.990101408226</c:v>
                </c:pt>
                <c:pt idx="154">
                  <c:v>219.52296361879945</c:v>
                </c:pt>
                <c:pt idx="155">
                  <c:v>236.96318426699568</c:v>
                </c:pt>
                <c:pt idx="156">
                  <c:v>186.52339271796828</c:v>
                </c:pt>
                <c:pt idx="157">
                  <c:v>211.14343538766505</c:v>
                </c:pt>
                <c:pt idx="158">
                  <c:v>238.81920572886989</c:v>
                </c:pt>
                <c:pt idx="159">
                  <c:v>191.29536813954314</c:v>
                </c:pt>
                <c:pt idx="160">
                  <c:v>207.38194611364665</c:v>
                </c:pt>
                <c:pt idx="161">
                  <c:v>239.10901880562432</c:v>
                </c:pt>
                <c:pt idx="162">
                  <c:v>182.86489040606131</c:v>
                </c:pt>
                <c:pt idx="163">
                  <c:v>219.74352744077132</c:v>
                </c:pt>
                <c:pt idx="164">
                  <c:v>245.63526793984636</c:v>
                </c:pt>
                <c:pt idx="165">
                  <c:v>186.98463788088085</c:v>
                </c:pt>
                <c:pt idx="166">
                  <c:v>220.77519484348647</c:v>
                </c:pt>
                <c:pt idx="167">
                  <c:v>221.29010163104022</c:v>
                </c:pt>
                <c:pt idx="168">
                  <c:v>178.51078395808551</c:v>
                </c:pt>
                <c:pt idx="169">
                  <c:v>227.45780203747918</c:v>
                </c:pt>
                <c:pt idx="170">
                  <c:v>202.82436380847068</c:v>
                </c:pt>
                <c:pt idx="171">
                  <c:v>197.74026000075622</c:v>
                </c:pt>
                <c:pt idx="172">
                  <c:v>233.37064180463736</c:v>
                </c:pt>
                <c:pt idx="173">
                  <c:v>178.95289918797479</c:v>
                </c:pt>
                <c:pt idx="174">
                  <c:v>222.71377055189046</c:v>
                </c:pt>
                <c:pt idx="175">
                  <c:v>217.67830384255421</c:v>
                </c:pt>
                <c:pt idx="176">
                  <c:v>186.1040516505679</c:v>
                </c:pt>
                <c:pt idx="177">
                  <c:v>245.70944179462589</c:v>
                </c:pt>
                <c:pt idx="178">
                  <c:v>187.51031414838147</c:v>
                </c:pt>
                <c:pt idx="179">
                  <c:v>222.48965925303139</c:v>
                </c:pt>
                <c:pt idx="180">
                  <c:v>232.20606667228822</c:v>
                </c:pt>
                <c:pt idx="181">
                  <c:v>186.72694811577239</c:v>
                </c:pt>
                <c:pt idx="182">
                  <c:v>244.95074071185368</c:v>
                </c:pt>
                <c:pt idx="183">
                  <c:v>189.51566040498184</c:v>
                </c:pt>
                <c:pt idx="184">
                  <c:v>214.97371514625988</c:v>
                </c:pt>
                <c:pt idx="185">
                  <c:v>240.32431577510067</c:v>
                </c:pt>
                <c:pt idx="186">
                  <c:v>190.90034873114232</c:v>
                </c:pt>
                <c:pt idx="187">
                  <c:v>247.89656343735308</c:v>
                </c:pt>
                <c:pt idx="188">
                  <c:v>205.28127689205746</c:v>
                </c:pt>
                <c:pt idx="189">
                  <c:v>215.77925562325942</c:v>
                </c:pt>
                <c:pt idx="190">
                  <c:v>241.92908066133461</c:v>
                </c:pt>
                <c:pt idx="191">
                  <c:v>195.78541949916294</c:v>
                </c:pt>
                <c:pt idx="192">
                  <c:v>251.60400580784125</c:v>
                </c:pt>
                <c:pt idx="193">
                  <c:v>213.23292762399171</c:v>
                </c:pt>
                <c:pt idx="194">
                  <c:v>208.0587873747113</c:v>
                </c:pt>
                <c:pt idx="195">
                  <c:v>255.35602213123383</c:v>
                </c:pt>
                <c:pt idx="196">
                  <c:v>199.34921429563153</c:v>
                </c:pt>
                <c:pt idx="197">
                  <c:v>228.8060360961876</c:v>
                </c:pt>
                <c:pt idx="198">
                  <c:v>242.89316688074328</c:v>
                </c:pt>
                <c:pt idx="199">
                  <c:v>195.16457384453631</c:v>
                </c:pt>
                <c:pt idx="200">
                  <c:v>245.87332379058563</c:v>
                </c:pt>
                <c:pt idx="201">
                  <c:v>245.50936539051534</c:v>
                </c:pt>
                <c:pt idx="202">
                  <c:v>203.06932997076683</c:v>
                </c:pt>
                <c:pt idx="203">
                  <c:v>250.69620072255344</c:v>
                </c:pt>
                <c:pt idx="204">
                  <c:v>239.9827327318952</c:v>
                </c:pt>
                <c:pt idx="205">
                  <c:v>209.26891387966123</c:v>
                </c:pt>
                <c:pt idx="206">
                  <c:v>250.44239373911239</c:v>
                </c:pt>
                <c:pt idx="207">
                  <c:v>252.81874306437086</c:v>
                </c:pt>
                <c:pt idx="208">
                  <c:v>221.40517184121791</c:v>
                </c:pt>
                <c:pt idx="209">
                  <c:v>214.9048535396991</c:v>
                </c:pt>
                <c:pt idx="210">
                  <c:v>247.96278172262976</c:v>
                </c:pt>
                <c:pt idx="211">
                  <c:v>244.24326272966593</c:v>
                </c:pt>
                <c:pt idx="212">
                  <c:v>228.0809056792188</c:v>
                </c:pt>
                <c:pt idx="213">
                  <c:v>214.49129787914742</c:v>
                </c:pt>
                <c:pt idx="214">
                  <c:v>233.25781693673375</c:v>
                </c:pt>
                <c:pt idx="215">
                  <c:v>254.3115374926343</c:v>
                </c:pt>
                <c:pt idx="216">
                  <c:v>245.23139817223438</c:v>
                </c:pt>
                <c:pt idx="217">
                  <c:v>230.78710192945655</c:v>
                </c:pt>
                <c:pt idx="218">
                  <c:v>220.2049270030335</c:v>
                </c:pt>
                <c:pt idx="219">
                  <c:v>228.58942563755653</c:v>
                </c:pt>
                <c:pt idx="220">
                  <c:v>255.22275623197078</c:v>
                </c:pt>
                <c:pt idx="221">
                  <c:v>250.51548490377084</c:v>
                </c:pt>
                <c:pt idx="222">
                  <c:v>228.90730550081409</c:v>
                </c:pt>
                <c:pt idx="223">
                  <c:v>227.18945632581244</c:v>
                </c:pt>
                <c:pt idx="224">
                  <c:v>229.14967527712722</c:v>
                </c:pt>
                <c:pt idx="225">
                  <c:v>236.48397386737597</c:v>
                </c:pt>
                <c:pt idx="226">
                  <c:v>249.66026269990405</c:v>
                </c:pt>
                <c:pt idx="227">
                  <c:v>258.25413586266774</c:v>
                </c:pt>
                <c:pt idx="228">
                  <c:v>253.19282392365685</c:v>
                </c:pt>
                <c:pt idx="229">
                  <c:v>256.65020658367246</c:v>
                </c:pt>
                <c:pt idx="230">
                  <c:v>249.53821294521214</c:v>
                </c:pt>
                <c:pt idx="231">
                  <c:v>250.27142347973006</c:v>
                </c:pt>
                <c:pt idx="232">
                  <c:v>248.08331998120789</c:v>
                </c:pt>
                <c:pt idx="233">
                  <c:v>255.0758544625447</c:v>
                </c:pt>
                <c:pt idx="234">
                  <c:v>246.18530741358197</c:v>
                </c:pt>
                <c:pt idx="235">
                  <c:v>243.85437343237325</c:v>
                </c:pt>
                <c:pt idx="236">
                  <c:v>244.98506009534273</c:v>
                </c:pt>
                <c:pt idx="237">
                  <c:v>242.29420463118021</c:v>
                </c:pt>
                <c:pt idx="238">
                  <c:v>237.39218783611702</c:v>
                </c:pt>
                <c:pt idx="239">
                  <c:v>235.92772610820597</c:v>
                </c:pt>
                <c:pt idx="240">
                  <c:v>241.41103307081039</c:v>
                </c:pt>
                <c:pt idx="241">
                  <c:v>247.59581273893431</c:v>
                </c:pt>
                <c:pt idx="242">
                  <c:v>265.80072598966348</c:v>
                </c:pt>
                <c:pt idx="243">
                  <c:v>266.33384234358346</c:v>
                </c:pt>
                <c:pt idx="244">
                  <c:v>267.93778242454931</c:v>
                </c:pt>
                <c:pt idx="245">
                  <c:v>266.53387448950315</c:v>
                </c:pt>
                <c:pt idx="246">
                  <c:v>271.94232584237972</c:v>
                </c:pt>
                <c:pt idx="247">
                  <c:v>260.47945854707547</c:v>
                </c:pt>
                <c:pt idx="248">
                  <c:v>242.74343396208994</c:v>
                </c:pt>
                <c:pt idx="249">
                  <c:v>244.44327270842476</c:v>
                </c:pt>
                <c:pt idx="250">
                  <c:v>261.21371286241884</c:v>
                </c:pt>
                <c:pt idx="251">
                  <c:v>283.00875978194199</c:v>
                </c:pt>
                <c:pt idx="252">
                  <c:v>270.66332370244538</c:v>
                </c:pt>
                <c:pt idx="253">
                  <c:v>248.11609377785288</c:v>
                </c:pt>
                <c:pt idx="254">
                  <c:v>262.16993026840515</c:v>
                </c:pt>
                <c:pt idx="255">
                  <c:v>288.73976166453599</c:v>
                </c:pt>
                <c:pt idx="256">
                  <c:v>281.12746749940385</c:v>
                </c:pt>
                <c:pt idx="257">
                  <c:v>265.86525953483556</c:v>
                </c:pt>
                <c:pt idx="258">
                  <c:v>252.89592422094063</c:v>
                </c:pt>
                <c:pt idx="259">
                  <c:v>254.18750449718888</c:v>
                </c:pt>
                <c:pt idx="260">
                  <c:v>255.02948230656597</c:v>
                </c:pt>
                <c:pt idx="261">
                  <c:v>263.98171193016054</c:v>
                </c:pt>
                <c:pt idx="262">
                  <c:v>266.10855985087011</c:v>
                </c:pt>
                <c:pt idx="263">
                  <c:v>278.05603069710111</c:v>
                </c:pt>
                <c:pt idx="264">
                  <c:v>280.91283453067649</c:v>
                </c:pt>
                <c:pt idx="265">
                  <c:v>268.17959163460534</c:v>
                </c:pt>
                <c:pt idx="266">
                  <c:v>276.76737941201043</c:v>
                </c:pt>
                <c:pt idx="267">
                  <c:v>286.34918153491327</c:v>
                </c:pt>
                <c:pt idx="268">
                  <c:v>275.71441735816256</c:v>
                </c:pt>
                <c:pt idx="269">
                  <c:v>264.73209642598766</c:v>
                </c:pt>
                <c:pt idx="270">
                  <c:v>280.48070948396781</c:v>
                </c:pt>
                <c:pt idx="271">
                  <c:v>282.00936419049867</c:v>
                </c:pt>
                <c:pt idx="272">
                  <c:v>292.02429998650871</c:v>
                </c:pt>
                <c:pt idx="273">
                  <c:v>292.1915499462566</c:v>
                </c:pt>
                <c:pt idx="274">
                  <c:v>289.50516493349164</c:v>
                </c:pt>
                <c:pt idx="275">
                  <c:v>294.90596075321378</c:v>
                </c:pt>
                <c:pt idx="276">
                  <c:v>296.38047056275883</c:v>
                </c:pt>
                <c:pt idx="277">
                  <c:v>297.29315471022187</c:v>
                </c:pt>
                <c:pt idx="278">
                  <c:v>294.61751993137551</c:v>
                </c:pt>
                <c:pt idx="279">
                  <c:v>282.47819421159988</c:v>
                </c:pt>
                <c:pt idx="280">
                  <c:v>282.28671169413195</c:v>
                </c:pt>
                <c:pt idx="281">
                  <c:v>295.16260934922622</c:v>
                </c:pt>
                <c:pt idx="282">
                  <c:v>285.70175770032375</c:v>
                </c:pt>
                <c:pt idx="283">
                  <c:v>286.47728044268945</c:v>
                </c:pt>
                <c:pt idx="284">
                  <c:v>303.44636269044412</c:v>
                </c:pt>
                <c:pt idx="285">
                  <c:v>300.67012112103652</c:v>
                </c:pt>
                <c:pt idx="286">
                  <c:v>288.80690080040148</c:v>
                </c:pt>
                <c:pt idx="287">
                  <c:v>281.49064904815032</c:v>
                </c:pt>
                <c:pt idx="288">
                  <c:v>275.90682845585633</c:v>
                </c:pt>
                <c:pt idx="289">
                  <c:v>280.68011022673039</c:v>
                </c:pt>
                <c:pt idx="290">
                  <c:v>294.89649963922801</c:v>
                </c:pt>
                <c:pt idx="291">
                  <c:v>304.45618337039087</c:v>
                </c:pt>
                <c:pt idx="292">
                  <c:v>310.95677295843041</c:v>
                </c:pt>
              </c:numCache>
            </c:numRef>
          </c:yVal>
          <c:smooth val="1"/>
        </c:ser>
        <c:ser>
          <c:idx val="6"/>
          <c:order val="4"/>
          <c:tx>
            <c:strRef>
              <c:f>'Mise en froid - Winding &amp; He W'!$L$29</c:f>
              <c:strCache>
                <c:ptCount val="1"/>
                <c:pt idx="0">
                  <c:v>Puissance totale de réfrigération - modèle</c:v>
                </c:pt>
              </c:strCache>
            </c:strRef>
          </c:tx>
          <c:spPr>
            <a:ln w="28575" cap="rnd">
              <a:solidFill>
                <a:srgbClr val="002060"/>
              </a:solidFill>
              <a:prstDash val="dash"/>
              <a:round/>
            </a:ln>
            <a:effectLst/>
          </c:spPr>
          <c:marker>
            <c:symbol val="none"/>
          </c:marker>
          <c:xVal>
            <c:numRef>
              <c:f>'Mise en froid - Winding &amp; He W'!$B$30:$B$462</c:f>
              <c:numCache>
                <c:formatCode>General</c:formatCode>
                <c:ptCount val="433"/>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numCache>
            </c:numRef>
          </c:xVal>
          <c:yVal>
            <c:numRef>
              <c:f>'Mise en froid - Winding &amp; He W'!$L$30:$L$462</c:f>
              <c:numCache>
                <c:formatCode>General</c:formatCode>
                <c:ptCount val="433"/>
                <c:pt idx="1">
                  <c:v>984.77967893429525</c:v>
                </c:pt>
                <c:pt idx="2">
                  <c:v>980.85736912745608</c:v>
                </c:pt>
                <c:pt idx="3">
                  <c:v>976.9705491930215</c:v>
                </c:pt>
                <c:pt idx="4">
                  <c:v>973.11887281884424</c:v>
                </c:pt>
                <c:pt idx="5">
                  <c:v>969.30199721406643</c:v>
                </c:pt>
                <c:pt idx="6">
                  <c:v>965.51958308010558</c:v>
                </c:pt>
                <c:pt idx="7">
                  <c:v>961.77129459642345</c:v>
                </c:pt>
                <c:pt idx="8">
                  <c:v>958.0567993879406</c:v>
                </c:pt>
                <c:pt idx="9">
                  <c:v>954.37576850645087</c:v>
                </c:pt>
                <c:pt idx="10">
                  <c:v>950.72787640269053</c:v>
                </c:pt>
                <c:pt idx="11">
                  <c:v>947.11280090531216</c:v>
                </c:pt>
                <c:pt idx="12">
                  <c:v>943.53022319014394</c:v>
                </c:pt>
                <c:pt idx="13">
                  <c:v>939.97982775604419</c:v>
                </c:pt>
                <c:pt idx="14">
                  <c:v>936.46130240061325</c:v>
                </c:pt>
                <c:pt idx="15">
                  <c:v>932.97433819026719</c:v>
                </c:pt>
                <c:pt idx="16">
                  <c:v>929.51862943520871</c:v>
                </c:pt>
                <c:pt idx="17">
                  <c:v>926.09387366028238</c:v>
                </c:pt>
                <c:pt idx="18">
                  <c:v>922.6997715786016</c:v>
                </c:pt>
                <c:pt idx="19">
                  <c:v>919.33602706413524</c:v>
                </c:pt>
                <c:pt idx="20">
                  <c:v>916.00234711999599</c:v>
                </c:pt>
                <c:pt idx="21">
                  <c:v>912.69844185495253</c:v>
                </c:pt>
                <c:pt idx="22">
                  <c:v>909.42402445046764</c:v>
                </c:pt>
                <c:pt idx="23">
                  <c:v>906.17881113483872</c:v>
                </c:pt>
                <c:pt idx="24">
                  <c:v>902.96252115291668</c:v>
                </c:pt>
                <c:pt idx="25">
                  <c:v>899.77487673705389</c:v>
                </c:pt>
                <c:pt idx="26">
                  <c:v>896.61560307783509</c:v>
                </c:pt>
                <c:pt idx="27">
                  <c:v>893.48442829728413</c:v>
                </c:pt>
                <c:pt idx="28">
                  <c:v>890.38108341499458</c:v>
                </c:pt>
                <c:pt idx="29">
                  <c:v>887.30530232241233</c:v>
                </c:pt>
                <c:pt idx="30">
                  <c:v>884.25682175259635</c:v>
                </c:pt>
                <c:pt idx="31">
                  <c:v>881.23538125047219</c:v>
                </c:pt>
                <c:pt idx="32">
                  <c:v>878.24072314339753</c:v>
                </c:pt>
                <c:pt idx="33">
                  <c:v>875.27259251289456</c:v>
                </c:pt>
                <c:pt idx="34">
                  <c:v>872.33073716299782</c:v>
                </c:pt>
                <c:pt idx="35">
                  <c:v>869.41490759506382</c:v>
                </c:pt>
                <c:pt idx="36">
                  <c:v>866.52485697358304</c:v>
                </c:pt>
                <c:pt idx="37">
                  <c:v>863.66034110176724</c:v>
                </c:pt>
                <c:pt idx="38">
                  <c:v>860.82111838874255</c:v>
                </c:pt>
                <c:pt idx="39">
                  <c:v>858.00694982373261</c:v>
                </c:pt>
                <c:pt idx="40">
                  <c:v>855.21759894594675</c:v>
                </c:pt>
                <c:pt idx="41">
                  <c:v>852.45283181543778</c:v>
                </c:pt>
                <c:pt idx="42">
                  <c:v>849.71241698590916</c:v>
                </c:pt>
                <c:pt idx="43">
                  <c:v>846.99612547606318</c:v>
                </c:pt>
                <c:pt idx="44">
                  <c:v>844.3037307399054</c:v>
                </c:pt>
                <c:pt idx="45">
                  <c:v>841.63500864188541</c:v>
                </c:pt>
                <c:pt idx="46">
                  <c:v>838.98973742599003</c:v>
                </c:pt>
                <c:pt idx="47">
                  <c:v>836.36769769027296</c:v>
                </c:pt>
                <c:pt idx="48">
                  <c:v>833.76867235853217</c:v>
                </c:pt>
                <c:pt idx="49">
                  <c:v>831.19244665312851</c:v>
                </c:pt>
                <c:pt idx="50">
                  <c:v>828.63880806957479</c:v>
                </c:pt>
                <c:pt idx="51">
                  <c:v>826.10754634651664</c:v>
                </c:pt>
                <c:pt idx="52">
                  <c:v>823.59845344265659</c:v>
                </c:pt>
                <c:pt idx="53">
                  <c:v>821.11132350842649</c:v>
                </c:pt>
                <c:pt idx="54">
                  <c:v>818.64595286092197</c:v>
                </c:pt>
                <c:pt idx="55">
                  <c:v>816.20213995782512</c:v>
                </c:pt>
                <c:pt idx="56">
                  <c:v>813.77968537112736</c:v>
                </c:pt>
                <c:pt idx="57">
                  <c:v>811.37839176329794</c:v>
                </c:pt>
                <c:pt idx="58">
                  <c:v>808.9980638612102</c:v>
                </c:pt>
                <c:pt idx="59">
                  <c:v>806.63850843164516</c:v>
                </c:pt>
                <c:pt idx="60">
                  <c:v>804.2995342563645</c:v>
                </c:pt>
                <c:pt idx="61">
                  <c:v>801.98095210811721</c:v>
                </c:pt>
                <c:pt idx="62">
                  <c:v>799.68257472722371</c:v>
                </c:pt>
                <c:pt idx="63">
                  <c:v>797.4042167974992</c:v>
                </c:pt>
                <c:pt idx="64">
                  <c:v>795.14569492162025</c:v>
                </c:pt>
                <c:pt idx="65">
                  <c:v>792.90682760006075</c:v>
                </c:pt>
                <c:pt idx="66">
                  <c:v>790.68743520576311</c:v>
                </c:pt>
                <c:pt idx="67">
                  <c:v>788.48733996363489</c:v>
                </c:pt>
                <c:pt idx="68">
                  <c:v>786.30636592679389</c:v>
                </c:pt>
                <c:pt idx="69">
                  <c:v>784.14433895520938</c:v>
                </c:pt>
                <c:pt idx="70">
                  <c:v>782.00108669275846</c:v>
                </c:pt>
                <c:pt idx="71">
                  <c:v>779.87643854722819</c:v>
                </c:pt>
                <c:pt idx="72">
                  <c:v>777.77022566781875</c:v>
                </c:pt>
                <c:pt idx="73">
                  <c:v>775.68228092398783</c:v>
                </c:pt>
                <c:pt idx="74">
                  <c:v>773.61243888578008</c:v>
                </c:pt>
                <c:pt idx="75">
                  <c:v>771.56053580145294</c:v>
                </c:pt>
                <c:pt idx="76">
                  <c:v>769.52640957926678</c:v>
                </c:pt>
                <c:pt idx="77">
                  <c:v>767.50989976779692</c:v>
                </c:pt>
                <c:pt idx="78">
                  <c:v>765.51084753255714</c:v>
                </c:pt>
                <c:pt idx="79">
                  <c:v>763.52909563913249</c:v>
                </c:pt>
                <c:pt idx="80">
                  <c:v>761.56448843664566</c:v>
                </c:pt>
                <c:pt idx="81">
                  <c:v>759.61687183349591</c:v>
                </c:pt>
                <c:pt idx="82">
                  <c:v>757.68609328060938</c:v>
                </c:pt>
                <c:pt idx="83">
                  <c:v>755.77200175596067</c:v>
                </c:pt>
                <c:pt idx="84">
                  <c:v>753.87444774208154</c:v>
                </c:pt>
                <c:pt idx="85">
                  <c:v>751.9932832100485</c:v>
                </c:pt>
                <c:pt idx="86">
                  <c:v>750.12836160267466</c:v>
                </c:pt>
                <c:pt idx="87">
                  <c:v>748.279537814896</c:v>
                </c:pt>
                <c:pt idx="88">
                  <c:v>746.44666817913185</c:v>
                </c:pt>
                <c:pt idx="89">
                  <c:v>744.62961044524332</c:v>
                </c:pt>
                <c:pt idx="90">
                  <c:v>742.82822376711385</c:v>
                </c:pt>
                <c:pt idx="91">
                  <c:v>741.04236868305202</c:v>
                </c:pt>
                <c:pt idx="92">
                  <c:v>739.27190710162733</c:v>
                </c:pt>
                <c:pt idx="93">
                  <c:v>737.51670228441742</c:v>
                </c:pt>
                <c:pt idx="94">
                  <c:v>735.77661883188159</c:v>
                </c:pt>
                <c:pt idx="95">
                  <c:v>734.05152266579637</c:v>
                </c:pt>
                <c:pt idx="96">
                  <c:v>732.3412810138858</c:v>
                </c:pt>
                <c:pt idx="97">
                  <c:v>730.64576239674705</c:v>
                </c:pt>
                <c:pt idx="98">
                  <c:v>728.96483661053333</c:v>
                </c:pt>
                <c:pt idx="99">
                  <c:v>727.29837471389646</c:v>
                </c:pt>
                <c:pt idx="100">
                  <c:v>725.64624901307639</c:v>
                </c:pt>
                <c:pt idx="101">
                  <c:v>724.0083330455069</c:v>
                </c:pt>
                <c:pt idx="102">
                  <c:v>722.38450156958697</c:v>
                </c:pt>
                <c:pt idx="103">
                  <c:v>720.77463054738575</c:v>
                </c:pt>
                <c:pt idx="104">
                  <c:v>719.17859713252835</c:v>
                </c:pt>
                <c:pt idx="105">
                  <c:v>717.59627965630091</c:v>
                </c:pt>
                <c:pt idx="106">
                  <c:v>716.02755761363551</c:v>
                </c:pt>
                <c:pt idx="107">
                  <c:v>714.47231165169183</c:v>
                </c:pt>
                <c:pt idx="108">
                  <c:v>712.93042355446369</c:v>
                </c:pt>
                <c:pt idx="109">
                  <c:v>711.40177623294346</c:v>
                </c:pt>
                <c:pt idx="110">
                  <c:v>709.88625370866271</c:v>
                </c:pt>
                <c:pt idx="111">
                  <c:v>708.38374110511245</c:v>
                </c:pt>
                <c:pt idx="112">
                  <c:v>706.8941246333651</c:v>
                </c:pt>
                <c:pt idx="113">
                  <c:v>705.41729158053931</c:v>
                </c:pt>
                <c:pt idx="114">
                  <c:v>703.95313029655233</c:v>
                </c:pt>
                <c:pt idx="115">
                  <c:v>702.5015301852244</c:v>
                </c:pt>
                <c:pt idx="116">
                  <c:v>701.0623816894348</c:v>
                </c:pt>
                <c:pt idx="117">
                  <c:v>699.63557628302829</c:v>
                </c:pt>
                <c:pt idx="118">
                  <c:v>698.22100645506657</c:v>
                </c:pt>
                <c:pt idx="119">
                  <c:v>696.8185657045384</c:v>
                </c:pt>
                <c:pt idx="120">
                  <c:v>695.42814852363983</c:v>
                </c:pt>
                <c:pt idx="121">
                  <c:v>694.04965038998466</c:v>
                </c:pt>
                <c:pt idx="122">
                  <c:v>692.68296775693864</c:v>
                </c:pt>
                <c:pt idx="123">
                  <c:v>691.32799803959142</c:v>
                </c:pt>
                <c:pt idx="124">
                  <c:v>689.98463960786501</c:v>
                </c:pt>
                <c:pt idx="125">
                  <c:v>688.65279177296895</c:v>
                </c:pt>
                <c:pt idx="126">
                  <c:v>687.33235478139795</c:v>
                </c:pt>
                <c:pt idx="127">
                  <c:v>686.02322980028657</c:v>
                </c:pt>
                <c:pt idx="128">
                  <c:v>684.72531891195979</c:v>
                </c:pt>
                <c:pt idx="129">
                  <c:v>683.43852509991223</c:v>
                </c:pt>
                <c:pt idx="130">
                  <c:v>682.16275224314631</c:v>
                </c:pt>
                <c:pt idx="131">
                  <c:v>680.89790510461091</c:v>
                </c:pt>
                <c:pt idx="132">
                  <c:v>679.64388932113502</c:v>
                </c:pt>
                <c:pt idx="133">
                  <c:v>678.40061139711509</c:v>
                </c:pt>
                <c:pt idx="134">
                  <c:v>677.16797869189497</c:v>
                </c:pt>
                <c:pt idx="135">
                  <c:v>675.94589941358436</c:v>
                </c:pt>
                <c:pt idx="136">
                  <c:v>674.73428260886021</c:v>
                </c:pt>
                <c:pt idx="137">
                  <c:v>673.53303815362904</c:v>
                </c:pt>
                <c:pt idx="138">
                  <c:v>672.3420767469479</c:v>
                </c:pt>
                <c:pt idx="139">
                  <c:v>671.16130989882117</c:v>
                </c:pt>
                <c:pt idx="140">
                  <c:v>669.99064992479998</c:v>
                </c:pt>
                <c:pt idx="141">
                  <c:v>668.83000993658732</c:v>
                </c:pt>
                <c:pt idx="142">
                  <c:v>667.67930383382031</c:v>
                </c:pt>
                <c:pt idx="143">
                  <c:v>666.53844629505875</c:v>
                </c:pt>
                <c:pt idx="144">
                  <c:v>665.4073527722577</c:v>
                </c:pt>
                <c:pt idx="145">
                  <c:v>664.28593947979846</c:v>
                </c:pt>
                <c:pt idx="146">
                  <c:v>663.17412338919951</c:v>
                </c:pt>
                <c:pt idx="147">
                  <c:v>662.07182221950643</c:v>
                </c:pt>
                <c:pt idx="148">
                  <c:v>660.9789544314134</c:v>
                </c:pt>
                <c:pt idx="149">
                  <c:v>659.8954392183058</c:v>
                </c:pt>
                <c:pt idx="150">
                  <c:v>658.8211965001808</c:v>
                </c:pt>
                <c:pt idx="151">
                  <c:v>657.7561469141848</c:v>
                </c:pt>
                <c:pt idx="152">
                  <c:v>656.7002118097646</c:v>
                </c:pt>
                <c:pt idx="153">
                  <c:v>655.65331324034969</c:v>
                </c:pt>
                <c:pt idx="154">
                  <c:v>654.61537395550931</c:v>
                </c:pt>
                <c:pt idx="155">
                  <c:v>653.58631739653492</c:v>
                </c:pt>
                <c:pt idx="156">
                  <c:v>652.56606768574045</c:v>
                </c:pt>
                <c:pt idx="157">
                  <c:v>651.55454962351871</c:v>
                </c:pt>
                <c:pt idx="158">
                  <c:v>650.55168867891382</c:v>
                </c:pt>
                <c:pt idx="159">
                  <c:v>649.55741098341923</c:v>
                </c:pt>
                <c:pt idx="160">
                  <c:v>648.57164332555283</c:v>
                </c:pt>
                <c:pt idx="161">
                  <c:v>647.59431314350036</c:v>
                </c:pt>
                <c:pt idx="162">
                  <c:v>646.62534851898499</c:v>
                </c:pt>
                <c:pt idx="163">
                  <c:v>645.66467816924182</c:v>
                </c:pt>
                <c:pt idx="164">
                  <c:v>644.7122314440245</c:v>
                </c:pt>
                <c:pt idx="165">
                  <c:v>643.76793831698149</c:v>
                </c:pt>
                <c:pt idx="166">
                  <c:v>642.83172937897803</c:v>
                </c:pt>
                <c:pt idx="167">
                  <c:v>641.90353583528224</c:v>
                </c:pt>
                <c:pt idx="168">
                  <c:v>640.98328949496067</c:v>
                </c:pt>
                <c:pt idx="169">
                  <c:v>640.07092276914784</c:v>
                </c:pt>
                <c:pt idx="170">
                  <c:v>639.16636866293322</c:v>
                </c:pt>
                <c:pt idx="171">
                  <c:v>638.26956076990018</c:v>
                </c:pt>
                <c:pt idx="172">
                  <c:v>637.38043326615934</c:v>
                </c:pt>
                <c:pt idx="173">
                  <c:v>636.49892090610194</c:v>
                </c:pt>
                <c:pt idx="174">
                  <c:v>635.62495901452189</c:v>
                </c:pt>
                <c:pt idx="175">
                  <c:v>634.75848348342652</c:v>
                </c:pt>
                <c:pt idx="176">
                  <c:v>633.89943076429563</c:v>
                </c:pt>
                <c:pt idx="177">
                  <c:v>633.04773786499482</c:v>
                </c:pt>
                <c:pt idx="178">
                  <c:v>632.20334234193945</c:v>
                </c:pt>
                <c:pt idx="179">
                  <c:v>631.36618229663054</c:v>
                </c:pt>
                <c:pt idx="180">
                  <c:v>630.53619637059444</c:v>
                </c:pt>
                <c:pt idx="181">
                  <c:v>629.71332373804296</c:v>
                </c:pt>
                <c:pt idx="182">
                  <c:v>628.89750410263139</c:v>
                </c:pt>
                <c:pt idx="183">
                  <c:v>628.08867769249491</c:v>
                </c:pt>
                <c:pt idx="184">
                  <c:v>627.28678525365547</c:v>
                </c:pt>
                <c:pt idx="185">
                  <c:v>626.49176804651222</c:v>
                </c:pt>
                <c:pt idx="186">
                  <c:v>625.70356784072192</c:v>
                </c:pt>
                <c:pt idx="187">
                  <c:v>624.92212690962469</c:v>
                </c:pt>
                <c:pt idx="188">
                  <c:v>624.14738802556349</c:v>
                </c:pt>
                <c:pt idx="189">
                  <c:v>623.37929445603004</c:v>
                </c:pt>
                <c:pt idx="190">
                  <c:v>622.61778995827081</c:v>
                </c:pt>
                <c:pt idx="191">
                  <c:v>621.86281877417559</c:v>
                </c:pt>
                <c:pt idx="192">
                  <c:v>621.11432562707773</c:v>
                </c:pt>
                <c:pt idx="193">
                  <c:v>620.37225571556758</c:v>
                </c:pt>
                <c:pt idx="194">
                  <c:v>619.63655471037214</c:v>
                </c:pt>
                <c:pt idx="195">
                  <c:v>618.90716874795658</c:v>
                </c:pt>
                <c:pt idx="196">
                  <c:v>618.18404442961901</c:v>
                </c:pt>
                <c:pt idx="197">
                  <c:v>617.46712881307485</c:v>
                </c:pt>
                <c:pt idx="198">
                  <c:v>616.75636941105597</c:v>
                </c:pt>
                <c:pt idx="199">
                  <c:v>616.05171418502118</c:v>
                </c:pt>
                <c:pt idx="200">
                  <c:v>615.35311154381111</c:v>
                </c:pt>
                <c:pt idx="201">
                  <c:v>614.66051033458348</c:v>
                </c:pt>
                <c:pt idx="202">
                  <c:v>613.97385984418884</c:v>
                </c:pt>
                <c:pt idx="203">
                  <c:v>613.29310979169679</c:v>
                </c:pt>
                <c:pt idx="204">
                  <c:v>612.61821032429566</c:v>
                </c:pt>
                <c:pt idx="205">
                  <c:v>611.94911201551236</c:v>
                </c:pt>
                <c:pt idx="206">
                  <c:v>611.28576585903397</c:v>
                </c:pt>
                <c:pt idx="207">
                  <c:v>610.62812326637697</c:v>
                </c:pt>
                <c:pt idx="208">
                  <c:v>609.97613606076425</c:v>
                </c:pt>
                <c:pt idx="209">
                  <c:v>609.32975647616342</c:v>
                </c:pt>
                <c:pt idx="210">
                  <c:v>608.68893715225806</c:v>
                </c:pt>
                <c:pt idx="211">
                  <c:v>608.05363112878649</c:v>
                </c:pt>
                <c:pt idx="212">
                  <c:v>607.42379184483946</c:v>
                </c:pt>
                <c:pt idx="213">
                  <c:v>606.79937313390587</c:v>
                </c:pt>
                <c:pt idx="214">
                  <c:v>606.18032921932763</c:v>
                </c:pt>
                <c:pt idx="215">
                  <c:v>605.56661471210236</c:v>
                </c:pt>
                <c:pt idx="216">
                  <c:v>604.95818460646808</c:v>
                </c:pt>
                <c:pt idx="217">
                  <c:v>604.3549942770079</c:v>
                </c:pt>
                <c:pt idx="218">
                  <c:v>603.75699947361215</c:v>
                </c:pt>
                <c:pt idx="219">
                  <c:v>603.16415632065684</c:v>
                </c:pt>
                <c:pt idx="220">
                  <c:v>602.57642131075124</c:v>
                </c:pt>
                <c:pt idx="221">
                  <c:v>601.99375130278122</c:v>
                </c:pt>
                <c:pt idx="222">
                  <c:v>601.41610351965357</c:v>
                </c:pt>
                <c:pt idx="223">
                  <c:v>600.84343554168527</c:v>
                </c:pt>
                <c:pt idx="224">
                  <c:v>600.27570530681237</c:v>
                </c:pt>
                <c:pt idx="225">
                  <c:v>599.71287110522064</c:v>
                </c:pt>
                <c:pt idx="226">
                  <c:v>599.15489157622449</c:v>
                </c:pt>
                <c:pt idx="227">
                  <c:v>598.60172570674149</c:v>
                </c:pt>
                <c:pt idx="228">
                  <c:v>598.05333282571291</c:v>
                </c:pt>
                <c:pt idx="229">
                  <c:v>597.50967260279822</c:v>
                </c:pt>
                <c:pt idx="230">
                  <c:v>596.97070504451426</c:v>
                </c:pt>
                <c:pt idx="231">
                  <c:v>596.4363904911902</c:v>
                </c:pt>
                <c:pt idx="232">
                  <c:v>595.90668961384256</c:v>
                </c:pt>
                <c:pt idx="233">
                  <c:v>595.38156341185265</c:v>
                </c:pt>
                <c:pt idx="234">
                  <c:v>594.86097320883448</c:v>
                </c:pt>
                <c:pt idx="235">
                  <c:v>594.34488065073492</c:v>
                </c:pt>
                <c:pt idx="236">
                  <c:v>593.83324770228694</c:v>
                </c:pt>
                <c:pt idx="237">
                  <c:v>593.32603664457383</c:v>
                </c:pt>
                <c:pt idx="238">
                  <c:v>592.82321007092753</c:v>
                </c:pt>
                <c:pt idx="239">
                  <c:v>592.32473088655058</c:v>
                </c:pt>
                <c:pt idx="240">
                  <c:v>591.8305623027635</c:v>
                </c:pt>
                <c:pt idx="241">
                  <c:v>591.3406678367412</c:v>
                </c:pt>
                <c:pt idx="242">
                  <c:v>590.85501130672549</c:v>
                </c:pt>
                <c:pt idx="243">
                  <c:v>590.37355683109047</c:v>
                </c:pt>
                <c:pt idx="244">
                  <c:v>589.89626882441644</c:v>
                </c:pt>
                <c:pt idx="245">
                  <c:v>589.42311199500546</c:v>
                </c:pt>
                <c:pt idx="246">
                  <c:v>588.9540513425477</c:v>
                </c:pt>
                <c:pt idx="247">
                  <c:v>588.48905215543289</c:v>
                </c:pt>
                <c:pt idx="248">
                  <c:v>588.02808000815332</c:v>
                </c:pt>
                <c:pt idx="249">
                  <c:v>587.57110075830235</c:v>
                </c:pt>
                <c:pt idx="250">
                  <c:v>587.11808054500182</c:v>
                </c:pt>
                <c:pt idx="251">
                  <c:v>586.66898578525183</c:v>
                </c:pt>
                <c:pt idx="252">
                  <c:v>586.2237831714782</c:v>
                </c:pt>
                <c:pt idx="253">
                  <c:v>585.78243967099615</c:v>
                </c:pt>
                <c:pt idx="254">
                  <c:v>585.34492252042537</c:v>
                </c:pt>
                <c:pt idx="255">
                  <c:v>584.91119922634437</c:v>
                </c:pt>
                <c:pt idx="256">
                  <c:v>584.48123756027269</c:v>
                </c:pt>
                <c:pt idx="257">
                  <c:v>584.05500555822539</c:v>
                </c:pt>
                <c:pt idx="258">
                  <c:v>583.63247151719452</c:v>
                </c:pt>
                <c:pt idx="259">
                  <c:v>583.21360399382593</c:v>
                </c:pt>
                <c:pt idx="260">
                  <c:v>582.79837180087964</c:v>
                </c:pt>
                <c:pt idx="261">
                  <c:v>582.38674400605953</c:v>
                </c:pt>
                <c:pt idx="262">
                  <c:v>581.97868992852545</c:v>
                </c:pt>
                <c:pt idx="263">
                  <c:v>581.57417913833922</c:v>
                </c:pt>
                <c:pt idx="264">
                  <c:v>581.17318145296383</c:v>
                </c:pt>
                <c:pt idx="265">
                  <c:v>580.77566693476888</c:v>
                </c:pt>
                <c:pt idx="266">
                  <c:v>580.38160589066604</c:v>
                </c:pt>
                <c:pt idx="267">
                  <c:v>579.99096886745349</c:v>
                </c:pt>
                <c:pt idx="268">
                  <c:v>579.60372665178591</c:v>
                </c:pt>
                <c:pt idx="269">
                  <c:v>579.21985026715561</c:v>
                </c:pt>
                <c:pt idx="270">
                  <c:v>578.83931097191453</c:v>
                </c:pt>
                <c:pt idx="271">
                  <c:v>578.46208025694284</c:v>
                </c:pt>
                <c:pt idx="272">
                  <c:v>578.08812984370172</c:v>
                </c:pt>
                <c:pt idx="273">
                  <c:v>577.71743168254466</c:v>
                </c:pt>
                <c:pt idx="274">
                  <c:v>577.34995795095745</c:v>
                </c:pt>
                <c:pt idx="275">
                  <c:v>576.98568105003324</c:v>
                </c:pt>
                <c:pt idx="276">
                  <c:v>576.62457360419751</c:v>
                </c:pt>
                <c:pt idx="277">
                  <c:v>576.26660845838433</c:v>
                </c:pt>
                <c:pt idx="278">
                  <c:v>575.91175867618324</c:v>
                </c:pt>
                <c:pt idx="279">
                  <c:v>575.55999753801927</c:v>
                </c:pt>
                <c:pt idx="280">
                  <c:v>575.21129853997877</c:v>
                </c:pt>
                <c:pt idx="281">
                  <c:v>574.86563539002009</c:v>
                </c:pt>
                <c:pt idx="282">
                  <c:v>574.52298200782911</c:v>
                </c:pt>
                <c:pt idx="283">
                  <c:v>574.1833125223468</c:v>
                </c:pt>
                <c:pt idx="284">
                  <c:v>573.84660126962353</c:v>
                </c:pt>
                <c:pt idx="285">
                  <c:v>573.51282279213194</c:v>
                </c:pt>
                <c:pt idx="286">
                  <c:v>573.18195183570447</c:v>
                </c:pt>
                <c:pt idx="287">
                  <c:v>572.85396334824588</c:v>
                </c:pt>
                <c:pt idx="288">
                  <c:v>572.52883247802799</c:v>
                </c:pt>
                <c:pt idx="289">
                  <c:v>572.20653457138201</c:v>
                </c:pt>
                <c:pt idx="290">
                  <c:v>571.88704517249573</c:v>
                </c:pt>
                <c:pt idx="291">
                  <c:v>571.5703400195448</c:v>
                </c:pt>
                <c:pt idx="292">
                  <c:v>571.25639504494598</c:v>
                </c:pt>
                <c:pt idx="293">
                  <c:v>570.94518637232261</c:v>
                </c:pt>
                <c:pt idx="294">
                  <c:v>570.63669031492157</c:v>
                </c:pt>
                <c:pt idx="295">
                  <c:v>570.33088337563083</c:v>
                </c:pt>
                <c:pt idx="296">
                  <c:v>570.02774224288373</c:v>
                </c:pt>
                <c:pt idx="297">
                  <c:v>569.72724379041529</c:v>
                </c:pt>
                <c:pt idx="298">
                  <c:v>569.42936507608317</c:v>
                </c:pt>
                <c:pt idx="299">
                  <c:v>569.13408333927066</c:v>
                </c:pt>
                <c:pt idx="300">
                  <c:v>568.8413759991447</c:v>
                </c:pt>
                <c:pt idx="301">
                  <c:v>568.55122065442367</c:v>
                </c:pt>
                <c:pt idx="302">
                  <c:v>568.26359508068367</c:v>
                </c:pt>
                <c:pt idx="303">
                  <c:v>567.97847722921688</c:v>
                </c:pt>
                <c:pt idx="304">
                  <c:v>567.69584522513674</c:v>
                </c:pt>
                <c:pt idx="305">
                  <c:v>567.41567736661966</c:v>
                </c:pt>
                <c:pt idx="306">
                  <c:v>567.13795212299124</c:v>
                </c:pt>
                <c:pt idx="307">
                  <c:v>566.8626481327052</c:v>
                </c:pt>
                <c:pt idx="308">
                  <c:v>566.58974420298512</c:v>
                </c:pt>
                <c:pt idx="309">
                  <c:v>566.3192193077773</c:v>
                </c:pt>
                <c:pt idx="310">
                  <c:v>566.05105258557967</c:v>
                </c:pt>
                <c:pt idx="311">
                  <c:v>565.7852233396402</c:v>
                </c:pt>
                <c:pt idx="312">
                  <c:v>565.52171103503542</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numCache>
            </c:numRef>
          </c:yVal>
          <c:smooth val="1"/>
        </c:ser>
        <c:ser>
          <c:idx val="7"/>
          <c:order val="5"/>
          <c:tx>
            <c:strRef>
              <c:f>'Mise en froid - Winding &amp; He W'!$M$29</c:f>
              <c:strCache>
                <c:ptCount val="1"/>
                <c:pt idx="0">
                  <c:v>Puissance totale de réfrigération - expérience</c:v>
                </c:pt>
              </c:strCache>
            </c:strRef>
          </c:tx>
          <c:spPr>
            <a:ln w="28575" cap="rnd">
              <a:solidFill>
                <a:srgbClr val="002060"/>
              </a:solidFill>
              <a:round/>
            </a:ln>
            <a:effectLst/>
          </c:spPr>
          <c:marker>
            <c:symbol val="none"/>
          </c:marker>
          <c:xVal>
            <c:numRef>
              <c:f>'Mise en froid - Winding &amp; He W'!$C$30:$C$450</c:f>
              <c:numCache>
                <c:formatCode>0.00</c:formatCode>
                <c:ptCount val="421"/>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numCache>
            </c:numRef>
          </c:xVal>
          <c:yVal>
            <c:numRef>
              <c:f>'Mise en froid - Winding &amp; He W'!$M$29:$M$450</c:f>
              <c:numCache>
                <c:formatCode>General</c:formatCode>
                <c:ptCount val="422"/>
                <c:pt idx="0">
                  <c:v>0</c:v>
                </c:pt>
                <c:pt idx="1">
                  <c:v>855.69573987892477</c:v>
                </c:pt>
                <c:pt idx="2">
                  <c:v>876.86548034235375</c:v>
                </c:pt>
                <c:pt idx="3">
                  <c:v>942.76035317565004</c:v>
                </c:pt>
                <c:pt idx="4">
                  <c:v>921.27807715602853</c:v>
                </c:pt>
                <c:pt idx="5">
                  <c:v>916.49398591932606</c:v>
                </c:pt>
                <c:pt idx="6">
                  <c:v>1011.1109396613142</c:v>
                </c:pt>
                <c:pt idx="7">
                  <c:v>1010.7177942249571</c:v>
                </c:pt>
                <c:pt idx="8">
                  <c:v>1083.0098164470362</c:v>
                </c:pt>
                <c:pt idx="9">
                  <c:v>1047.1531517190267</c:v>
                </c:pt>
                <c:pt idx="10">
                  <c:v>1078.4627873612685</c:v>
                </c:pt>
                <c:pt idx="11">
                  <c:v>1079.9003775443414</c:v>
                </c:pt>
                <c:pt idx="12">
                  <c:v>1078.9450246683493</c:v>
                </c:pt>
                <c:pt idx="13">
                  <c:v>1080.3428751580429</c:v>
                </c:pt>
                <c:pt idx="14">
                  <c:v>1042.4656466183415</c:v>
                </c:pt>
                <c:pt idx="15">
                  <c:v>1078.1319554262761</c:v>
                </c:pt>
                <c:pt idx="16">
                  <c:v>1075.5720244512997</c:v>
                </c:pt>
                <c:pt idx="17">
                  <c:v>1076.4390616234609</c:v>
                </c:pt>
                <c:pt idx="18">
                  <c:v>968.0581080664814</c:v>
                </c:pt>
                <c:pt idx="19">
                  <c:v>1006.1881828900821</c:v>
                </c:pt>
                <c:pt idx="20">
                  <c:v>1004.1334656088958</c:v>
                </c:pt>
                <c:pt idx="21">
                  <c:v>1000.8471862955082</c:v>
                </c:pt>
                <c:pt idx="22">
                  <c:v>966.17423837322372</c:v>
                </c:pt>
                <c:pt idx="23">
                  <c:v>964.86359122701685</c:v>
                </c:pt>
                <c:pt idx="24">
                  <c:v>1001.7836755329919</c:v>
                </c:pt>
                <c:pt idx="25">
                  <c:v>1000.0732960691082</c:v>
                </c:pt>
                <c:pt idx="26">
                  <c:v>1001.0741086434989</c:v>
                </c:pt>
                <c:pt idx="27">
                  <c:v>964.36111856645766</c:v>
                </c:pt>
                <c:pt idx="28">
                  <c:v>999.51867204103576</c:v>
                </c:pt>
                <c:pt idx="29">
                  <c:v>927.00064903876648</c:v>
                </c:pt>
                <c:pt idx="30">
                  <c:v>926.55404999110237</c:v>
                </c:pt>
                <c:pt idx="31">
                  <c:v>891.22365445196601</c:v>
                </c:pt>
                <c:pt idx="32">
                  <c:v>890.609296879981</c:v>
                </c:pt>
                <c:pt idx="33">
                  <c:v>891.18137195206998</c:v>
                </c:pt>
                <c:pt idx="34">
                  <c:v>924.81834433825065</c:v>
                </c:pt>
                <c:pt idx="35">
                  <c:v>925.81577401094466</c:v>
                </c:pt>
                <c:pt idx="36">
                  <c:v>889.29109176318093</c:v>
                </c:pt>
                <c:pt idx="37">
                  <c:v>889.27151435392796</c:v>
                </c:pt>
                <c:pt idx="38">
                  <c:v>887.67049509317417</c:v>
                </c:pt>
                <c:pt idx="39">
                  <c:v>921.58860709590431</c:v>
                </c:pt>
                <c:pt idx="40">
                  <c:v>815.37226427493533</c:v>
                </c:pt>
                <c:pt idx="41">
                  <c:v>886.48489988349786</c:v>
                </c:pt>
                <c:pt idx="42">
                  <c:v>884.80951057514449</c:v>
                </c:pt>
                <c:pt idx="43">
                  <c:v>885.6268512151355</c:v>
                </c:pt>
                <c:pt idx="44">
                  <c:v>920.30448461986668</c:v>
                </c:pt>
                <c:pt idx="45">
                  <c:v>919.11546275467072</c:v>
                </c:pt>
                <c:pt idx="46">
                  <c:v>885.71312510066116</c:v>
                </c:pt>
                <c:pt idx="47">
                  <c:v>884.37075102950553</c:v>
                </c:pt>
                <c:pt idx="48">
                  <c:v>813.1290602784386</c:v>
                </c:pt>
                <c:pt idx="49">
                  <c:v>813.37767654100912</c:v>
                </c:pt>
                <c:pt idx="50">
                  <c:v>845.93178946341516</c:v>
                </c:pt>
                <c:pt idx="51">
                  <c:v>812.26147357526236</c:v>
                </c:pt>
                <c:pt idx="52">
                  <c:v>881.85980107958608</c:v>
                </c:pt>
                <c:pt idx="53">
                  <c:v>880.59702205310487</c:v>
                </c:pt>
                <c:pt idx="54">
                  <c:v>809.94900700483936</c:v>
                </c:pt>
                <c:pt idx="55">
                  <c:v>844.03991554880315</c:v>
                </c:pt>
                <c:pt idx="56">
                  <c:v>739.26693548416063</c:v>
                </c:pt>
                <c:pt idx="57">
                  <c:v>810.15395383573923</c:v>
                </c:pt>
                <c:pt idx="58">
                  <c:v>740.89961308844238</c:v>
                </c:pt>
                <c:pt idx="59">
                  <c:v>739.10972513750482</c:v>
                </c:pt>
                <c:pt idx="60">
                  <c:v>809.36202715527156</c:v>
                </c:pt>
                <c:pt idx="61">
                  <c:v>844.10044776642076</c:v>
                </c:pt>
                <c:pt idx="62">
                  <c:v>738.986474324357</c:v>
                </c:pt>
                <c:pt idx="63">
                  <c:v>738.53561832859737</c:v>
                </c:pt>
                <c:pt idx="64">
                  <c:v>736.93327817113015</c:v>
                </c:pt>
                <c:pt idx="65">
                  <c:v>734.91370461438987</c:v>
                </c:pt>
                <c:pt idx="66">
                  <c:v>736.30880034064853</c:v>
                </c:pt>
                <c:pt idx="67">
                  <c:v>738.16252794736226</c:v>
                </c:pt>
                <c:pt idx="68">
                  <c:v>804.76932300856754</c:v>
                </c:pt>
                <c:pt idx="69">
                  <c:v>733.47386047611292</c:v>
                </c:pt>
                <c:pt idx="70">
                  <c:v>737.43305684263441</c:v>
                </c:pt>
                <c:pt idx="71">
                  <c:v>734.71635253759439</c:v>
                </c:pt>
                <c:pt idx="72">
                  <c:v>732.40179046264348</c:v>
                </c:pt>
                <c:pt idx="73">
                  <c:v>735.58791403813302</c:v>
                </c:pt>
                <c:pt idx="74">
                  <c:v>804.7973075293952</c:v>
                </c:pt>
                <c:pt idx="75">
                  <c:v>731.13210540773048</c:v>
                </c:pt>
                <c:pt idx="76">
                  <c:v>733.2965599909212</c:v>
                </c:pt>
                <c:pt idx="77">
                  <c:v>734.95738221461829</c:v>
                </c:pt>
                <c:pt idx="78">
                  <c:v>730.81252716593406</c:v>
                </c:pt>
                <c:pt idx="79">
                  <c:v>696.17328812937706</c:v>
                </c:pt>
                <c:pt idx="80">
                  <c:v>733.93508784149333</c:v>
                </c:pt>
                <c:pt idx="81">
                  <c:v>732.26328426028033</c:v>
                </c:pt>
                <c:pt idx="82">
                  <c:v>729.38614651670412</c:v>
                </c:pt>
                <c:pt idx="83">
                  <c:v>729.91406204366456</c:v>
                </c:pt>
                <c:pt idx="84">
                  <c:v>731.88558583081397</c:v>
                </c:pt>
                <c:pt idx="85">
                  <c:v>731.87080381168914</c:v>
                </c:pt>
                <c:pt idx="86">
                  <c:v>660.5452665161165</c:v>
                </c:pt>
                <c:pt idx="87">
                  <c:v>728.56425449193773</c:v>
                </c:pt>
                <c:pt idx="88">
                  <c:v>727.98166995801228</c:v>
                </c:pt>
                <c:pt idx="89">
                  <c:v>728.37890002229904</c:v>
                </c:pt>
                <c:pt idx="90">
                  <c:v>729.57311747375661</c:v>
                </c:pt>
                <c:pt idx="91">
                  <c:v>729.69872424295795</c:v>
                </c:pt>
                <c:pt idx="92">
                  <c:v>729.38974174665202</c:v>
                </c:pt>
                <c:pt idx="93">
                  <c:v>728.67456504035135</c:v>
                </c:pt>
                <c:pt idx="94">
                  <c:v>727.38913935649964</c:v>
                </c:pt>
                <c:pt idx="95">
                  <c:v>726.23119530847941</c:v>
                </c:pt>
                <c:pt idx="96">
                  <c:v>725.78813460549031</c:v>
                </c:pt>
                <c:pt idx="97">
                  <c:v>725.85217041370242</c:v>
                </c:pt>
                <c:pt idx="98">
                  <c:v>726.12648112570605</c:v>
                </c:pt>
                <c:pt idx="99">
                  <c:v>726.86834282046391</c:v>
                </c:pt>
                <c:pt idx="100">
                  <c:v>725.57952284244709</c:v>
                </c:pt>
                <c:pt idx="101">
                  <c:v>723.84281832857528</c:v>
                </c:pt>
                <c:pt idx="102">
                  <c:v>723.38865058472027</c:v>
                </c:pt>
                <c:pt idx="103">
                  <c:v>724.65087886768242</c:v>
                </c:pt>
                <c:pt idx="104">
                  <c:v>725.43811242370703</c:v>
                </c:pt>
                <c:pt idx="105">
                  <c:v>724.69734819489895</c:v>
                </c:pt>
                <c:pt idx="106">
                  <c:v>722.81449562803095</c:v>
                </c:pt>
                <c:pt idx="107">
                  <c:v>721.41411714980677</c:v>
                </c:pt>
                <c:pt idx="108">
                  <c:v>722.51435051712065</c:v>
                </c:pt>
                <c:pt idx="109">
                  <c:v>620.3412476078729</c:v>
                </c:pt>
                <c:pt idx="110">
                  <c:v>721.30155348743278</c:v>
                </c:pt>
                <c:pt idx="111">
                  <c:v>719.55029482076907</c:v>
                </c:pt>
                <c:pt idx="112">
                  <c:v>722.70863723598279</c:v>
                </c:pt>
                <c:pt idx="113">
                  <c:v>652.35605122909953</c:v>
                </c:pt>
                <c:pt idx="114">
                  <c:v>718.08529542104463</c:v>
                </c:pt>
                <c:pt idx="115">
                  <c:v>721.73527148219227</c:v>
                </c:pt>
                <c:pt idx="116">
                  <c:v>616.95093860908639</c:v>
                </c:pt>
                <c:pt idx="117">
                  <c:v>648.168980468266</c:v>
                </c:pt>
                <c:pt idx="118">
                  <c:v>720.99485476896712</c:v>
                </c:pt>
                <c:pt idx="119">
                  <c:v>718.90793766835975</c:v>
                </c:pt>
                <c:pt idx="120">
                  <c:v>647.05774730857991</c:v>
                </c:pt>
                <c:pt idx="121">
                  <c:v>721.35453858343783</c:v>
                </c:pt>
                <c:pt idx="122">
                  <c:v>683.20332326881226</c:v>
                </c:pt>
                <c:pt idx="123">
                  <c:v>715.33374051505507</c:v>
                </c:pt>
                <c:pt idx="124">
                  <c:v>650.51766620478872</c:v>
                </c:pt>
                <c:pt idx="125">
                  <c:v>714.79563815870029</c:v>
                </c:pt>
                <c:pt idx="126">
                  <c:v>716.78128890726975</c:v>
                </c:pt>
                <c:pt idx="127">
                  <c:v>649.05270804573468</c:v>
                </c:pt>
                <c:pt idx="128">
                  <c:v>713.65253387066548</c:v>
                </c:pt>
                <c:pt idx="129">
                  <c:v>683.14755282766589</c:v>
                </c:pt>
                <c:pt idx="130">
                  <c:v>611.13333760839123</c:v>
                </c:pt>
                <c:pt idx="131">
                  <c:v>643.99894635605961</c:v>
                </c:pt>
                <c:pt idx="132">
                  <c:v>716.78944138033341</c:v>
                </c:pt>
                <c:pt idx="133">
                  <c:v>711.54632538746114</c:v>
                </c:pt>
                <c:pt idx="134">
                  <c:v>645.65421865773624</c:v>
                </c:pt>
                <c:pt idx="135">
                  <c:v>610.48479704488386</c:v>
                </c:pt>
                <c:pt idx="136">
                  <c:v>676.2428878992273</c:v>
                </c:pt>
                <c:pt idx="137">
                  <c:v>611.96420774745764</c:v>
                </c:pt>
                <c:pt idx="138">
                  <c:v>607.32855946752693</c:v>
                </c:pt>
                <c:pt idx="139">
                  <c:v>711.76809612854095</c:v>
                </c:pt>
                <c:pt idx="140">
                  <c:v>713.34481799530613</c:v>
                </c:pt>
                <c:pt idx="141">
                  <c:v>639.83936761575887</c:v>
                </c:pt>
                <c:pt idx="142">
                  <c:v>713.22835267769256</c:v>
                </c:pt>
                <c:pt idx="143">
                  <c:v>676.37652544053662</c:v>
                </c:pt>
                <c:pt idx="144">
                  <c:v>605.47101208860977</c:v>
                </c:pt>
                <c:pt idx="145">
                  <c:v>609.34281105386776</c:v>
                </c:pt>
                <c:pt idx="146">
                  <c:v>674.29732231590606</c:v>
                </c:pt>
                <c:pt idx="147">
                  <c:v>708.69274191767431</c:v>
                </c:pt>
                <c:pt idx="148">
                  <c:v>643.01427890009791</c:v>
                </c:pt>
                <c:pt idx="149">
                  <c:v>707.24099028321552</c:v>
                </c:pt>
                <c:pt idx="150">
                  <c:v>707.72771937796256</c:v>
                </c:pt>
                <c:pt idx="151">
                  <c:v>608.30331608975075</c:v>
                </c:pt>
                <c:pt idx="152">
                  <c:v>603.72695706747243</c:v>
                </c:pt>
                <c:pt idx="153">
                  <c:v>672.94148127074027</c:v>
                </c:pt>
                <c:pt idx="154">
                  <c:v>675.80992056150785</c:v>
                </c:pt>
                <c:pt idx="155">
                  <c:v>603.89814508108998</c:v>
                </c:pt>
                <c:pt idx="156">
                  <c:v>705.77285367438481</c:v>
                </c:pt>
                <c:pt idx="157">
                  <c:v>709.68325254927333</c:v>
                </c:pt>
                <c:pt idx="158">
                  <c:v>638.07045444376411</c:v>
                </c:pt>
                <c:pt idx="159">
                  <c:v>602.12209342788071</c:v>
                </c:pt>
                <c:pt idx="160">
                  <c:v>674.19723442836244</c:v>
                </c:pt>
                <c:pt idx="161">
                  <c:v>603.70763619766353</c:v>
                </c:pt>
                <c:pt idx="162">
                  <c:v>601.65759142870149</c:v>
                </c:pt>
                <c:pt idx="163">
                  <c:v>674.49971035304407</c:v>
                </c:pt>
                <c:pt idx="164">
                  <c:v>705.86249463117213</c:v>
                </c:pt>
                <c:pt idx="165">
                  <c:v>634.4723586832863</c:v>
                </c:pt>
                <c:pt idx="166">
                  <c:v>638.95378268867944</c:v>
                </c:pt>
                <c:pt idx="167">
                  <c:v>703.22712591075674</c:v>
                </c:pt>
                <c:pt idx="168">
                  <c:v>601.43756233720273</c:v>
                </c:pt>
                <c:pt idx="169">
                  <c:v>604.49144371139778</c:v>
                </c:pt>
                <c:pt idx="170">
                  <c:v>667.55081483009008</c:v>
                </c:pt>
                <c:pt idx="171">
                  <c:v>602.9714147109961</c:v>
                </c:pt>
                <c:pt idx="172">
                  <c:v>603.27959940355197</c:v>
                </c:pt>
                <c:pt idx="173">
                  <c:v>701.40194425044604</c:v>
                </c:pt>
                <c:pt idx="174">
                  <c:v>705.7837589844446</c:v>
                </c:pt>
                <c:pt idx="175">
                  <c:v>633.40036487785926</c:v>
                </c:pt>
                <c:pt idx="176">
                  <c:v>600.04985817384818</c:v>
                </c:pt>
                <c:pt idx="177">
                  <c:v>670.5814517910344</c:v>
                </c:pt>
                <c:pt idx="178">
                  <c:v>597.5490782980844</c:v>
                </c:pt>
                <c:pt idx="179">
                  <c:v>601.80233944510735</c:v>
                </c:pt>
                <c:pt idx="180">
                  <c:v>667.44406932435754</c:v>
                </c:pt>
                <c:pt idx="181">
                  <c:v>599.26890468287172</c:v>
                </c:pt>
                <c:pt idx="182">
                  <c:v>636.15666584632368</c:v>
                </c:pt>
                <c:pt idx="183">
                  <c:v>698.94419787122104</c:v>
                </c:pt>
                <c:pt idx="184">
                  <c:v>702.91725675243265</c:v>
                </c:pt>
                <c:pt idx="185">
                  <c:v>598.17171593035459</c:v>
                </c:pt>
                <c:pt idx="186">
                  <c:v>596.35617041901514</c:v>
                </c:pt>
                <c:pt idx="187">
                  <c:v>668.72001750514573</c:v>
                </c:pt>
                <c:pt idx="188">
                  <c:v>596.03285522147087</c:v>
                </c:pt>
                <c:pt idx="189">
                  <c:v>598.75790892793793</c:v>
                </c:pt>
                <c:pt idx="190">
                  <c:v>700.34568459942875</c:v>
                </c:pt>
                <c:pt idx="191">
                  <c:v>629.00985003566427</c:v>
                </c:pt>
                <c:pt idx="192">
                  <c:v>633.38472220059145</c:v>
                </c:pt>
                <c:pt idx="193">
                  <c:v>696.82706864887723</c:v>
                </c:pt>
                <c:pt idx="194">
                  <c:v>596.74934948207238</c:v>
                </c:pt>
                <c:pt idx="195">
                  <c:v>596.31493395986786</c:v>
                </c:pt>
                <c:pt idx="196">
                  <c:v>593.3633233021618</c:v>
                </c:pt>
                <c:pt idx="197">
                  <c:v>665.98317332292038</c:v>
                </c:pt>
                <c:pt idx="198">
                  <c:v>594.08732563423223</c:v>
                </c:pt>
                <c:pt idx="199">
                  <c:v>627.30464336467821</c:v>
                </c:pt>
                <c:pt idx="200">
                  <c:v>698.41726231201392</c:v>
                </c:pt>
                <c:pt idx="201">
                  <c:v>627.25093232373752</c:v>
                </c:pt>
                <c:pt idx="202">
                  <c:v>593.06240333924836</c:v>
                </c:pt>
                <c:pt idx="203">
                  <c:v>664.52157027610633</c:v>
                </c:pt>
                <c:pt idx="204">
                  <c:v>591.9232411231294</c:v>
                </c:pt>
                <c:pt idx="205">
                  <c:v>593.9291392099442</c:v>
                </c:pt>
                <c:pt idx="206">
                  <c:v>663.67619033957237</c:v>
                </c:pt>
                <c:pt idx="207">
                  <c:v>592.83518708181396</c:v>
                </c:pt>
                <c:pt idx="208">
                  <c:v>626.01710849988399</c:v>
                </c:pt>
                <c:pt idx="209">
                  <c:v>626.96368914586708</c:v>
                </c:pt>
                <c:pt idx="210">
                  <c:v>694.34283735672841</c:v>
                </c:pt>
                <c:pt idx="211">
                  <c:v>591.11055691583249</c:v>
                </c:pt>
                <c:pt idx="212">
                  <c:v>589.40492178626891</c:v>
                </c:pt>
                <c:pt idx="213">
                  <c:v>659.81800726424797</c:v>
                </c:pt>
                <c:pt idx="214">
                  <c:v>594.06930064640267</c:v>
                </c:pt>
                <c:pt idx="215">
                  <c:v>591.17566012366387</c:v>
                </c:pt>
                <c:pt idx="216">
                  <c:v>690.45907069376665</c:v>
                </c:pt>
                <c:pt idx="217">
                  <c:v>623.21049740747503</c:v>
                </c:pt>
                <c:pt idx="218">
                  <c:v>624.87757597365237</c:v>
                </c:pt>
                <c:pt idx="219">
                  <c:v>693.66709802927528</c:v>
                </c:pt>
                <c:pt idx="220">
                  <c:v>590.39461822741225</c:v>
                </c:pt>
                <c:pt idx="221">
                  <c:v>587.9307867805968</c:v>
                </c:pt>
                <c:pt idx="222">
                  <c:v>588.53039095809595</c:v>
                </c:pt>
                <c:pt idx="223">
                  <c:v>590.90115980654184</c:v>
                </c:pt>
                <c:pt idx="224">
                  <c:v>590.7360324364887</c:v>
                </c:pt>
                <c:pt idx="225">
                  <c:v>623.09212513550631</c:v>
                </c:pt>
                <c:pt idx="226">
                  <c:v>689.18141219248162</c:v>
                </c:pt>
                <c:pt idx="227">
                  <c:v>688.41259362463086</c:v>
                </c:pt>
                <c:pt idx="228">
                  <c:v>586.59851602699382</c:v>
                </c:pt>
                <c:pt idx="229">
                  <c:v>653.66339900448861</c:v>
                </c:pt>
                <c:pt idx="230">
                  <c:v>653.24180665829283</c:v>
                </c:pt>
                <c:pt idx="231">
                  <c:v>586.2232451643323</c:v>
                </c:pt>
                <c:pt idx="232">
                  <c:v>653.5171471527774</c:v>
                </c:pt>
                <c:pt idx="233">
                  <c:v>585.97060605651734</c:v>
                </c:pt>
                <c:pt idx="234">
                  <c:v>619.85576692617735</c:v>
                </c:pt>
                <c:pt idx="235">
                  <c:v>685.84036724794476</c:v>
                </c:pt>
                <c:pt idx="236">
                  <c:v>686.20162005617806</c:v>
                </c:pt>
                <c:pt idx="237">
                  <c:v>585.38487889292787</c:v>
                </c:pt>
                <c:pt idx="238">
                  <c:v>586.27885847520099</c:v>
                </c:pt>
                <c:pt idx="239">
                  <c:v>587.37985013975685</c:v>
                </c:pt>
                <c:pt idx="240">
                  <c:v>685.71225363366216</c:v>
                </c:pt>
                <c:pt idx="241">
                  <c:v>619.96684471728349</c:v>
                </c:pt>
                <c:pt idx="242">
                  <c:v>618.03606222671965</c:v>
                </c:pt>
                <c:pt idx="243">
                  <c:v>617.75152742157104</c:v>
                </c:pt>
                <c:pt idx="244">
                  <c:v>615.46922441709683</c:v>
                </c:pt>
                <c:pt idx="245">
                  <c:v>683.629478114932</c:v>
                </c:pt>
                <c:pt idx="246">
                  <c:v>649.19517104093427</c:v>
                </c:pt>
                <c:pt idx="247">
                  <c:v>582.21011050630193</c:v>
                </c:pt>
                <c:pt idx="248">
                  <c:v>581.79938632236951</c:v>
                </c:pt>
                <c:pt idx="249">
                  <c:v>683.63932912807309</c:v>
                </c:pt>
                <c:pt idx="250">
                  <c:v>617.3780804270865</c:v>
                </c:pt>
                <c:pt idx="251">
                  <c:v>615.43260148393199</c:v>
                </c:pt>
                <c:pt idx="252">
                  <c:v>580.79711599141876</c:v>
                </c:pt>
                <c:pt idx="253">
                  <c:v>580.75797564864013</c:v>
                </c:pt>
                <c:pt idx="254">
                  <c:v>582.95962828493168</c:v>
                </c:pt>
                <c:pt idx="255">
                  <c:v>649.15843542755613</c:v>
                </c:pt>
                <c:pt idx="256">
                  <c:v>647.24451875858574</c:v>
                </c:pt>
                <c:pt idx="257">
                  <c:v>579.45633765367279</c:v>
                </c:pt>
                <c:pt idx="258">
                  <c:v>614.127978944711</c:v>
                </c:pt>
                <c:pt idx="259">
                  <c:v>681.41263162025393</c:v>
                </c:pt>
                <c:pt idx="260">
                  <c:v>614.43540375423527</c:v>
                </c:pt>
                <c:pt idx="261">
                  <c:v>580.15742776041304</c:v>
                </c:pt>
                <c:pt idx="262">
                  <c:v>646.77931513701537</c:v>
                </c:pt>
                <c:pt idx="263">
                  <c:v>578.53983372524067</c:v>
                </c:pt>
                <c:pt idx="264">
                  <c:v>577.38532286944417</c:v>
                </c:pt>
                <c:pt idx="265">
                  <c:v>645.67402264339171</c:v>
                </c:pt>
                <c:pt idx="266">
                  <c:v>678.3715071095146</c:v>
                </c:pt>
                <c:pt idx="267">
                  <c:v>609.64910568289633</c:v>
                </c:pt>
                <c:pt idx="268">
                  <c:v>609.56250016790239</c:v>
                </c:pt>
                <c:pt idx="269">
                  <c:v>677.58701879089188</c:v>
                </c:pt>
                <c:pt idx="270">
                  <c:v>577.44679981620493</c:v>
                </c:pt>
                <c:pt idx="271">
                  <c:v>578.39064961932991</c:v>
                </c:pt>
                <c:pt idx="272">
                  <c:v>642.21186485542319</c:v>
                </c:pt>
                <c:pt idx="273">
                  <c:v>575.0658770127651</c:v>
                </c:pt>
                <c:pt idx="274">
                  <c:v>574.95085478948135</c:v>
                </c:pt>
                <c:pt idx="275">
                  <c:v>675.70517002502186</c:v>
                </c:pt>
                <c:pt idx="276">
                  <c:v>607.60607867656324</c:v>
                </c:pt>
                <c:pt idx="277">
                  <c:v>606.83208120785275</c:v>
                </c:pt>
                <c:pt idx="278">
                  <c:v>572.15146457004448</c:v>
                </c:pt>
                <c:pt idx="279">
                  <c:v>640.81549035140472</c:v>
                </c:pt>
                <c:pt idx="280">
                  <c:v>574.95983464444112</c:v>
                </c:pt>
                <c:pt idx="281">
                  <c:v>573.99122473075568</c:v>
                </c:pt>
                <c:pt idx="282">
                  <c:v>572.5529493643669</c:v>
                </c:pt>
                <c:pt idx="283">
                  <c:v>573.03547095343993</c:v>
                </c:pt>
                <c:pt idx="284">
                  <c:v>574.59060664620358</c:v>
                </c:pt>
                <c:pt idx="285">
                  <c:v>573.80256352447327</c:v>
                </c:pt>
                <c:pt idx="286">
                  <c:v>572.85681402858359</c:v>
                </c:pt>
                <c:pt idx="287">
                  <c:v>573.36492511024767</c:v>
                </c:pt>
                <c:pt idx="288">
                  <c:v>573.65089595046186</c:v>
                </c:pt>
                <c:pt idx="289">
                  <c:v>573.80978426028526</c:v>
                </c:pt>
                <c:pt idx="290">
                  <c:v>574.10020980477907</c:v>
                </c:pt>
                <c:pt idx="291">
                  <c:v>572.99160932823065</c:v>
                </c:pt>
                <c:pt idx="292">
                  <c:v>570.8626078449247</c:v>
                </c:pt>
                <c:pt idx="293">
                  <c:v>572.97903004794421</c:v>
                </c:pt>
                <c:pt idx="294">
                  <c:v>44.226662945710927</c:v>
                </c:pt>
                <c:pt idx="295">
                  <c:v>44.308536097590036</c:v>
                </c:pt>
                <c:pt idx="296">
                  <c:v>44.390545767112627</c:v>
                </c:pt>
                <c:pt idx="297">
                  <c:v>44.47268939912307</c:v>
                </c:pt>
                <c:pt idx="298">
                  <c:v>44.55496445769203</c:v>
                </c:pt>
                <c:pt idx="299">
                  <c:v>44.637368426385052</c:v>
                </c:pt>
                <c:pt idx="300">
                  <c:v>44.719898807116508</c:v>
                </c:pt>
                <c:pt idx="301">
                  <c:v>44.802553119835082</c:v>
                </c:pt>
                <c:pt idx="302">
                  <c:v>44.885328903709379</c:v>
                </c:pt>
                <c:pt idx="303">
                  <c:v>44.968223715842477</c:v>
                </c:pt>
                <c:pt idx="304">
                  <c:v>45.051235131513323</c:v>
                </c:pt>
                <c:pt idx="305">
                  <c:v>45.134360743669696</c:v>
                </c:pt>
                <c:pt idx="306">
                  <c:v>45.217598163529985</c:v>
                </c:pt>
                <c:pt idx="307">
                  <c:v>45.300945020020073</c:v>
                </c:pt>
                <c:pt idx="308">
                  <c:v>45.384398959100274</c:v>
                </c:pt>
                <c:pt idx="309">
                  <c:v>45.46795764472769</c:v>
                </c:pt>
                <c:pt idx="310">
                  <c:v>45.551618758127702</c:v>
                </c:pt>
                <c:pt idx="311">
                  <c:v>45.635379996926254</c:v>
                </c:pt>
                <c:pt idx="312">
                  <c:v>45.719239076639958</c:v>
                </c:pt>
                <c:pt idx="313">
                  <c:v>45.803193729031889</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numCache>
            </c:numRef>
          </c:yVal>
          <c:smooth val="1"/>
        </c:ser>
        <c:dLbls>
          <c:showLegendKey val="0"/>
          <c:showVal val="0"/>
          <c:showCatName val="0"/>
          <c:showSerName val="0"/>
          <c:showPercent val="0"/>
          <c:showBubbleSize val="0"/>
        </c:dLbls>
        <c:axId val="288080520"/>
        <c:axId val="288082480"/>
      </c:scatterChart>
      <c:valAx>
        <c:axId val="288080520"/>
        <c:scaling>
          <c:orientation val="minMax"/>
          <c:max val="5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Temps (heures)</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2480"/>
        <c:crosses val="autoZero"/>
        <c:crossBetween val="midCat"/>
      </c:valAx>
      <c:valAx>
        <c:axId val="288082480"/>
        <c:scaling>
          <c:orientation val="minMax"/>
          <c:max val="1000"/>
          <c:min val="1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Puissance (Watts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88080520"/>
        <c:crosses val="autoZero"/>
        <c:crossBetween val="midCat"/>
      </c:valAx>
      <c:spPr>
        <a:noFill/>
        <a:ln>
          <a:noFill/>
        </a:ln>
        <a:effectLst/>
      </c:spPr>
    </c:plotArea>
    <c:legend>
      <c:legendPos val="r"/>
      <c:layout>
        <c:manualLayout>
          <c:xMode val="edge"/>
          <c:yMode val="edge"/>
          <c:x val="0.34675350241545894"/>
          <c:y val="8.6438431672433827E-2"/>
          <c:w val="0.61733900966183575"/>
          <c:h val="0.227074747474747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latin typeface="Book Antiqua" panose="02040602050305030304" pitchFamily="18" charset="0"/>
              </a:rPr>
              <a:t>Demo</a:t>
            </a:r>
            <a:r>
              <a:rPr lang="fr-FR" sz="1200" b="1" baseline="0">
                <a:latin typeface="Book Antiqua" panose="02040602050305030304" pitchFamily="18" charset="0"/>
              </a:rPr>
              <a:t> coil - Températures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6.978010870165384E-2"/>
          <c:y val="6.908258262097336E-2"/>
          <c:w val="0.89615905717692901"/>
          <c:h val="0.84147335014524982"/>
        </c:manualLayout>
      </c:layout>
      <c:scatterChart>
        <c:scatterStyle val="smoothMarker"/>
        <c:varyColors val="0"/>
        <c:ser>
          <c:idx val="0"/>
          <c:order val="0"/>
          <c:tx>
            <c:strRef>
              <c:f>'Mise en froid - Winding &amp; He W'!$H$29</c:f>
              <c:strCache>
                <c:ptCount val="1"/>
                <c:pt idx="0">
                  <c:v>Température de l'hélium en entrée de la coque - expérience</c:v>
                </c:pt>
              </c:strCache>
            </c:strRef>
          </c:tx>
          <c:spPr>
            <a:ln w="22225" cap="rnd">
              <a:solidFill>
                <a:schemeClr val="tx1"/>
              </a:solidFill>
              <a:round/>
            </a:ln>
            <a:effectLst/>
          </c:spPr>
          <c:marker>
            <c:symbol val="none"/>
          </c:marker>
          <c:xVal>
            <c:numRef>
              <c:f>'Mise en froid - Winding &amp; He W'!$C$30:$C$2351</c:f>
              <c:numCache>
                <c:formatCode>0.00</c:formatCode>
                <c:ptCount val="2322"/>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pt idx="313">
                  <c:v>52.166666666666465</c:v>
                </c:pt>
                <c:pt idx="314">
                  <c:v>52.33333333333313</c:v>
                </c:pt>
                <c:pt idx="315">
                  <c:v>52.499999999999794</c:v>
                </c:pt>
                <c:pt idx="316">
                  <c:v>52.666666666666458</c:v>
                </c:pt>
                <c:pt idx="317">
                  <c:v>52.833333333333123</c:v>
                </c:pt>
                <c:pt idx="318">
                  <c:v>52.999999999999787</c:v>
                </c:pt>
                <c:pt idx="319">
                  <c:v>53.166666666666451</c:v>
                </c:pt>
                <c:pt idx="320">
                  <c:v>53.333333333333115</c:v>
                </c:pt>
                <c:pt idx="321">
                  <c:v>53.49999999999978</c:v>
                </c:pt>
                <c:pt idx="322">
                  <c:v>53.666666666666444</c:v>
                </c:pt>
                <c:pt idx="323">
                  <c:v>53.833333333333108</c:v>
                </c:pt>
                <c:pt idx="324">
                  <c:v>53.999999999999773</c:v>
                </c:pt>
                <c:pt idx="325">
                  <c:v>54.166666666666437</c:v>
                </c:pt>
                <c:pt idx="326">
                  <c:v>54.333333333333101</c:v>
                </c:pt>
                <c:pt idx="327">
                  <c:v>54.499999999999766</c:v>
                </c:pt>
                <c:pt idx="328">
                  <c:v>54.66666666666643</c:v>
                </c:pt>
                <c:pt idx="329">
                  <c:v>54.833333333333094</c:v>
                </c:pt>
                <c:pt idx="330">
                  <c:v>54.999999999999758</c:v>
                </c:pt>
                <c:pt idx="331">
                  <c:v>55.166666666666423</c:v>
                </c:pt>
                <c:pt idx="332">
                  <c:v>55.333333333333087</c:v>
                </c:pt>
                <c:pt idx="333">
                  <c:v>55.499999999999751</c:v>
                </c:pt>
                <c:pt idx="334">
                  <c:v>55.666666666666416</c:v>
                </c:pt>
                <c:pt idx="335">
                  <c:v>55.83333333333308</c:v>
                </c:pt>
                <c:pt idx="336">
                  <c:v>55.999999999999744</c:v>
                </c:pt>
                <c:pt idx="337">
                  <c:v>56.166666666666409</c:v>
                </c:pt>
                <c:pt idx="338">
                  <c:v>56.333333333333073</c:v>
                </c:pt>
                <c:pt idx="339">
                  <c:v>56.499999999999737</c:v>
                </c:pt>
                <c:pt idx="340">
                  <c:v>56.666666666666401</c:v>
                </c:pt>
                <c:pt idx="341">
                  <c:v>56.833333333333066</c:v>
                </c:pt>
                <c:pt idx="342">
                  <c:v>56.99999999999973</c:v>
                </c:pt>
                <c:pt idx="343">
                  <c:v>57.166666666666394</c:v>
                </c:pt>
                <c:pt idx="344">
                  <c:v>57.333333333333059</c:v>
                </c:pt>
                <c:pt idx="345">
                  <c:v>57.499999999999723</c:v>
                </c:pt>
                <c:pt idx="346">
                  <c:v>57.666666666666387</c:v>
                </c:pt>
                <c:pt idx="347">
                  <c:v>57.833333333333051</c:v>
                </c:pt>
                <c:pt idx="348">
                  <c:v>57.999999999999716</c:v>
                </c:pt>
                <c:pt idx="349">
                  <c:v>58.16666666666638</c:v>
                </c:pt>
                <c:pt idx="350">
                  <c:v>58.333333333333044</c:v>
                </c:pt>
                <c:pt idx="351">
                  <c:v>58.499999999999709</c:v>
                </c:pt>
                <c:pt idx="352">
                  <c:v>58.666666666666373</c:v>
                </c:pt>
                <c:pt idx="353">
                  <c:v>58.833333333333037</c:v>
                </c:pt>
                <c:pt idx="354">
                  <c:v>58.999999999999702</c:v>
                </c:pt>
                <c:pt idx="355">
                  <c:v>59.166666666666366</c:v>
                </c:pt>
                <c:pt idx="356">
                  <c:v>59.33333333333303</c:v>
                </c:pt>
                <c:pt idx="357">
                  <c:v>59.499999999999694</c:v>
                </c:pt>
                <c:pt idx="358">
                  <c:v>59.666666666666359</c:v>
                </c:pt>
                <c:pt idx="359">
                  <c:v>59.833333333333023</c:v>
                </c:pt>
                <c:pt idx="360">
                  <c:v>59.999999999999687</c:v>
                </c:pt>
                <c:pt idx="361">
                  <c:v>60.166666666666352</c:v>
                </c:pt>
                <c:pt idx="362">
                  <c:v>60.333333333333016</c:v>
                </c:pt>
                <c:pt idx="363">
                  <c:v>60.49999999999968</c:v>
                </c:pt>
                <c:pt idx="364">
                  <c:v>60.666666666666345</c:v>
                </c:pt>
                <c:pt idx="365">
                  <c:v>60.833333333333009</c:v>
                </c:pt>
                <c:pt idx="366">
                  <c:v>60.999999999999673</c:v>
                </c:pt>
                <c:pt idx="367">
                  <c:v>61.166666666666337</c:v>
                </c:pt>
                <c:pt idx="368">
                  <c:v>61.333333333333002</c:v>
                </c:pt>
                <c:pt idx="369">
                  <c:v>61.499999999999666</c:v>
                </c:pt>
                <c:pt idx="370">
                  <c:v>61.66666666666633</c:v>
                </c:pt>
                <c:pt idx="371">
                  <c:v>61.833333333332995</c:v>
                </c:pt>
                <c:pt idx="372">
                  <c:v>61.999999999999659</c:v>
                </c:pt>
                <c:pt idx="373">
                  <c:v>62.166666666666323</c:v>
                </c:pt>
                <c:pt idx="374">
                  <c:v>62.333333333332988</c:v>
                </c:pt>
                <c:pt idx="375">
                  <c:v>62.499999999999652</c:v>
                </c:pt>
                <c:pt idx="376">
                  <c:v>62.666666666666316</c:v>
                </c:pt>
                <c:pt idx="377">
                  <c:v>62.83333333333298</c:v>
                </c:pt>
                <c:pt idx="378">
                  <c:v>62.999999999999645</c:v>
                </c:pt>
                <c:pt idx="379">
                  <c:v>63.166666666666309</c:v>
                </c:pt>
                <c:pt idx="380">
                  <c:v>63.333333333332973</c:v>
                </c:pt>
                <c:pt idx="381">
                  <c:v>63.499999999999638</c:v>
                </c:pt>
                <c:pt idx="382">
                  <c:v>63.666666666666302</c:v>
                </c:pt>
                <c:pt idx="383">
                  <c:v>63.833333333332966</c:v>
                </c:pt>
                <c:pt idx="384">
                  <c:v>63.999999999999631</c:v>
                </c:pt>
                <c:pt idx="385">
                  <c:v>64.166666666666302</c:v>
                </c:pt>
                <c:pt idx="386">
                  <c:v>64.333333333332973</c:v>
                </c:pt>
                <c:pt idx="387">
                  <c:v>64.499999999999645</c:v>
                </c:pt>
                <c:pt idx="388">
                  <c:v>64.666666666666316</c:v>
                </c:pt>
                <c:pt idx="389">
                  <c:v>64.833333333332988</c:v>
                </c:pt>
                <c:pt idx="390">
                  <c:v>64.999999999999659</c:v>
                </c:pt>
                <c:pt idx="391">
                  <c:v>65.16666666666633</c:v>
                </c:pt>
                <c:pt idx="392">
                  <c:v>65.333333333333002</c:v>
                </c:pt>
                <c:pt idx="393">
                  <c:v>65.499999999999673</c:v>
                </c:pt>
                <c:pt idx="394">
                  <c:v>65.666666666666345</c:v>
                </c:pt>
                <c:pt idx="395">
                  <c:v>65.833333333333016</c:v>
                </c:pt>
                <c:pt idx="396">
                  <c:v>65.999999999999687</c:v>
                </c:pt>
                <c:pt idx="397">
                  <c:v>66.166666666666359</c:v>
                </c:pt>
                <c:pt idx="398">
                  <c:v>66.33333333333303</c:v>
                </c:pt>
                <c:pt idx="399">
                  <c:v>66.499999999999702</c:v>
                </c:pt>
                <c:pt idx="400">
                  <c:v>66.666666666666373</c:v>
                </c:pt>
                <c:pt idx="401">
                  <c:v>66.833333333333044</c:v>
                </c:pt>
                <c:pt idx="402">
                  <c:v>66.999999999999716</c:v>
                </c:pt>
                <c:pt idx="403">
                  <c:v>67.166666666666387</c:v>
                </c:pt>
                <c:pt idx="404">
                  <c:v>67.333333333333059</c:v>
                </c:pt>
                <c:pt idx="405">
                  <c:v>67.49999999999973</c:v>
                </c:pt>
                <c:pt idx="406">
                  <c:v>67.666666666666401</c:v>
                </c:pt>
                <c:pt idx="407">
                  <c:v>67.833333333333073</c:v>
                </c:pt>
                <c:pt idx="408">
                  <c:v>67.999999999999744</c:v>
                </c:pt>
                <c:pt idx="409">
                  <c:v>68.166666666666416</c:v>
                </c:pt>
                <c:pt idx="410">
                  <c:v>68.333333333333087</c:v>
                </c:pt>
                <c:pt idx="411">
                  <c:v>68.499999999999758</c:v>
                </c:pt>
                <c:pt idx="412">
                  <c:v>68.66666666666643</c:v>
                </c:pt>
                <c:pt idx="413">
                  <c:v>68.833333333333101</c:v>
                </c:pt>
                <c:pt idx="414">
                  <c:v>68.999999999999773</c:v>
                </c:pt>
                <c:pt idx="415">
                  <c:v>69.166666666666444</c:v>
                </c:pt>
                <c:pt idx="416">
                  <c:v>69.333333333333115</c:v>
                </c:pt>
                <c:pt idx="417">
                  <c:v>69.499999999999787</c:v>
                </c:pt>
                <c:pt idx="418">
                  <c:v>69.666666666666458</c:v>
                </c:pt>
                <c:pt idx="419">
                  <c:v>69.83333333333313</c:v>
                </c:pt>
                <c:pt idx="420">
                  <c:v>69.999999999999801</c:v>
                </c:pt>
                <c:pt idx="421">
                  <c:v>70.166666666666472</c:v>
                </c:pt>
                <c:pt idx="422">
                  <c:v>70.333333333333144</c:v>
                </c:pt>
                <c:pt idx="423">
                  <c:v>70.499999999999815</c:v>
                </c:pt>
                <c:pt idx="424">
                  <c:v>70.666666666666487</c:v>
                </c:pt>
                <c:pt idx="425">
                  <c:v>70.833333333333158</c:v>
                </c:pt>
                <c:pt idx="426">
                  <c:v>70.999999999999829</c:v>
                </c:pt>
                <c:pt idx="427">
                  <c:v>71.166666666666501</c:v>
                </c:pt>
                <c:pt idx="428">
                  <c:v>71.333333333333172</c:v>
                </c:pt>
                <c:pt idx="429">
                  <c:v>71.499999999999844</c:v>
                </c:pt>
                <c:pt idx="430">
                  <c:v>71.666666666666515</c:v>
                </c:pt>
                <c:pt idx="431">
                  <c:v>71.833333333333186</c:v>
                </c:pt>
                <c:pt idx="432">
                  <c:v>71.999999999999858</c:v>
                </c:pt>
                <c:pt idx="433">
                  <c:v>72.166666666666529</c:v>
                </c:pt>
                <c:pt idx="434">
                  <c:v>72.333333333333201</c:v>
                </c:pt>
                <c:pt idx="435">
                  <c:v>72.499999999999872</c:v>
                </c:pt>
                <c:pt idx="436">
                  <c:v>72.666666666666544</c:v>
                </c:pt>
                <c:pt idx="437">
                  <c:v>72.833333333333215</c:v>
                </c:pt>
                <c:pt idx="438">
                  <c:v>72.999999999999886</c:v>
                </c:pt>
                <c:pt idx="439">
                  <c:v>73.166666666666558</c:v>
                </c:pt>
                <c:pt idx="440">
                  <c:v>73.333333333333229</c:v>
                </c:pt>
                <c:pt idx="441">
                  <c:v>73.499999999999901</c:v>
                </c:pt>
                <c:pt idx="442">
                  <c:v>73.666666666666572</c:v>
                </c:pt>
                <c:pt idx="443">
                  <c:v>73.833333333333243</c:v>
                </c:pt>
                <c:pt idx="444">
                  <c:v>73.999999999999915</c:v>
                </c:pt>
                <c:pt idx="445">
                  <c:v>74.166666666666586</c:v>
                </c:pt>
                <c:pt idx="446">
                  <c:v>74.333333333333258</c:v>
                </c:pt>
                <c:pt idx="447">
                  <c:v>74.499999999999929</c:v>
                </c:pt>
                <c:pt idx="448">
                  <c:v>74.6666666666666</c:v>
                </c:pt>
                <c:pt idx="449">
                  <c:v>74.833333333333272</c:v>
                </c:pt>
                <c:pt idx="450">
                  <c:v>74.999999999999943</c:v>
                </c:pt>
                <c:pt idx="451">
                  <c:v>75.166666666666615</c:v>
                </c:pt>
                <c:pt idx="452">
                  <c:v>75.333333333333286</c:v>
                </c:pt>
                <c:pt idx="453">
                  <c:v>75.499999999999957</c:v>
                </c:pt>
                <c:pt idx="454">
                  <c:v>75.666666666666629</c:v>
                </c:pt>
                <c:pt idx="455">
                  <c:v>75.8333333333333</c:v>
                </c:pt>
                <c:pt idx="456">
                  <c:v>75.999999999999972</c:v>
                </c:pt>
                <c:pt idx="457">
                  <c:v>76.166666666666643</c:v>
                </c:pt>
                <c:pt idx="458">
                  <c:v>76.333333333333314</c:v>
                </c:pt>
                <c:pt idx="459">
                  <c:v>76.499999999999986</c:v>
                </c:pt>
                <c:pt idx="460">
                  <c:v>76.666666666666657</c:v>
                </c:pt>
                <c:pt idx="461">
                  <c:v>76.833333333333329</c:v>
                </c:pt>
                <c:pt idx="462">
                  <c:v>77</c:v>
                </c:pt>
                <c:pt idx="463">
                  <c:v>77.166666666666671</c:v>
                </c:pt>
                <c:pt idx="464">
                  <c:v>77.333333333333343</c:v>
                </c:pt>
                <c:pt idx="465">
                  <c:v>77.500000000000014</c:v>
                </c:pt>
                <c:pt idx="466">
                  <c:v>77.666666666666686</c:v>
                </c:pt>
                <c:pt idx="467">
                  <c:v>77.833333333333357</c:v>
                </c:pt>
                <c:pt idx="468">
                  <c:v>78.000000000000028</c:v>
                </c:pt>
                <c:pt idx="469">
                  <c:v>78.1666666666667</c:v>
                </c:pt>
                <c:pt idx="470">
                  <c:v>78.333333333333371</c:v>
                </c:pt>
                <c:pt idx="471">
                  <c:v>78.500000000000043</c:v>
                </c:pt>
                <c:pt idx="472">
                  <c:v>78.666666666666714</c:v>
                </c:pt>
                <c:pt idx="473">
                  <c:v>78.833333333333385</c:v>
                </c:pt>
                <c:pt idx="474">
                  <c:v>79.000000000000057</c:v>
                </c:pt>
                <c:pt idx="475">
                  <c:v>79.166666666666728</c:v>
                </c:pt>
                <c:pt idx="476">
                  <c:v>79.3333333333334</c:v>
                </c:pt>
                <c:pt idx="477">
                  <c:v>79.500000000000071</c:v>
                </c:pt>
                <c:pt idx="478">
                  <c:v>79.666666666666742</c:v>
                </c:pt>
                <c:pt idx="479">
                  <c:v>79.833333333333414</c:v>
                </c:pt>
                <c:pt idx="480">
                  <c:v>80.000000000000085</c:v>
                </c:pt>
                <c:pt idx="481">
                  <c:v>80.166666666666757</c:v>
                </c:pt>
                <c:pt idx="482">
                  <c:v>80.333333333333428</c:v>
                </c:pt>
                <c:pt idx="483">
                  <c:v>80.500000000000099</c:v>
                </c:pt>
                <c:pt idx="484">
                  <c:v>80.666666666666771</c:v>
                </c:pt>
                <c:pt idx="485">
                  <c:v>80.833333333333442</c:v>
                </c:pt>
                <c:pt idx="486">
                  <c:v>81.000000000000114</c:v>
                </c:pt>
                <c:pt idx="487">
                  <c:v>81.166666666666785</c:v>
                </c:pt>
                <c:pt idx="488">
                  <c:v>81.333333333333456</c:v>
                </c:pt>
                <c:pt idx="489">
                  <c:v>81.500000000000128</c:v>
                </c:pt>
                <c:pt idx="490">
                  <c:v>81.666666666666799</c:v>
                </c:pt>
                <c:pt idx="491">
                  <c:v>81.833333333333471</c:v>
                </c:pt>
                <c:pt idx="492">
                  <c:v>82.000000000000142</c:v>
                </c:pt>
                <c:pt idx="493">
                  <c:v>82.166666666666814</c:v>
                </c:pt>
                <c:pt idx="494">
                  <c:v>82.333333333333485</c:v>
                </c:pt>
                <c:pt idx="495">
                  <c:v>82.500000000000156</c:v>
                </c:pt>
                <c:pt idx="496">
                  <c:v>82.666666666666828</c:v>
                </c:pt>
                <c:pt idx="497">
                  <c:v>82.833333333333499</c:v>
                </c:pt>
                <c:pt idx="498">
                  <c:v>83.000000000000171</c:v>
                </c:pt>
                <c:pt idx="499">
                  <c:v>83.166666666666842</c:v>
                </c:pt>
                <c:pt idx="500">
                  <c:v>83.333333333333513</c:v>
                </c:pt>
                <c:pt idx="501">
                  <c:v>83.500000000000185</c:v>
                </c:pt>
                <c:pt idx="502">
                  <c:v>83.666666666666856</c:v>
                </c:pt>
                <c:pt idx="503">
                  <c:v>83.833333333333528</c:v>
                </c:pt>
                <c:pt idx="504">
                  <c:v>84.000000000000199</c:v>
                </c:pt>
                <c:pt idx="505">
                  <c:v>84.16666666666687</c:v>
                </c:pt>
                <c:pt idx="506">
                  <c:v>84.333333333333542</c:v>
                </c:pt>
                <c:pt idx="507">
                  <c:v>84.500000000000213</c:v>
                </c:pt>
                <c:pt idx="508">
                  <c:v>84.666666666666885</c:v>
                </c:pt>
                <c:pt idx="509">
                  <c:v>84.833333333333556</c:v>
                </c:pt>
                <c:pt idx="510">
                  <c:v>85.000000000000227</c:v>
                </c:pt>
                <c:pt idx="511">
                  <c:v>85.166666666666899</c:v>
                </c:pt>
                <c:pt idx="512">
                  <c:v>85.33333333333357</c:v>
                </c:pt>
                <c:pt idx="513">
                  <c:v>85.500000000000242</c:v>
                </c:pt>
                <c:pt idx="514">
                  <c:v>85.666666666666913</c:v>
                </c:pt>
                <c:pt idx="515">
                  <c:v>85.833333333333584</c:v>
                </c:pt>
                <c:pt idx="516">
                  <c:v>86.000000000000256</c:v>
                </c:pt>
                <c:pt idx="517">
                  <c:v>86.166666666666927</c:v>
                </c:pt>
                <c:pt idx="518">
                  <c:v>86.333333333333599</c:v>
                </c:pt>
                <c:pt idx="519">
                  <c:v>86.50000000000027</c:v>
                </c:pt>
                <c:pt idx="520">
                  <c:v>86.666666666666941</c:v>
                </c:pt>
                <c:pt idx="521">
                  <c:v>86.833333333333613</c:v>
                </c:pt>
                <c:pt idx="522">
                  <c:v>87.000000000000284</c:v>
                </c:pt>
                <c:pt idx="523">
                  <c:v>87.166666666666956</c:v>
                </c:pt>
                <c:pt idx="524">
                  <c:v>87.333333333333627</c:v>
                </c:pt>
                <c:pt idx="525">
                  <c:v>87.500000000000298</c:v>
                </c:pt>
                <c:pt idx="526">
                  <c:v>87.66666666666697</c:v>
                </c:pt>
                <c:pt idx="527">
                  <c:v>87.833333333333641</c:v>
                </c:pt>
                <c:pt idx="528">
                  <c:v>88.000000000000313</c:v>
                </c:pt>
                <c:pt idx="529">
                  <c:v>88.166666666666984</c:v>
                </c:pt>
                <c:pt idx="530">
                  <c:v>88.333333333333655</c:v>
                </c:pt>
                <c:pt idx="531">
                  <c:v>88.500000000000327</c:v>
                </c:pt>
                <c:pt idx="532">
                  <c:v>88.666666666666998</c:v>
                </c:pt>
                <c:pt idx="533">
                  <c:v>88.83333333333367</c:v>
                </c:pt>
                <c:pt idx="534">
                  <c:v>89.000000000000341</c:v>
                </c:pt>
                <c:pt idx="535">
                  <c:v>89.166666666667012</c:v>
                </c:pt>
                <c:pt idx="536">
                  <c:v>89.333333333333684</c:v>
                </c:pt>
                <c:pt idx="537">
                  <c:v>89.500000000000355</c:v>
                </c:pt>
                <c:pt idx="538">
                  <c:v>89.666666666667027</c:v>
                </c:pt>
                <c:pt idx="539">
                  <c:v>89.833333333333698</c:v>
                </c:pt>
                <c:pt idx="540">
                  <c:v>90.000000000000369</c:v>
                </c:pt>
                <c:pt idx="541">
                  <c:v>90.166666666667041</c:v>
                </c:pt>
                <c:pt idx="542">
                  <c:v>90.333333333333712</c:v>
                </c:pt>
                <c:pt idx="543">
                  <c:v>90.500000000000384</c:v>
                </c:pt>
                <c:pt idx="544">
                  <c:v>90.666666666667055</c:v>
                </c:pt>
                <c:pt idx="545">
                  <c:v>90.833333333333727</c:v>
                </c:pt>
                <c:pt idx="546">
                  <c:v>91.000000000000398</c:v>
                </c:pt>
                <c:pt idx="547">
                  <c:v>91.166666666667069</c:v>
                </c:pt>
                <c:pt idx="548">
                  <c:v>91.333333333333741</c:v>
                </c:pt>
                <c:pt idx="549">
                  <c:v>91.500000000000412</c:v>
                </c:pt>
                <c:pt idx="550">
                  <c:v>91.666666666667084</c:v>
                </c:pt>
                <c:pt idx="551">
                  <c:v>91.833333333333755</c:v>
                </c:pt>
                <c:pt idx="552">
                  <c:v>92.000000000000426</c:v>
                </c:pt>
                <c:pt idx="553">
                  <c:v>92.166666666667098</c:v>
                </c:pt>
                <c:pt idx="554">
                  <c:v>92.333333333333769</c:v>
                </c:pt>
                <c:pt idx="555">
                  <c:v>92.500000000000441</c:v>
                </c:pt>
                <c:pt idx="556">
                  <c:v>92.666666666667112</c:v>
                </c:pt>
                <c:pt idx="557">
                  <c:v>92.833333333333783</c:v>
                </c:pt>
                <c:pt idx="558">
                  <c:v>93.000000000000455</c:v>
                </c:pt>
                <c:pt idx="559">
                  <c:v>93.166666666667126</c:v>
                </c:pt>
                <c:pt idx="560">
                  <c:v>93.333333333333798</c:v>
                </c:pt>
                <c:pt idx="561">
                  <c:v>93.500000000000469</c:v>
                </c:pt>
                <c:pt idx="562">
                  <c:v>93.66666666666714</c:v>
                </c:pt>
                <c:pt idx="563">
                  <c:v>93.833333333333812</c:v>
                </c:pt>
                <c:pt idx="564">
                  <c:v>94.000000000000483</c:v>
                </c:pt>
                <c:pt idx="565">
                  <c:v>94.166666666667155</c:v>
                </c:pt>
                <c:pt idx="566">
                  <c:v>94.333333333333826</c:v>
                </c:pt>
                <c:pt idx="567">
                  <c:v>94.500000000000497</c:v>
                </c:pt>
                <c:pt idx="568">
                  <c:v>94.666666666667169</c:v>
                </c:pt>
                <c:pt idx="569">
                  <c:v>94.83333333333384</c:v>
                </c:pt>
                <c:pt idx="570">
                  <c:v>95.000000000000512</c:v>
                </c:pt>
                <c:pt idx="571">
                  <c:v>95.166666666667183</c:v>
                </c:pt>
                <c:pt idx="572">
                  <c:v>95.333333333333854</c:v>
                </c:pt>
                <c:pt idx="573">
                  <c:v>95.500000000000526</c:v>
                </c:pt>
                <c:pt idx="574">
                  <c:v>95.666666666667197</c:v>
                </c:pt>
                <c:pt idx="575">
                  <c:v>95.833333333333869</c:v>
                </c:pt>
                <c:pt idx="576">
                  <c:v>96.00000000000054</c:v>
                </c:pt>
                <c:pt idx="577">
                  <c:v>96.166666666667211</c:v>
                </c:pt>
                <c:pt idx="578">
                  <c:v>96.333333333333883</c:v>
                </c:pt>
                <c:pt idx="579">
                  <c:v>96.500000000000554</c:v>
                </c:pt>
                <c:pt idx="580">
                  <c:v>96.666666666667226</c:v>
                </c:pt>
                <c:pt idx="581">
                  <c:v>96.833333333333897</c:v>
                </c:pt>
                <c:pt idx="582">
                  <c:v>97.000000000000568</c:v>
                </c:pt>
                <c:pt idx="583">
                  <c:v>97.16666666666724</c:v>
                </c:pt>
                <c:pt idx="584">
                  <c:v>97.333333333333911</c:v>
                </c:pt>
                <c:pt idx="585">
                  <c:v>97.500000000000583</c:v>
                </c:pt>
                <c:pt idx="586">
                  <c:v>97.666666666667254</c:v>
                </c:pt>
                <c:pt idx="587">
                  <c:v>97.833333333333925</c:v>
                </c:pt>
                <c:pt idx="588">
                  <c:v>98.000000000000597</c:v>
                </c:pt>
                <c:pt idx="589" formatCode="General">
                  <c:v>98.166666666667268</c:v>
                </c:pt>
                <c:pt idx="590" formatCode="General">
                  <c:v>98.33333333333394</c:v>
                </c:pt>
                <c:pt idx="591" formatCode="General">
                  <c:v>98.500000000000611</c:v>
                </c:pt>
                <c:pt idx="592" formatCode="General">
                  <c:v>98.666666666667282</c:v>
                </c:pt>
                <c:pt idx="593" formatCode="General">
                  <c:v>98.833333333333954</c:v>
                </c:pt>
                <c:pt idx="594" formatCode="General">
                  <c:v>99.000000000000625</c:v>
                </c:pt>
                <c:pt idx="595" formatCode="General">
                  <c:v>99.166666666667297</c:v>
                </c:pt>
                <c:pt idx="596" formatCode="General">
                  <c:v>99.333333333333968</c:v>
                </c:pt>
                <c:pt idx="597" formatCode="General">
                  <c:v>99.500000000000639</c:v>
                </c:pt>
                <c:pt idx="598" formatCode="General">
                  <c:v>99.666666666667311</c:v>
                </c:pt>
                <c:pt idx="599" formatCode="General">
                  <c:v>99.833333333333982</c:v>
                </c:pt>
                <c:pt idx="600" formatCode="General">
                  <c:v>100.00000000000065</c:v>
                </c:pt>
                <c:pt idx="601" formatCode="General">
                  <c:v>100.16666666666733</c:v>
                </c:pt>
                <c:pt idx="602" formatCode="General">
                  <c:v>100.333333333334</c:v>
                </c:pt>
                <c:pt idx="603" formatCode="General">
                  <c:v>100.50000000000067</c:v>
                </c:pt>
                <c:pt idx="604" formatCode="General">
                  <c:v>100.66666666666734</c:v>
                </c:pt>
                <c:pt idx="605" formatCode="General">
                  <c:v>100.83333333333401</c:v>
                </c:pt>
                <c:pt idx="606" formatCode="General">
                  <c:v>101.00000000000068</c:v>
                </c:pt>
                <c:pt idx="607" formatCode="General">
                  <c:v>101.16666666666735</c:v>
                </c:pt>
                <c:pt idx="608" formatCode="General">
                  <c:v>101.33333333333402</c:v>
                </c:pt>
                <c:pt idx="609" formatCode="General">
                  <c:v>101.5000000000007</c:v>
                </c:pt>
                <c:pt idx="610" formatCode="General">
                  <c:v>101.66666666666737</c:v>
                </c:pt>
                <c:pt idx="611" formatCode="General">
                  <c:v>101.83333333333404</c:v>
                </c:pt>
                <c:pt idx="612" formatCode="General">
                  <c:v>102.00000000000071</c:v>
                </c:pt>
                <c:pt idx="613" formatCode="General">
                  <c:v>102.16666666666738</c:v>
                </c:pt>
                <c:pt idx="614" formatCode="General">
                  <c:v>102.33333333333405</c:v>
                </c:pt>
                <c:pt idx="615" formatCode="General">
                  <c:v>102.50000000000072</c:v>
                </c:pt>
                <c:pt idx="616" formatCode="General">
                  <c:v>102.6666666666674</c:v>
                </c:pt>
                <c:pt idx="617" formatCode="General">
                  <c:v>102.83333333333407</c:v>
                </c:pt>
                <c:pt idx="618" formatCode="General">
                  <c:v>103.00000000000074</c:v>
                </c:pt>
                <c:pt idx="619" formatCode="General">
                  <c:v>103.16666666666741</c:v>
                </c:pt>
                <c:pt idx="620" formatCode="General">
                  <c:v>103.33333333333408</c:v>
                </c:pt>
                <c:pt idx="621" formatCode="General">
                  <c:v>103.50000000000075</c:v>
                </c:pt>
                <c:pt idx="622" formatCode="General">
                  <c:v>103.66666666666742</c:v>
                </c:pt>
                <c:pt idx="623" formatCode="General">
                  <c:v>103.8333333333341</c:v>
                </c:pt>
                <c:pt idx="624" formatCode="General">
                  <c:v>104.00000000000077</c:v>
                </c:pt>
                <c:pt idx="625" formatCode="General">
                  <c:v>104.16666666666744</c:v>
                </c:pt>
                <c:pt idx="626" formatCode="General">
                  <c:v>104.33333333333411</c:v>
                </c:pt>
                <c:pt idx="627" formatCode="General">
                  <c:v>104.50000000000078</c:v>
                </c:pt>
                <c:pt idx="628" formatCode="General">
                  <c:v>104.66666666666745</c:v>
                </c:pt>
                <c:pt idx="629" formatCode="General">
                  <c:v>104.83333333333412</c:v>
                </c:pt>
                <c:pt idx="630" formatCode="General">
                  <c:v>105.0000000000008</c:v>
                </c:pt>
                <c:pt idx="631" formatCode="General">
                  <c:v>105.16666666666747</c:v>
                </c:pt>
                <c:pt idx="632" formatCode="General">
                  <c:v>105.33333333333414</c:v>
                </c:pt>
                <c:pt idx="633" formatCode="General">
                  <c:v>105.50000000000081</c:v>
                </c:pt>
                <c:pt idx="634" formatCode="General">
                  <c:v>105.66666666666748</c:v>
                </c:pt>
                <c:pt idx="635" formatCode="General">
                  <c:v>105.83333333333415</c:v>
                </c:pt>
                <c:pt idx="636" formatCode="General">
                  <c:v>106.00000000000082</c:v>
                </c:pt>
                <c:pt idx="637" formatCode="General">
                  <c:v>106.1666666666675</c:v>
                </c:pt>
                <c:pt idx="638" formatCode="General">
                  <c:v>106.33333333333417</c:v>
                </c:pt>
                <c:pt idx="639" formatCode="General">
                  <c:v>106.50000000000084</c:v>
                </c:pt>
                <c:pt idx="640" formatCode="General">
                  <c:v>106.66666666666751</c:v>
                </c:pt>
                <c:pt idx="641" formatCode="General">
                  <c:v>106.83333333333418</c:v>
                </c:pt>
                <c:pt idx="642" formatCode="General">
                  <c:v>107.00000000000085</c:v>
                </c:pt>
                <c:pt idx="643" formatCode="General">
                  <c:v>107.16666666666752</c:v>
                </c:pt>
                <c:pt idx="644" formatCode="General">
                  <c:v>107.3333333333342</c:v>
                </c:pt>
                <c:pt idx="645" formatCode="General">
                  <c:v>107.50000000000087</c:v>
                </c:pt>
                <c:pt idx="646" formatCode="General">
                  <c:v>107.66666666666754</c:v>
                </c:pt>
                <c:pt idx="647" formatCode="General">
                  <c:v>107.83333333333421</c:v>
                </c:pt>
                <c:pt idx="648" formatCode="General">
                  <c:v>108.00000000000088</c:v>
                </c:pt>
                <c:pt idx="649" formatCode="General">
                  <c:v>108.16666666666755</c:v>
                </c:pt>
                <c:pt idx="650" formatCode="General">
                  <c:v>108.33333333333422</c:v>
                </c:pt>
                <c:pt idx="651" formatCode="General">
                  <c:v>108.5000000000009</c:v>
                </c:pt>
                <c:pt idx="652" formatCode="General">
                  <c:v>108.66666666666757</c:v>
                </c:pt>
                <c:pt idx="653" formatCode="General">
                  <c:v>108.83333333333424</c:v>
                </c:pt>
                <c:pt idx="654" formatCode="General">
                  <c:v>109.00000000000091</c:v>
                </c:pt>
                <c:pt idx="655" formatCode="General">
                  <c:v>109.16666666666758</c:v>
                </c:pt>
                <c:pt idx="656" formatCode="General">
                  <c:v>109.33333333333425</c:v>
                </c:pt>
                <c:pt idx="657" formatCode="General">
                  <c:v>109.50000000000092</c:v>
                </c:pt>
                <c:pt idx="658" formatCode="General">
                  <c:v>109.6666666666676</c:v>
                </c:pt>
                <c:pt idx="659" formatCode="General">
                  <c:v>109.83333333333427</c:v>
                </c:pt>
                <c:pt idx="660" formatCode="General">
                  <c:v>110.00000000000094</c:v>
                </c:pt>
                <c:pt idx="661" formatCode="General">
                  <c:v>110.16666666666761</c:v>
                </c:pt>
                <c:pt idx="662" formatCode="General">
                  <c:v>110.33333333333428</c:v>
                </c:pt>
                <c:pt idx="663" formatCode="General">
                  <c:v>110.50000000000095</c:v>
                </c:pt>
                <c:pt idx="664" formatCode="General">
                  <c:v>110.66666666666762</c:v>
                </c:pt>
                <c:pt idx="665" formatCode="General">
                  <c:v>110.83333333333429</c:v>
                </c:pt>
                <c:pt idx="666" formatCode="General">
                  <c:v>111.00000000000097</c:v>
                </c:pt>
                <c:pt idx="667" formatCode="General">
                  <c:v>111.16666666666764</c:v>
                </c:pt>
                <c:pt idx="668" formatCode="General">
                  <c:v>111.33333333333431</c:v>
                </c:pt>
                <c:pt idx="669" formatCode="General">
                  <c:v>111.50000000000098</c:v>
                </c:pt>
                <c:pt idx="670" formatCode="General">
                  <c:v>111.66666666666765</c:v>
                </c:pt>
                <c:pt idx="671" formatCode="General">
                  <c:v>111.83333333333432</c:v>
                </c:pt>
                <c:pt idx="672" formatCode="General">
                  <c:v>112.00000000000099</c:v>
                </c:pt>
                <c:pt idx="673" formatCode="General">
                  <c:v>112.16666666666767</c:v>
                </c:pt>
                <c:pt idx="674" formatCode="General">
                  <c:v>112.33333333333434</c:v>
                </c:pt>
                <c:pt idx="675" formatCode="General">
                  <c:v>112.50000000000101</c:v>
                </c:pt>
                <c:pt idx="676" formatCode="General">
                  <c:v>112.66666666666768</c:v>
                </c:pt>
                <c:pt idx="677" formatCode="General">
                  <c:v>112.83333333333435</c:v>
                </c:pt>
                <c:pt idx="678" formatCode="General">
                  <c:v>113.00000000000102</c:v>
                </c:pt>
                <c:pt idx="679" formatCode="General">
                  <c:v>113.16666666666769</c:v>
                </c:pt>
                <c:pt idx="680" formatCode="General">
                  <c:v>113.33333333333437</c:v>
                </c:pt>
                <c:pt idx="681" formatCode="General">
                  <c:v>113.50000000000104</c:v>
                </c:pt>
                <c:pt idx="682" formatCode="General">
                  <c:v>113.66666666666771</c:v>
                </c:pt>
                <c:pt idx="683" formatCode="General">
                  <c:v>113.83333333333438</c:v>
                </c:pt>
                <c:pt idx="684" formatCode="General">
                  <c:v>114.00000000000105</c:v>
                </c:pt>
                <c:pt idx="685" formatCode="General">
                  <c:v>114.16666666666772</c:v>
                </c:pt>
                <c:pt idx="686" formatCode="General">
                  <c:v>114.33333333333439</c:v>
                </c:pt>
                <c:pt idx="687" formatCode="General">
                  <c:v>114.50000000000107</c:v>
                </c:pt>
                <c:pt idx="688" formatCode="General">
                  <c:v>114.66666666666774</c:v>
                </c:pt>
                <c:pt idx="689" formatCode="General">
                  <c:v>114.83333333333441</c:v>
                </c:pt>
                <c:pt idx="690" formatCode="General">
                  <c:v>115.00000000000108</c:v>
                </c:pt>
                <c:pt idx="691" formatCode="General">
                  <c:v>115.16666666666775</c:v>
                </c:pt>
                <c:pt idx="692" formatCode="General">
                  <c:v>115.33333333333442</c:v>
                </c:pt>
                <c:pt idx="693" formatCode="General">
                  <c:v>115.50000000000109</c:v>
                </c:pt>
                <c:pt idx="694" formatCode="General">
                  <c:v>115.66666666666777</c:v>
                </c:pt>
                <c:pt idx="695" formatCode="General">
                  <c:v>115.83333333333444</c:v>
                </c:pt>
                <c:pt idx="696" formatCode="General">
                  <c:v>116.00000000000111</c:v>
                </c:pt>
                <c:pt idx="697" formatCode="General">
                  <c:v>116.16666666666778</c:v>
                </c:pt>
                <c:pt idx="698" formatCode="General">
                  <c:v>116.33333333333445</c:v>
                </c:pt>
                <c:pt idx="699" formatCode="General">
                  <c:v>116.50000000000112</c:v>
                </c:pt>
                <c:pt idx="700" formatCode="General">
                  <c:v>116.66666666666779</c:v>
                </c:pt>
                <c:pt idx="701" formatCode="General">
                  <c:v>116.83333333333447</c:v>
                </c:pt>
                <c:pt idx="702" formatCode="General">
                  <c:v>117.00000000000114</c:v>
                </c:pt>
                <c:pt idx="703" formatCode="General">
                  <c:v>117.16666666666781</c:v>
                </c:pt>
                <c:pt idx="704" formatCode="General">
                  <c:v>117.33333333333448</c:v>
                </c:pt>
                <c:pt idx="705" formatCode="General">
                  <c:v>117.50000000000115</c:v>
                </c:pt>
                <c:pt idx="706" formatCode="General">
                  <c:v>117.66666666666782</c:v>
                </c:pt>
                <c:pt idx="707" formatCode="General">
                  <c:v>117.83333333333449</c:v>
                </c:pt>
                <c:pt idx="708" formatCode="General">
                  <c:v>118.00000000000117</c:v>
                </c:pt>
                <c:pt idx="709" formatCode="General">
                  <c:v>118.16666666666784</c:v>
                </c:pt>
                <c:pt idx="710" formatCode="General">
                  <c:v>118.33333333333451</c:v>
                </c:pt>
                <c:pt idx="711" formatCode="General">
                  <c:v>118.50000000000118</c:v>
                </c:pt>
                <c:pt idx="712" formatCode="General">
                  <c:v>118.66666666666785</c:v>
                </c:pt>
                <c:pt idx="713" formatCode="General">
                  <c:v>118.83333333333452</c:v>
                </c:pt>
                <c:pt idx="714" formatCode="General">
                  <c:v>119.00000000000119</c:v>
                </c:pt>
                <c:pt idx="715" formatCode="General">
                  <c:v>119.16666666666787</c:v>
                </c:pt>
                <c:pt idx="716" formatCode="General">
                  <c:v>119.33333333333454</c:v>
                </c:pt>
                <c:pt idx="717" formatCode="General">
                  <c:v>119.50000000000121</c:v>
                </c:pt>
                <c:pt idx="718" formatCode="General">
                  <c:v>119.66666666666788</c:v>
                </c:pt>
                <c:pt idx="719" formatCode="General">
                  <c:v>119.83333333333455</c:v>
                </c:pt>
                <c:pt idx="720" formatCode="General">
                  <c:v>120.00000000000122</c:v>
                </c:pt>
                <c:pt idx="721" formatCode="General">
                  <c:v>120.16666666666789</c:v>
                </c:pt>
                <c:pt idx="722" formatCode="General">
                  <c:v>120.33333333333456</c:v>
                </c:pt>
                <c:pt idx="723" formatCode="General">
                  <c:v>120.50000000000124</c:v>
                </c:pt>
                <c:pt idx="724" formatCode="General">
                  <c:v>120.66666666666791</c:v>
                </c:pt>
                <c:pt idx="725" formatCode="General">
                  <c:v>120.83333333333458</c:v>
                </c:pt>
                <c:pt idx="726" formatCode="General">
                  <c:v>121.00000000000125</c:v>
                </c:pt>
                <c:pt idx="727" formatCode="General">
                  <c:v>121.16666666666792</c:v>
                </c:pt>
                <c:pt idx="728" formatCode="General">
                  <c:v>121.33333333333459</c:v>
                </c:pt>
                <c:pt idx="729" formatCode="General">
                  <c:v>121.50000000000126</c:v>
                </c:pt>
                <c:pt idx="730" formatCode="General">
                  <c:v>121.66666666666794</c:v>
                </c:pt>
                <c:pt idx="731" formatCode="General">
                  <c:v>121.83333333333461</c:v>
                </c:pt>
                <c:pt idx="732" formatCode="General">
                  <c:v>122.00000000000128</c:v>
                </c:pt>
                <c:pt idx="733" formatCode="General">
                  <c:v>122.16666666666795</c:v>
                </c:pt>
                <c:pt idx="734" formatCode="General">
                  <c:v>122.33333333333462</c:v>
                </c:pt>
                <c:pt idx="735" formatCode="General">
                  <c:v>122.50000000000129</c:v>
                </c:pt>
                <c:pt idx="736" formatCode="General">
                  <c:v>122.66666666666796</c:v>
                </c:pt>
                <c:pt idx="737" formatCode="General">
                  <c:v>122.83333333333464</c:v>
                </c:pt>
                <c:pt idx="738" formatCode="General">
                  <c:v>123.00000000000131</c:v>
                </c:pt>
                <c:pt idx="739" formatCode="General">
                  <c:v>123.16666666666798</c:v>
                </c:pt>
                <c:pt idx="740" formatCode="General">
                  <c:v>123.33333333333465</c:v>
                </c:pt>
                <c:pt idx="741" formatCode="General">
                  <c:v>123.50000000000132</c:v>
                </c:pt>
                <c:pt idx="742" formatCode="General">
                  <c:v>123.66666666666799</c:v>
                </c:pt>
                <c:pt idx="743" formatCode="General">
                  <c:v>123.83333333333466</c:v>
                </c:pt>
                <c:pt idx="744" formatCode="General">
                  <c:v>124.00000000000134</c:v>
                </c:pt>
                <c:pt idx="745" formatCode="General">
                  <c:v>124.16666666666801</c:v>
                </c:pt>
                <c:pt idx="746" formatCode="General">
                  <c:v>124.33333333333468</c:v>
                </c:pt>
                <c:pt idx="747" formatCode="General">
                  <c:v>124.50000000000135</c:v>
                </c:pt>
                <c:pt idx="748" formatCode="General">
                  <c:v>124.66666666666802</c:v>
                </c:pt>
                <c:pt idx="749" formatCode="General">
                  <c:v>124.83333333333469</c:v>
                </c:pt>
                <c:pt idx="750" formatCode="General">
                  <c:v>125.00000000000136</c:v>
                </c:pt>
                <c:pt idx="751" formatCode="General">
                  <c:v>125.16666666666804</c:v>
                </c:pt>
                <c:pt idx="752" formatCode="General">
                  <c:v>125.33333333333471</c:v>
                </c:pt>
                <c:pt idx="753" formatCode="General">
                  <c:v>125.50000000000138</c:v>
                </c:pt>
                <c:pt idx="754" formatCode="General">
                  <c:v>125.66666666666805</c:v>
                </c:pt>
                <c:pt idx="755" formatCode="General">
                  <c:v>125.83333333333472</c:v>
                </c:pt>
                <c:pt idx="756" formatCode="General">
                  <c:v>126.00000000000139</c:v>
                </c:pt>
                <c:pt idx="757" formatCode="General">
                  <c:v>126.16666666666806</c:v>
                </c:pt>
                <c:pt idx="758" formatCode="General">
                  <c:v>126.33333333333474</c:v>
                </c:pt>
                <c:pt idx="759" formatCode="General">
                  <c:v>126.50000000000141</c:v>
                </c:pt>
                <c:pt idx="760" formatCode="General">
                  <c:v>126.66666666666808</c:v>
                </c:pt>
                <c:pt idx="761" formatCode="General">
                  <c:v>126.83333333333475</c:v>
                </c:pt>
                <c:pt idx="762" formatCode="General">
                  <c:v>127.00000000000142</c:v>
                </c:pt>
                <c:pt idx="763" formatCode="General">
                  <c:v>127.16666666666809</c:v>
                </c:pt>
                <c:pt idx="764" formatCode="General">
                  <c:v>127.33333333333476</c:v>
                </c:pt>
                <c:pt idx="765" formatCode="General">
                  <c:v>127.50000000000144</c:v>
                </c:pt>
                <c:pt idx="766" formatCode="General">
                  <c:v>127.66666666666811</c:v>
                </c:pt>
                <c:pt idx="767" formatCode="General">
                  <c:v>127.83333333333478</c:v>
                </c:pt>
                <c:pt idx="768" formatCode="General">
                  <c:v>128.00000000000145</c:v>
                </c:pt>
                <c:pt idx="769" formatCode="General">
                  <c:v>128.16666666666811</c:v>
                </c:pt>
                <c:pt idx="770" formatCode="General">
                  <c:v>128.33333333333476</c:v>
                </c:pt>
                <c:pt idx="771" formatCode="General">
                  <c:v>128.50000000000142</c:v>
                </c:pt>
                <c:pt idx="772" formatCode="General">
                  <c:v>128.66666666666808</c:v>
                </c:pt>
                <c:pt idx="773" formatCode="General">
                  <c:v>128.83333333333474</c:v>
                </c:pt>
                <c:pt idx="774" formatCode="General">
                  <c:v>129.00000000000139</c:v>
                </c:pt>
                <c:pt idx="775" formatCode="General">
                  <c:v>129.16666666666805</c:v>
                </c:pt>
                <c:pt idx="776" formatCode="General">
                  <c:v>129.33333333333471</c:v>
                </c:pt>
                <c:pt idx="777" formatCode="General">
                  <c:v>129.50000000000136</c:v>
                </c:pt>
                <c:pt idx="778" formatCode="General">
                  <c:v>129.66666666666802</c:v>
                </c:pt>
                <c:pt idx="779" formatCode="General">
                  <c:v>129.83333333333468</c:v>
                </c:pt>
                <c:pt idx="780" formatCode="General">
                  <c:v>130.00000000000134</c:v>
                </c:pt>
                <c:pt idx="781" formatCode="General">
                  <c:v>130.16666666666799</c:v>
                </c:pt>
                <c:pt idx="782" formatCode="General">
                  <c:v>130.33333333333465</c:v>
                </c:pt>
                <c:pt idx="783" formatCode="General">
                  <c:v>130.50000000000131</c:v>
                </c:pt>
                <c:pt idx="784" formatCode="General">
                  <c:v>130.66666666666796</c:v>
                </c:pt>
                <c:pt idx="785" formatCode="General">
                  <c:v>130.83333333333462</c:v>
                </c:pt>
                <c:pt idx="786" formatCode="General">
                  <c:v>131.00000000000128</c:v>
                </c:pt>
                <c:pt idx="787" formatCode="General">
                  <c:v>131.16666666666794</c:v>
                </c:pt>
                <c:pt idx="788" formatCode="General">
                  <c:v>131.33333333333459</c:v>
                </c:pt>
                <c:pt idx="789" formatCode="General">
                  <c:v>131.50000000000125</c:v>
                </c:pt>
                <c:pt idx="790" formatCode="General">
                  <c:v>131.66666666666791</c:v>
                </c:pt>
                <c:pt idx="791" formatCode="General">
                  <c:v>131.83333333333456</c:v>
                </c:pt>
                <c:pt idx="792" formatCode="General">
                  <c:v>132.00000000000122</c:v>
                </c:pt>
                <c:pt idx="793" formatCode="General">
                  <c:v>132.16666666666788</c:v>
                </c:pt>
                <c:pt idx="794" formatCode="General">
                  <c:v>132.33333333333454</c:v>
                </c:pt>
                <c:pt idx="795" formatCode="General">
                  <c:v>132.50000000000119</c:v>
                </c:pt>
                <c:pt idx="796" formatCode="General">
                  <c:v>132.66666666666785</c:v>
                </c:pt>
                <c:pt idx="797" formatCode="General">
                  <c:v>132.83333333333451</c:v>
                </c:pt>
                <c:pt idx="798" formatCode="General">
                  <c:v>133.00000000000117</c:v>
                </c:pt>
                <c:pt idx="799" formatCode="General">
                  <c:v>133.16666666666782</c:v>
                </c:pt>
                <c:pt idx="800" formatCode="General">
                  <c:v>133.33333333333448</c:v>
                </c:pt>
                <c:pt idx="801" formatCode="General">
                  <c:v>133.50000000000114</c:v>
                </c:pt>
                <c:pt idx="802" formatCode="General">
                  <c:v>133.66666666666779</c:v>
                </c:pt>
                <c:pt idx="803" formatCode="General">
                  <c:v>133.83333333333445</c:v>
                </c:pt>
                <c:pt idx="804" formatCode="General">
                  <c:v>134.00000000000111</c:v>
                </c:pt>
                <c:pt idx="805" formatCode="General">
                  <c:v>134.16666666666777</c:v>
                </c:pt>
                <c:pt idx="806" formatCode="General">
                  <c:v>134.33333333333442</c:v>
                </c:pt>
                <c:pt idx="807" formatCode="General">
                  <c:v>134.50000000000108</c:v>
                </c:pt>
                <c:pt idx="808" formatCode="General">
                  <c:v>134.66666666666774</c:v>
                </c:pt>
                <c:pt idx="809" formatCode="General">
                  <c:v>134.83333333333439</c:v>
                </c:pt>
                <c:pt idx="810" formatCode="General">
                  <c:v>135.00000000000105</c:v>
                </c:pt>
                <c:pt idx="811" formatCode="General">
                  <c:v>135.16666666666771</c:v>
                </c:pt>
                <c:pt idx="812" formatCode="General">
                  <c:v>135.33333333333437</c:v>
                </c:pt>
                <c:pt idx="813" formatCode="General">
                  <c:v>135.50000000000102</c:v>
                </c:pt>
                <c:pt idx="814" formatCode="General">
                  <c:v>135.66666666666768</c:v>
                </c:pt>
                <c:pt idx="815" formatCode="General">
                  <c:v>135.83333333333434</c:v>
                </c:pt>
                <c:pt idx="816" formatCode="General">
                  <c:v>136.00000000000099</c:v>
                </c:pt>
                <c:pt idx="817" formatCode="General">
                  <c:v>136.16666666666765</c:v>
                </c:pt>
                <c:pt idx="818" formatCode="General">
                  <c:v>136.33333333333431</c:v>
                </c:pt>
                <c:pt idx="819" formatCode="General">
                  <c:v>136.50000000000097</c:v>
                </c:pt>
                <c:pt idx="820" formatCode="General">
                  <c:v>136.66666666666762</c:v>
                </c:pt>
                <c:pt idx="821" formatCode="General">
                  <c:v>136.83333333333428</c:v>
                </c:pt>
                <c:pt idx="822" formatCode="General">
                  <c:v>137.00000000000094</c:v>
                </c:pt>
                <c:pt idx="823" formatCode="General">
                  <c:v>137.1666666666676</c:v>
                </c:pt>
                <c:pt idx="824" formatCode="General">
                  <c:v>137.33333333333425</c:v>
                </c:pt>
                <c:pt idx="825" formatCode="General">
                  <c:v>137.50000000000091</c:v>
                </c:pt>
                <c:pt idx="826" formatCode="General">
                  <c:v>137.66666666666757</c:v>
                </c:pt>
                <c:pt idx="827" formatCode="General">
                  <c:v>137.83333333333422</c:v>
                </c:pt>
                <c:pt idx="828" formatCode="General">
                  <c:v>138.00000000000088</c:v>
                </c:pt>
                <c:pt idx="829" formatCode="General">
                  <c:v>138.16666666666754</c:v>
                </c:pt>
                <c:pt idx="830" formatCode="General">
                  <c:v>138.3333333333342</c:v>
                </c:pt>
                <c:pt idx="831" formatCode="General">
                  <c:v>138.50000000000085</c:v>
                </c:pt>
                <c:pt idx="832" formatCode="General">
                  <c:v>138.66666666666751</c:v>
                </c:pt>
                <c:pt idx="833" formatCode="General">
                  <c:v>138.83333333333417</c:v>
                </c:pt>
                <c:pt idx="834" formatCode="General">
                  <c:v>139.00000000000082</c:v>
                </c:pt>
                <c:pt idx="835" formatCode="General">
                  <c:v>139.16666666666748</c:v>
                </c:pt>
                <c:pt idx="836" formatCode="General">
                  <c:v>139.33333333333414</c:v>
                </c:pt>
                <c:pt idx="837" formatCode="General">
                  <c:v>139.5000000000008</c:v>
                </c:pt>
                <c:pt idx="838" formatCode="General">
                  <c:v>139.66666666666745</c:v>
                </c:pt>
                <c:pt idx="839" formatCode="General">
                  <c:v>139.83333333333411</c:v>
                </c:pt>
                <c:pt idx="840" formatCode="General">
                  <c:v>140.00000000000077</c:v>
                </c:pt>
                <c:pt idx="841" formatCode="General">
                  <c:v>140.16666666666742</c:v>
                </c:pt>
                <c:pt idx="842" formatCode="General">
                  <c:v>140.33333333333408</c:v>
                </c:pt>
                <c:pt idx="843" formatCode="General">
                  <c:v>140.50000000000074</c:v>
                </c:pt>
                <c:pt idx="844" formatCode="General">
                  <c:v>140.6666666666674</c:v>
                </c:pt>
                <c:pt idx="845" formatCode="General">
                  <c:v>140.83333333333405</c:v>
                </c:pt>
                <c:pt idx="846" formatCode="General">
                  <c:v>141.00000000000071</c:v>
                </c:pt>
                <c:pt idx="847" formatCode="General">
                  <c:v>141.16666666666737</c:v>
                </c:pt>
                <c:pt idx="848" formatCode="General">
                  <c:v>141.33333333333402</c:v>
                </c:pt>
                <c:pt idx="849" formatCode="General">
                  <c:v>141.50000000000068</c:v>
                </c:pt>
                <c:pt idx="850" formatCode="General">
                  <c:v>141.66666666666734</c:v>
                </c:pt>
                <c:pt idx="851" formatCode="General">
                  <c:v>141.833333333334</c:v>
                </c:pt>
                <c:pt idx="852" formatCode="General">
                  <c:v>142.00000000000065</c:v>
                </c:pt>
                <c:pt idx="853" formatCode="General">
                  <c:v>142.16666666666731</c:v>
                </c:pt>
                <c:pt idx="854" formatCode="General">
                  <c:v>142.33333333333397</c:v>
                </c:pt>
                <c:pt idx="855" formatCode="General">
                  <c:v>142.50000000000063</c:v>
                </c:pt>
                <c:pt idx="856" formatCode="General">
                  <c:v>142.66666666666728</c:v>
                </c:pt>
                <c:pt idx="857" formatCode="General">
                  <c:v>142.83333333333394</c:v>
                </c:pt>
                <c:pt idx="858" formatCode="General">
                  <c:v>143.0000000000006</c:v>
                </c:pt>
                <c:pt idx="859" formatCode="General">
                  <c:v>143.16666666666725</c:v>
                </c:pt>
                <c:pt idx="860" formatCode="General">
                  <c:v>143.33333333333391</c:v>
                </c:pt>
                <c:pt idx="861" formatCode="General">
                  <c:v>143.50000000000057</c:v>
                </c:pt>
                <c:pt idx="862" formatCode="General">
                  <c:v>143.66666666666723</c:v>
                </c:pt>
                <c:pt idx="863" formatCode="General">
                  <c:v>143.83333333333388</c:v>
                </c:pt>
                <c:pt idx="864" formatCode="General">
                  <c:v>144.00000000000054</c:v>
                </c:pt>
                <c:pt idx="865" formatCode="General">
                  <c:v>144.1666666666672</c:v>
                </c:pt>
                <c:pt idx="866" formatCode="General">
                  <c:v>144.33333333333385</c:v>
                </c:pt>
                <c:pt idx="867" formatCode="General">
                  <c:v>144.50000000000051</c:v>
                </c:pt>
                <c:pt idx="868" formatCode="General">
                  <c:v>144.66666666666717</c:v>
                </c:pt>
                <c:pt idx="869" formatCode="General">
                  <c:v>144.83333333333383</c:v>
                </c:pt>
                <c:pt idx="870" formatCode="General">
                  <c:v>145.00000000000048</c:v>
                </c:pt>
                <c:pt idx="871" formatCode="General">
                  <c:v>145.16666666666714</c:v>
                </c:pt>
                <c:pt idx="872" formatCode="General">
                  <c:v>145.3333333333338</c:v>
                </c:pt>
                <c:pt idx="873" formatCode="General">
                  <c:v>145.50000000000045</c:v>
                </c:pt>
                <c:pt idx="874" formatCode="General">
                  <c:v>145.66666666666711</c:v>
                </c:pt>
                <c:pt idx="875" formatCode="General">
                  <c:v>145.83333333333377</c:v>
                </c:pt>
                <c:pt idx="876" formatCode="General">
                  <c:v>146.00000000000043</c:v>
                </c:pt>
                <c:pt idx="877" formatCode="General">
                  <c:v>146.16666666666708</c:v>
                </c:pt>
                <c:pt idx="878" formatCode="General">
                  <c:v>146.33333333333374</c:v>
                </c:pt>
                <c:pt idx="879" formatCode="General">
                  <c:v>146.5000000000004</c:v>
                </c:pt>
                <c:pt idx="880" formatCode="General">
                  <c:v>146.66666666666706</c:v>
                </c:pt>
                <c:pt idx="881" formatCode="General">
                  <c:v>146.83333333333371</c:v>
                </c:pt>
                <c:pt idx="882" formatCode="General">
                  <c:v>147.00000000000037</c:v>
                </c:pt>
                <c:pt idx="883" formatCode="General">
                  <c:v>147.16666666666703</c:v>
                </c:pt>
                <c:pt idx="884" formatCode="General">
                  <c:v>147.33333333333368</c:v>
                </c:pt>
                <c:pt idx="885" formatCode="General">
                  <c:v>147.50000000000034</c:v>
                </c:pt>
                <c:pt idx="886" formatCode="General">
                  <c:v>147.666666666667</c:v>
                </c:pt>
                <c:pt idx="887" formatCode="General">
                  <c:v>147.83333333333366</c:v>
                </c:pt>
                <c:pt idx="888" formatCode="General">
                  <c:v>148.00000000000031</c:v>
                </c:pt>
                <c:pt idx="889" formatCode="General">
                  <c:v>148.16666666666697</c:v>
                </c:pt>
                <c:pt idx="890" formatCode="General">
                  <c:v>148.33333333333363</c:v>
                </c:pt>
                <c:pt idx="891" formatCode="General">
                  <c:v>148.50000000000028</c:v>
                </c:pt>
                <c:pt idx="892" formatCode="General">
                  <c:v>148.66666666666694</c:v>
                </c:pt>
                <c:pt idx="893" formatCode="General">
                  <c:v>148.8333333333336</c:v>
                </c:pt>
                <c:pt idx="894" formatCode="General">
                  <c:v>149.00000000000026</c:v>
                </c:pt>
                <c:pt idx="895" formatCode="General">
                  <c:v>149.16666666666691</c:v>
                </c:pt>
                <c:pt idx="896" formatCode="General">
                  <c:v>149.33333333333357</c:v>
                </c:pt>
                <c:pt idx="897" formatCode="General">
                  <c:v>149.50000000000023</c:v>
                </c:pt>
                <c:pt idx="898" formatCode="General">
                  <c:v>149.66666666666688</c:v>
                </c:pt>
                <c:pt idx="899" formatCode="General">
                  <c:v>149.83333333333354</c:v>
                </c:pt>
                <c:pt idx="900" formatCode="General">
                  <c:v>150.0000000000002</c:v>
                </c:pt>
                <c:pt idx="901" formatCode="General">
                  <c:v>150.16666666666686</c:v>
                </c:pt>
                <c:pt idx="902" formatCode="General">
                  <c:v>150.33333333333351</c:v>
                </c:pt>
                <c:pt idx="903" formatCode="General">
                  <c:v>150.50000000000017</c:v>
                </c:pt>
                <c:pt idx="904" formatCode="General">
                  <c:v>150.66666666666683</c:v>
                </c:pt>
                <c:pt idx="905" formatCode="General">
                  <c:v>150.83333333333348</c:v>
                </c:pt>
                <c:pt idx="906" formatCode="General">
                  <c:v>151.00000000000014</c:v>
                </c:pt>
                <c:pt idx="907" formatCode="General">
                  <c:v>151.1666666666668</c:v>
                </c:pt>
                <c:pt idx="908" formatCode="General">
                  <c:v>151.33333333333346</c:v>
                </c:pt>
                <c:pt idx="909" formatCode="General">
                  <c:v>151.50000000000011</c:v>
                </c:pt>
                <c:pt idx="910" formatCode="General">
                  <c:v>151.66666666666677</c:v>
                </c:pt>
                <c:pt idx="911" formatCode="General">
                  <c:v>151.83333333333343</c:v>
                </c:pt>
                <c:pt idx="912" formatCode="General">
                  <c:v>152.00000000000009</c:v>
                </c:pt>
                <c:pt idx="913" formatCode="General">
                  <c:v>152.16666666666674</c:v>
                </c:pt>
                <c:pt idx="914" formatCode="General">
                  <c:v>152.3333333333334</c:v>
                </c:pt>
                <c:pt idx="915" formatCode="General">
                  <c:v>152.50000000000006</c:v>
                </c:pt>
                <c:pt idx="916" formatCode="General">
                  <c:v>152.66666666666671</c:v>
                </c:pt>
                <c:pt idx="917" formatCode="General">
                  <c:v>152.83333333333337</c:v>
                </c:pt>
                <c:pt idx="918" formatCode="General">
                  <c:v>153.00000000000003</c:v>
                </c:pt>
                <c:pt idx="919" formatCode="General">
                  <c:v>153.16666666666669</c:v>
                </c:pt>
                <c:pt idx="920" formatCode="General">
                  <c:v>153.33333333333334</c:v>
                </c:pt>
                <c:pt idx="921" formatCode="General">
                  <c:v>153.5</c:v>
                </c:pt>
                <c:pt idx="922" formatCode="General">
                  <c:v>153.66666666666666</c:v>
                </c:pt>
                <c:pt idx="923" formatCode="General">
                  <c:v>153.83333333333331</c:v>
                </c:pt>
                <c:pt idx="924" formatCode="General">
                  <c:v>153.99999999999997</c:v>
                </c:pt>
                <c:pt idx="925" formatCode="General">
                  <c:v>154.16666666666663</c:v>
                </c:pt>
                <c:pt idx="926" formatCode="General">
                  <c:v>154.33333333333329</c:v>
                </c:pt>
                <c:pt idx="927" formatCode="General">
                  <c:v>154.49999999999994</c:v>
                </c:pt>
                <c:pt idx="928" formatCode="General">
                  <c:v>154.6666666666666</c:v>
                </c:pt>
                <c:pt idx="929" formatCode="General">
                  <c:v>154.83333333333326</c:v>
                </c:pt>
                <c:pt idx="930" formatCode="General">
                  <c:v>154.99999999999991</c:v>
                </c:pt>
                <c:pt idx="931" formatCode="General">
                  <c:v>155.16666666666657</c:v>
                </c:pt>
                <c:pt idx="932" formatCode="General">
                  <c:v>155.33333333333323</c:v>
                </c:pt>
                <c:pt idx="933" formatCode="General">
                  <c:v>155.49999999999989</c:v>
                </c:pt>
                <c:pt idx="934" formatCode="General">
                  <c:v>155.66666666666654</c:v>
                </c:pt>
                <c:pt idx="935" formatCode="General">
                  <c:v>155.8333333333332</c:v>
                </c:pt>
                <c:pt idx="936" formatCode="General">
                  <c:v>155.99999999999986</c:v>
                </c:pt>
                <c:pt idx="937" formatCode="General">
                  <c:v>156.16666666666652</c:v>
                </c:pt>
                <c:pt idx="938" formatCode="General">
                  <c:v>156.33333333333317</c:v>
                </c:pt>
                <c:pt idx="939" formatCode="General">
                  <c:v>156.49999999999983</c:v>
                </c:pt>
                <c:pt idx="940" formatCode="General">
                  <c:v>156.66666666666649</c:v>
                </c:pt>
                <c:pt idx="941" formatCode="General">
                  <c:v>156.83333333333314</c:v>
                </c:pt>
                <c:pt idx="942" formatCode="General">
                  <c:v>156.9999999999998</c:v>
                </c:pt>
                <c:pt idx="943" formatCode="General">
                  <c:v>157.16666666666646</c:v>
                </c:pt>
                <c:pt idx="944" formatCode="General">
                  <c:v>157.33333333333312</c:v>
                </c:pt>
                <c:pt idx="945" formatCode="General">
                  <c:v>157.49999999999977</c:v>
                </c:pt>
                <c:pt idx="946" formatCode="General">
                  <c:v>157.66666666666643</c:v>
                </c:pt>
                <c:pt idx="947" formatCode="General">
                  <c:v>157.83333333333309</c:v>
                </c:pt>
                <c:pt idx="948" formatCode="General">
                  <c:v>157.99999999999974</c:v>
                </c:pt>
                <c:pt idx="949" formatCode="General">
                  <c:v>158.1666666666664</c:v>
                </c:pt>
                <c:pt idx="950" formatCode="General">
                  <c:v>158.33333333333306</c:v>
                </c:pt>
                <c:pt idx="951" formatCode="General">
                  <c:v>158.49999999999972</c:v>
                </c:pt>
                <c:pt idx="952" formatCode="General">
                  <c:v>158.66666666666637</c:v>
                </c:pt>
                <c:pt idx="953" formatCode="General">
                  <c:v>158.83333333333303</c:v>
                </c:pt>
                <c:pt idx="954" formatCode="General">
                  <c:v>158.99999999999969</c:v>
                </c:pt>
                <c:pt idx="955" formatCode="General">
                  <c:v>159.16666666666634</c:v>
                </c:pt>
                <c:pt idx="956" formatCode="General">
                  <c:v>159.333333333333</c:v>
                </c:pt>
                <c:pt idx="957" formatCode="General">
                  <c:v>159.49999999999966</c:v>
                </c:pt>
                <c:pt idx="958" formatCode="General">
                  <c:v>159.66666666666632</c:v>
                </c:pt>
                <c:pt idx="959" formatCode="General">
                  <c:v>159.83333333333297</c:v>
                </c:pt>
                <c:pt idx="960" formatCode="General">
                  <c:v>159.99999999999963</c:v>
                </c:pt>
                <c:pt idx="961" formatCode="General">
                  <c:v>160.16666666666629</c:v>
                </c:pt>
                <c:pt idx="962" formatCode="General">
                  <c:v>160.33333333333294</c:v>
                </c:pt>
                <c:pt idx="963" formatCode="General">
                  <c:v>160.4999999999996</c:v>
                </c:pt>
                <c:pt idx="964" formatCode="General">
                  <c:v>160.66666666666626</c:v>
                </c:pt>
                <c:pt idx="965" formatCode="General">
                  <c:v>160.83333333333292</c:v>
                </c:pt>
                <c:pt idx="966" formatCode="General">
                  <c:v>160.99999999999957</c:v>
                </c:pt>
                <c:pt idx="967" formatCode="General">
                  <c:v>161.16666666666623</c:v>
                </c:pt>
                <c:pt idx="968" formatCode="General">
                  <c:v>161.33333333333289</c:v>
                </c:pt>
                <c:pt idx="969" formatCode="General">
                  <c:v>161.49999999999955</c:v>
                </c:pt>
                <c:pt idx="970" formatCode="General">
                  <c:v>161.6666666666662</c:v>
                </c:pt>
                <c:pt idx="971" formatCode="General">
                  <c:v>161.83333333333286</c:v>
                </c:pt>
                <c:pt idx="972" formatCode="General">
                  <c:v>161.99999999999952</c:v>
                </c:pt>
                <c:pt idx="973" formatCode="General">
                  <c:v>162.16666666666617</c:v>
                </c:pt>
                <c:pt idx="974" formatCode="General">
                  <c:v>162.33333333333283</c:v>
                </c:pt>
                <c:pt idx="975" formatCode="General">
                  <c:v>162.49999999999949</c:v>
                </c:pt>
                <c:pt idx="976" formatCode="General">
                  <c:v>162.66666666666615</c:v>
                </c:pt>
                <c:pt idx="977" formatCode="General">
                  <c:v>162.8333333333328</c:v>
                </c:pt>
                <c:pt idx="978" formatCode="General">
                  <c:v>162.99999999999946</c:v>
                </c:pt>
                <c:pt idx="979" formatCode="General">
                  <c:v>163.16666666666612</c:v>
                </c:pt>
                <c:pt idx="980" formatCode="General">
                  <c:v>163.33333333333277</c:v>
                </c:pt>
                <c:pt idx="981" formatCode="General">
                  <c:v>163.49999999999943</c:v>
                </c:pt>
                <c:pt idx="982" formatCode="General">
                  <c:v>163.66666666666609</c:v>
                </c:pt>
                <c:pt idx="983" formatCode="General">
                  <c:v>163.83333333333275</c:v>
                </c:pt>
                <c:pt idx="984" formatCode="General">
                  <c:v>163.9999999999994</c:v>
                </c:pt>
                <c:pt idx="985" formatCode="General">
                  <c:v>164.16666666666606</c:v>
                </c:pt>
                <c:pt idx="986" formatCode="General">
                  <c:v>164.33333333333272</c:v>
                </c:pt>
                <c:pt idx="987" formatCode="General">
                  <c:v>164.49999999999937</c:v>
                </c:pt>
                <c:pt idx="988" formatCode="General">
                  <c:v>164.66666666666603</c:v>
                </c:pt>
                <c:pt idx="989" formatCode="General">
                  <c:v>164.83333333333269</c:v>
                </c:pt>
                <c:pt idx="990" formatCode="General">
                  <c:v>164.99999999999935</c:v>
                </c:pt>
                <c:pt idx="991" formatCode="General">
                  <c:v>165.166666666666</c:v>
                </c:pt>
                <c:pt idx="992" formatCode="General">
                  <c:v>165.33333333333266</c:v>
                </c:pt>
                <c:pt idx="993" formatCode="General">
                  <c:v>165.49999999999932</c:v>
                </c:pt>
                <c:pt idx="994" formatCode="General">
                  <c:v>165.66666666666598</c:v>
                </c:pt>
                <c:pt idx="995" formatCode="General">
                  <c:v>165.83333333333263</c:v>
                </c:pt>
                <c:pt idx="996" formatCode="General">
                  <c:v>165.99999999999929</c:v>
                </c:pt>
                <c:pt idx="997" formatCode="General">
                  <c:v>166.16666666666595</c:v>
                </c:pt>
                <c:pt idx="998" formatCode="General">
                  <c:v>166.3333333333326</c:v>
                </c:pt>
                <c:pt idx="999" formatCode="General">
                  <c:v>166.49999999999926</c:v>
                </c:pt>
                <c:pt idx="1000" formatCode="General">
                  <c:v>166.66666666666592</c:v>
                </c:pt>
                <c:pt idx="1001" formatCode="General">
                  <c:v>166.83333333333258</c:v>
                </c:pt>
                <c:pt idx="1002" formatCode="General">
                  <c:v>166.99999999999923</c:v>
                </c:pt>
                <c:pt idx="1003" formatCode="General">
                  <c:v>167.16666666666589</c:v>
                </c:pt>
                <c:pt idx="1004" formatCode="General">
                  <c:v>167.33333333333255</c:v>
                </c:pt>
                <c:pt idx="1005" formatCode="General">
                  <c:v>167.4999999999992</c:v>
                </c:pt>
                <c:pt idx="1006" formatCode="General">
                  <c:v>167.66666666666586</c:v>
                </c:pt>
                <c:pt idx="1007" formatCode="General">
                  <c:v>167.83333333333252</c:v>
                </c:pt>
                <c:pt idx="1008" formatCode="General">
                  <c:v>167.99999999999918</c:v>
                </c:pt>
                <c:pt idx="1009" formatCode="General">
                  <c:v>168.16666666666583</c:v>
                </c:pt>
                <c:pt idx="1010" formatCode="General">
                  <c:v>168.33333333333249</c:v>
                </c:pt>
                <c:pt idx="1011" formatCode="General">
                  <c:v>168.49999999999915</c:v>
                </c:pt>
                <c:pt idx="1012" formatCode="General">
                  <c:v>168.6666666666658</c:v>
                </c:pt>
                <c:pt idx="1013" formatCode="General">
                  <c:v>168.83333333333246</c:v>
                </c:pt>
                <c:pt idx="1014" formatCode="General">
                  <c:v>168.99999999999912</c:v>
                </c:pt>
                <c:pt idx="1015" formatCode="General">
                  <c:v>169.16666666666578</c:v>
                </c:pt>
                <c:pt idx="1016" formatCode="General">
                  <c:v>169.33333333333243</c:v>
                </c:pt>
                <c:pt idx="1017" formatCode="General">
                  <c:v>169.49999999999909</c:v>
                </c:pt>
                <c:pt idx="1018" formatCode="General">
                  <c:v>169.66666666666575</c:v>
                </c:pt>
                <c:pt idx="1019" formatCode="General">
                  <c:v>169.8333333333324</c:v>
                </c:pt>
                <c:pt idx="1020" formatCode="General">
                  <c:v>169.99999999999906</c:v>
                </c:pt>
                <c:pt idx="1021" formatCode="General">
                  <c:v>170.16666666666572</c:v>
                </c:pt>
                <c:pt idx="1022" formatCode="General">
                  <c:v>170.33333333333238</c:v>
                </c:pt>
                <c:pt idx="1023" formatCode="General">
                  <c:v>170.49999999999903</c:v>
                </c:pt>
                <c:pt idx="1024" formatCode="General">
                  <c:v>170.66666666666569</c:v>
                </c:pt>
                <c:pt idx="1025" formatCode="General">
                  <c:v>170.83333333333235</c:v>
                </c:pt>
                <c:pt idx="1026" formatCode="General">
                  <c:v>170.99999999999901</c:v>
                </c:pt>
                <c:pt idx="1027" formatCode="General">
                  <c:v>171.16666666666566</c:v>
                </c:pt>
                <c:pt idx="1028" formatCode="General">
                  <c:v>171.33333333333232</c:v>
                </c:pt>
                <c:pt idx="1029" formatCode="General">
                  <c:v>171.49999999999898</c:v>
                </c:pt>
                <c:pt idx="1030" formatCode="General">
                  <c:v>171.66666666666563</c:v>
                </c:pt>
                <c:pt idx="1031" formatCode="General">
                  <c:v>171.83333333333229</c:v>
                </c:pt>
                <c:pt idx="1032" formatCode="General">
                  <c:v>171.99999999999895</c:v>
                </c:pt>
                <c:pt idx="1033" formatCode="General">
                  <c:v>172.16666666666561</c:v>
                </c:pt>
                <c:pt idx="1034" formatCode="General">
                  <c:v>172.33333333333226</c:v>
                </c:pt>
                <c:pt idx="1035" formatCode="General">
                  <c:v>172.49999999999892</c:v>
                </c:pt>
                <c:pt idx="1036" formatCode="General">
                  <c:v>172.66666666666558</c:v>
                </c:pt>
                <c:pt idx="1037" formatCode="General">
                  <c:v>172.83333333333223</c:v>
                </c:pt>
                <c:pt idx="1038" formatCode="General">
                  <c:v>172.99999999999889</c:v>
                </c:pt>
                <c:pt idx="1039" formatCode="General">
                  <c:v>173.16666666666555</c:v>
                </c:pt>
                <c:pt idx="1040" formatCode="General">
                  <c:v>173.33333333333221</c:v>
                </c:pt>
                <c:pt idx="1041" formatCode="General">
                  <c:v>173.49999999999886</c:v>
                </c:pt>
                <c:pt idx="1042" formatCode="General">
                  <c:v>173.66666666666552</c:v>
                </c:pt>
                <c:pt idx="1043" formatCode="General">
                  <c:v>173.83333333333218</c:v>
                </c:pt>
                <c:pt idx="1044" formatCode="General">
                  <c:v>173.99999999999883</c:v>
                </c:pt>
                <c:pt idx="1045" formatCode="General">
                  <c:v>174.16666666666549</c:v>
                </c:pt>
                <c:pt idx="1046" formatCode="General">
                  <c:v>174.33333333333215</c:v>
                </c:pt>
                <c:pt idx="1047" formatCode="General">
                  <c:v>174.49999999999881</c:v>
                </c:pt>
                <c:pt idx="1048" formatCode="General">
                  <c:v>174.66666666666546</c:v>
                </c:pt>
                <c:pt idx="1049" formatCode="General">
                  <c:v>174.83333333333212</c:v>
                </c:pt>
                <c:pt idx="1050" formatCode="General">
                  <c:v>174.99999999999878</c:v>
                </c:pt>
                <c:pt idx="1051" formatCode="General">
                  <c:v>175.16666666666544</c:v>
                </c:pt>
                <c:pt idx="1052" formatCode="General">
                  <c:v>175.33333333333209</c:v>
                </c:pt>
                <c:pt idx="1053" formatCode="General">
                  <c:v>175.49999999999875</c:v>
                </c:pt>
                <c:pt idx="1054" formatCode="General">
                  <c:v>175.66666666666541</c:v>
                </c:pt>
                <c:pt idx="1055" formatCode="General">
                  <c:v>175.83333333333206</c:v>
                </c:pt>
                <c:pt idx="1056" formatCode="General">
                  <c:v>175.99999999999872</c:v>
                </c:pt>
                <c:pt idx="1057" formatCode="General">
                  <c:v>176.16666666666538</c:v>
                </c:pt>
                <c:pt idx="1058" formatCode="General">
                  <c:v>176.33333333333204</c:v>
                </c:pt>
                <c:pt idx="1059" formatCode="General">
                  <c:v>176.49999999999869</c:v>
                </c:pt>
                <c:pt idx="1060" formatCode="General">
                  <c:v>176.66666666666535</c:v>
                </c:pt>
                <c:pt idx="1061" formatCode="General">
                  <c:v>176.83333333333201</c:v>
                </c:pt>
                <c:pt idx="1062" formatCode="General">
                  <c:v>176.99999999999866</c:v>
                </c:pt>
                <c:pt idx="1063" formatCode="General">
                  <c:v>177.16666666666532</c:v>
                </c:pt>
                <c:pt idx="1064" formatCode="General">
                  <c:v>177.33333333333198</c:v>
                </c:pt>
                <c:pt idx="1065" formatCode="General">
                  <c:v>177.49999999999864</c:v>
                </c:pt>
                <c:pt idx="1066" formatCode="General">
                  <c:v>177.66666666666529</c:v>
                </c:pt>
                <c:pt idx="1067" formatCode="General">
                  <c:v>177.83333333333195</c:v>
                </c:pt>
                <c:pt idx="1068" formatCode="General">
                  <c:v>177.99999999999861</c:v>
                </c:pt>
                <c:pt idx="1069" formatCode="General">
                  <c:v>178.16666666666526</c:v>
                </c:pt>
                <c:pt idx="1070" formatCode="General">
                  <c:v>178.33333333333192</c:v>
                </c:pt>
                <c:pt idx="1071" formatCode="General">
                  <c:v>178.49999999999858</c:v>
                </c:pt>
                <c:pt idx="1072" formatCode="General">
                  <c:v>178.66666666666524</c:v>
                </c:pt>
                <c:pt idx="1073" formatCode="General">
                  <c:v>178.83333333333189</c:v>
                </c:pt>
                <c:pt idx="1074" formatCode="General">
                  <c:v>178.99999999999855</c:v>
                </c:pt>
                <c:pt idx="1075" formatCode="General">
                  <c:v>179.16666666666521</c:v>
                </c:pt>
                <c:pt idx="1076" formatCode="General">
                  <c:v>179.33333333333186</c:v>
                </c:pt>
                <c:pt idx="1077" formatCode="General">
                  <c:v>179.49999999999852</c:v>
                </c:pt>
                <c:pt idx="1078" formatCode="General">
                  <c:v>179.66666666666518</c:v>
                </c:pt>
                <c:pt idx="1079" formatCode="General">
                  <c:v>179.83333333333184</c:v>
                </c:pt>
                <c:pt idx="1080" formatCode="General">
                  <c:v>179.99999999999849</c:v>
                </c:pt>
                <c:pt idx="1081" formatCode="General">
                  <c:v>180.16666666666515</c:v>
                </c:pt>
                <c:pt idx="1082" formatCode="General">
                  <c:v>180.33333333333181</c:v>
                </c:pt>
                <c:pt idx="1083" formatCode="General">
                  <c:v>180.49999999999847</c:v>
                </c:pt>
                <c:pt idx="1084" formatCode="General">
                  <c:v>180.66666666666512</c:v>
                </c:pt>
                <c:pt idx="1085" formatCode="General">
                  <c:v>180.83333333333178</c:v>
                </c:pt>
                <c:pt idx="1086" formatCode="General">
                  <c:v>180.99999999999844</c:v>
                </c:pt>
                <c:pt idx="1087" formatCode="General">
                  <c:v>181.16666666666509</c:v>
                </c:pt>
                <c:pt idx="1088" formatCode="General">
                  <c:v>181.33333333333175</c:v>
                </c:pt>
                <c:pt idx="1089" formatCode="General">
                  <c:v>181.49999999999841</c:v>
                </c:pt>
                <c:pt idx="1090" formatCode="General">
                  <c:v>181.66666666666507</c:v>
                </c:pt>
                <c:pt idx="1091" formatCode="General">
                  <c:v>181.83333333333172</c:v>
                </c:pt>
                <c:pt idx="1092" formatCode="General">
                  <c:v>181.99999999999838</c:v>
                </c:pt>
                <c:pt idx="1093" formatCode="General">
                  <c:v>182.16666666666504</c:v>
                </c:pt>
                <c:pt idx="1094" formatCode="General">
                  <c:v>182.33333333333169</c:v>
                </c:pt>
                <c:pt idx="1095" formatCode="General">
                  <c:v>182.49999999999835</c:v>
                </c:pt>
                <c:pt idx="1096" formatCode="General">
                  <c:v>182.66666666666501</c:v>
                </c:pt>
                <c:pt idx="1097" formatCode="General">
                  <c:v>182.83333333333167</c:v>
                </c:pt>
                <c:pt idx="1098" formatCode="General">
                  <c:v>182.99999999999832</c:v>
                </c:pt>
                <c:pt idx="1099" formatCode="General">
                  <c:v>183.16666666666498</c:v>
                </c:pt>
                <c:pt idx="1100" formatCode="General">
                  <c:v>183.33333333333164</c:v>
                </c:pt>
                <c:pt idx="1101" formatCode="General">
                  <c:v>183.49999999999829</c:v>
                </c:pt>
                <c:pt idx="1102" formatCode="General">
                  <c:v>183.66666666666495</c:v>
                </c:pt>
                <c:pt idx="1103" formatCode="General">
                  <c:v>183.83333333333161</c:v>
                </c:pt>
                <c:pt idx="1104" formatCode="General">
                  <c:v>183.99999999999827</c:v>
                </c:pt>
                <c:pt idx="1105" formatCode="General">
                  <c:v>184.16666666666492</c:v>
                </c:pt>
                <c:pt idx="1106" formatCode="General">
                  <c:v>184.33333333333158</c:v>
                </c:pt>
                <c:pt idx="1107" formatCode="General">
                  <c:v>184.49999999999824</c:v>
                </c:pt>
                <c:pt idx="1108" formatCode="General">
                  <c:v>184.6666666666649</c:v>
                </c:pt>
                <c:pt idx="1109" formatCode="General">
                  <c:v>184.83333333333155</c:v>
                </c:pt>
                <c:pt idx="1110" formatCode="General">
                  <c:v>184.99999999999821</c:v>
                </c:pt>
                <c:pt idx="1111" formatCode="General">
                  <c:v>185.16666666666487</c:v>
                </c:pt>
                <c:pt idx="1112" formatCode="General">
                  <c:v>185.33333333333152</c:v>
                </c:pt>
                <c:pt idx="1113" formatCode="General">
                  <c:v>185.49999999999818</c:v>
                </c:pt>
                <c:pt idx="1114" formatCode="General">
                  <c:v>185.66666666666484</c:v>
                </c:pt>
                <c:pt idx="1115" formatCode="General">
                  <c:v>185.8333333333315</c:v>
                </c:pt>
                <c:pt idx="1116" formatCode="General">
                  <c:v>185.99999999999815</c:v>
                </c:pt>
                <c:pt idx="1117" formatCode="General">
                  <c:v>186.16666666666481</c:v>
                </c:pt>
                <c:pt idx="1118" formatCode="General">
                  <c:v>186.33333333333147</c:v>
                </c:pt>
                <c:pt idx="1119" formatCode="General">
                  <c:v>186.49999999999812</c:v>
                </c:pt>
                <c:pt idx="1120" formatCode="General">
                  <c:v>186.66666666666478</c:v>
                </c:pt>
                <c:pt idx="1121" formatCode="General">
                  <c:v>186.83333333333144</c:v>
                </c:pt>
                <c:pt idx="1122" formatCode="General">
                  <c:v>186.9999999999981</c:v>
                </c:pt>
                <c:pt idx="1123" formatCode="General">
                  <c:v>187.16666666666475</c:v>
                </c:pt>
                <c:pt idx="1124" formatCode="General">
                  <c:v>187.33333333333141</c:v>
                </c:pt>
                <c:pt idx="1125" formatCode="General">
                  <c:v>187.49999999999807</c:v>
                </c:pt>
                <c:pt idx="1126" formatCode="General">
                  <c:v>187.66666666666472</c:v>
                </c:pt>
                <c:pt idx="1127" formatCode="General">
                  <c:v>187.83333333333138</c:v>
                </c:pt>
                <c:pt idx="1128" formatCode="General">
                  <c:v>187.99999999999804</c:v>
                </c:pt>
                <c:pt idx="1129" formatCode="General">
                  <c:v>188.1666666666647</c:v>
                </c:pt>
                <c:pt idx="1130" formatCode="General">
                  <c:v>188.33333333333135</c:v>
                </c:pt>
                <c:pt idx="1131" formatCode="General">
                  <c:v>188.49999999999801</c:v>
                </c:pt>
                <c:pt idx="1132" formatCode="General">
                  <c:v>188.66666666666467</c:v>
                </c:pt>
                <c:pt idx="1133" formatCode="General">
                  <c:v>188.83333333333132</c:v>
                </c:pt>
                <c:pt idx="1134" formatCode="General">
                  <c:v>188.99999999999798</c:v>
                </c:pt>
                <c:pt idx="1135" formatCode="General">
                  <c:v>189.16666666666464</c:v>
                </c:pt>
                <c:pt idx="1136" formatCode="General">
                  <c:v>189.3333333333313</c:v>
                </c:pt>
                <c:pt idx="1137" formatCode="General">
                  <c:v>189.49999999999795</c:v>
                </c:pt>
                <c:pt idx="1138" formatCode="General">
                  <c:v>189.66666666666461</c:v>
                </c:pt>
                <c:pt idx="1139" formatCode="General">
                  <c:v>189.83333333333127</c:v>
                </c:pt>
                <c:pt idx="1140" formatCode="General">
                  <c:v>189.99999999999793</c:v>
                </c:pt>
                <c:pt idx="1141" formatCode="General">
                  <c:v>190.16666666666458</c:v>
                </c:pt>
                <c:pt idx="1142" formatCode="General">
                  <c:v>190.33333333333124</c:v>
                </c:pt>
                <c:pt idx="1143" formatCode="General">
                  <c:v>190.4999999999979</c:v>
                </c:pt>
                <c:pt idx="1144" formatCode="General">
                  <c:v>190.66666666666455</c:v>
                </c:pt>
                <c:pt idx="1145" formatCode="General">
                  <c:v>190.83333333333121</c:v>
                </c:pt>
                <c:pt idx="1146" formatCode="General">
                  <c:v>190.99999999999787</c:v>
                </c:pt>
                <c:pt idx="1147" formatCode="General">
                  <c:v>191.16666666666453</c:v>
                </c:pt>
                <c:pt idx="1148" formatCode="General">
                  <c:v>191.33333333333118</c:v>
                </c:pt>
                <c:pt idx="1149" formatCode="General">
                  <c:v>191.49999999999784</c:v>
                </c:pt>
                <c:pt idx="1150" formatCode="General">
                  <c:v>191.6666666666645</c:v>
                </c:pt>
                <c:pt idx="1151" formatCode="General">
                  <c:v>191.83333333333115</c:v>
                </c:pt>
                <c:pt idx="1152" formatCode="General">
                  <c:v>191.99999999999781</c:v>
                </c:pt>
                <c:pt idx="1153" formatCode="General">
                  <c:v>192.16666666666447</c:v>
                </c:pt>
                <c:pt idx="1154" formatCode="General">
                  <c:v>192.33333333333113</c:v>
                </c:pt>
                <c:pt idx="1155" formatCode="General">
                  <c:v>192.49999999999778</c:v>
                </c:pt>
                <c:pt idx="1156" formatCode="General">
                  <c:v>192.66666666666444</c:v>
                </c:pt>
                <c:pt idx="1157" formatCode="General">
                  <c:v>192.8333333333311</c:v>
                </c:pt>
                <c:pt idx="1158" formatCode="General">
                  <c:v>192.99999999999775</c:v>
                </c:pt>
                <c:pt idx="1159" formatCode="General">
                  <c:v>193.16666666666441</c:v>
                </c:pt>
                <c:pt idx="1160" formatCode="General">
                  <c:v>193.33333333333107</c:v>
                </c:pt>
                <c:pt idx="1161" formatCode="General">
                  <c:v>193.49999999999773</c:v>
                </c:pt>
                <c:pt idx="1162" formatCode="General">
                  <c:v>193.66666666666438</c:v>
                </c:pt>
                <c:pt idx="1163" formatCode="General">
                  <c:v>193.83333333333104</c:v>
                </c:pt>
                <c:pt idx="1164" formatCode="General">
                  <c:v>193.9999999999977</c:v>
                </c:pt>
                <c:pt idx="1165" formatCode="General">
                  <c:v>194.16666666666436</c:v>
                </c:pt>
                <c:pt idx="1166" formatCode="General">
                  <c:v>194.33333333333101</c:v>
                </c:pt>
                <c:pt idx="1167" formatCode="General">
                  <c:v>194.49999999999767</c:v>
                </c:pt>
                <c:pt idx="1168" formatCode="General">
                  <c:v>194.66666666666433</c:v>
                </c:pt>
                <c:pt idx="1169" formatCode="General">
                  <c:v>194.83333333333098</c:v>
                </c:pt>
                <c:pt idx="1170" formatCode="General">
                  <c:v>194.99999999999764</c:v>
                </c:pt>
                <c:pt idx="1171" formatCode="General">
                  <c:v>195.1666666666643</c:v>
                </c:pt>
                <c:pt idx="1172" formatCode="General">
                  <c:v>195.33333333333096</c:v>
                </c:pt>
                <c:pt idx="1173" formatCode="General">
                  <c:v>195.49999999999761</c:v>
                </c:pt>
                <c:pt idx="1174" formatCode="General">
                  <c:v>195.66666666666427</c:v>
                </c:pt>
                <c:pt idx="1175" formatCode="General">
                  <c:v>195.83333333333093</c:v>
                </c:pt>
                <c:pt idx="1176" formatCode="General">
                  <c:v>195.99999999999758</c:v>
                </c:pt>
                <c:pt idx="1177" formatCode="General">
                  <c:v>196.16666666666424</c:v>
                </c:pt>
                <c:pt idx="1178" formatCode="General">
                  <c:v>196.3333333333309</c:v>
                </c:pt>
                <c:pt idx="1179" formatCode="General">
                  <c:v>196.49999999999756</c:v>
                </c:pt>
                <c:pt idx="1180" formatCode="General">
                  <c:v>196.66666666666421</c:v>
                </c:pt>
                <c:pt idx="1181" formatCode="General">
                  <c:v>196.83333333333087</c:v>
                </c:pt>
                <c:pt idx="1182" formatCode="General">
                  <c:v>196.99999999999753</c:v>
                </c:pt>
                <c:pt idx="1183" formatCode="General">
                  <c:v>197.16666666666418</c:v>
                </c:pt>
                <c:pt idx="1184" formatCode="General">
                  <c:v>197.33333333333084</c:v>
                </c:pt>
                <c:pt idx="1185" formatCode="General">
                  <c:v>197.4999999999975</c:v>
                </c:pt>
                <c:pt idx="1186" formatCode="General">
                  <c:v>197.66666666666416</c:v>
                </c:pt>
                <c:pt idx="1187" formatCode="General">
                  <c:v>197.83333333333081</c:v>
                </c:pt>
                <c:pt idx="1188" formatCode="General">
                  <c:v>197.99999999999747</c:v>
                </c:pt>
                <c:pt idx="1189" formatCode="General">
                  <c:v>198.16666666666413</c:v>
                </c:pt>
                <c:pt idx="1190" formatCode="General">
                  <c:v>198.33333333333078</c:v>
                </c:pt>
                <c:pt idx="1191" formatCode="General">
                  <c:v>198.49999999999744</c:v>
                </c:pt>
                <c:pt idx="1192" formatCode="General">
                  <c:v>198.6666666666641</c:v>
                </c:pt>
                <c:pt idx="1193" formatCode="General">
                  <c:v>198.83333333333076</c:v>
                </c:pt>
                <c:pt idx="1194" formatCode="General">
                  <c:v>198.99999999999741</c:v>
                </c:pt>
                <c:pt idx="1195" formatCode="General">
                  <c:v>199.16666666666407</c:v>
                </c:pt>
                <c:pt idx="1196" formatCode="General">
                  <c:v>199.33333333333073</c:v>
                </c:pt>
                <c:pt idx="1197" formatCode="General">
                  <c:v>199.49999999999739</c:v>
                </c:pt>
                <c:pt idx="1198" formatCode="General">
                  <c:v>199.66666666666404</c:v>
                </c:pt>
                <c:pt idx="1199" formatCode="General">
                  <c:v>199.8333333333307</c:v>
                </c:pt>
                <c:pt idx="1200" formatCode="General">
                  <c:v>199.99999999999736</c:v>
                </c:pt>
                <c:pt idx="1201" formatCode="General">
                  <c:v>200.16666666666401</c:v>
                </c:pt>
                <c:pt idx="1202" formatCode="General">
                  <c:v>200.33333333333067</c:v>
                </c:pt>
                <c:pt idx="1203" formatCode="General">
                  <c:v>200.49999999999733</c:v>
                </c:pt>
                <c:pt idx="1204" formatCode="General">
                  <c:v>200.66666666666399</c:v>
                </c:pt>
                <c:pt idx="1205" formatCode="General">
                  <c:v>200.83333333333064</c:v>
                </c:pt>
                <c:pt idx="1206" formatCode="General">
                  <c:v>200.9999999999973</c:v>
                </c:pt>
                <c:pt idx="1207" formatCode="General">
                  <c:v>201.16666666666396</c:v>
                </c:pt>
                <c:pt idx="1208" formatCode="General">
                  <c:v>201.33333333333061</c:v>
                </c:pt>
                <c:pt idx="1209" formatCode="General">
                  <c:v>201.49999999999727</c:v>
                </c:pt>
                <c:pt idx="1210" formatCode="General">
                  <c:v>201.66666666666393</c:v>
                </c:pt>
                <c:pt idx="1211" formatCode="General">
                  <c:v>201.83333333333059</c:v>
                </c:pt>
                <c:pt idx="1212" formatCode="General">
                  <c:v>201.99999999999724</c:v>
                </c:pt>
                <c:pt idx="1213" formatCode="General">
                  <c:v>202.1666666666639</c:v>
                </c:pt>
                <c:pt idx="1214" formatCode="General">
                  <c:v>202.33333333333056</c:v>
                </c:pt>
                <c:pt idx="1215" formatCode="General">
                  <c:v>202.49999999999721</c:v>
                </c:pt>
                <c:pt idx="1216" formatCode="General">
                  <c:v>202.66666666666387</c:v>
                </c:pt>
                <c:pt idx="1217" formatCode="General">
                  <c:v>202.83333333333053</c:v>
                </c:pt>
                <c:pt idx="1218" formatCode="General">
                  <c:v>202.99999999999719</c:v>
                </c:pt>
                <c:pt idx="1219" formatCode="General">
                  <c:v>203.16666666666384</c:v>
                </c:pt>
                <c:pt idx="1220" formatCode="General">
                  <c:v>203.3333333333305</c:v>
                </c:pt>
                <c:pt idx="1221" formatCode="General">
                  <c:v>203.49999999999716</c:v>
                </c:pt>
                <c:pt idx="1222" formatCode="General">
                  <c:v>203.66666666666382</c:v>
                </c:pt>
                <c:pt idx="1223" formatCode="General">
                  <c:v>203.83333333333047</c:v>
                </c:pt>
                <c:pt idx="1224" formatCode="General">
                  <c:v>203.99999999999713</c:v>
                </c:pt>
                <c:pt idx="1225" formatCode="General">
                  <c:v>204.16666666666379</c:v>
                </c:pt>
                <c:pt idx="1226" formatCode="General">
                  <c:v>204.33333333333044</c:v>
                </c:pt>
                <c:pt idx="1227" formatCode="General">
                  <c:v>204.4999999999971</c:v>
                </c:pt>
                <c:pt idx="1228" formatCode="General">
                  <c:v>204.66666666666376</c:v>
                </c:pt>
                <c:pt idx="1229" formatCode="General">
                  <c:v>204.83333333333042</c:v>
                </c:pt>
                <c:pt idx="1230" formatCode="General">
                  <c:v>204.99999999999707</c:v>
                </c:pt>
                <c:pt idx="1231" formatCode="General">
                  <c:v>205.16666666666373</c:v>
                </c:pt>
                <c:pt idx="1232" formatCode="General">
                  <c:v>205.33333333333039</c:v>
                </c:pt>
                <c:pt idx="1233" formatCode="General">
                  <c:v>205.49999999999704</c:v>
                </c:pt>
                <c:pt idx="1234" formatCode="General">
                  <c:v>205.6666666666637</c:v>
                </c:pt>
                <c:pt idx="1235" formatCode="General">
                  <c:v>205.83333333333036</c:v>
                </c:pt>
                <c:pt idx="1236" formatCode="General">
                  <c:v>205.99999999999702</c:v>
                </c:pt>
                <c:pt idx="1237" formatCode="General">
                  <c:v>206.16666666666367</c:v>
                </c:pt>
                <c:pt idx="1238" formatCode="General">
                  <c:v>206.33333333333033</c:v>
                </c:pt>
                <c:pt idx="1239" formatCode="General">
                  <c:v>206.49999999999699</c:v>
                </c:pt>
                <c:pt idx="1240" formatCode="General">
                  <c:v>206.66666666666364</c:v>
                </c:pt>
                <c:pt idx="1241" formatCode="General">
                  <c:v>206.8333333333303</c:v>
                </c:pt>
                <c:pt idx="1242" formatCode="General">
                  <c:v>206.99999999999696</c:v>
                </c:pt>
                <c:pt idx="1243" formatCode="General">
                  <c:v>207.16666666666362</c:v>
                </c:pt>
                <c:pt idx="1244" formatCode="General">
                  <c:v>207.33333333333027</c:v>
                </c:pt>
                <c:pt idx="1245" formatCode="General">
                  <c:v>207.49999999999693</c:v>
                </c:pt>
                <c:pt idx="1246" formatCode="General">
                  <c:v>207.66666666666359</c:v>
                </c:pt>
                <c:pt idx="1247" formatCode="General">
                  <c:v>207.83333333333024</c:v>
                </c:pt>
                <c:pt idx="1248" formatCode="General">
                  <c:v>207.9999999999969</c:v>
                </c:pt>
                <c:pt idx="1249" formatCode="General">
                  <c:v>208.16666666666356</c:v>
                </c:pt>
                <c:pt idx="1250" formatCode="General">
                  <c:v>208.33333333333022</c:v>
                </c:pt>
                <c:pt idx="1251" formatCode="General">
                  <c:v>208.49999999999687</c:v>
                </c:pt>
                <c:pt idx="1252" formatCode="General">
                  <c:v>208.66666666666353</c:v>
                </c:pt>
                <c:pt idx="1253" formatCode="General">
                  <c:v>208.83333333333019</c:v>
                </c:pt>
                <c:pt idx="1254" formatCode="General">
                  <c:v>208.99999999999685</c:v>
                </c:pt>
                <c:pt idx="1255" formatCode="General">
                  <c:v>209.1666666666635</c:v>
                </c:pt>
                <c:pt idx="1256" formatCode="General">
                  <c:v>209.33333333333016</c:v>
                </c:pt>
                <c:pt idx="1257" formatCode="General">
                  <c:v>209.49999999999682</c:v>
                </c:pt>
                <c:pt idx="1258" formatCode="General">
                  <c:v>209.66666666666347</c:v>
                </c:pt>
                <c:pt idx="1259" formatCode="General">
                  <c:v>209.83333333333013</c:v>
                </c:pt>
                <c:pt idx="1260" formatCode="General">
                  <c:v>209.99999999999679</c:v>
                </c:pt>
                <c:pt idx="1261" formatCode="General">
                  <c:v>210.16666666666345</c:v>
                </c:pt>
                <c:pt idx="1262" formatCode="General">
                  <c:v>210.3333333333301</c:v>
                </c:pt>
                <c:pt idx="1263" formatCode="General">
                  <c:v>210.49999999999676</c:v>
                </c:pt>
                <c:pt idx="1264" formatCode="General">
                  <c:v>210.66666666666342</c:v>
                </c:pt>
                <c:pt idx="1265" formatCode="General">
                  <c:v>210.83333333333007</c:v>
                </c:pt>
                <c:pt idx="1266" formatCode="General">
                  <c:v>210.99999999999673</c:v>
                </c:pt>
                <c:pt idx="1267" formatCode="General">
                  <c:v>211.16666666666339</c:v>
                </c:pt>
                <c:pt idx="1268" formatCode="General">
                  <c:v>211.33333333333005</c:v>
                </c:pt>
                <c:pt idx="1269" formatCode="General">
                  <c:v>211.4999999999967</c:v>
                </c:pt>
                <c:pt idx="1270" formatCode="General">
                  <c:v>211.66666666666336</c:v>
                </c:pt>
                <c:pt idx="1271" formatCode="General">
                  <c:v>211.83333333333002</c:v>
                </c:pt>
                <c:pt idx="1272" formatCode="General">
                  <c:v>211.99999999999667</c:v>
                </c:pt>
                <c:pt idx="1273" formatCode="General">
                  <c:v>212.16666666666333</c:v>
                </c:pt>
                <c:pt idx="1274" formatCode="General">
                  <c:v>212.33333333332999</c:v>
                </c:pt>
                <c:pt idx="1275" formatCode="General">
                  <c:v>212.49999999999665</c:v>
                </c:pt>
                <c:pt idx="1276" formatCode="General">
                  <c:v>212.6666666666633</c:v>
                </c:pt>
                <c:pt idx="1277" formatCode="General">
                  <c:v>212.83333333332996</c:v>
                </c:pt>
                <c:pt idx="1278" formatCode="General">
                  <c:v>212.99999999999662</c:v>
                </c:pt>
                <c:pt idx="1279" formatCode="General">
                  <c:v>213.16666666666328</c:v>
                </c:pt>
                <c:pt idx="1280" formatCode="General">
                  <c:v>213.33333333332993</c:v>
                </c:pt>
                <c:pt idx="1281" formatCode="General">
                  <c:v>213.49999999999659</c:v>
                </c:pt>
                <c:pt idx="1282" formatCode="General">
                  <c:v>213.66666666666325</c:v>
                </c:pt>
                <c:pt idx="1283" formatCode="General">
                  <c:v>213.8333333333299</c:v>
                </c:pt>
                <c:pt idx="1284" formatCode="General">
                  <c:v>213.99999999999656</c:v>
                </c:pt>
                <c:pt idx="1285" formatCode="General">
                  <c:v>214.16666666666322</c:v>
                </c:pt>
                <c:pt idx="1286" formatCode="General">
                  <c:v>214.33333333332988</c:v>
                </c:pt>
                <c:pt idx="1287" formatCode="General">
                  <c:v>214.49999999999653</c:v>
                </c:pt>
                <c:pt idx="1288" formatCode="General">
                  <c:v>214.66666666666319</c:v>
                </c:pt>
                <c:pt idx="1289" formatCode="General">
                  <c:v>214.83333333332985</c:v>
                </c:pt>
                <c:pt idx="1290" formatCode="General">
                  <c:v>214.9999999999965</c:v>
                </c:pt>
                <c:pt idx="1291" formatCode="General">
                  <c:v>215.16666666666316</c:v>
                </c:pt>
                <c:pt idx="1292" formatCode="General">
                  <c:v>215.33333333332982</c:v>
                </c:pt>
                <c:pt idx="1293" formatCode="General">
                  <c:v>215.49999999999648</c:v>
                </c:pt>
                <c:pt idx="1294" formatCode="General">
                  <c:v>215.66666666666313</c:v>
                </c:pt>
                <c:pt idx="1295" formatCode="General">
                  <c:v>215.83333333332979</c:v>
                </c:pt>
                <c:pt idx="1296" formatCode="General">
                  <c:v>215.99999999999645</c:v>
                </c:pt>
                <c:pt idx="1297" formatCode="General">
                  <c:v>216.1666666666631</c:v>
                </c:pt>
                <c:pt idx="1298" formatCode="General">
                  <c:v>216.33333333332976</c:v>
                </c:pt>
                <c:pt idx="1299" formatCode="General">
                  <c:v>216.49999999999642</c:v>
                </c:pt>
                <c:pt idx="1300" formatCode="General">
                  <c:v>216.66666666666308</c:v>
                </c:pt>
                <c:pt idx="1301" formatCode="General">
                  <c:v>216.83333333332973</c:v>
                </c:pt>
                <c:pt idx="1302" formatCode="General">
                  <c:v>216.99999999999639</c:v>
                </c:pt>
                <c:pt idx="1303" formatCode="General">
                  <c:v>217.16666666666305</c:v>
                </c:pt>
                <c:pt idx="1304" formatCode="General">
                  <c:v>217.3333333333297</c:v>
                </c:pt>
                <c:pt idx="1305" formatCode="General">
                  <c:v>217.49999999999636</c:v>
                </c:pt>
                <c:pt idx="1306" formatCode="General">
                  <c:v>217.66666666666302</c:v>
                </c:pt>
                <c:pt idx="1307" formatCode="General">
                  <c:v>217.83333333332968</c:v>
                </c:pt>
                <c:pt idx="1308" formatCode="General">
                  <c:v>217.99999999999633</c:v>
                </c:pt>
                <c:pt idx="1309" formatCode="General">
                  <c:v>218.16666666666299</c:v>
                </c:pt>
                <c:pt idx="1310" formatCode="General">
                  <c:v>218.33333333332965</c:v>
                </c:pt>
                <c:pt idx="1311" formatCode="General">
                  <c:v>218.49999999999631</c:v>
                </c:pt>
                <c:pt idx="1312" formatCode="General">
                  <c:v>218.66666666666296</c:v>
                </c:pt>
                <c:pt idx="1313" formatCode="General">
                  <c:v>218.83333333332962</c:v>
                </c:pt>
                <c:pt idx="1314" formatCode="General">
                  <c:v>218.99999999999628</c:v>
                </c:pt>
                <c:pt idx="1315" formatCode="General">
                  <c:v>219.16666666666293</c:v>
                </c:pt>
                <c:pt idx="1316" formatCode="General">
                  <c:v>219.33333333332959</c:v>
                </c:pt>
                <c:pt idx="1317" formatCode="General">
                  <c:v>219.49999999999625</c:v>
                </c:pt>
                <c:pt idx="1318" formatCode="General">
                  <c:v>219.66666666666291</c:v>
                </c:pt>
                <c:pt idx="1319" formatCode="General">
                  <c:v>219.83333333332956</c:v>
                </c:pt>
                <c:pt idx="1320" formatCode="General">
                  <c:v>219.99999999999622</c:v>
                </c:pt>
                <c:pt idx="1321" formatCode="General">
                  <c:v>220.16666666666288</c:v>
                </c:pt>
                <c:pt idx="1322" formatCode="General">
                  <c:v>220.33333333332953</c:v>
                </c:pt>
                <c:pt idx="1323" formatCode="General">
                  <c:v>220.49999999999619</c:v>
                </c:pt>
                <c:pt idx="1324" formatCode="General">
                  <c:v>220.66666666666285</c:v>
                </c:pt>
                <c:pt idx="1325" formatCode="General">
                  <c:v>220.83333333332951</c:v>
                </c:pt>
                <c:pt idx="1326" formatCode="General">
                  <c:v>220.99999999999616</c:v>
                </c:pt>
                <c:pt idx="1327" formatCode="General">
                  <c:v>221.16666666666282</c:v>
                </c:pt>
                <c:pt idx="1328" formatCode="General">
                  <c:v>221.33333333332948</c:v>
                </c:pt>
                <c:pt idx="1329" formatCode="General">
                  <c:v>221.49999999999613</c:v>
                </c:pt>
                <c:pt idx="1330" formatCode="General">
                  <c:v>221.66666666666279</c:v>
                </c:pt>
                <c:pt idx="1331" formatCode="General">
                  <c:v>221.83333333332945</c:v>
                </c:pt>
                <c:pt idx="1332" formatCode="General">
                  <c:v>221.99999999999611</c:v>
                </c:pt>
                <c:pt idx="1333" formatCode="General">
                  <c:v>222.16666666666276</c:v>
                </c:pt>
                <c:pt idx="1334" formatCode="General">
                  <c:v>222.33333333332942</c:v>
                </c:pt>
                <c:pt idx="1335" formatCode="General">
                  <c:v>222.49999999999608</c:v>
                </c:pt>
                <c:pt idx="1336" formatCode="General">
                  <c:v>222.66666666666273</c:v>
                </c:pt>
                <c:pt idx="1337" formatCode="General">
                  <c:v>222.83333333332939</c:v>
                </c:pt>
                <c:pt idx="1338" formatCode="General">
                  <c:v>222.99999999999605</c:v>
                </c:pt>
                <c:pt idx="1339" formatCode="General">
                  <c:v>223.16666666666271</c:v>
                </c:pt>
                <c:pt idx="1340" formatCode="General">
                  <c:v>223.33333333332936</c:v>
                </c:pt>
                <c:pt idx="1341" formatCode="General">
                  <c:v>223.49999999999602</c:v>
                </c:pt>
                <c:pt idx="1342" formatCode="General">
                  <c:v>223.66666666666268</c:v>
                </c:pt>
                <c:pt idx="1343" formatCode="General">
                  <c:v>223.83333333332934</c:v>
                </c:pt>
                <c:pt idx="1344" formatCode="General">
                  <c:v>223.99999999999599</c:v>
                </c:pt>
                <c:pt idx="1345" formatCode="General">
                  <c:v>224.16666666666265</c:v>
                </c:pt>
                <c:pt idx="1346" formatCode="General">
                  <c:v>224.33333333332931</c:v>
                </c:pt>
                <c:pt idx="1347" formatCode="General">
                  <c:v>224.49999999999596</c:v>
                </c:pt>
                <c:pt idx="1348" formatCode="General">
                  <c:v>224.66666666666262</c:v>
                </c:pt>
                <c:pt idx="1349" formatCode="General">
                  <c:v>224.83333333332928</c:v>
                </c:pt>
                <c:pt idx="1350" formatCode="General">
                  <c:v>224.99999999999594</c:v>
                </c:pt>
                <c:pt idx="1351" formatCode="General">
                  <c:v>225.16666666666259</c:v>
                </c:pt>
                <c:pt idx="1352" formatCode="General">
                  <c:v>225.33333333332925</c:v>
                </c:pt>
                <c:pt idx="1353" formatCode="General">
                  <c:v>225.49999999999591</c:v>
                </c:pt>
                <c:pt idx="1354" formatCode="General">
                  <c:v>225.66666666666256</c:v>
                </c:pt>
                <c:pt idx="1355" formatCode="General">
                  <c:v>225.83333333332922</c:v>
                </c:pt>
                <c:pt idx="1356" formatCode="General">
                  <c:v>225.99999999999588</c:v>
                </c:pt>
                <c:pt idx="1357" formatCode="General">
                  <c:v>226.16666666666254</c:v>
                </c:pt>
                <c:pt idx="1358" formatCode="General">
                  <c:v>226.33333333332919</c:v>
                </c:pt>
                <c:pt idx="1359" formatCode="General">
                  <c:v>226.49999999999585</c:v>
                </c:pt>
                <c:pt idx="1360" formatCode="General">
                  <c:v>226.66666666666251</c:v>
                </c:pt>
                <c:pt idx="1361" formatCode="General">
                  <c:v>226.83333333332916</c:v>
                </c:pt>
                <c:pt idx="1362" formatCode="General">
                  <c:v>226.99999999999582</c:v>
                </c:pt>
                <c:pt idx="1363" formatCode="General">
                  <c:v>227.16666666666248</c:v>
                </c:pt>
                <c:pt idx="1364" formatCode="General">
                  <c:v>227.33333333332914</c:v>
                </c:pt>
                <c:pt idx="1365" formatCode="General">
                  <c:v>227.49999999999579</c:v>
                </c:pt>
                <c:pt idx="1366" formatCode="General">
                  <c:v>227.66666666666245</c:v>
                </c:pt>
                <c:pt idx="1367" formatCode="General">
                  <c:v>227.83333333332911</c:v>
                </c:pt>
                <c:pt idx="1368" formatCode="General">
                  <c:v>227.99999999999577</c:v>
                </c:pt>
                <c:pt idx="1369" formatCode="General">
                  <c:v>228.16666666666242</c:v>
                </c:pt>
                <c:pt idx="1370" formatCode="General">
                  <c:v>228.33333333332908</c:v>
                </c:pt>
                <c:pt idx="1371" formatCode="General">
                  <c:v>228.49999999999574</c:v>
                </c:pt>
                <c:pt idx="1372" formatCode="General">
                  <c:v>228.66666666666239</c:v>
                </c:pt>
                <c:pt idx="1373" formatCode="General">
                  <c:v>228.83333333332905</c:v>
                </c:pt>
                <c:pt idx="1374" formatCode="General">
                  <c:v>228.99999999999571</c:v>
                </c:pt>
                <c:pt idx="1375" formatCode="General">
                  <c:v>229.16666666666237</c:v>
                </c:pt>
                <c:pt idx="1376" formatCode="General">
                  <c:v>229.33333333332902</c:v>
                </c:pt>
                <c:pt idx="1377" formatCode="General">
                  <c:v>229.49999999999568</c:v>
                </c:pt>
                <c:pt idx="1378" formatCode="General">
                  <c:v>229.66666666666234</c:v>
                </c:pt>
                <c:pt idx="1379" formatCode="General">
                  <c:v>229.83333333332899</c:v>
                </c:pt>
                <c:pt idx="1380" formatCode="General">
                  <c:v>229.99999999999565</c:v>
                </c:pt>
                <c:pt idx="1381" formatCode="General">
                  <c:v>230.16666666666231</c:v>
                </c:pt>
                <c:pt idx="1382" formatCode="General">
                  <c:v>230.33333333332897</c:v>
                </c:pt>
                <c:pt idx="1383" formatCode="General">
                  <c:v>230.49999999999562</c:v>
                </c:pt>
                <c:pt idx="1384" formatCode="General">
                  <c:v>230.66666666666228</c:v>
                </c:pt>
                <c:pt idx="1385" formatCode="General">
                  <c:v>230.83333333332894</c:v>
                </c:pt>
                <c:pt idx="1386" formatCode="General">
                  <c:v>230.99999999999559</c:v>
                </c:pt>
                <c:pt idx="1387" formatCode="General">
                  <c:v>231.16666666666225</c:v>
                </c:pt>
                <c:pt idx="1388" formatCode="General">
                  <c:v>231.33333333332891</c:v>
                </c:pt>
                <c:pt idx="1389" formatCode="General">
                  <c:v>231.49999999999557</c:v>
                </c:pt>
                <c:pt idx="1390" formatCode="General">
                  <c:v>231.66666666666222</c:v>
                </c:pt>
                <c:pt idx="1391" formatCode="General">
                  <c:v>231.83333333332888</c:v>
                </c:pt>
                <c:pt idx="1392" formatCode="General">
                  <c:v>231.99999999999554</c:v>
                </c:pt>
                <c:pt idx="1393" formatCode="General">
                  <c:v>232.16666666666219</c:v>
                </c:pt>
                <c:pt idx="1394" formatCode="General">
                  <c:v>232.33333333332885</c:v>
                </c:pt>
                <c:pt idx="1395" formatCode="General">
                  <c:v>232.49999999999551</c:v>
                </c:pt>
                <c:pt idx="1396" formatCode="General">
                  <c:v>232.66666666666217</c:v>
                </c:pt>
                <c:pt idx="1397" formatCode="General">
                  <c:v>232.83333333332882</c:v>
                </c:pt>
                <c:pt idx="1398" formatCode="General">
                  <c:v>232.99999999999548</c:v>
                </c:pt>
                <c:pt idx="1399" formatCode="General">
                  <c:v>233.16666666666214</c:v>
                </c:pt>
                <c:pt idx="1400" formatCode="General">
                  <c:v>233.3333333333288</c:v>
                </c:pt>
                <c:pt idx="1401" formatCode="General">
                  <c:v>233.49999999999545</c:v>
                </c:pt>
                <c:pt idx="1402" formatCode="General">
                  <c:v>233.66666666666211</c:v>
                </c:pt>
                <c:pt idx="1403" formatCode="General">
                  <c:v>233.83333333332877</c:v>
                </c:pt>
                <c:pt idx="1404" formatCode="General">
                  <c:v>233.99999999999542</c:v>
                </c:pt>
                <c:pt idx="1405" formatCode="General">
                  <c:v>234.16666666666208</c:v>
                </c:pt>
                <c:pt idx="1406" formatCode="General">
                  <c:v>234.33333333332874</c:v>
                </c:pt>
                <c:pt idx="1407" formatCode="General">
                  <c:v>234.4999999999954</c:v>
                </c:pt>
                <c:pt idx="1408" formatCode="General">
                  <c:v>234.66666666666205</c:v>
                </c:pt>
                <c:pt idx="1409" formatCode="General">
                  <c:v>234.83333333332871</c:v>
                </c:pt>
                <c:pt idx="1410" formatCode="General">
                  <c:v>234.99999999999537</c:v>
                </c:pt>
                <c:pt idx="1411" formatCode="General">
                  <c:v>235.16666666666202</c:v>
                </c:pt>
                <c:pt idx="1412" formatCode="General">
                  <c:v>235.33333333332868</c:v>
                </c:pt>
                <c:pt idx="1413" formatCode="General">
                  <c:v>235.49999999999534</c:v>
                </c:pt>
                <c:pt idx="1414" formatCode="General">
                  <c:v>235.666666666662</c:v>
                </c:pt>
                <c:pt idx="1415" formatCode="General">
                  <c:v>235.83333333332865</c:v>
                </c:pt>
                <c:pt idx="1416" formatCode="General">
                  <c:v>235.99999999999531</c:v>
                </c:pt>
                <c:pt idx="1417" formatCode="General">
                  <c:v>236.16666666666197</c:v>
                </c:pt>
                <c:pt idx="1418" formatCode="General">
                  <c:v>236.33333333332862</c:v>
                </c:pt>
                <c:pt idx="1419" formatCode="General">
                  <c:v>236.49999999999528</c:v>
                </c:pt>
                <c:pt idx="1420" formatCode="General">
                  <c:v>236.66666666666194</c:v>
                </c:pt>
                <c:pt idx="1421" formatCode="General">
                  <c:v>236.8333333333286</c:v>
                </c:pt>
                <c:pt idx="1422" formatCode="General">
                  <c:v>236.99999999999525</c:v>
                </c:pt>
                <c:pt idx="1423" formatCode="General">
                  <c:v>237.16666666666191</c:v>
                </c:pt>
                <c:pt idx="1424" formatCode="General">
                  <c:v>237.33333333332857</c:v>
                </c:pt>
                <c:pt idx="1425" formatCode="General">
                  <c:v>237.49999999999523</c:v>
                </c:pt>
                <c:pt idx="1426" formatCode="General">
                  <c:v>237.66666666666188</c:v>
                </c:pt>
                <c:pt idx="1427" formatCode="General">
                  <c:v>237.83333333332854</c:v>
                </c:pt>
                <c:pt idx="1428" formatCode="General">
                  <c:v>237.9999999999952</c:v>
                </c:pt>
                <c:pt idx="1429" formatCode="General">
                  <c:v>238.16666666666185</c:v>
                </c:pt>
                <c:pt idx="1430" formatCode="General">
                  <c:v>238.33333333332851</c:v>
                </c:pt>
                <c:pt idx="1431" formatCode="General">
                  <c:v>238.49999999999517</c:v>
                </c:pt>
                <c:pt idx="1432" formatCode="General">
                  <c:v>238.66666666666183</c:v>
                </c:pt>
                <c:pt idx="1433" formatCode="General">
                  <c:v>238.83333333332848</c:v>
                </c:pt>
                <c:pt idx="1434" formatCode="General">
                  <c:v>238.99999999999514</c:v>
                </c:pt>
                <c:pt idx="1435" formatCode="General">
                  <c:v>239.1666666666618</c:v>
                </c:pt>
                <c:pt idx="1436" formatCode="General">
                  <c:v>239.33333333332845</c:v>
                </c:pt>
                <c:pt idx="1437" formatCode="General">
                  <c:v>239.49999999999511</c:v>
                </c:pt>
                <c:pt idx="1438" formatCode="General">
                  <c:v>239.66666666666177</c:v>
                </c:pt>
                <c:pt idx="1439" formatCode="General">
                  <c:v>239.83333333332843</c:v>
                </c:pt>
                <c:pt idx="1440" formatCode="General">
                  <c:v>239.99999999999508</c:v>
                </c:pt>
                <c:pt idx="1441" formatCode="General">
                  <c:v>240.16666666666174</c:v>
                </c:pt>
                <c:pt idx="1442" formatCode="General">
                  <c:v>240.3333333333284</c:v>
                </c:pt>
                <c:pt idx="1443" formatCode="General">
                  <c:v>240.49999999999505</c:v>
                </c:pt>
                <c:pt idx="1444" formatCode="General">
                  <c:v>240.66666666666171</c:v>
                </c:pt>
                <c:pt idx="1445" formatCode="General">
                  <c:v>240.83333333332837</c:v>
                </c:pt>
                <c:pt idx="1446" formatCode="General">
                  <c:v>240.99999999999503</c:v>
                </c:pt>
                <c:pt idx="1447" formatCode="General">
                  <c:v>241.16666666666168</c:v>
                </c:pt>
                <c:pt idx="1448" formatCode="General">
                  <c:v>241.33333333332834</c:v>
                </c:pt>
                <c:pt idx="1449" formatCode="General">
                  <c:v>241.499999999995</c:v>
                </c:pt>
                <c:pt idx="1450" formatCode="General">
                  <c:v>241.66666666666165</c:v>
                </c:pt>
                <c:pt idx="1451" formatCode="General">
                  <c:v>241.83333333332831</c:v>
                </c:pt>
                <c:pt idx="1452" formatCode="General">
                  <c:v>241.99999999999497</c:v>
                </c:pt>
                <c:pt idx="1453" formatCode="General">
                  <c:v>242.16666666666163</c:v>
                </c:pt>
                <c:pt idx="1454" formatCode="General">
                  <c:v>242.33333333332828</c:v>
                </c:pt>
                <c:pt idx="1455" formatCode="General">
                  <c:v>242.49999999999494</c:v>
                </c:pt>
                <c:pt idx="1456" formatCode="General">
                  <c:v>242.6666666666616</c:v>
                </c:pt>
                <c:pt idx="1457" formatCode="General">
                  <c:v>242.83333333332826</c:v>
                </c:pt>
                <c:pt idx="1458" formatCode="General">
                  <c:v>242.99999999999491</c:v>
                </c:pt>
                <c:pt idx="1459" formatCode="General">
                  <c:v>243.16666666666157</c:v>
                </c:pt>
                <c:pt idx="1460" formatCode="General">
                  <c:v>243.33333333332823</c:v>
                </c:pt>
                <c:pt idx="1461" formatCode="General">
                  <c:v>243.49999999999488</c:v>
                </c:pt>
                <c:pt idx="1462" formatCode="General">
                  <c:v>243.66666666666154</c:v>
                </c:pt>
                <c:pt idx="1463" formatCode="General">
                  <c:v>243.8333333333282</c:v>
                </c:pt>
                <c:pt idx="1464" formatCode="General">
                  <c:v>243.99999999999486</c:v>
                </c:pt>
                <c:pt idx="1465" formatCode="General">
                  <c:v>244.16666666666151</c:v>
                </c:pt>
                <c:pt idx="1466" formatCode="General">
                  <c:v>244.33333333332817</c:v>
                </c:pt>
                <c:pt idx="1467" formatCode="General">
                  <c:v>244.49999999999483</c:v>
                </c:pt>
                <c:pt idx="1468" formatCode="General">
                  <c:v>244.66666666666148</c:v>
                </c:pt>
                <c:pt idx="1469" formatCode="General">
                  <c:v>244.83333333332814</c:v>
                </c:pt>
                <c:pt idx="1470" formatCode="General">
                  <c:v>244.9999999999948</c:v>
                </c:pt>
                <c:pt idx="1471" formatCode="General">
                  <c:v>245.16666666666146</c:v>
                </c:pt>
                <c:pt idx="1472" formatCode="General">
                  <c:v>245.33333333332811</c:v>
                </c:pt>
                <c:pt idx="1473" formatCode="General">
                  <c:v>245.49999999999477</c:v>
                </c:pt>
                <c:pt idx="1474" formatCode="General">
                  <c:v>245.66666666666143</c:v>
                </c:pt>
                <c:pt idx="1475" formatCode="General">
                  <c:v>245.83333333332808</c:v>
                </c:pt>
                <c:pt idx="1476" formatCode="General">
                  <c:v>245.99999999999474</c:v>
                </c:pt>
                <c:pt idx="1477" formatCode="General">
                  <c:v>246.1666666666614</c:v>
                </c:pt>
                <c:pt idx="1478" formatCode="General">
                  <c:v>246.33333333332806</c:v>
                </c:pt>
                <c:pt idx="1479" formatCode="General">
                  <c:v>246.49999999999471</c:v>
                </c:pt>
                <c:pt idx="1480" formatCode="General">
                  <c:v>246.66666666666137</c:v>
                </c:pt>
                <c:pt idx="1481" formatCode="General">
                  <c:v>246.83333333332803</c:v>
                </c:pt>
                <c:pt idx="1482" formatCode="General">
                  <c:v>246.99999999999469</c:v>
                </c:pt>
                <c:pt idx="1483" formatCode="General">
                  <c:v>247.16666666666134</c:v>
                </c:pt>
                <c:pt idx="1484" formatCode="General">
                  <c:v>247.333333333328</c:v>
                </c:pt>
                <c:pt idx="1485" formatCode="General">
                  <c:v>247.49999999999466</c:v>
                </c:pt>
                <c:pt idx="1486" formatCode="General">
                  <c:v>247.66666666666131</c:v>
                </c:pt>
                <c:pt idx="1487" formatCode="General">
                  <c:v>247.83333333332797</c:v>
                </c:pt>
                <c:pt idx="1488" formatCode="General">
                  <c:v>247.99999999999463</c:v>
                </c:pt>
                <c:pt idx="1489" formatCode="General">
                  <c:v>248.16666666666129</c:v>
                </c:pt>
                <c:pt idx="1490" formatCode="General">
                  <c:v>248.33333333332794</c:v>
                </c:pt>
                <c:pt idx="1491" formatCode="General">
                  <c:v>248.4999999999946</c:v>
                </c:pt>
                <c:pt idx="1492" formatCode="General">
                  <c:v>248.66666666666126</c:v>
                </c:pt>
                <c:pt idx="1493" formatCode="General">
                  <c:v>248.83333333332791</c:v>
                </c:pt>
                <c:pt idx="1494" formatCode="General">
                  <c:v>248.99999999999457</c:v>
                </c:pt>
                <c:pt idx="1495" formatCode="General">
                  <c:v>249.16666666666123</c:v>
                </c:pt>
                <c:pt idx="1496" formatCode="General">
                  <c:v>249.33333333332789</c:v>
                </c:pt>
                <c:pt idx="1497" formatCode="General">
                  <c:v>249.49999999999454</c:v>
                </c:pt>
                <c:pt idx="1498" formatCode="General">
                  <c:v>249.6666666666612</c:v>
                </c:pt>
                <c:pt idx="1499" formatCode="General">
                  <c:v>249.83333333332786</c:v>
                </c:pt>
                <c:pt idx="1500" formatCode="General">
                  <c:v>249.99999999999451</c:v>
                </c:pt>
                <c:pt idx="1501" formatCode="General">
                  <c:v>250.16666666666117</c:v>
                </c:pt>
                <c:pt idx="1502" formatCode="General">
                  <c:v>250.33333333332783</c:v>
                </c:pt>
                <c:pt idx="1503" formatCode="General">
                  <c:v>250.49999999999449</c:v>
                </c:pt>
                <c:pt idx="1504" formatCode="General">
                  <c:v>250.66666666666114</c:v>
                </c:pt>
                <c:pt idx="1505" formatCode="General">
                  <c:v>250.8333333333278</c:v>
                </c:pt>
                <c:pt idx="1506" formatCode="General">
                  <c:v>250.99999999999446</c:v>
                </c:pt>
                <c:pt idx="1507" formatCode="General">
                  <c:v>251.16666666666111</c:v>
                </c:pt>
                <c:pt idx="1508" formatCode="General">
                  <c:v>251.33333333332777</c:v>
                </c:pt>
                <c:pt idx="1509" formatCode="General">
                  <c:v>251.49999999999443</c:v>
                </c:pt>
                <c:pt idx="1510" formatCode="General">
                  <c:v>251.66666666666109</c:v>
                </c:pt>
                <c:pt idx="1511" formatCode="General">
                  <c:v>251.83333333332774</c:v>
                </c:pt>
                <c:pt idx="1512" formatCode="General">
                  <c:v>251.9999999999944</c:v>
                </c:pt>
                <c:pt idx="1513" formatCode="General">
                  <c:v>252.16666666666106</c:v>
                </c:pt>
                <c:pt idx="1514" formatCode="General">
                  <c:v>252.33333333332772</c:v>
                </c:pt>
                <c:pt idx="1515" formatCode="General">
                  <c:v>252.49999999999437</c:v>
                </c:pt>
                <c:pt idx="1516" formatCode="General">
                  <c:v>252.66666666666103</c:v>
                </c:pt>
                <c:pt idx="1517" formatCode="General">
                  <c:v>252.83333333332769</c:v>
                </c:pt>
                <c:pt idx="1518" formatCode="General">
                  <c:v>252.99999999999434</c:v>
                </c:pt>
                <c:pt idx="1519" formatCode="General">
                  <c:v>253.166666666661</c:v>
                </c:pt>
                <c:pt idx="1520" formatCode="General">
                  <c:v>253.33333333332766</c:v>
                </c:pt>
                <c:pt idx="1521" formatCode="General">
                  <c:v>253.49999999999432</c:v>
                </c:pt>
                <c:pt idx="1522" formatCode="General">
                  <c:v>253.66666666666097</c:v>
                </c:pt>
                <c:pt idx="1523" formatCode="General">
                  <c:v>253.83333333332763</c:v>
                </c:pt>
                <c:pt idx="1524" formatCode="General">
                  <c:v>253.99999999999429</c:v>
                </c:pt>
                <c:pt idx="1525" formatCode="General">
                  <c:v>254.16666666666094</c:v>
                </c:pt>
                <c:pt idx="1526" formatCode="General">
                  <c:v>254.3333333333276</c:v>
                </c:pt>
                <c:pt idx="1527" formatCode="General">
                  <c:v>254.49999999999426</c:v>
                </c:pt>
                <c:pt idx="1528" formatCode="General">
                  <c:v>254.66666666666092</c:v>
                </c:pt>
                <c:pt idx="1529" formatCode="General">
                  <c:v>254.83333333332757</c:v>
                </c:pt>
                <c:pt idx="1530" formatCode="General">
                  <c:v>254.99999999999423</c:v>
                </c:pt>
                <c:pt idx="1531" formatCode="General">
                  <c:v>255.16666666666089</c:v>
                </c:pt>
                <c:pt idx="1532" formatCode="General">
                  <c:v>255.33333333332754</c:v>
                </c:pt>
                <c:pt idx="1533" formatCode="General">
                  <c:v>255.4999999999942</c:v>
                </c:pt>
                <c:pt idx="1534" formatCode="General">
                  <c:v>255.66666666666086</c:v>
                </c:pt>
                <c:pt idx="1535" formatCode="General">
                  <c:v>255.83333333332752</c:v>
                </c:pt>
                <c:pt idx="1536" formatCode="General">
                  <c:v>255.99999999999417</c:v>
                </c:pt>
                <c:pt idx="1537" formatCode="General">
                  <c:v>256.16666666666083</c:v>
                </c:pt>
                <c:pt idx="1538" formatCode="General">
                  <c:v>256.33333333332752</c:v>
                </c:pt>
                <c:pt idx="1539" formatCode="General">
                  <c:v>256.4999999999942</c:v>
                </c:pt>
                <c:pt idx="1540" formatCode="General">
                  <c:v>256.66666666666089</c:v>
                </c:pt>
                <c:pt idx="1541" formatCode="General">
                  <c:v>256.83333333332757</c:v>
                </c:pt>
                <c:pt idx="1542" formatCode="General">
                  <c:v>256.99999999999426</c:v>
                </c:pt>
                <c:pt idx="1543" formatCode="General">
                  <c:v>257.16666666666094</c:v>
                </c:pt>
                <c:pt idx="1544" formatCode="General">
                  <c:v>257.33333333332763</c:v>
                </c:pt>
                <c:pt idx="1545" formatCode="General">
                  <c:v>257.49999999999432</c:v>
                </c:pt>
                <c:pt idx="1546" formatCode="General">
                  <c:v>257.666666666661</c:v>
                </c:pt>
                <c:pt idx="1547" formatCode="General">
                  <c:v>257.83333333332769</c:v>
                </c:pt>
                <c:pt idx="1548" formatCode="General">
                  <c:v>257.99999999999437</c:v>
                </c:pt>
                <c:pt idx="1549" formatCode="General">
                  <c:v>258.16666666666106</c:v>
                </c:pt>
                <c:pt idx="1550" formatCode="General">
                  <c:v>258.33333333332774</c:v>
                </c:pt>
                <c:pt idx="1551" formatCode="General">
                  <c:v>258.49999999999443</c:v>
                </c:pt>
                <c:pt idx="1552" formatCode="General">
                  <c:v>258.66666666666111</c:v>
                </c:pt>
                <c:pt idx="1553" formatCode="General">
                  <c:v>258.8333333333278</c:v>
                </c:pt>
                <c:pt idx="1554" formatCode="General">
                  <c:v>258.99999999999449</c:v>
                </c:pt>
                <c:pt idx="1555" formatCode="General">
                  <c:v>259.16666666666117</c:v>
                </c:pt>
                <c:pt idx="1556" formatCode="General">
                  <c:v>259.33333333332786</c:v>
                </c:pt>
                <c:pt idx="1557" formatCode="General">
                  <c:v>259.49999999999454</c:v>
                </c:pt>
                <c:pt idx="1558" formatCode="General">
                  <c:v>259.66666666666123</c:v>
                </c:pt>
                <c:pt idx="1559" formatCode="General">
                  <c:v>259.83333333332791</c:v>
                </c:pt>
                <c:pt idx="1560" formatCode="General">
                  <c:v>259.9999999999946</c:v>
                </c:pt>
                <c:pt idx="1561" formatCode="General">
                  <c:v>260.16666666666129</c:v>
                </c:pt>
                <c:pt idx="1562" formatCode="General">
                  <c:v>260.33333333332797</c:v>
                </c:pt>
                <c:pt idx="1563" formatCode="General">
                  <c:v>260.49999999999466</c:v>
                </c:pt>
                <c:pt idx="1564" formatCode="General">
                  <c:v>260.66666666666134</c:v>
                </c:pt>
                <c:pt idx="1565" formatCode="General">
                  <c:v>260.83333333332803</c:v>
                </c:pt>
                <c:pt idx="1566" formatCode="General">
                  <c:v>260.99999999999471</c:v>
                </c:pt>
                <c:pt idx="1567" formatCode="General">
                  <c:v>261.1666666666614</c:v>
                </c:pt>
                <c:pt idx="1568" formatCode="General">
                  <c:v>261.33333333332808</c:v>
                </c:pt>
                <c:pt idx="1569" formatCode="General">
                  <c:v>261.49999999999477</c:v>
                </c:pt>
                <c:pt idx="1570" formatCode="General">
                  <c:v>261.66666666666146</c:v>
                </c:pt>
                <c:pt idx="1571" formatCode="General">
                  <c:v>261.83333333332814</c:v>
                </c:pt>
                <c:pt idx="1572" formatCode="General">
                  <c:v>261.99999999999483</c:v>
                </c:pt>
                <c:pt idx="1573" formatCode="General">
                  <c:v>262.16666666666151</c:v>
                </c:pt>
                <c:pt idx="1574" formatCode="General">
                  <c:v>262.3333333333282</c:v>
                </c:pt>
                <c:pt idx="1575" formatCode="General">
                  <c:v>262.49999999999488</c:v>
                </c:pt>
                <c:pt idx="1576" formatCode="General">
                  <c:v>262.66666666666157</c:v>
                </c:pt>
                <c:pt idx="1577" formatCode="General">
                  <c:v>262.83333333332826</c:v>
                </c:pt>
                <c:pt idx="1578" formatCode="General">
                  <c:v>262.99999999999494</c:v>
                </c:pt>
                <c:pt idx="1579" formatCode="General">
                  <c:v>263.16666666666163</c:v>
                </c:pt>
                <c:pt idx="1580" formatCode="General">
                  <c:v>263.33333333332831</c:v>
                </c:pt>
                <c:pt idx="1581" formatCode="General">
                  <c:v>263.499999999995</c:v>
                </c:pt>
                <c:pt idx="1582" formatCode="General">
                  <c:v>263.66666666666168</c:v>
                </c:pt>
              </c:numCache>
            </c:numRef>
          </c:xVal>
          <c:yVal>
            <c:numRef>
              <c:f>'Mise en froid - Winding &amp; He W'!$H$30:$H$2351</c:f>
              <c:numCache>
                <c:formatCode>General</c:formatCode>
                <c:ptCount val="2322"/>
                <c:pt idx="0">
                  <c:v>301.3</c:v>
                </c:pt>
                <c:pt idx="1">
                  <c:v>301.3</c:v>
                </c:pt>
                <c:pt idx="2">
                  <c:v>301.31</c:v>
                </c:pt>
                <c:pt idx="3">
                  <c:v>301.31</c:v>
                </c:pt>
                <c:pt idx="4">
                  <c:v>301.31</c:v>
                </c:pt>
                <c:pt idx="5">
                  <c:v>301.31</c:v>
                </c:pt>
                <c:pt idx="6">
                  <c:v>301.31</c:v>
                </c:pt>
                <c:pt idx="7">
                  <c:v>301.31</c:v>
                </c:pt>
                <c:pt idx="8">
                  <c:v>301.32</c:v>
                </c:pt>
                <c:pt idx="9">
                  <c:v>301.32</c:v>
                </c:pt>
                <c:pt idx="10">
                  <c:v>301.33999999999997</c:v>
                </c:pt>
                <c:pt idx="11">
                  <c:v>301.33</c:v>
                </c:pt>
                <c:pt idx="12">
                  <c:v>301.33</c:v>
                </c:pt>
                <c:pt idx="13">
                  <c:v>301.33</c:v>
                </c:pt>
                <c:pt idx="14">
                  <c:v>301.33999999999997</c:v>
                </c:pt>
                <c:pt idx="15">
                  <c:v>301.33</c:v>
                </c:pt>
                <c:pt idx="16">
                  <c:v>301.33999999999997</c:v>
                </c:pt>
                <c:pt idx="17">
                  <c:v>301.33999999999997</c:v>
                </c:pt>
                <c:pt idx="18">
                  <c:v>301.33999999999997</c:v>
                </c:pt>
                <c:pt idx="19">
                  <c:v>301.33999999999997</c:v>
                </c:pt>
                <c:pt idx="20">
                  <c:v>301.33999999999997</c:v>
                </c:pt>
                <c:pt idx="21">
                  <c:v>301.35000000000002</c:v>
                </c:pt>
                <c:pt idx="22">
                  <c:v>301.33999999999997</c:v>
                </c:pt>
                <c:pt idx="23">
                  <c:v>301.35000000000002</c:v>
                </c:pt>
                <c:pt idx="24">
                  <c:v>301.35000000000002</c:v>
                </c:pt>
                <c:pt idx="25">
                  <c:v>301.36</c:v>
                </c:pt>
                <c:pt idx="26">
                  <c:v>301.35000000000002</c:v>
                </c:pt>
                <c:pt idx="27">
                  <c:v>301.36</c:v>
                </c:pt>
                <c:pt idx="28">
                  <c:v>301.35000000000002</c:v>
                </c:pt>
                <c:pt idx="29">
                  <c:v>301.36</c:v>
                </c:pt>
                <c:pt idx="30">
                  <c:v>301.35000000000002</c:v>
                </c:pt>
                <c:pt idx="31">
                  <c:v>301.35000000000002</c:v>
                </c:pt>
                <c:pt idx="32">
                  <c:v>301.36</c:v>
                </c:pt>
                <c:pt idx="33">
                  <c:v>301.35000000000002</c:v>
                </c:pt>
                <c:pt idx="34">
                  <c:v>301.35000000000002</c:v>
                </c:pt>
                <c:pt idx="35">
                  <c:v>301.35000000000002</c:v>
                </c:pt>
                <c:pt idx="36">
                  <c:v>301.35000000000002</c:v>
                </c:pt>
                <c:pt idx="37">
                  <c:v>301.35000000000002</c:v>
                </c:pt>
                <c:pt idx="38">
                  <c:v>301.35000000000002</c:v>
                </c:pt>
                <c:pt idx="39">
                  <c:v>301.35000000000002</c:v>
                </c:pt>
                <c:pt idx="40">
                  <c:v>301.35000000000002</c:v>
                </c:pt>
                <c:pt idx="41">
                  <c:v>301.35000000000002</c:v>
                </c:pt>
                <c:pt idx="42">
                  <c:v>301.35000000000002</c:v>
                </c:pt>
                <c:pt idx="43">
                  <c:v>301.35000000000002</c:v>
                </c:pt>
                <c:pt idx="44">
                  <c:v>301.35000000000002</c:v>
                </c:pt>
                <c:pt idx="45">
                  <c:v>301.33999999999997</c:v>
                </c:pt>
                <c:pt idx="46">
                  <c:v>301.33999999999997</c:v>
                </c:pt>
                <c:pt idx="47">
                  <c:v>301.33999999999997</c:v>
                </c:pt>
                <c:pt idx="48">
                  <c:v>301.33999999999997</c:v>
                </c:pt>
                <c:pt idx="49">
                  <c:v>301.33</c:v>
                </c:pt>
                <c:pt idx="50">
                  <c:v>301.32</c:v>
                </c:pt>
                <c:pt idx="51">
                  <c:v>301.33999999999997</c:v>
                </c:pt>
                <c:pt idx="52">
                  <c:v>301.33</c:v>
                </c:pt>
                <c:pt idx="53">
                  <c:v>301.32</c:v>
                </c:pt>
                <c:pt idx="54">
                  <c:v>301.32</c:v>
                </c:pt>
                <c:pt idx="55">
                  <c:v>301.56</c:v>
                </c:pt>
                <c:pt idx="56">
                  <c:v>301.45999999999998</c:v>
                </c:pt>
                <c:pt idx="57">
                  <c:v>301.24</c:v>
                </c:pt>
                <c:pt idx="58">
                  <c:v>300.39</c:v>
                </c:pt>
                <c:pt idx="59">
                  <c:v>300.39999999999998</c:v>
                </c:pt>
                <c:pt idx="60">
                  <c:v>300.42</c:v>
                </c:pt>
                <c:pt idx="61">
                  <c:v>300.42</c:v>
                </c:pt>
                <c:pt idx="62">
                  <c:v>300.44</c:v>
                </c:pt>
                <c:pt idx="63">
                  <c:v>300.45</c:v>
                </c:pt>
                <c:pt idx="64">
                  <c:v>300.45999999999998</c:v>
                </c:pt>
                <c:pt idx="65">
                  <c:v>300.47000000000003</c:v>
                </c:pt>
                <c:pt idx="66">
                  <c:v>300.49</c:v>
                </c:pt>
                <c:pt idx="67">
                  <c:v>300.5</c:v>
                </c:pt>
                <c:pt idx="68">
                  <c:v>300.52</c:v>
                </c:pt>
                <c:pt idx="69">
                  <c:v>300.52</c:v>
                </c:pt>
                <c:pt idx="70">
                  <c:v>300.55</c:v>
                </c:pt>
                <c:pt idx="71">
                  <c:v>300.56</c:v>
                </c:pt>
                <c:pt idx="72">
                  <c:v>300.58</c:v>
                </c:pt>
                <c:pt idx="73">
                  <c:v>300.58999999999997</c:v>
                </c:pt>
                <c:pt idx="74">
                  <c:v>300.61</c:v>
                </c:pt>
                <c:pt idx="75">
                  <c:v>300.62</c:v>
                </c:pt>
                <c:pt idx="76">
                  <c:v>300.64</c:v>
                </c:pt>
                <c:pt idx="77">
                  <c:v>300.64999999999998</c:v>
                </c:pt>
                <c:pt idx="78">
                  <c:v>300.66000000000003</c:v>
                </c:pt>
                <c:pt idx="79">
                  <c:v>300.66000000000003</c:v>
                </c:pt>
                <c:pt idx="80">
                  <c:v>300.68</c:v>
                </c:pt>
                <c:pt idx="81">
                  <c:v>300.70999999999998</c:v>
                </c:pt>
                <c:pt idx="82">
                  <c:v>300.72000000000003</c:v>
                </c:pt>
                <c:pt idx="83">
                  <c:v>301.47000000000003</c:v>
                </c:pt>
                <c:pt idx="84">
                  <c:v>301.75</c:v>
                </c:pt>
                <c:pt idx="85">
                  <c:v>301.89</c:v>
                </c:pt>
                <c:pt idx="86">
                  <c:v>301.87</c:v>
                </c:pt>
                <c:pt idx="87">
                  <c:v>301.56</c:v>
                </c:pt>
                <c:pt idx="88">
                  <c:v>300.31</c:v>
                </c:pt>
                <c:pt idx="89">
                  <c:v>285.69</c:v>
                </c:pt>
                <c:pt idx="90">
                  <c:v>262.22000000000003</c:v>
                </c:pt>
                <c:pt idx="91">
                  <c:v>265.05</c:v>
                </c:pt>
                <c:pt idx="92">
                  <c:v>263.67</c:v>
                </c:pt>
                <c:pt idx="93">
                  <c:v>258.39</c:v>
                </c:pt>
                <c:pt idx="94">
                  <c:v>250.68</c:v>
                </c:pt>
                <c:pt idx="95">
                  <c:v>244.92</c:v>
                </c:pt>
                <c:pt idx="96">
                  <c:v>243.81</c:v>
                </c:pt>
                <c:pt idx="97">
                  <c:v>249.53</c:v>
                </c:pt>
                <c:pt idx="98">
                  <c:v>244.29</c:v>
                </c:pt>
                <c:pt idx="99">
                  <c:v>234.97</c:v>
                </c:pt>
                <c:pt idx="100">
                  <c:v>258.70999999999998</c:v>
                </c:pt>
                <c:pt idx="101">
                  <c:v>245.59</c:v>
                </c:pt>
                <c:pt idx="102">
                  <c:v>248.7</c:v>
                </c:pt>
                <c:pt idx="103">
                  <c:v>191.15</c:v>
                </c:pt>
                <c:pt idx="104">
                  <c:v>178.32</c:v>
                </c:pt>
                <c:pt idx="105">
                  <c:v>170.75</c:v>
                </c:pt>
                <c:pt idx="106">
                  <c:v>172.72</c:v>
                </c:pt>
                <c:pt idx="107">
                  <c:v>165.02</c:v>
                </c:pt>
                <c:pt idx="108">
                  <c:v>168.43</c:v>
                </c:pt>
                <c:pt idx="109">
                  <c:v>162.52000000000001</c:v>
                </c:pt>
                <c:pt idx="110">
                  <c:v>162.34</c:v>
                </c:pt>
                <c:pt idx="111">
                  <c:v>158.34</c:v>
                </c:pt>
                <c:pt idx="112">
                  <c:v>159.22999999999999</c:v>
                </c:pt>
                <c:pt idx="113">
                  <c:v>158.35</c:v>
                </c:pt>
                <c:pt idx="114">
                  <c:v>155.02000000000001</c:v>
                </c:pt>
                <c:pt idx="115">
                  <c:v>156.4</c:v>
                </c:pt>
                <c:pt idx="116">
                  <c:v>152.01</c:v>
                </c:pt>
                <c:pt idx="117">
                  <c:v>154.07</c:v>
                </c:pt>
                <c:pt idx="118">
                  <c:v>150.66999999999999</c:v>
                </c:pt>
                <c:pt idx="119">
                  <c:v>153.44999999999999</c:v>
                </c:pt>
                <c:pt idx="120">
                  <c:v>150.97</c:v>
                </c:pt>
                <c:pt idx="121">
                  <c:v>148.85</c:v>
                </c:pt>
                <c:pt idx="122">
                  <c:v>150.6</c:v>
                </c:pt>
                <c:pt idx="123">
                  <c:v>146.83000000000001</c:v>
                </c:pt>
                <c:pt idx="124">
                  <c:v>151.04</c:v>
                </c:pt>
                <c:pt idx="125">
                  <c:v>146.35</c:v>
                </c:pt>
                <c:pt idx="126">
                  <c:v>147.08000000000001</c:v>
                </c:pt>
                <c:pt idx="127">
                  <c:v>149.53</c:v>
                </c:pt>
                <c:pt idx="128">
                  <c:v>150.06</c:v>
                </c:pt>
                <c:pt idx="129">
                  <c:v>150.19999999999999</c:v>
                </c:pt>
                <c:pt idx="130">
                  <c:v>149.94999999999999</c:v>
                </c:pt>
                <c:pt idx="131">
                  <c:v>149.41999999999999</c:v>
                </c:pt>
                <c:pt idx="132">
                  <c:v>148.66999999999999</c:v>
                </c:pt>
                <c:pt idx="133">
                  <c:v>147.87</c:v>
                </c:pt>
                <c:pt idx="134">
                  <c:v>147.29</c:v>
                </c:pt>
                <c:pt idx="135">
                  <c:v>146.86000000000001</c:v>
                </c:pt>
                <c:pt idx="136">
                  <c:v>146.37</c:v>
                </c:pt>
                <c:pt idx="137">
                  <c:v>145.94</c:v>
                </c:pt>
                <c:pt idx="138">
                  <c:v>145.61000000000001</c:v>
                </c:pt>
                <c:pt idx="139">
                  <c:v>145.27000000000001</c:v>
                </c:pt>
                <c:pt idx="140">
                  <c:v>144.96</c:v>
                </c:pt>
                <c:pt idx="141">
                  <c:v>144.63</c:v>
                </c:pt>
                <c:pt idx="142">
                  <c:v>144.41</c:v>
                </c:pt>
                <c:pt idx="143">
                  <c:v>144.32</c:v>
                </c:pt>
                <c:pt idx="144">
                  <c:v>144.1</c:v>
                </c:pt>
                <c:pt idx="145">
                  <c:v>143.97</c:v>
                </c:pt>
                <c:pt idx="146">
                  <c:v>143.96</c:v>
                </c:pt>
                <c:pt idx="147">
                  <c:v>143.94</c:v>
                </c:pt>
                <c:pt idx="148">
                  <c:v>144</c:v>
                </c:pt>
                <c:pt idx="149">
                  <c:v>144.47</c:v>
                </c:pt>
                <c:pt idx="150">
                  <c:v>146</c:v>
                </c:pt>
                <c:pt idx="151">
                  <c:v>148.57</c:v>
                </c:pt>
                <c:pt idx="152">
                  <c:v>151.38999999999999</c:v>
                </c:pt>
                <c:pt idx="153">
                  <c:v>153.55000000000001</c:v>
                </c:pt>
                <c:pt idx="154">
                  <c:v>154.47</c:v>
                </c:pt>
                <c:pt idx="155">
                  <c:v>154.37</c:v>
                </c:pt>
                <c:pt idx="156">
                  <c:v>153.69</c:v>
                </c:pt>
                <c:pt idx="157">
                  <c:v>152.74</c:v>
                </c:pt>
                <c:pt idx="158">
                  <c:v>151.55000000000001</c:v>
                </c:pt>
                <c:pt idx="159">
                  <c:v>150.09</c:v>
                </c:pt>
                <c:pt idx="160">
                  <c:v>148.82</c:v>
                </c:pt>
                <c:pt idx="161">
                  <c:v>148</c:v>
                </c:pt>
                <c:pt idx="162">
                  <c:v>147.88</c:v>
                </c:pt>
                <c:pt idx="163">
                  <c:v>148.56</c:v>
                </c:pt>
                <c:pt idx="164">
                  <c:v>150.02000000000001</c:v>
                </c:pt>
                <c:pt idx="165">
                  <c:v>152.33000000000001</c:v>
                </c:pt>
                <c:pt idx="166">
                  <c:v>154.44</c:v>
                </c:pt>
                <c:pt idx="167">
                  <c:v>154.66</c:v>
                </c:pt>
                <c:pt idx="168">
                  <c:v>151.21</c:v>
                </c:pt>
                <c:pt idx="169">
                  <c:v>144.68</c:v>
                </c:pt>
                <c:pt idx="170">
                  <c:v>137.32</c:v>
                </c:pt>
                <c:pt idx="171">
                  <c:v>131.58000000000001</c:v>
                </c:pt>
                <c:pt idx="172">
                  <c:v>127.88</c:v>
                </c:pt>
                <c:pt idx="173">
                  <c:v>125.54</c:v>
                </c:pt>
                <c:pt idx="174">
                  <c:v>123.9</c:v>
                </c:pt>
                <c:pt idx="175">
                  <c:v>122.64</c:v>
                </c:pt>
                <c:pt idx="176">
                  <c:v>121.81</c:v>
                </c:pt>
                <c:pt idx="177">
                  <c:v>121.49</c:v>
                </c:pt>
                <c:pt idx="178">
                  <c:v>121.82</c:v>
                </c:pt>
                <c:pt idx="179">
                  <c:v>123.05</c:v>
                </c:pt>
                <c:pt idx="180">
                  <c:v>125.15</c:v>
                </c:pt>
                <c:pt idx="181">
                  <c:v>127.65</c:v>
                </c:pt>
                <c:pt idx="182">
                  <c:v>129.57</c:v>
                </c:pt>
                <c:pt idx="183">
                  <c:v>130.09</c:v>
                </c:pt>
                <c:pt idx="184">
                  <c:v>129.12</c:v>
                </c:pt>
                <c:pt idx="185">
                  <c:v>127.41</c:v>
                </c:pt>
                <c:pt idx="186">
                  <c:v>125.67</c:v>
                </c:pt>
                <c:pt idx="187">
                  <c:v>124.16</c:v>
                </c:pt>
                <c:pt idx="188">
                  <c:v>122.89</c:v>
                </c:pt>
                <c:pt idx="189">
                  <c:v>121.7</c:v>
                </c:pt>
                <c:pt idx="190">
                  <c:v>120.69</c:v>
                </c:pt>
                <c:pt idx="191">
                  <c:v>120.16</c:v>
                </c:pt>
                <c:pt idx="192">
                  <c:v>120.02</c:v>
                </c:pt>
                <c:pt idx="193">
                  <c:v>120.01</c:v>
                </c:pt>
                <c:pt idx="194">
                  <c:v>119.96</c:v>
                </c:pt>
                <c:pt idx="195">
                  <c:v>119.71</c:v>
                </c:pt>
                <c:pt idx="196">
                  <c:v>119.34</c:v>
                </c:pt>
                <c:pt idx="197">
                  <c:v>119.23</c:v>
                </c:pt>
                <c:pt idx="198">
                  <c:v>119.42</c:v>
                </c:pt>
                <c:pt idx="199">
                  <c:v>119.61</c:v>
                </c:pt>
                <c:pt idx="200">
                  <c:v>119.83</c:v>
                </c:pt>
                <c:pt idx="201">
                  <c:v>120.15</c:v>
                </c:pt>
                <c:pt idx="202">
                  <c:v>120.41</c:v>
                </c:pt>
                <c:pt idx="203">
                  <c:v>120.39</c:v>
                </c:pt>
                <c:pt idx="204">
                  <c:v>120.03</c:v>
                </c:pt>
                <c:pt idx="205">
                  <c:v>119.73</c:v>
                </c:pt>
                <c:pt idx="206">
                  <c:v>122.35</c:v>
                </c:pt>
                <c:pt idx="207">
                  <c:v>135.34</c:v>
                </c:pt>
                <c:pt idx="208">
                  <c:v>156.13999999999999</c:v>
                </c:pt>
                <c:pt idx="209">
                  <c:v>202.17</c:v>
                </c:pt>
                <c:pt idx="210">
                  <c:v>209.8</c:v>
                </c:pt>
                <c:pt idx="211">
                  <c:v>209.53</c:v>
                </c:pt>
                <c:pt idx="212">
                  <c:v>209.26</c:v>
                </c:pt>
                <c:pt idx="213">
                  <c:v>208.62</c:v>
                </c:pt>
                <c:pt idx="214">
                  <c:v>208.04</c:v>
                </c:pt>
                <c:pt idx="215">
                  <c:v>207.44</c:v>
                </c:pt>
                <c:pt idx="216">
                  <c:v>206.82</c:v>
                </c:pt>
                <c:pt idx="217">
                  <c:v>206.2</c:v>
                </c:pt>
                <c:pt idx="218">
                  <c:v>205.5</c:v>
                </c:pt>
                <c:pt idx="219">
                  <c:v>204.84</c:v>
                </c:pt>
                <c:pt idx="220">
                  <c:v>204.16</c:v>
                </c:pt>
                <c:pt idx="221">
                  <c:v>203.48</c:v>
                </c:pt>
                <c:pt idx="222">
                  <c:v>202.82</c:v>
                </c:pt>
                <c:pt idx="223">
                  <c:v>202.09</c:v>
                </c:pt>
                <c:pt idx="224">
                  <c:v>201.44</c:v>
                </c:pt>
                <c:pt idx="225">
                  <c:v>200.76</c:v>
                </c:pt>
                <c:pt idx="226">
                  <c:v>144.41999999999999</c:v>
                </c:pt>
                <c:pt idx="227">
                  <c:v>135.69999999999999</c:v>
                </c:pt>
                <c:pt idx="228">
                  <c:v>33.549999999999997</c:v>
                </c:pt>
                <c:pt idx="229">
                  <c:v>34.57</c:v>
                </c:pt>
                <c:pt idx="230">
                  <c:v>40.840000000000003</c:v>
                </c:pt>
                <c:pt idx="231">
                  <c:v>45.41</c:v>
                </c:pt>
                <c:pt idx="232">
                  <c:v>41.93</c:v>
                </c:pt>
                <c:pt idx="233">
                  <c:v>37.380000000000003</c:v>
                </c:pt>
                <c:pt idx="234">
                  <c:v>35.46</c:v>
                </c:pt>
                <c:pt idx="235">
                  <c:v>35.380000000000003</c:v>
                </c:pt>
                <c:pt idx="236">
                  <c:v>35.270000000000003</c:v>
                </c:pt>
                <c:pt idx="237">
                  <c:v>35.43</c:v>
                </c:pt>
                <c:pt idx="238">
                  <c:v>35.49</c:v>
                </c:pt>
                <c:pt idx="239">
                  <c:v>35.590000000000003</c:v>
                </c:pt>
                <c:pt idx="240">
                  <c:v>35.65</c:v>
                </c:pt>
                <c:pt idx="241">
                  <c:v>35.67</c:v>
                </c:pt>
                <c:pt idx="242">
                  <c:v>35.74</c:v>
                </c:pt>
                <c:pt idx="243">
                  <c:v>35.869999999999997</c:v>
                </c:pt>
                <c:pt idx="244">
                  <c:v>36.090000000000003</c:v>
                </c:pt>
                <c:pt idx="245">
                  <c:v>36.31</c:v>
                </c:pt>
                <c:pt idx="246">
                  <c:v>36.64</c:v>
                </c:pt>
                <c:pt idx="247">
                  <c:v>36.96</c:v>
                </c:pt>
                <c:pt idx="248">
                  <c:v>37.08</c:v>
                </c:pt>
                <c:pt idx="249">
                  <c:v>36.96</c:v>
                </c:pt>
                <c:pt idx="250">
                  <c:v>35.549999999999997</c:v>
                </c:pt>
                <c:pt idx="251">
                  <c:v>35.369999999999997</c:v>
                </c:pt>
                <c:pt idx="252">
                  <c:v>38.619999999999997</c:v>
                </c:pt>
                <c:pt idx="253">
                  <c:v>42.38</c:v>
                </c:pt>
                <c:pt idx="254">
                  <c:v>43.06</c:v>
                </c:pt>
                <c:pt idx="255">
                  <c:v>40.46</c:v>
                </c:pt>
                <c:pt idx="256">
                  <c:v>39.04</c:v>
                </c:pt>
                <c:pt idx="257">
                  <c:v>38.47</c:v>
                </c:pt>
                <c:pt idx="258">
                  <c:v>38.229999999999997</c:v>
                </c:pt>
                <c:pt idx="259">
                  <c:v>38.31</c:v>
                </c:pt>
                <c:pt idx="260">
                  <c:v>37.58</c:v>
                </c:pt>
                <c:pt idx="261">
                  <c:v>37.51</c:v>
                </c:pt>
                <c:pt idx="262">
                  <c:v>37.68</c:v>
                </c:pt>
                <c:pt idx="263">
                  <c:v>37.85</c:v>
                </c:pt>
                <c:pt idx="264">
                  <c:v>37.83</c:v>
                </c:pt>
                <c:pt idx="265">
                  <c:v>37.770000000000003</c:v>
                </c:pt>
                <c:pt idx="266">
                  <c:v>37.799999999999997</c:v>
                </c:pt>
                <c:pt idx="267">
                  <c:v>37.770000000000003</c:v>
                </c:pt>
                <c:pt idx="268">
                  <c:v>37.71</c:v>
                </c:pt>
                <c:pt idx="269">
                  <c:v>37.770000000000003</c:v>
                </c:pt>
                <c:pt idx="270">
                  <c:v>37.76</c:v>
                </c:pt>
                <c:pt idx="271">
                  <c:v>37.75</c:v>
                </c:pt>
                <c:pt idx="272">
                  <c:v>37.68</c:v>
                </c:pt>
                <c:pt idx="273">
                  <c:v>37.369999999999997</c:v>
                </c:pt>
                <c:pt idx="274">
                  <c:v>36.72</c:v>
                </c:pt>
                <c:pt idx="275">
                  <c:v>36.07</c:v>
                </c:pt>
                <c:pt idx="276">
                  <c:v>36.479999999999997</c:v>
                </c:pt>
                <c:pt idx="277">
                  <c:v>37.229999999999997</c:v>
                </c:pt>
                <c:pt idx="278">
                  <c:v>37.35</c:v>
                </c:pt>
                <c:pt idx="279">
                  <c:v>37.17</c:v>
                </c:pt>
                <c:pt idx="280">
                  <c:v>37.03</c:v>
                </c:pt>
                <c:pt idx="281">
                  <c:v>36.89</c:v>
                </c:pt>
                <c:pt idx="282">
                  <c:v>37.01</c:v>
                </c:pt>
                <c:pt idx="283">
                  <c:v>37.56</c:v>
                </c:pt>
                <c:pt idx="284">
                  <c:v>38.130000000000003</c:v>
                </c:pt>
                <c:pt idx="285">
                  <c:v>38.31</c:v>
                </c:pt>
                <c:pt idx="286">
                  <c:v>38.42</c:v>
                </c:pt>
                <c:pt idx="287">
                  <c:v>38.590000000000003</c:v>
                </c:pt>
                <c:pt idx="288">
                  <c:v>38.58</c:v>
                </c:pt>
                <c:pt idx="289">
                  <c:v>38.54</c:v>
                </c:pt>
                <c:pt idx="290">
                  <c:v>38.54</c:v>
                </c:pt>
                <c:pt idx="291">
                  <c:v>38.58</c:v>
                </c:pt>
                <c:pt idx="292">
                  <c:v>38.590000000000003</c:v>
                </c:pt>
                <c:pt idx="293">
                  <c:v>38.590000000000003</c:v>
                </c:pt>
                <c:pt idx="294">
                  <c:v>38.58</c:v>
                </c:pt>
                <c:pt idx="295">
                  <c:v>38.549999999999997</c:v>
                </c:pt>
                <c:pt idx="296">
                  <c:v>38.46</c:v>
                </c:pt>
                <c:pt idx="297">
                  <c:v>38.26</c:v>
                </c:pt>
                <c:pt idx="298">
                  <c:v>38.14</c:v>
                </c:pt>
                <c:pt idx="299">
                  <c:v>38.04</c:v>
                </c:pt>
                <c:pt idx="300">
                  <c:v>37.93</c:v>
                </c:pt>
                <c:pt idx="301">
                  <c:v>37.799999999999997</c:v>
                </c:pt>
                <c:pt idx="302">
                  <c:v>37.81</c:v>
                </c:pt>
                <c:pt idx="303">
                  <c:v>37.67</c:v>
                </c:pt>
                <c:pt idx="304">
                  <c:v>37.590000000000003</c:v>
                </c:pt>
                <c:pt idx="305">
                  <c:v>37.24</c:v>
                </c:pt>
                <c:pt idx="306">
                  <c:v>37.25</c:v>
                </c:pt>
                <c:pt idx="307">
                  <c:v>38.6</c:v>
                </c:pt>
                <c:pt idx="308">
                  <c:v>39.79</c:v>
                </c:pt>
                <c:pt idx="309">
                  <c:v>40.17</c:v>
                </c:pt>
                <c:pt idx="310">
                  <c:v>40.840000000000003</c:v>
                </c:pt>
                <c:pt idx="311">
                  <c:v>41.53</c:v>
                </c:pt>
                <c:pt idx="312">
                  <c:v>41.45</c:v>
                </c:pt>
                <c:pt idx="313">
                  <c:v>41.08</c:v>
                </c:pt>
                <c:pt idx="314">
                  <c:v>40.54</c:v>
                </c:pt>
                <c:pt idx="315">
                  <c:v>39.729999999999997</c:v>
                </c:pt>
                <c:pt idx="316">
                  <c:v>39.18</c:v>
                </c:pt>
                <c:pt idx="317">
                  <c:v>38.909999999999997</c:v>
                </c:pt>
                <c:pt idx="318">
                  <c:v>38.83</c:v>
                </c:pt>
                <c:pt idx="319">
                  <c:v>38.89</c:v>
                </c:pt>
                <c:pt idx="320">
                  <c:v>38.93</c:v>
                </c:pt>
                <c:pt idx="321">
                  <c:v>38.94</c:v>
                </c:pt>
                <c:pt idx="322">
                  <c:v>38.979999999999997</c:v>
                </c:pt>
                <c:pt idx="323">
                  <c:v>38.99</c:v>
                </c:pt>
                <c:pt idx="324">
                  <c:v>39</c:v>
                </c:pt>
                <c:pt idx="325">
                  <c:v>38.94</c:v>
                </c:pt>
                <c:pt idx="326">
                  <c:v>38.85</c:v>
                </c:pt>
                <c:pt idx="327">
                  <c:v>38.82</c:v>
                </c:pt>
                <c:pt idx="328">
                  <c:v>38.78</c:v>
                </c:pt>
                <c:pt idx="329">
                  <c:v>38.71</c:v>
                </c:pt>
                <c:pt idx="330">
                  <c:v>38.69</c:v>
                </c:pt>
                <c:pt idx="331">
                  <c:v>38.67</c:v>
                </c:pt>
                <c:pt idx="332">
                  <c:v>38.6</c:v>
                </c:pt>
                <c:pt idx="333">
                  <c:v>38.24</c:v>
                </c:pt>
                <c:pt idx="334">
                  <c:v>37.92</c:v>
                </c:pt>
                <c:pt idx="335">
                  <c:v>38.619999999999997</c:v>
                </c:pt>
                <c:pt idx="336">
                  <c:v>39.21</c:v>
                </c:pt>
                <c:pt idx="337">
                  <c:v>39.82</c:v>
                </c:pt>
                <c:pt idx="338">
                  <c:v>40.15</c:v>
                </c:pt>
                <c:pt idx="339">
                  <c:v>40.4</c:v>
                </c:pt>
                <c:pt idx="340">
                  <c:v>42.13</c:v>
                </c:pt>
                <c:pt idx="341">
                  <c:v>43.41</c:v>
                </c:pt>
                <c:pt idx="342">
                  <c:v>43.68</c:v>
                </c:pt>
                <c:pt idx="343">
                  <c:v>43.45</c:v>
                </c:pt>
                <c:pt idx="344">
                  <c:v>43.01</c:v>
                </c:pt>
                <c:pt idx="345">
                  <c:v>42.84</c:v>
                </c:pt>
                <c:pt idx="346">
                  <c:v>43.53</c:v>
                </c:pt>
                <c:pt idx="347">
                  <c:v>44.04</c:v>
                </c:pt>
                <c:pt idx="348">
                  <c:v>44.8</c:v>
                </c:pt>
                <c:pt idx="349">
                  <c:v>45.95</c:v>
                </c:pt>
                <c:pt idx="350">
                  <c:v>46.47</c:v>
                </c:pt>
                <c:pt idx="351">
                  <c:v>46.78</c:v>
                </c:pt>
                <c:pt idx="352">
                  <c:v>46.95</c:v>
                </c:pt>
                <c:pt idx="353">
                  <c:v>47</c:v>
                </c:pt>
                <c:pt idx="354">
                  <c:v>46.9</c:v>
                </c:pt>
                <c:pt idx="355">
                  <c:v>47.04</c:v>
                </c:pt>
                <c:pt idx="356">
                  <c:v>44.19</c:v>
                </c:pt>
                <c:pt idx="357">
                  <c:v>44.57</c:v>
                </c:pt>
                <c:pt idx="358">
                  <c:v>40.909999999999997</c:v>
                </c:pt>
                <c:pt idx="359">
                  <c:v>44.16</c:v>
                </c:pt>
                <c:pt idx="360">
                  <c:v>37.979999999999997</c:v>
                </c:pt>
                <c:pt idx="361">
                  <c:v>41.18</c:v>
                </c:pt>
                <c:pt idx="362">
                  <c:v>38.56</c:v>
                </c:pt>
                <c:pt idx="363">
                  <c:v>37.81</c:v>
                </c:pt>
                <c:pt idx="364">
                  <c:v>37.44</c:v>
                </c:pt>
                <c:pt idx="365">
                  <c:v>37.119999999999997</c:v>
                </c:pt>
                <c:pt idx="366">
                  <c:v>36.89</c:v>
                </c:pt>
                <c:pt idx="367">
                  <c:v>36.72</c:v>
                </c:pt>
                <c:pt idx="368">
                  <c:v>44.19</c:v>
                </c:pt>
                <c:pt idx="369">
                  <c:v>47.75</c:v>
                </c:pt>
                <c:pt idx="370">
                  <c:v>49.66</c:v>
                </c:pt>
                <c:pt idx="371">
                  <c:v>50.92</c:v>
                </c:pt>
                <c:pt idx="372">
                  <c:v>51.89</c:v>
                </c:pt>
                <c:pt idx="373">
                  <c:v>52.84</c:v>
                </c:pt>
                <c:pt idx="374">
                  <c:v>53.14</c:v>
                </c:pt>
                <c:pt idx="375">
                  <c:v>53.37</c:v>
                </c:pt>
                <c:pt idx="376">
                  <c:v>53.52</c:v>
                </c:pt>
                <c:pt idx="377">
                  <c:v>53.56</c:v>
                </c:pt>
                <c:pt idx="378">
                  <c:v>53.59</c:v>
                </c:pt>
                <c:pt idx="379">
                  <c:v>53.54</c:v>
                </c:pt>
                <c:pt idx="380">
                  <c:v>53.54</c:v>
                </c:pt>
                <c:pt idx="381">
                  <c:v>53.34</c:v>
                </c:pt>
                <c:pt idx="382">
                  <c:v>53.16</c:v>
                </c:pt>
                <c:pt idx="383">
                  <c:v>53</c:v>
                </c:pt>
                <c:pt idx="384">
                  <c:v>52.79</c:v>
                </c:pt>
                <c:pt idx="385">
                  <c:v>52.62</c:v>
                </c:pt>
                <c:pt idx="386">
                  <c:v>52.42</c:v>
                </c:pt>
                <c:pt idx="387">
                  <c:v>52.2</c:v>
                </c:pt>
                <c:pt idx="388">
                  <c:v>51.08</c:v>
                </c:pt>
                <c:pt idx="389">
                  <c:v>51.77</c:v>
                </c:pt>
                <c:pt idx="390">
                  <c:v>52.03</c:v>
                </c:pt>
                <c:pt idx="391">
                  <c:v>52.13</c:v>
                </c:pt>
                <c:pt idx="392">
                  <c:v>52.18</c:v>
                </c:pt>
                <c:pt idx="393">
                  <c:v>52.16</c:v>
                </c:pt>
                <c:pt idx="394">
                  <c:v>52.09</c:v>
                </c:pt>
                <c:pt idx="395">
                  <c:v>52.03</c:v>
                </c:pt>
                <c:pt idx="396">
                  <c:v>51.93</c:v>
                </c:pt>
                <c:pt idx="397">
                  <c:v>51.78</c:v>
                </c:pt>
                <c:pt idx="398">
                  <c:v>51.62</c:v>
                </c:pt>
                <c:pt idx="399">
                  <c:v>51.41</c:v>
                </c:pt>
                <c:pt idx="400">
                  <c:v>51.24</c:v>
                </c:pt>
                <c:pt idx="401">
                  <c:v>50.99</c:v>
                </c:pt>
                <c:pt idx="402">
                  <c:v>50.78</c:v>
                </c:pt>
                <c:pt idx="403">
                  <c:v>50.62</c:v>
                </c:pt>
                <c:pt idx="404">
                  <c:v>50.38</c:v>
                </c:pt>
                <c:pt idx="405">
                  <c:v>50.16</c:v>
                </c:pt>
                <c:pt idx="406">
                  <c:v>49.92</c:v>
                </c:pt>
                <c:pt idx="407">
                  <c:v>49.68</c:v>
                </c:pt>
                <c:pt idx="408">
                  <c:v>49.43</c:v>
                </c:pt>
                <c:pt idx="409">
                  <c:v>49.17</c:v>
                </c:pt>
                <c:pt idx="410">
                  <c:v>48.92</c:v>
                </c:pt>
                <c:pt idx="411">
                  <c:v>48.66</c:v>
                </c:pt>
                <c:pt idx="412">
                  <c:v>48.37</c:v>
                </c:pt>
                <c:pt idx="413">
                  <c:v>48.08</c:v>
                </c:pt>
                <c:pt idx="414">
                  <c:v>47.81</c:v>
                </c:pt>
                <c:pt idx="415">
                  <c:v>47.57</c:v>
                </c:pt>
                <c:pt idx="416">
                  <c:v>47.31</c:v>
                </c:pt>
                <c:pt idx="417">
                  <c:v>47.07</c:v>
                </c:pt>
                <c:pt idx="418">
                  <c:v>46.79</c:v>
                </c:pt>
                <c:pt idx="419">
                  <c:v>46.52</c:v>
                </c:pt>
                <c:pt idx="420">
                  <c:v>46.24</c:v>
                </c:pt>
                <c:pt idx="421" formatCode="0.00">
                  <c:v>45.94</c:v>
                </c:pt>
                <c:pt idx="422" formatCode="0.00">
                  <c:v>45.66</c:v>
                </c:pt>
                <c:pt idx="423" formatCode="0.00">
                  <c:v>45.3</c:v>
                </c:pt>
                <c:pt idx="424" formatCode="0.00">
                  <c:v>45.02</c:v>
                </c:pt>
                <c:pt idx="425" formatCode="0.00">
                  <c:v>44.74</c:v>
                </c:pt>
                <c:pt idx="426" formatCode="0.00">
                  <c:v>44.43</c:v>
                </c:pt>
                <c:pt idx="427" formatCode="0.00">
                  <c:v>44.13</c:v>
                </c:pt>
                <c:pt idx="428" formatCode="0.00">
                  <c:v>43.83</c:v>
                </c:pt>
                <c:pt idx="429" formatCode="0.00">
                  <c:v>43.5</c:v>
                </c:pt>
                <c:pt idx="430" formatCode="0.00">
                  <c:v>43.17</c:v>
                </c:pt>
                <c:pt idx="431" formatCode="0.00">
                  <c:v>42.79</c:v>
                </c:pt>
                <c:pt idx="432" formatCode="0.00">
                  <c:v>42.39</c:v>
                </c:pt>
                <c:pt idx="433" formatCode="0.00">
                  <c:v>41.98</c:v>
                </c:pt>
                <c:pt idx="434" formatCode="0.00">
                  <c:v>41.62</c:v>
                </c:pt>
                <c:pt idx="435" formatCode="0.00">
                  <c:v>41.22</c:v>
                </c:pt>
                <c:pt idx="436" formatCode="0.00">
                  <c:v>40.869999999999997</c:v>
                </c:pt>
                <c:pt idx="437" formatCode="0.00">
                  <c:v>40.46</c:v>
                </c:pt>
                <c:pt idx="438" formatCode="0.00">
                  <c:v>40.07</c:v>
                </c:pt>
                <c:pt idx="439" formatCode="0.00">
                  <c:v>39.619999999999997</c:v>
                </c:pt>
                <c:pt idx="440" formatCode="0.00">
                  <c:v>39.19</c:v>
                </c:pt>
                <c:pt idx="441" formatCode="0.00">
                  <c:v>38.82</c:v>
                </c:pt>
                <c:pt idx="442" formatCode="0.00">
                  <c:v>38.47</c:v>
                </c:pt>
                <c:pt idx="443" formatCode="0.00">
                  <c:v>38.04</c:v>
                </c:pt>
                <c:pt idx="444" formatCode="0.00">
                  <c:v>37.67</c:v>
                </c:pt>
                <c:pt idx="445" formatCode="0.00">
                  <c:v>37.270000000000003</c:v>
                </c:pt>
                <c:pt idx="446" formatCode="0.00">
                  <c:v>36.92</c:v>
                </c:pt>
                <c:pt idx="447" formatCode="0.00">
                  <c:v>36.520000000000003</c:v>
                </c:pt>
                <c:pt idx="448" formatCode="0.00">
                  <c:v>36.04</c:v>
                </c:pt>
                <c:pt idx="449" formatCode="0.00">
                  <c:v>35.67</c:v>
                </c:pt>
                <c:pt idx="450" formatCode="0.00">
                  <c:v>35.229999999999997</c:v>
                </c:pt>
                <c:pt idx="451" formatCode="0.00">
                  <c:v>34.840000000000003</c:v>
                </c:pt>
                <c:pt idx="452" formatCode="0.00">
                  <c:v>34.36</c:v>
                </c:pt>
                <c:pt idx="453" formatCode="0.00">
                  <c:v>33.83</c:v>
                </c:pt>
                <c:pt idx="454" formatCode="0.00">
                  <c:v>33.35</c:v>
                </c:pt>
                <c:pt idx="455" formatCode="0.00">
                  <c:v>32.85</c:v>
                </c:pt>
                <c:pt idx="456" formatCode="0.00">
                  <c:v>32.39</c:v>
                </c:pt>
                <c:pt idx="457" formatCode="0.00">
                  <c:v>31.89</c:v>
                </c:pt>
                <c:pt idx="458" formatCode="0.00">
                  <c:v>31.34</c:v>
                </c:pt>
                <c:pt idx="459" formatCode="0.00">
                  <c:v>30.77</c:v>
                </c:pt>
                <c:pt idx="460" formatCode="0.00">
                  <c:v>30.25</c:v>
                </c:pt>
                <c:pt idx="461" formatCode="0.00">
                  <c:v>29.72</c:v>
                </c:pt>
                <c:pt idx="462" formatCode="0.00">
                  <c:v>29.14</c:v>
                </c:pt>
                <c:pt idx="463" formatCode="0.00">
                  <c:v>28.62</c:v>
                </c:pt>
                <c:pt idx="464" formatCode="0.00">
                  <c:v>28.06</c:v>
                </c:pt>
                <c:pt idx="465" formatCode="0.00">
                  <c:v>27.45</c:v>
                </c:pt>
                <c:pt idx="466" formatCode="0.00">
                  <c:v>26.9</c:v>
                </c:pt>
                <c:pt idx="467" formatCode="0.00">
                  <c:v>26.33</c:v>
                </c:pt>
                <c:pt idx="468" formatCode="0.00">
                  <c:v>25.76</c:v>
                </c:pt>
                <c:pt idx="469" formatCode="0.00">
                  <c:v>25.19</c:v>
                </c:pt>
                <c:pt idx="470" formatCode="0.00">
                  <c:v>24.5</c:v>
                </c:pt>
                <c:pt idx="471" formatCode="0.00">
                  <c:v>23.9</c:v>
                </c:pt>
                <c:pt idx="472" formatCode="0.00">
                  <c:v>23.2</c:v>
                </c:pt>
                <c:pt idx="473" formatCode="0.00">
                  <c:v>22.47</c:v>
                </c:pt>
                <c:pt idx="474" formatCode="0.00">
                  <c:v>21.84</c:v>
                </c:pt>
                <c:pt idx="475" formatCode="0.00">
                  <c:v>21.12</c:v>
                </c:pt>
                <c:pt idx="476" formatCode="0.00">
                  <c:v>20.41</c:v>
                </c:pt>
                <c:pt idx="477" formatCode="0.00">
                  <c:v>19.72</c:v>
                </c:pt>
                <c:pt idx="478" formatCode="0.00">
                  <c:v>18.77</c:v>
                </c:pt>
                <c:pt idx="479" formatCode="0.00">
                  <c:v>17.86</c:v>
                </c:pt>
                <c:pt idx="480" formatCode="0.00">
                  <c:v>54.51</c:v>
                </c:pt>
                <c:pt idx="481" formatCode="0.00">
                  <c:v>24.65</c:v>
                </c:pt>
                <c:pt idx="482" formatCode="0.00">
                  <c:v>20.82</c:v>
                </c:pt>
                <c:pt idx="483" formatCode="0.00">
                  <c:v>18.66</c:v>
                </c:pt>
                <c:pt idx="484" formatCode="0.00">
                  <c:v>20.97</c:v>
                </c:pt>
                <c:pt idx="485" formatCode="0.00">
                  <c:v>22.77</c:v>
                </c:pt>
                <c:pt idx="486" formatCode="0.00">
                  <c:v>21.58</c:v>
                </c:pt>
                <c:pt idx="487" formatCode="0.00">
                  <c:v>20.46</c:v>
                </c:pt>
                <c:pt idx="488" formatCode="0.00">
                  <c:v>19.440000000000001</c:v>
                </c:pt>
                <c:pt idx="489" formatCode="0.00">
                  <c:v>18.41</c:v>
                </c:pt>
                <c:pt idx="490" formatCode="0.00">
                  <c:v>17.399999999999999</c:v>
                </c:pt>
                <c:pt idx="491" formatCode="0.00">
                  <c:v>16.309999999999999</c:v>
                </c:pt>
                <c:pt idx="492" formatCode="0.00">
                  <c:v>15.13</c:v>
                </c:pt>
                <c:pt idx="493" formatCode="0.00">
                  <c:v>14.06</c:v>
                </c:pt>
                <c:pt idx="494" formatCode="0.00">
                  <c:v>13.62</c:v>
                </c:pt>
                <c:pt idx="495" formatCode="0.00">
                  <c:v>12.18</c:v>
                </c:pt>
                <c:pt idx="496" formatCode="0.00">
                  <c:v>11.11</c:v>
                </c:pt>
                <c:pt idx="497" formatCode="0.00">
                  <c:v>9.81</c:v>
                </c:pt>
                <c:pt idx="498" formatCode="0.00">
                  <c:v>9.23</c:v>
                </c:pt>
                <c:pt idx="499" formatCode="0.00">
                  <c:v>8.9600000000000009</c:v>
                </c:pt>
                <c:pt idx="500" formatCode="0.00">
                  <c:v>8.36</c:v>
                </c:pt>
                <c:pt idx="501" formatCode="0.00">
                  <c:v>7.88</c:v>
                </c:pt>
                <c:pt idx="502" formatCode="0.00">
                  <c:v>7.4</c:v>
                </c:pt>
                <c:pt idx="503" formatCode="0.00">
                  <c:v>7.14</c:v>
                </c:pt>
                <c:pt idx="504" formatCode="0.00">
                  <c:v>6.82</c:v>
                </c:pt>
                <c:pt idx="505" formatCode="0.00">
                  <c:v>6.52</c:v>
                </c:pt>
                <c:pt idx="506" formatCode="0.00">
                  <c:v>6.52</c:v>
                </c:pt>
                <c:pt idx="507" formatCode="0.00">
                  <c:v>6.49</c:v>
                </c:pt>
                <c:pt idx="508" formatCode="0.00">
                  <c:v>6.58</c:v>
                </c:pt>
                <c:pt idx="509" formatCode="0.00">
                  <c:v>6.65</c:v>
                </c:pt>
                <c:pt idx="510" formatCode="0.00">
                  <c:v>6.66</c:v>
                </c:pt>
                <c:pt idx="511" formatCode="0.00">
                  <c:v>6.63</c:v>
                </c:pt>
                <c:pt idx="512" formatCode="0.00">
                  <c:v>6.58</c:v>
                </c:pt>
                <c:pt idx="513" formatCode="0.00">
                  <c:v>5</c:v>
                </c:pt>
                <c:pt idx="514" formatCode="0.00">
                  <c:v>5.83</c:v>
                </c:pt>
                <c:pt idx="515" formatCode="0.00">
                  <c:v>4.72</c:v>
                </c:pt>
                <c:pt idx="516" formatCode="0.00">
                  <c:v>4.74</c:v>
                </c:pt>
                <c:pt idx="517" formatCode="0.00">
                  <c:v>6.27</c:v>
                </c:pt>
                <c:pt idx="518" formatCode="0.00">
                  <c:v>5.42</c:v>
                </c:pt>
                <c:pt idx="519" formatCode="0.00">
                  <c:v>6.16</c:v>
                </c:pt>
                <c:pt idx="520" formatCode="0.00">
                  <c:v>6.06</c:v>
                </c:pt>
                <c:pt idx="521" formatCode="0.00">
                  <c:v>9.18</c:v>
                </c:pt>
                <c:pt idx="522" formatCode="0.00">
                  <c:v>18.329999999999998</c:v>
                </c:pt>
                <c:pt idx="523" formatCode="0.00">
                  <c:v>22.43</c:v>
                </c:pt>
                <c:pt idx="524" formatCode="0.00">
                  <c:v>5.07</c:v>
                </c:pt>
                <c:pt idx="525" formatCode="0.00">
                  <c:v>5.49</c:v>
                </c:pt>
                <c:pt idx="526" formatCode="0.00">
                  <c:v>4.8499999999999996</c:v>
                </c:pt>
                <c:pt idx="527" formatCode="0.00">
                  <c:v>4.74</c:v>
                </c:pt>
                <c:pt idx="528" formatCode="0.00">
                  <c:v>4.8499999999999996</c:v>
                </c:pt>
                <c:pt idx="529" formatCode="0.00">
                  <c:v>6.15</c:v>
                </c:pt>
                <c:pt idx="530" formatCode="0.00">
                  <c:v>11.13</c:v>
                </c:pt>
                <c:pt idx="531" formatCode="0.00">
                  <c:v>7.14</c:v>
                </c:pt>
                <c:pt idx="532" formatCode="0.00">
                  <c:v>6.52</c:v>
                </c:pt>
                <c:pt idx="533" formatCode="0.00">
                  <c:v>7.09</c:v>
                </c:pt>
                <c:pt idx="534" formatCode="0.00">
                  <c:v>5.88</c:v>
                </c:pt>
                <c:pt idx="535" formatCode="0.00">
                  <c:v>5.29</c:v>
                </c:pt>
                <c:pt idx="536" formatCode="0.00">
                  <c:v>5.31</c:v>
                </c:pt>
                <c:pt idx="537" formatCode="0.00">
                  <c:v>6.33</c:v>
                </c:pt>
                <c:pt idx="538" formatCode="0.00">
                  <c:v>6.46</c:v>
                </c:pt>
                <c:pt idx="539" formatCode="0.00">
                  <c:v>7.38</c:v>
                </c:pt>
                <c:pt idx="540" formatCode="0.00">
                  <c:v>7.36</c:v>
                </c:pt>
                <c:pt idx="541" formatCode="0.00">
                  <c:v>7.32</c:v>
                </c:pt>
                <c:pt idx="542" formatCode="0.00">
                  <c:v>7.35</c:v>
                </c:pt>
                <c:pt idx="543" formatCode="0.00">
                  <c:v>7.15</c:v>
                </c:pt>
                <c:pt idx="544" formatCode="0.00">
                  <c:v>7.06</c:v>
                </c:pt>
                <c:pt idx="545" formatCode="0.00">
                  <c:v>6.96</c:v>
                </c:pt>
                <c:pt idx="546" formatCode="0.00">
                  <c:v>6.8</c:v>
                </c:pt>
                <c:pt idx="547" formatCode="0.00">
                  <c:v>6.67</c:v>
                </c:pt>
                <c:pt idx="548" formatCode="0.00">
                  <c:v>6.6</c:v>
                </c:pt>
                <c:pt idx="549" formatCode="0.00">
                  <c:v>6.37</c:v>
                </c:pt>
                <c:pt idx="550" formatCode="0.00">
                  <c:v>6.28</c:v>
                </c:pt>
                <c:pt idx="551" formatCode="0.00">
                  <c:v>6.2</c:v>
                </c:pt>
                <c:pt idx="552" formatCode="0.00">
                  <c:v>6.04</c:v>
                </c:pt>
                <c:pt idx="553" formatCode="0.00">
                  <c:v>6.14</c:v>
                </c:pt>
                <c:pt idx="554" formatCode="0.00">
                  <c:v>6.14</c:v>
                </c:pt>
                <c:pt idx="555" formatCode="0.00">
                  <c:v>6.19</c:v>
                </c:pt>
                <c:pt idx="556" formatCode="0.00">
                  <c:v>6.19</c:v>
                </c:pt>
                <c:pt idx="557" formatCode="0.00">
                  <c:v>6.21</c:v>
                </c:pt>
                <c:pt idx="558" formatCode="0.00">
                  <c:v>6.17</c:v>
                </c:pt>
                <c:pt idx="559" formatCode="0.00">
                  <c:v>6.1</c:v>
                </c:pt>
                <c:pt idx="560" formatCode="0.00">
                  <c:v>6.05</c:v>
                </c:pt>
                <c:pt idx="561" formatCode="0.00">
                  <c:v>6.02</c:v>
                </c:pt>
                <c:pt idx="562" formatCode="0.00">
                  <c:v>5.93</c:v>
                </c:pt>
                <c:pt idx="563" formatCode="0.00">
                  <c:v>5.91</c:v>
                </c:pt>
                <c:pt idx="564" formatCode="0.00">
                  <c:v>5.88</c:v>
                </c:pt>
                <c:pt idx="565" formatCode="0.00">
                  <c:v>5.94</c:v>
                </c:pt>
                <c:pt idx="566" formatCode="0.00">
                  <c:v>6.01</c:v>
                </c:pt>
                <c:pt idx="567" formatCode="0.00">
                  <c:v>5.96</c:v>
                </c:pt>
                <c:pt idx="568" formatCode="0.00">
                  <c:v>5.77</c:v>
                </c:pt>
                <c:pt idx="569" formatCode="0.00">
                  <c:v>5.28</c:v>
                </c:pt>
                <c:pt idx="570" formatCode="0.00">
                  <c:v>4.88</c:v>
                </c:pt>
                <c:pt idx="571" formatCode="0.00">
                  <c:v>4.76</c:v>
                </c:pt>
                <c:pt idx="572" formatCode="0.00">
                  <c:v>4.7300000000000004</c:v>
                </c:pt>
                <c:pt idx="573" formatCode="0.00">
                  <c:v>4.74</c:v>
                </c:pt>
                <c:pt idx="574" formatCode="0.00">
                  <c:v>4.76</c:v>
                </c:pt>
                <c:pt idx="575" formatCode="0.00">
                  <c:v>4.79</c:v>
                </c:pt>
                <c:pt idx="576" formatCode="0.00">
                  <c:v>4.75</c:v>
                </c:pt>
                <c:pt idx="577" formatCode="0.00">
                  <c:v>4.74</c:v>
                </c:pt>
                <c:pt idx="578" formatCode="0.00">
                  <c:v>4.7699999999999996</c:v>
                </c:pt>
                <c:pt idx="579" formatCode="0.00">
                  <c:v>4.78</c:v>
                </c:pt>
                <c:pt idx="580" formatCode="0.00">
                  <c:v>4.75</c:v>
                </c:pt>
                <c:pt idx="581" formatCode="0.00">
                  <c:v>4.75</c:v>
                </c:pt>
                <c:pt idx="582" formatCode="0.00">
                  <c:v>4.7699999999999996</c:v>
                </c:pt>
                <c:pt idx="583" formatCode="0.00">
                  <c:v>4.82</c:v>
                </c:pt>
                <c:pt idx="584" formatCode="0.00">
                  <c:v>4.7300000000000004</c:v>
                </c:pt>
                <c:pt idx="585" formatCode="0.00">
                  <c:v>4.72</c:v>
                </c:pt>
                <c:pt idx="586" formatCode="0.00">
                  <c:v>4.74</c:v>
                </c:pt>
                <c:pt idx="587" formatCode="0.00">
                  <c:v>4.7699999999999996</c:v>
                </c:pt>
                <c:pt idx="588" formatCode="0.00">
                  <c:v>4.75</c:v>
                </c:pt>
                <c:pt idx="589">
                  <c:v>4.72</c:v>
                </c:pt>
                <c:pt idx="590">
                  <c:v>4.74</c:v>
                </c:pt>
                <c:pt idx="591">
                  <c:v>4.78</c:v>
                </c:pt>
                <c:pt idx="592">
                  <c:v>4.75</c:v>
                </c:pt>
                <c:pt idx="593">
                  <c:v>4.7300000000000004</c:v>
                </c:pt>
                <c:pt idx="594">
                  <c:v>4.78</c:v>
                </c:pt>
                <c:pt idx="595">
                  <c:v>4.75</c:v>
                </c:pt>
                <c:pt idx="596">
                  <c:v>4.72</c:v>
                </c:pt>
                <c:pt idx="597">
                  <c:v>4.7699999999999996</c:v>
                </c:pt>
                <c:pt idx="598">
                  <c:v>4.6900000000000004</c:v>
                </c:pt>
                <c:pt idx="599">
                  <c:v>4.76</c:v>
                </c:pt>
                <c:pt idx="600">
                  <c:v>4.7300000000000004</c:v>
                </c:pt>
                <c:pt idx="601">
                  <c:v>4.6500000000000004</c:v>
                </c:pt>
                <c:pt idx="602">
                  <c:v>4.6399999999999997</c:v>
                </c:pt>
                <c:pt idx="603">
                  <c:v>4.6900000000000004</c:v>
                </c:pt>
                <c:pt idx="604">
                  <c:v>4.72</c:v>
                </c:pt>
                <c:pt idx="605">
                  <c:v>4.62</c:v>
                </c:pt>
                <c:pt idx="606">
                  <c:v>4.59</c:v>
                </c:pt>
                <c:pt idx="607">
                  <c:v>4.6100000000000003</c:v>
                </c:pt>
                <c:pt idx="608">
                  <c:v>4.6500000000000004</c:v>
                </c:pt>
                <c:pt idx="609">
                  <c:v>4.66</c:v>
                </c:pt>
                <c:pt idx="610">
                  <c:v>4.63</c:v>
                </c:pt>
                <c:pt idx="611">
                  <c:v>4.58</c:v>
                </c:pt>
                <c:pt idx="612">
                  <c:v>4.59</c:v>
                </c:pt>
                <c:pt idx="613">
                  <c:v>4.63</c:v>
                </c:pt>
                <c:pt idx="614">
                  <c:v>4.6500000000000004</c:v>
                </c:pt>
                <c:pt idx="615">
                  <c:v>4.6500000000000004</c:v>
                </c:pt>
                <c:pt idx="616">
                  <c:v>4.59</c:v>
                </c:pt>
                <c:pt idx="617">
                  <c:v>4.6100000000000003</c:v>
                </c:pt>
                <c:pt idx="618">
                  <c:v>4.66</c:v>
                </c:pt>
                <c:pt idx="619">
                  <c:v>4.6900000000000004</c:v>
                </c:pt>
                <c:pt idx="620">
                  <c:v>4.6399999999999997</c:v>
                </c:pt>
                <c:pt idx="621">
                  <c:v>4.6100000000000003</c:v>
                </c:pt>
                <c:pt idx="622">
                  <c:v>4.63</c:v>
                </c:pt>
                <c:pt idx="623">
                  <c:v>4.7</c:v>
                </c:pt>
                <c:pt idx="624">
                  <c:v>4.71</c:v>
                </c:pt>
                <c:pt idx="625">
                  <c:v>4.67</c:v>
                </c:pt>
                <c:pt idx="626">
                  <c:v>4.62</c:v>
                </c:pt>
                <c:pt idx="627">
                  <c:v>4.6399999999999997</c:v>
                </c:pt>
                <c:pt idx="628">
                  <c:v>6.74</c:v>
                </c:pt>
                <c:pt idx="629">
                  <c:v>5.09</c:v>
                </c:pt>
                <c:pt idx="630">
                  <c:v>5.12</c:v>
                </c:pt>
                <c:pt idx="631">
                  <c:v>5.12</c:v>
                </c:pt>
                <c:pt idx="632">
                  <c:v>5.1100000000000003</c:v>
                </c:pt>
                <c:pt idx="633">
                  <c:v>5.14</c:v>
                </c:pt>
                <c:pt idx="634">
                  <c:v>5.17</c:v>
                </c:pt>
                <c:pt idx="635">
                  <c:v>5.15</c:v>
                </c:pt>
                <c:pt idx="636">
                  <c:v>5.42</c:v>
                </c:pt>
                <c:pt idx="637">
                  <c:v>5.19</c:v>
                </c:pt>
                <c:pt idx="638">
                  <c:v>5.6</c:v>
                </c:pt>
                <c:pt idx="639">
                  <c:v>5.83</c:v>
                </c:pt>
                <c:pt idx="640">
                  <c:v>5.0999999999999996</c:v>
                </c:pt>
                <c:pt idx="641">
                  <c:v>6.01</c:v>
                </c:pt>
                <c:pt idx="642">
                  <c:v>5.09</c:v>
                </c:pt>
                <c:pt idx="643">
                  <c:v>5.1100000000000003</c:v>
                </c:pt>
                <c:pt idx="644">
                  <c:v>5</c:v>
                </c:pt>
                <c:pt idx="645">
                  <c:v>5.05</c:v>
                </c:pt>
                <c:pt idx="646">
                  <c:v>5.0599999999999996</c:v>
                </c:pt>
                <c:pt idx="647">
                  <c:v>5.08</c:v>
                </c:pt>
                <c:pt idx="648">
                  <c:v>5.08</c:v>
                </c:pt>
                <c:pt idx="649">
                  <c:v>5.08</c:v>
                </c:pt>
                <c:pt idx="650">
                  <c:v>5.08</c:v>
                </c:pt>
                <c:pt idx="651">
                  <c:v>5.09</c:v>
                </c:pt>
                <c:pt idx="652">
                  <c:v>5.0999999999999996</c:v>
                </c:pt>
                <c:pt idx="653">
                  <c:v>4.8899999999999997</c:v>
                </c:pt>
                <c:pt idx="654">
                  <c:v>5.13</c:v>
                </c:pt>
                <c:pt idx="655">
                  <c:v>5.08</c:v>
                </c:pt>
                <c:pt idx="656">
                  <c:v>5.0599999999999996</c:v>
                </c:pt>
                <c:pt idx="657">
                  <c:v>5.0599999999999996</c:v>
                </c:pt>
                <c:pt idx="658">
                  <c:v>5</c:v>
                </c:pt>
                <c:pt idx="659">
                  <c:v>5</c:v>
                </c:pt>
                <c:pt idx="660">
                  <c:v>4.9800000000000004</c:v>
                </c:pt>
                <c:pt idx="661">
                  <c:v>4.9800000000000004</c:v>
                </c:pt>
                <c:pt idx="662">
                  <c:v>4.99</c:v>
                </c:pt>
                <c:pt idx="663">
                  <c:v>5.66</c:v>
                </c:pt>
                <c:pt idx="664">
                  <c:v>8.6300000000000008</c:v>
                </c:pt>
                <c:pt idx="665">
                  <c:v>6.57</c:v>
                </c:pt>
                <c:pt idx="666">
                  <c:v>6.56</c:v>
                </c:pt>
                <c:pt idx="667">
                  <c:v>6.51</c:v>
                </c:pt>
                <c:pt idx="668">
                  <c:v>5.25</c:v>
                </c:pt>
                <c:pt idx="669">
                  <c:v>11.5</c:v>
                </c:pt>
                <c:pt idx="670">
                  <c:v>19.899999999999999</c:v>
                </c:pt>
                <c:pt idx="671">
                  <c:v>25.45</c:v>
                </c:pt>
                <c:pt idx="672">
                  <c:v>28.46</c:v>
                </c:pt>
                <c:pt idx="673">
                  <c:v>30.66</c:v>
                </c:pt>
                <c:pt idx="674">
                  <c:v>31.73</c:v>
                </c:pt>
                <c:pt idx="675">
                  <c:v>31.98</c:v>
                </c:pt>
                <c:pt idx="676">
                  <c:v>32.21</c:v>
                </c:pt>
                <c:pt idx="677">
                  <c:v>32.33</c:v>
                </c:pt>
                <c:pt idx="678">
                  <c:v>32.61</c:v>
                </c:pt>
                <c:pt idx="679">
                  <c:v>33.049999999999997</c:v>
                </c:pt>
                <c:pt idx="680">
                  <c:v>33.61</c:v>
                </c:pt>
                <c:pt idx="681">
                  <c:v>34.22</c:v>
                </c:pt>
                <c:pt idx="682">
                  <c:v>34.83</c:v>
                </c:pt>
                <c:pt idx="683">
                  <c:v>35.42</c:v>
                </c:pt>
                <c:pt idx="684">
                  <c:v>35.99</c:v>
                </c:pt>
                <c:pt idx="685">
                  <c:v>36.630000000000003</c:v>
                </c:pt>
                <c:pt idx="686">
                  <c:v>37.26</c:v>
                </c:pt>
                <c:pt idx="687">
                  <c:v>37.86</c:v>
                </c:pt>
                <c:pt idx="688">
                  <c:v>38.44</c:v>
                </c:pt>
                <c:pt idx="689">
                  <c:v>39</c:v>
                </c:pt>
                <c:pt idx="690">
                  <c:v>39.61</c:v>
                </c:pt>
                <c:pt idx="691">
                  <c:v>40.22</c:v>
                </c:pt>
                <c:pt idx="692">
                  <c:v>40.81</c:v>
                </c:pt>
                <c:pt idx="693">
                  <c:v>41.38</c:v>
                </c:pt>
                <c:pt idx="694">
                  <c:v>41.93</c:v>
                </c:pt>
                <c:pt idx="695">
                  <c:v>42.52</c:v>
                </c:pt>
                <c:pt idx="696">
                  <c:v>43.11</c:v>
                </c:pt>
                <c:pt idx="697">
                  <c:v>43.67</c:v>
                </c:pt>
                <c:pt idx="698">
                  <c:v>44.2</c:v>
                </c:pt>
                <c:pt idx="699">
                  <c:v>44.72</c:v>
                </c:pt>
                <c:pt idx="700">
                  <c:v>45.23</c:v>
                </c:pt>
                <c:pt idx="701">
                  <c:v>45.78</c:v>
                </c:pt>
                <c:pt idx="702">
                  <c:v>46.3</c:v>
                </c:pt>
                <c:pt idx="703">
                  <c:v>46.8</c:v>
                </c:pt>
                <c:pt idx="704">
                  <c:v>47.29</c:v>
                </c:pt>
                <c:pt idx="705">
                  <c:v>47.76</c:v>
                </c:pt>
                <c:pt idx="706">
                  <c:v>48.22</c:v>
                </c:pt>
                <c:pt idx="707">
                  <c:v>48.71</c:v>
                </c:pt>
                <c:pt idx="708">
                  <c:v>49.18</c:v>
                </c:pt>
                <c:pt idx="709">
                  <c:v>49.64</c:v>
                </c:pt>
                <c:pt idx="710">
                  <c:v>50.09</c:v>
                </c:pt>
                <c:pt idx="711">
                  <c:v>50.59</c:v>
                </c:pt>
                <c:pt idx="712">
                  <c:v>51.08</c:v>
                </c:pt>
                <c:pt idx="713">
                  <c:v>51.55</c:v>
                </c:pt>
                <c:pt idx="714">
                  <c:v>52.01</c:v>
                </c:pt>
                <c:pt idx="715">
                  <c:v>52.45</c:v>
                </c:pt>
                <c:pt idx="716">
                  <c:v>52.88</c:v>
                </c:pt>
                <c:pt idx="717">
                  <c:v>53.3</c:v>
                </c:pt>
                <c:pt idx="718">
                  <c:v>53.71</c:v>
                </c:pt>
                <c:pt idx="719">
                  <c:v>54.1</c:v>
                </c:pt>
                <c:pt idx="720">
                  <c:v>54.49</c:v>
                </c:pt>
                <c:pt idx="721">
                  <c:v>54.86</c:v>
                </c:pt>
                <c:pt idx="722">
                  <c:v>55.25</c:v>
                </c:pt>
                <c:pt idx="723">
                  <c:v>55.68</c:v>
                </c:pt>
                <c:pt idx="724">
                  <c:v>56.1</c:v>
                </c:pt>
                <c:pt idx="725">
                  <c:v>56.51</c:v>
                </c:pt>
                <c:pt idx="726">
                  <c:v>56.9</c:v>
                </c:pt>
                <c:pt idx="727">
                  <c:v>57.29</c:v>
                </c:pt>
                <c:pt idx="728">
                  <c:v>57.67</c:v>
                </c:pt>
                <c:pt idx="729">
                  <c:v>58.04</c:v>
                </c:pt>
                <c:pt idx="730">
                  <c:v>58.41</c:v>
                </c:pt>
                <c:pt idx="731">
                  <c:v>58.76</c:v>
                </c:pt>
                <c:pt idx="732">
                  <c:v>59.11</c:v>
                </c:pt>
                <c:pt idx="733">
                  <c:v>59.45</c:v>
                </c:pt>
                <c:pt idx="734">
                  <c:v>59.78</c:v>
                </c:pt>
                <c:pt idx="735">
                  <c:v>60.11</c:v>
                </c:pt>
                <c:pt idx="736">
                  <c:v>60.49</c:v>
                </c:pt>
                <c:pt idx="737">
                  <c:v>60.86</c:v>
                </c:pt>
                <c:pt idx="738">
                  <c:v>61.23</c:v>
                </c:pt>
                <c:pt idx="739">
                  <c:v>61.58</c:v>
                </c:pt>
                <c:pt idx="740">
                  <c:v>61.93</c:v>
                </c:pt>
                <c:pt idx="741">
                  <c:v>62.27</c:v>
                </c:pt>
                <c:pt idx="742">
                  <c:v>62.61</c:v>
                </c:pt>
                <c:pt idx="743">
                  <c:v>62.94</c:v>
                </c:pt>
                <c:pt idx="744">
                  <c:v>63.27</c:v>
                </c:pt>
                <c:pt idx="745">
                  <c:v>63.58</c:v>
                </c:pt>
                <c:pt idx="746">
                  <c:v>63.89</c:v>
                </c:pt>
                <c:pt idx="747">
                  <c:v>64.2</c:v>
                </c:pt>
                <c:pt idx="748">
                  <c:v>64.5</c:v>
                </c:pt>
                <c:pt idx="749">
                  <c:v>64.8</c:v>
                </c:pt>
                <c:pt idx="750">
                  <c:v>65.099999999999994</c:v>
                </c:pt>
                <c:pt idx="751">
                  <c:v>65.44</c:v>
                </c:pt>
                <c:pt idx="752">
                  <c:v>65.77</c:v>
                </c:pt>
                <c:pt idx="753">
                  <c:v>66.08</c:v>
                </c:pt>
                <c:pt idx="754">
                  <c:v>66.41</c:v>
                </c:pt>
                <c:pt idx="755">
                  <c:v>66.72</c:v>
                </c:pt>
                <c:pt idx="756">
                  <c:v>67.040000000000006</c:v>
                </c:pt>
                <c:pt idx="757">
                  <c:v>67.349999999999994</c:v>
                </c:pt>
                <c:pt idx="758">
                  <c:v>67.650000000000006</c:v>
                </c:pt>
                <c:pt idx="759">
                  <c:v>67.95</c:v>
                </c:pt>
                <c:pt idx="760">
                  <c:v>68.25</c:v>
                </c:pt>
                <c:pt idx="761">
                  <c:v>68.540000000000006</c:v>
                </c:pt>
                <c:pt idx="762">
                  <c:v>68.83</c:v>
                </c:pt>
                <c:pt idx="763">
                  <c:v>69.11</c:v>
                </c:pt>
                <c:pt idx="764">
                  <c:v>69.39</c:v>
                </c:pt>
                <c:pt idx="765">
                  <c:v>69.67</c:v>
                </c:pt>
                <c:pt idx="766">
                  <c:v>70.099999999999994</c:v>
                </c:pt>
                <c:pt idx="767">
                  <c:v>70.430000000000007</c:v>
                </c:pt>
                <c:pt idx="768">
                  <c:v>70.739999999999995</c:v>
                </c:pt>
                <c:pt idx="769">
                  <c:v>71.040000000000006</c:v>
                </c:pt>
                <c:pt idx="770">
                  <c:v>71.34</c:v>
                </c:pt>
                <c:pt idx="771">
                  <c:v>71.64</c:v>
                </c:pt>
                <c:pt idx="772">
                  <c:v>71.930000000000007</c:v>
                </c:pt>
                <c:pt idx="773">
                  <c:v>72.22</c:v>
                </c:pt>
                <c:pt idx="774">
                  <c:v>72.5</c:v>
                </c:pt>
                <c:pt idx="775">
                  <c:v>72.78</c:v>
                </c:pt>
                <c:pt idx="776">
                  <c:v>73.06</c:v>
                </c:pt>
                <c:pt idx="777">
                  <c:v>73.33</c:v>
                </c:pt>
                <c:pt idx="778">
                  <c:v>73.61</c:v>
                </c:pt>
                <c:pt idx="779">
                  <c:v>73.87</c:v>
                </c:pt>
                <c:pt idx="780">
                  <c:v>74.14</c:v>
                </c:pt>
                <c:pt idx="781">
                  <c:v>74.400000000000006</c:v>
                </c:pt>
                <c:pt idx="782">
                  <c:v>74.66</c:v>
                </c:pt>
                <c:pt idx="783">
                  <c:v>74.91</c:v>
                </c:pt>
                <c:pt idx="784">
                  <c:v>75.180000000000007</c:v>
                </c:pt>
                <c:pt idx="785">
                  <c:v>75.58</c:v>
                </c:pt>
                <c:pt idx="786">
                  <c:v>75.88</c:v>
                </c:pt>
                <c:pt idx="787">
                  <c:v>76.13</c:v>
                </c:pt>
                <c:pt idx="788">
                  <c:v>76.38</c:v>
                </c:pt>
                <c:pt idx="789">
                  <c:v>76.64</c:v>
                </c:pt>
                <c:pt idx="790">
                  <c:v>76.900000000000006</c:v>
                </c:pt>
                <c:pt idx="791">
                  <c:v>77.16</c:v>
                </c:pt>
                <c:pt idx="792">
                  <c:v>77.42</c:v>
                </c:pt>
                <c:pt idx="793">
                  <c:v>77.680000000000007</c:v>
                </c:pt>
                <c:pt idx="794">
                  <c:v>77.94</c:v>
                </c:pt>
                <c:pt idx="795">
                  <c:v>78.2</c:v>
                </c:pt>
                <c:pt idx="796">
                  <c:v>78.459999999999994</c:v>
                </c:pt>
                <c:pt idx="797">
                  <c:v>78.72</c:v>
                </c:pt>
                <c:pt idx="798">
                  <c:v>78.98</c:v>
                </c:pt>
                <c:pt idx="799">
                  <c:v>79.239999999999995</c:v>
                </c:pt>
                <c:pt idx="800">
                  <c:v>79.489999999999995</c:v>
                </c:pt>
                <c:pt idx="801">
                  <c:v>79.739999999999995</c:v>
                </c:pt>
                <c:pt idx="802">
                  <c:v>80</c:v>
                </c:pt>
                <c:pt idx="803">
                  <c:v>80.27</c:v>
                </c:pt>
                <c:pt idx="804">
                  <c:v>80.55</c:v>
                </c:pt>
                <c:pt idx="805">
                  <c:v>80.83</c:v>
                </c:pt>
                <c:pt idx="806">
                  <c:v>81.11</c:v>
                </c:pt>
                <c:pt idx="807">
                  <c:v>81.38</c:v>
                </c:pt>
                <c:pt idx="808">
                  <c:v>81.650000000000006</c:v>
                </c:pt>
                <c:pt idx="809">
                  <c:v>81.92</c:v>
                </c:pt>
                <c:pt idx="810">
                  <c:v>82.19</c:v>
                </c:pt>
                <c:pt idx="811">
                  <c:v>82.45</c:v>
                </c:pt>
                <c:pt idx="812">
                  <c:v>82.72</c:v>
                </c:pt>
                <c:pt idx="813">
                  <c:v>82.98</c:v>
                </c:pt>
                <c:pt idx="814">
                  <c:v>83.23</c:v>
                </c:pt>
                <c:pt idx="815">
                  <c:v>83.49</c:v>
                </c:pt>
                <c:pt idx="816">
                  <c:v>83.74</c:v>
                </c:pt>
                <c:pt idx="817">
                  <c:v>83.99</c:v>
                </c:pt>
                <c:pt idx="818">
                  <c:v>84.24</c:v>
                </c:pt>
                <c:pt idx="819">
                  <c:v>84.49</c:v>
                </c:pt>
                <c:pt idx="820">
                  <c:v>84.74</c:v>
                </c:pt>
                <c:pt idx="821">
                  <c:v>84.99</c:v>
                </c:pt>
                <c:pt idx="822">
                  <c:v>85.27</c:v>
                </c:pt>
                <c:pt idx="823">
                  <c:v>85.53</c:v>
                </c:pt>
                <c:pt idx="824">
                  <c:v>85.79</c:v>
                </c:pt>
                <c:pt idx="825">
                  <c:v>86.05</c:v>
                </c:pt>
                <c:pt idx="826">
                  <c:v>86.29</c:v>
                </c:pt>
                <c:pt idx="827">
                  <c:v>86.54</c:v>
                </c:pt>
                <c:pt idx="828">
                  <c:v>86.78</c:v>
                </c:pt>
                <c:pt idx="829">
                  <c:v>87.01</c:v>
                </c:pt>
                <c:pt idx="830">
                  <c:v>87.25</c:v>
                </c:pt>
                <c:pt idx="831">
                  <c:v>87.48</c:v>
                </c:pt>
                <c:pt idx="832">
                  <c:v>87.7</c:v>
                </c:pt>
                <c:pt idx="833">
                  <c:v>87.93</c:v>
                </c:pt>
                <c:pt idx="834">
                  <c:v>88.15</c:v>
                </c:pt>
                <c:pt idx="835">
                  <c:v>88.36</c:v>
                </c:pt>
                <c:pt idx="836">
                  <c:v>88.57</c:v>
                </c:pt>
                <c:pt idx="837">
                  <c:v>88.79</c:v>
                </c:pt>
                <c:pt idx="838">
                  <c:v>88.99</c:v>
                </c:pt>
                <c:pt idx="839">
                  <c:v>89.2</c:v>
                </c:pt>
                <c:pt idx="840">
                  <c:v>89.41</c:v>
                </c:pt>
                <c:pt idx="841">
                  <c:v>89.61</c:v>
                </c:pt>
                <c:pt idx="842">
                  <c:v>89.81</c:v>
                </c:pt>
                <c:pt idx="843">
                  <c:v>90.02</c:v>
                </c:pt>
                <c:pt idx="844">
                  <c:v>90.24</c:v>
                </c:pt>
                <c:pt idx="845">
                  <c:v>90.46</c:v>
                </c:pt>
                <c:pt idx="846">
                  <c:v>90.68</c:v>
                </c:pt>
                <c:pt idx="847">
                  <c:v>90.91</c:v>
                </c:pt>
                <c:pt idx="848">
                  <c:v>91.12</c:v>
                </c:pt>
                <c:pt idx="849">
                  <c:v>91.34</c:v>
                </c:pt>
                <c:pt idx="850">
                  <c:v>91.56</c:v>
                </c:pt>
                <c:pt idx="851">
                  <c:v>91.78</c:v>
                </c:pt>
                <c:pt idx="852">
                  <c:v>92</c:v>
                </c:pt>
                <c:pt idx="853">
                  <c:v>92.21</c:v>
                </c:pt>
                <c:pt idx="854">
                  <c:v>92.42</c:v>
                </c:pt>
                <c:pt idx="855">
                  <c:v>92.64</c:v>
                </c:pt>
                <c:pt idx="856">
                  <c:v>92.85</c:v>
                </c:pt>
                <c:pt idx="857">
                  <c:v>93.06</c:v>
                </c:pt>
                <c:pt idx="858">
                  <c:v>93.28</c:v>
                </c:pt>
                <c:pt idx="859">
                  <c:v>93.49</c:v>
                </c:pt>
                <c:pt idx="860">
                  <c:v>93.7</c:v>
                </c:pt>
                <c:pt idx="861">
                  <c:v>93.91</c:v>
                </c:pt>
                <c:pt idx="862">
                  <c:v>94.12</c:v>
                </c:pt>
                <c:pt idx="863">
                  <c:v>94.33</c:v>
                </c:pt>
                <c:pt idx="864">
                  <c:v>94.54</c:v>
                </c:pt>
                <c:pt idx="865">
                  <c:v>94.75</c:v>
                </c:pt>
                <c:pt idx="866">
                  <c:v>94.96</c:v>
                </c:pt>
                <c:pt idx="867">
                  <c:v>95.18</c:v>
                </c:pt>
                <c:pt idx="868">
                  <c:v>95.41</c:v>
                </c:pt>
                <c:pt idx="869">
                  <c:v>95.64</c:v>
                </c:pt>
                <c:pt idx="870">
                  <c:v>95.87</c:v>
                </c:pt>
                <c:pt idx="871">
                  <c:v>96.1</c:v>
                </c:pt>
                <c:pt idx="872">
                  <c:v>96.32</c:v>
                </c:pt>
                <c:pt idx="873">
                  <c:v>96.55</c:v>
                </c:pt>
                <c:pt idx="874">
                  <c:v>96.77</c:v>
                </c:pt>
                <c:pt idx="875">
                  <c:v>97</c:v>
                </c:pt>
                <c:pt idx="876">
                  <c:v>97.22</c:v>
                </c:pt>
                <c:pt idx="877">
                  <c:v>97.45</c:v>
                </c:pt>
                <c:pt idx="878">
                  <c:v>97.67</c:v>
                </c:pt>
                <c:pt idx="879">
                  <c:v>97.88</c:v>
                </c:pt>
                <c:pt idx="880">
                  <c:v>98.1</c:v>
                </c:pt>
                <c:pt idx="881">
                  <c:v>98.32</c:v>
                </c:pt>
                <c:pt idx="882">
                  <c:v>98.54</c:v>
                </c:pt>
                <c:pt idx="883">
                  <c:v>98.75</c:v>
                </c:pt>
                <c:pt idx="884">
                  <c:v>98.97</c:v>
                </c:pt>
                <c:pt idx="885">
                  <c:v>99.18</c:v>
                </c:pt>
                <c:pt idx="886">
                  <c:v>99.39</c:v>
                </c:pt>
                <c:pt idx="887">
                  <c:v>99.6</c:v>
                </c:pt>
                <c:pt idx="888">
                  <c:v>99.81</c:v>
                </c:pt>
                <c:pt idx="889">
                  <c:v>100.02</c:v>
                </c:pt>
                <c:pt idx="890">
                  <c:v>100.26</c:v>
                </c:pt>
                <c:pt idx="891">
                  <c:v>100.5</c:v>
                </c:pt>
                <c:pt idx="892">
                  <c:v>100.73</c:v>
                </c:pt>
                <c:pt idx="893">
                  <c:v>100.97</c:v>
                </c:pt>
                <c:pt idx="894">
                  <c:v>101.2</c:v>
                </c:pt>
                <c:pt idx="895">
                  <c:v>101.44</c:v>
                </c:pt>
                <c:pt idx="896">
                  <c:v>101.67</c:v>
                </c:pt>
                <c:pt idx="897">
                  <c:v>101.9</c:v>
                </c:pt>
                <c:pt idx="898">
                  <c:v>102.12</c:v>
                </c:pt>
                <c:pt idx="899">
                  <c:v>102.35</c:v>
                </c:pt>
                <c:pt idx="900">
                  <c:v>102.58</c:v>
                </c:pt>
                <c:pt idx="901">
                  <c:v>102.8</c:v>
                </c:pt>
                <c:pt idx="902">
                  <c:v>103.02</c:v>
                </c:pt>
                <c:pt idx="903">
                  <c:v>103.24</c:v>
                </c:pt>
                <c:pt idx="904">
                  <c:v>103.46</c:v>
                </c:pt>
                <c:pt idx="905">
                  <c:v>103.68</c:v>
                </c:pt>
                <c:pt idx="906">
                  <c:v>103.9</c:v>
                </c:pt>
                <c:pt idx="907">
                  <c:v>104.12</c:v>
                </c:pt>
                <c:pt idx="908">
                  <c:v>104.33</c:v>
                </c:pt>
                <c:pt idx="909">
                  <c:v>104.54</c:v>
                </c:pt>
                <c:pt idx="910">
                  <c:v>104.76</c:v>
                </c:pt>
                <c:pt idx="911">
                  <c:v>104.97</c:v>
                </c:pt>
                <c:pt idx="912">
                  <c:v>105.18</c:v>
                </c:pt>
                <c:pt idx="913">
                  <c:v>105.39</c:v>
                </c:pt>
                <c:pt idx="914">
                  <c:v>105.6</c:v>
                </c:pt>
                <c:pt idx="915">
                  <c:v>105.8</c:v>
                </c:pt>
                <c:pt idx="916">
                  <c:v>106.01</c:v>
                </c:pt>
                <c:pt idx="917">
                  <c:v>106.21</c:v>
                </c:pt>
                <c:pt idx="918">
                  <c:v>106.42</c:v>
                </c:pt>
                <c:pt idx="919">
                  <c:v>106.62</c:v>
                </c:pt>
                <c:pt idx="920">
                  <c:v>106.82</c:v>
                </c:pt>
                <c:pt idx="921">
                  <c:v>107.02</c:v>
                </c:pt>
                <c:pt idx="922">
                  <c:v>107.21</c:v>
                </c:pt>
                <c:pt idx="923">
                  <c:v>107.41</c:v>
                </c:pt>
                <c:pt idx="924">
                  <c:v>107.61</c:v>
                </c:pt>
                <c:pt idx="925">
                  <c:v>107.8</c:v>
                </c:pt>
                <c:pt idx="926">
                  <c:v>107.99</c:v>
                </c:pt>
                <c:pt idx="927">
                  <c:v>108.19</c:v>
                </c:pt>
                <c:pt idx="928">
                  <c:v>108.38</c:v>
                </c:pt>
                <c:pt idx="929">
                  <c:v>108.56</c:v>
                </c:pt>
                <c:pt idx="930">
                  <c:v>108.75</c:v>
                </c:pt>
                <c:pt idx="931">
                  <c:v>108.94</c:v>
                </c:pt>
                <c:pt idx="932">
                  <c:v>109.13</c:v>
                </c:pt>
                <c:pt idx="933">
                  <c:v>109.32</c:v>
                </c:pt>
                <c:pt idx="934">
                  <c:v>109.5</c:v>
                </c:pt>
                <c:pt idx="935">
                  <c:v>109.68</c:v>
                </c:pt>
                <c:pt idx="936">
                  <c:v>109.86</c:v>
                </c:pt>
                <c:pt idx="937">
                  <c:v>110.05</c:v>
                </c:pt>
                <c:pt idx="938">
                  <c:v>110.26</c:v>
                </c:pt>
                <c:pt idx="939">
                  <c:v>110.48</c:v>
                </c:pt>
                <c:pt idx="940">
                  <c:v>110.69</c:v>
                </c:pt>
                <c:pt idx="941">
                  <c:v>110.9</c:v>
                </c:pt>
                <c:pt idx="942">
                  <c:v>111.12</c:v>
                </c:pt>
                <c:pt idx="943">
                  <c:v>111.32</c:v>
                </c:pt>
                <c:pt idx="944">
                  <c:v>111.53</c:v>
                </c:pt>
                <c:pt idx="945">
                  <c:v>111.74</c:v>
                </c:pt>
                <c:pt idx="946">
                  <c:v>111.95</c:v>
                </c:pt>
                <c:pt idx="947">
                  <c:v>112.15</c:v>
                </c:pt>
                <c:pt idx="948">
                  <c:v>112.35</c:v>
                </c:pt>
                <c:pt idx="949">
                  <c:v>112.56</c:v>
                </c:pt>
                <c:pt idx="950">
                  <c:v>112.76</c:v>
                </c:pt>
                <c:pt idx="951">
                  <c:v>112.96</c:v>
                </c:pt>
                <c:pt idx="952">
                  <c:v>113.16</c:v>
                </c:pt>
                <c:pt idx="953">
                  <c:v>113.36</c:v>
                </c:pt>
                <c:pt idx="954">
                  <c:v>113.55</c:v>
                </c:pt>
                <c:pt idx="955">
                  <c:v>113.75</c:v>
                </c:pt>
                <c:pt idx="956">
                  <c:v>113.95</c:v>
                </c:pt>
                <c:pt idx="957">
                  <c:v>114.14</c:v>
                </c:pt>
                <c:pt idx="958">
                  <c:v>114.33</c:v>
                </c:pt>
                <c:pt idx="959">
                  <c:v>114.53</c:v>
                </c:pt>
                <c:pt idx="960">
                  <c:v>114.72</c:v>
                </c:pt>
                <c:pt idx="961">
                  <c:v>114.91</c:v>
                </c:pt>
                <c:pt idx="962">
                  <c:v>115.1</c:v>
                </c:pt>
                <c:pt idx="963">
                  <c:v>115.29</c:v>
                </c:pt>
                <c:pt idx="964">
                  <c:v>115.48</c:v>
                </c:pt>
                <c:pt idx="965">
                  <c:v>115.66</c:v>
                </c:pt>
                <c:pt idx="966">
                  <c:v>115.84</c:v>
                </c:pt>
                <c:pt idx="967">
                  <c:v>116.03</c:v>
                </c:pt>
                <c:pt idx="968">
                  <c:v>116.21</c:v>
                </c:pt>
                <c:pt idx="969">
                  <c:v>116.4</c:v>
                </c:pt>
                <c:pt idx="970">
                  <c:v>116.57</c:v>
                </c:pt>
                <c:pt idx="971">
                  <c:v>116.75</c:v>
                </c:pt>
                <c:pt idx="972">
                  <c:v>116.93</c:v>
                </c:pt>
                <c:pt idx="973">
                  <c:v>117.11</c:v>
                </c:pt>
                <c:pt idx="974">
                  <c:v>117.29</c:v>
                </c:pt>
                <c:pt idx="975">
                  <c:v>117.47</c:v>
                </c:pt>
                <c:pt idx="976">
                  <c:v>117.64</c:v>
                </c:pt>
                <c:pt idx="977">
                  <c:v>117.81</c:v>
                </c:pt>
                <c:pt idx="978">
                  <c:v>117.99</c:v>
                </c:pt>
                <c:pt idx="979">
                  <c:v>118.16</c:v>
                </c:pt>
                <c:pt idx="980">
                  <c:v>118.33</c:v>
                </c:pt>
                <c:pt idx="981">
                  <c:v>118.5</c:v>
                </c:pt>
                <c:pt idx="982">
                  <c:v>118.67</c:v>
                </c:pt>
                <c:pt idx="983">
                  <c:v>118.84</c:v>
                </c:pt>
                <c:pt idx="984">
                  <c:v>119</c:v>
                </c:pt>
                <c:pt idx="985">
                  <c:v>119.17</c:v>
                </c:pt>
                <c:pt idx="986">
                  <c:v>119.34</c:v>
                </c:pt>
                <c:pt idx="987">
                  <c:v>119.5</c:v>
                </c:pt>
                <c:pt idx="988">
                  <c:v>119.66</c:v>
                </c:pt>
                <c:pt idx="989">
                  <c:v>119.83</c:v>
                </c:pt>
                <c:pt idx="990">
                  <c:v>119.99</c:v>
                </c:pt>
                <c:pt idx="991">
                  <c:v>120.17</c:v>
                </c:pt>
                <c:pt idx="992">
                  <c:v>120.36</c:v>
                </c:pt>
                <c:pt idx="993">
                  <c:v>120.56</c:v>
                </c:pt>
                <c:pt idx="994">
                  <c:v>120.74</c:v>
                </c:pt>
                <c:pt idx="995">
                  <c:v>120.93</c:v>
                </c:pt>
                <c:pt idx="996">
                  <c:v>121.12</c:v>
                </c:pt>
                <c:pt idx="997">
                  <c:v>121.3</c:v>
                </c:pt>
                <c:pt idx="998">
                  <c:v>121.49</c:v>
                </c:pt>
                <c:pt idx="999">
                  <c:v>121.67</c:v>
                </c:pt>
                <c:pt idx="1000">
                  <c:v>121.86</c:v>
                </c:pt>
                <c:pt idx="1001">
                  <c:v>122.04</c:v>
                </c:pt>
                <c:pt idx="1002">
                  <c:v>122.22</c:v>
                </c:pt>
                <c:pt idx="1003">
                  <c:v>122.4</c:v>
                </c:pt>
                <c:pt idx="1004">
                  <c:v>122.58</c:v>
                </c:pt>
                <c:pt idx="1005">
                  <c:v>122.76</c:v>
                </c:pt>
                <c:pt idx="1006">
                  <c:v>122.94</c:v>
                </c:pt>
                <c:pt idx="1007">
                  <c:v>123.11</c:v>
                </c:pt>
                <c:pt idx="1008">
                  <c:v>123.29</c:v>
                </c:pt>
                <c:pt idx="1009">
                  <c:v>123.46</c:v>
                </c:pt>
                <c:pt idx="1010">
                  <c:v>123.63</c:v>
                </c:pt>
                <c:pt idx="1011">
                  <c:v>123.8</c:v>
                </c:pt>
                <c:pt idx="1012">
                  <c:v>123.98</c:v>
                </c:pt>
                <c:pt idx="1013">
                  <c:v>124.15</c:v>
                </c:pt>
                <c:pt idx="1014">
                  <c:v>124.32</c:v>
                </c:pt>
                <c:pt idx="1015">
                  <c:v>124.49</c:v>
                </c:pt>
                <c:pt idx="1016">
                  <c:v>124.66</c:v>
                </c:pt>
                <c:pt idx="1017">
                  <c:v>124.83</c:v>
                </c:pt>
                <c:pt idx="1018">
                  <c:v>124.99</c:v>
                </c:pt>
                <c:pt idx="1019">
                  <c:v>125.15</c:v>
                </c:pt>
                <c:pt idx="1020">
                  <c:v>125.32</c:v>
                </c:pt>
                <c:pt idx="1021">
                  <c:v>125.48</c:v>
                </c:pt>
                <c:pt idx="1022">
                  <c:v>125.64</c:v>
                </c:pt>
                <c:pt idx="1023">
                  <c:v>125.8</c:v>
                </c:pt>
                <c:pt idx="1024">
                  <c:v>125.97</c:v>
                </c:pt>
                <c:pt idx="1025">
                  <c:v>126.13</c:v>
                </c:pt>
                <c:pt idx="1026">
                  <c:v>126.29</c:v>
                </c:pt>
                <c:pt idx="1027">
                  <c:v>126.44</c:v>
                </c:pt>
                <c:pt idx="1028">
                  <c:v>126.6</c:v>
                </c:pt>
                <c:pt idx="1029">
                  <c:v>126.76</c:v>
                </c:pt>
                <c:pt idx="1030">
                  <c:v>126.91</c:v>
                </c:pt>
                <c:pt idx="1031">
                  <c:v>127.07</c:v>
                </c:pt>
                <c:pt idx="1032">
                  <c:v>127.23</c:v>
                </c:pt>
                <c:pt idx="1033">
                  <c:v>127.38</c:v>
                </c:pt>
                <c:pt idx="1034">
                  <c:v>127.53</c:v>
                </c:pt>
                <c:pt idx="1035">
                  <c:v>127.68</c:v>
                </c:pt>
                <c:pt idx="1036">
                  <c:v>127.83</c:v>
                </c:pt>
                <c:pt idx="1037">
                  <c:v>127.98</c:v>
                </c:pt>
                <c:pt idx="1038">
                  <c:v>128.13</c:v>
                </c:pt>
                <c:pt idx="1039">
                  <c:v>128.28</c:v>
                </c:pt>
                <c:pt idx="1040">
                  <c:v>128.43</c:v>
                </c:pt>
                <c:pt idx="1041">
                  <c:v>128.58000000000001</c:v>
                </c:pt>
                <c:pt idx="1042">
                  <c:v>128.72999999999999</c:v>
                </c:pt>
                <c:pt idx="1043">
                  <c:v>128.87</c:v>
                </c:pt>
                <c:pt idx="1044">
                  <c:v>129.02000000000001</c:v>
                </c:pt>
                <c:pt idx="1045">
                  <c:v>129.16999999999999</c:v>
                </c:pt>
                <c:pt idx="1046">
                  <c:v>129.31</c:v>
                </c:pt>
                <c:pt idx="1047">
                  <c:v>129.44999999999999</c:v>
                </c:pt>
                <c:pt idx="1048">
                  <c:v>129.6</c:v>
                </c:pt>
                <c:pt idx="1049">
                  <c:v>129.74</c:v>
                </c:pt>
                <c:pt idx="1050">
                  <c:v>129.88</c:v>
                </c:pt>
                <c:pt idx="1051">
                  <c:v>130.02000000000001</c:v>
                </c:pt>
                <c:pt idx="1052">
                  <c:v>130.19</c:v>
                </c:pt>
                <c:pt idx="1053">
                  <c:v>130.35</c:v>
                </c:pt>
                <c:pt idx="1054">
                  <c:v>130.52000000000001</c:v>
                </c:pt>
                <c:pt idx="1055">
                  <c:v>130.68</c:v>
                </c:pt>
                <c:pt idx="1056">
                  <c:v>130.84</c:v>
                </c:pt>
                <c:pt idx="1057">
                  <c:v>131</c:v>
                </c:pt>
                <c:pt idx="1058">
                  <c:v>131.16</c:v>
                </c:pt>
                <c:pt idx="1059">
                  <c:v>131.32</c:v>
                </c:pt>
                <c:pt idx="1060">
                  <c:v>131.47</c:v>
                </c:pt>
                <c:pt idx="1061">
                  <c:v>131.63</c:v>
                </c:pt>
                <c:pt idx="1062">
                  <c:v>131.79</c:v>
                </c:pt>
                <c:pt idx="1063">
                  <c:v>131.94</c:v>
                </c:pt>
                <c:pt idx="1064">
                  <c:v>132.1</c:v>
                </c:pt>
                <c:pt idx="1065">
                  <c:v>132.25</c:v>
                </c:pt>
                <c:pt idx="1066">
                  <c:v>132.4</c:v>
                </c:pt>
                <c:pt idx="1067">
                  <c:v>132.56</c:v>
                </c:pt>
                <c:pt idx="1068">
                  <c:v>132.71</c:v>
                </c:pt>
                <c:pt idx="1069">
                  <c:v>132.86000000000001</c:v>
                </c:pt>
                <c:pt idx="1070">
                  <c:v>133.01</c:v>
                </c:pt>
                <c:pt idx="1071">
                  <c:v>133.16</c:v>
                </c:pt>
                <c:pt idx="1072">
                  <c:v>133.31</c:v>
                </c:pt>
                <c:pt idx="1073">
                  <c:v>133.46</c:v>
                </c:pt>
                <c:pt idx="1074">
                  <c:v>133.6</c:v>
                </c:pt>
                <c:pt idx="1075">
                  <c:v>133.75</c:v>
                </c:pt>
                <c:pt idx="1076">
                  <c:v>133.9</c:v>
                </c:pt>
                <c:pt idx="1077">
                  <c:v>134.04</c:v>
                </c:pt>
                <c:pt idx="1078">
                  <c:v>134.19</c:v>
                </c:pt>
                <c:pt idx="1079">
                  <c:v>134.33000000000001</c:v>
                </c:pt>
                <c:pt idx="1080">
                  <c:v>134.47</c:v>
                </c:pt>
                <c:pt idx="1081">
                  <c:v>134.61000000000001</c:v>
                </c:pt>
                <c:pt idx="1082">
                  <c:v>134.75</c:v>
                </c:pt>
                <c:pt idx="1083">
                  <c:v>134.88999999999999</c:v>
                </c:pt>
                <c:pt idx="1084">
                  <c:v>135.03</c:v>
                </c:pt>
                <c:pt idx="1085">
                  <c:v>135.16999999999999</c:v>
                </c:pt>
                <c:pt idx="1086">
                  <c:v>135.31</c:v>
                </c:pt>
                <c:pt idx="1087">
                  <c:v>135.44999999999999</c:v>
                </c:pt>
                <c:pt idx="1088">
                  <c:v>135.59</c:v>
                </c:pt>
                <c:pt idx="1089">
                  <c:v>135.72</c:v>
                </c:pt>
                <c:pt idx="1090">
                  <c:v>135.86000000000001</c:v>
                </c:pt>
                <c:pt idx="1091">
                  <c:v>136</c:v>
                </c:pt>
                <c:pt idx="1092">
                  <c:v>136.13</c:v>
                </c:pt>
                <c:pt idx="1093">
                  <c:v>136.27000000000001</c:v>
                </c:pt>
                <c:pt idx="1094">
                  <c:v>136.4</c:v>
                </c:pt>
                <c:pt idx="1095">
                  <c:v>136.54</c:v>
                </c:pt>
                <c:pt idx="1096">
                  <c:v>136.66999999999999</c:v>
                </c:pt>
                <c:pt idx="1097">
                  <c:v>136.80000000000001</c:v>
                </c:pt>
                <c:pt idx="1098">
                  <c:v>136.93</c:v>
                </c:pt>
                <c:pt idx="1099">
                  <c:v>137.07</c:v>
                </c:pt>
                <c:pt idx="1100">
                  <c:v>137.19</c:v>
                </c:pt>
                <c:pt idx="1101">
                  <c:v>137.32</c:v>
                </c:pt>
                <c:pt idx="1102">
                  <c:v>137.44999999999999</c:v>
                </c:pt>
                <c:pt idx="1103">
                  <c:v>137.58000000000001</c:v>
                </c:pt>
                <c:pt idx="1104">
                  <c:v>137.71</c:v>
                </c:pt>
                <c:pt idx="1105">
                  <c:v>137.84</c:v>
                </c:pt>
                <c:pt idx="1106">
                  <c:v>137.96</c:v>
                </c:pt>
                <c:pt idx="1107">
                  <c:v>138.09</c:v>
                </c:pt>
                <c:pt idx="1108">
                  <c:v>138.22</c:v>
                </c:pt>
                <c:pt idx="1109">
                  <c:v>138.34</c:v>
                </c:pt>
                <c:pt idx="1110">
                  <c:v>138.47</c:v>
                </c:pt>
                <c:pt idx="1111">
                  <c:v>138.59</c:v>
                </c:pt>
                <c:pt idx="1112">
                  <c:v>138.71</c:v>
                </c:pt>
                <c:pt idx="1113">
                  <c:v>138.83000000000001</c:v>
                </c:pt>
                <c:pt idx="1114">
                  <c:v>138.94999999999999</c:v>
                </c:pt>
                <c:pt idx="1115">
                  <c:v>139.08000000000001</c:v>
                </c:pt>
                <c:pt idx="1116">
                  <c:v>139.19999999999999</c:v>
                </c:pt>
                <c:pt idx="1117">
                  <c:v>139.31</c:v>
                </c:pt>
                <c:pt idx="1118">
                  <c:v>139.44</c:v>
                </c:pt>
                <c:pt idx="1119">
                  <c:v>139.55000000000001</c:v>
                </c:pt>
                <c:pt idx="1120">
                  <c:v>139.66999999999999</c:v>
                </c:pt>
                <c:pt idx="1121">
                  <c:v>139.79</c:v>
                </c:pt>
                <c:pt idx="1122">
                  <c:v>139.9</c:v>
                </c:pt>
                <c:pt idx="1123">
                  <c:v>140.02000000000001</c:v>
                </c:pt>
                <c:pt idx="1124">
                  <c:v>140.16</c:v>
                </c:pt>
                <c:pt idx="1125">
                  <c:v>140.29</c:v>
                </c:pt>
                <c:pt idx="1126">
                  <c:v>140.43</c:v>
                </c:pt>
                <c:pt idx="1127">
                  <c:v>140.56</c:v>
                </c:pt>
                <c:pt idx="1128">
                  <c:v>140.69</c:v>
                </c:pt>
                <c:pt idx="1129">
                  <c:v>140.83000000000001</c:v>
                </c:pt>
                <c:pt idx="1130">
                  <c:v>140.96</c:v>
                </c:pt>
                <c:pt idx="1131">
                  <c:v>141.09</c:v>
                </c:pt>
                <c:pt idx="1132">
                  <c:v>141.22</c:v>
                </c:pt>
                <c:pt idx="1133">
                  <c:v>141.35</c:v>
                </c:pt>
                <c:pt idx="1134">
                  <c:v>141.47</c:v>
                </c:pt>
                <c:pt idx="1135">
                  <c:v>141.6</c:v>
                </c:pt>
                <c:pt idx="1136">
                  <c:v>141.72999999999999</c:v>
                </c:pt>
                <c:pt idx="1137">
                  <c:v>141.86000000000001</c:v>
                </c:pt>
                <c:pt idx="1138">
                  <c:v>141.97999999999999</c:v>
                </c:pt>
                <c:pt idx="1139">
                  <c:v>142.11000000000001</c:v>
                </c:pt>
                <c:pt idx="1140">
                  <c:v>142.22999999999999</c:v>
                </c:pt>
                <c:pt idx="1141">
                  <c:v>142.36000000000001</c:v>
                </c:pt>
                <c:pt idx="1142">
                  <c:v>142.47999999999999</c:v>
                </c:pt>
                <c:pt idx="1143">
                  <c:v>142.6</c:v>
                </c:pt>
                <c:pt idx="1144">
                  <c:v>142.72999999999999</c:v>
                </c:pt>
                <c:pt idx="1145">
                  <c:v>142.85</c:v>
                </c:pt>
                <c:pt idx="1146">
                  <c:v>142.97</c:v>
                </c:pt>
                <c:pt idx="1147">
                  <c:v>143.09</c:v>
                </c:pt>
                <c:pt idx="1148">
                  <c:v>143.21</c:v>
                </c:pt>
                <c:pt idx="1149">
                  <c:v>143.33000000000001</c:v>
                </c:pt>
                <c:pt idx="1150">
                  <c:v>143.44999999999999</c:v>
                </c:pt>
                <c:pt idx="1151">
                  <c:v>143.57</c:v>
                </c:pt>
                <c:pt idx="1152">
                  <c:v>143.69</c:v>
                </c:pt>
                <c:pt idx="1153">
                  <c:v>143.81</c:v>
                </c:pt>
                <c:pt idx="1154">
                  <c:v>143.91999999999999</c:v>
                </c:pt>
                <c:pt idx="1155">
                  <c:v>144.04</c:v>
                </c:pt>
                <c:pt idx="1156">
                  <c:v>144.16</c:v>
                </c:pt>
                <c:pt idx="1157">
                  <c:v>144.27000000000001</c:v>
                </c:pt>
                <c:pt idx="1158">
                  <c:v>144.38999999999999</c:v>
                </c:pt>
                <c:pt idx="1159">
                  <c:v>144.5</c:v>
                </c:pt>
                <c:pt idx="1160">
                  <c:v>144.61000000000001</c:v>
                </c:pt>
                <c:pt idx="1161">
                  <c:v>144.72999999999999</c:v>
                </c:pt>
                <c:pt idx="1162">
                  <c:v>144.84</c:v>
                </c:pt>
                <c:pt idx="1163">
                  <c:v>144.94999999999999</c:v>
                </c:pt>
                <c:pt idx="1164">
                  <c:v>145.07</c:v>
                </c:pt>
                <c:pt idx="1165">
                  <c:v>145.16999999999999</c:v>
                </c:pt>
                <c:pt idx="1166">
                  <c:v>145.28</c:v>
                </c:pt>
                <c:pt idx="1167">
                  <c:v>145.38999999999999</c:v>
                </c:pt>
                <c:pt idx="1168">
                  <c:v>145.5</c:v>
                </c:pt>
                <c:pt idx="1169">
                  <c:v>145.61000000000001</c:v>
                </c:pt>
                <c:pt idx="1170">
                  <c:v>145.72</c:v>
                </c:pt>
                <c:pt idx="1171">
                  <c:v>145.82</c:v>
                </c:pt>
                <c:pt idx="1172">
                  <c:v>145.93</c:v>
                </c:pt>
                <c:pt idx="1173">
                  <c:v>146.04</c:v>
                </c:pt>
                <c:pt idx="1174">
                  <c:v>146.13999999999999</c:v>
                </c:pt>
                <c:pt idx="1175">
                  <c:v>146.25</c:v>
                </c:pt>
                <c:pt idx="1176">
                  <c:v>146.35</c:v>
                </c:pt>
                <c:pt idx="1177">
                  <c:v>146.46</c:v>
                </c:pt>
                <c:pt idx="1178">
                  <c:v>146.56</c:v>
                </c:pt>
                <c:pt idx="1179">
                  <c:v>146.66999999999999</c:v>
                </c:pt>
                <c:pt idx="1180">
                  <c:v>146.77000000000001</c:v>
                </c:pt>
                <c:pt idx="1181">
                  <c:v>146.87</c:v>
                </c:pt>
                <c:pt idx="1182">
                  <c:v>146.97</c:v>
                </c:pt>
                <c:pt idx="1183">
                  <c:v>147.08000000000001</c:v>
                </c:pt>
                <c:pt idx="1184">
                  <c:v>147.18</c:v>
                </c:pt>
                <c:pt idx="1185">
                  <c:v>147.28</c:v>
                </c:pt>
                <c:pt idx="1186">
                  <c:v>147.38</c:v>
                </c:pt>
                <c:pt idx="1187">
                  <c:v>147.47</c:v>
                </c:pt>
                <c:pt idx="1188">
                  <c:v>147.57</c:v>
                </c:pt>
                <c:pt idx="1189">
                  <c:v>147.66999999999999</c:v>
                </c:pt>
                <c:pt idx="1190">
                  <c:v>147.77000000000001</c:v>
                </c:pt>
                <c:pt idx="1191">
                  <c:v>147.87</c:v>
                </c:pt>
                <c:pt idx="1192">
                  <c:v>147.97</c:v>
                </c:pt>
                <c:pt idx="1193">
                  <c:v>148.06</c:v>
                </c:pt>
                <c:pt idx="1194">
                  <c:v>148.16</c:v>
                </c:pt>
                <c:pt idx="1195">
                  <c:v>148.25</c:v>
                </c:pt>
                <c:pt idx="1196">
                  <c:v>148.35</c:v>
                </c:pt>
                <c:pt idx="1197">
                  <c:v>148.44</c:v>
                </c:pt>
                <c:pt idx="1198">
                  <c:v>148.54</c:v>
                </c:pt>
                <c:pt idx="1199">
                  <c:v>148.63</c:v>
                </c:pt>
                <c:pt idx="1200">
                  <c:v>148.72</c:v>
                </c:pt>
                <c:pt idx="1201">
                  <c:v>148.81</c:v>
                </c:pt>
                <c:pt idx="1202">
                  <c:v>148.91</c:v>
                </c:pt>
                <c:pt idx="1203">
                  <c:v>149</c:v>
                </c:pt>
                <c:pt idx="1204">
                  <c:v>149.09</c:v>
                </c:pt>
                <c:pt idx="1205">
                  <c:v>149.18</c:v>
                </c:pt>
                <c:pt idx="1206">
                  <c:v>149.27000000000001</c:v>
                </c:pt>
                <c:pt idx="1207">
                  <c:v>149.36000000000001</c:v>
                </c:pt>
                <c:pt idx="1208">
                  <c:v>149.44999999999999</c:v>
                </c:pt>
                <c:pt idx="1209">
                  <c:v>149.53</c:v>
                </c:pt>
                <c:pt idx="1210">
                  <c:v>149.62</c:v>
                </c:pt>
                <c:pt idx="1211">
                  <c:v>149.71</c:v>
                </c:pt>
                <c:pt idx="1212">
                  <c:v>149.80000000000001</c:v>
                </c:pt>
                <c:pt idx="1213">
                  <c:v>149.88999999999999</c:v>
                </c:pt>
                <c:pt idx="1214">
                  <c:v>149.97</c:v>
                </c:pt>
                <c:pt idx="1215">
                  <c:v>150.07</c:v>
                </c:pt>
                <c:pt idx="1216">
                  <c:v>150.16</c:v>
                </c:pt>
                <c:pt idx="1217">
                  <c:v>150.26</c:v>
                </c:pt>
                <c:pt idx="1218">
                  <c:v>150.36000000000001</c:v>
                </c:pt>
                <c:pt idx="1219">
                  <c:v>150.44999999999999</c:v>
                </c:pt>
                <c:pt idx="1220">
                  <c:v>150.55000000000001</c:v>
                </c:pt>
                <c:pt idx="1221">
                  <c:v>150.65</c:v>
                </c:pt>
                <c:pt idx="1222">
                  <c:v>150.74</c:v>
                </c:pt>
                <c:pt idx="1223">
                  <c:v>150.84</c:v>
                </c:pt>
                <c:pt idx="1224">
                  <c:v>150.94</c:v>
                </c:pt>
                <c:pt idx="1225">
                  <c:v>151.03</c:v>
                </c:pt>
                <c:pt idx="1226">
                  <c:v>151.12</c:v>
                </c:pt>
                <c:pt idx="1227">
                  <c:v>151.22</c:v>
                </c:pt>
                <c:pt idx="1228">
                  <c:v>151.31</c:v>
                </c:pt>
                <c:pt idx="1229">
                  <c:v>151.4</c:v>
                </c:pt>
                <c:pt idx="1230">
                  <c:v>151.5</c:v>
                </c:pt>
                <c:pt idx="1231">
                  <c:v>151.59</c:v>
                </c:pt>
                <c:pt idx="1232">
                  <c:v>151.66999999999999</c:v>
                </c:pt>
                <c:pt idx="1233">
                  <c:v>151.77000000000001</c:v>
                </c:pt>
                <c:pt idx="1234">
                  <c:v>151.86000000000001</c:v>
                </c:pt>
                <c:pt idx="1235">
                  <c:v>151.94999999999999</c:v>
                </c:pt>
                <c:pt idx="1236">
                  <c:v>152.03</c:v>
                </c:pt>
                <c:pt idx="1237">
                  <c:v>152.12</c:v>
                </c:pt>
                <c:pt idx="1238">
                  <c:v>152.21</c:v>
                </c:pt>
                <c:pt idx="1239">
                  <c:v>152.30000000000001</c:v>
                </c:pt>
                <c:pt idx="1240">
                  <c:v>152.38999999999999</c:v>
                </c:pt>
                <c:pt idx="1241">
                  <c:v>152.47</c:v>
                </c:pt>
                <c:pt idx="1242">
                  <c:v>152.56</c:v>
                </c:pt>
                <c:pt idx="1243">
                  <c:v>152.65</c:v>
                </c:pt>
                <c:pt idx="1244">
                  <c:v>152.74</c:v>
                </c:pt>
                <c:pt idx="1245">
                  <c:v>152.82</c:v>
                </c:pt>
                <c:pt idx="1246">
                  <c:v>152.91</c:v>
                </c:pt>
                <c:pt idx="1247">
                  <c:v>152.99</c:v>
                </c:pt>
                <c:pt idx="1248">
                  <c:v>153.07</c:v>
                </c:pt>
                <c:pt idx="1249">
                  <c:v>153.16</c:v>
                </c:pt>
                <c:pt idx="1250">
                  <c:v>153.24</c:v>
                </c:pt>
                <c:pt idx="1251">
                  <c:v>153.33000000000001</c:v>
                </c:pt>
                <c:pt idx="1252">
                  <c:v>153.41</c:v>
                </c:pt>
                <c:pt idx="1253">
                  <c:v>153.49</c:v>
                </c:pt>
                <c:pt idx="1254">
                  <c:v>153.57</c:v>
                </c:pt>
                <c:pt idx="1255">
                  <c:v>153.65</c:v>
                </c:pt>
                <c:pt idx="1256">
                  <c:v>153.72999999999999</c:v>
                </c:pt>
                <c:pt idx="1257">
                  <c:v>153.82</c:v>
                </c:pt>
                <c:pt idx="1258">
                  <c:v>153.88999999999999</c:v>
                </c:pt>
                <c:pt idx="1259">
                  <c:v>153.97</c:v>
                </c:pt>
                <c:pt idx="1260">
                  <c:v>154.06</c:v>
                </c:pt>
                <c:pt idx="1261">
                  <c:v>154.13</c:v>
                </c:pt>
                <c:pt idx="1262">
                  <c:v>154.22</c:v>
                </c:pt>
                <c:pt idx="1263">
                  <c:v>154.29</c:v>
                </c:pt>
                <c:pt idx="1264">
                  <c:v>154.37</c:v>
                </c:pt>
                <c:pt idx="1265">
                  <c:v>154.44999999999999</c:v>
                </c:pt>
                <c:pt idx="1266">
                  <c:v>154.53</c:v>
                </c:pt>
                <c:pt idx="1267">
                  <c:v>154.61000000000001</c:v>
                </c:pt>
                <c:pt idx="1268">
                  <c:v>154.68</c:v>
                </c:pt>
                <c:pt idx="1269">
                  <c:v>154.76</c:v>
                </c:pt>
                <c:pt idx="1270">
                  <c:v>154.84</c:v>
                </c:pt>
                <c:pt idx="1271">
                  <c:v>154.91</c:v>
                </c:pt>
                <c:pt idx="1272">
                  <c:v>154.99</c:v>
                </c:pt>
                <c:pt idx="1273">
                  <c:v>155.07</c:v>
                </c:pt>
                <c:pt idx="1274">
                  <c:v>155.13999999999999</c:v>
                </c:pt>
                <c:pt idx="1275">
                  <c:v>155.22</c:v>
                </c:pt>
                <c:pt idx="1276">
                  <c:v>155.29</c:v>
                </c:pt>
                <c:pt idx="1277">
                  <c:v>155.37</c:v>
                </c:pt>
                <c:pt idx="1278">
                  <c:v>155.44</c:v>
                </c:pt>
                <c:pt idx="1279">
                  <c:v>155.51</c:v>
                </c:pt>
                <c:pt idx="1280">
                  <c:v>155.59</c:v>
                </c:pt>
                <c:pt idx="1281">
                  <c:v>155.66</c:v>
                </c:pt>
                <c:pt idx="1282">
                  <c:v>155.72999999999999</c:v>
                </c:pt>
                <c:pt idx="1283">
                  <c:v>155.80000000000001</c:v>
                </c:pt>
                <c:pt idx="1284">
                  <c:v>155.87</c:v>
                </c:pt>
                <c:pt idx="1285">
                  <c:v>155.94</c:v>
                </c:pt>
                <c:pt idx="1286">
                  <c:v>156.01</c:v>
                </c:pt>
                <c:pt idx="1287">
                  <c:v>156.08000000000001</c:v>
                </c:pt>
                <c:pt idx="1288">
                  <c:v>156.15</c:v>
                </c:pt>
                <c:pt idx="1289">
                  <c:v>156.22</c:v>
                </c:pt>
                <c:pt idx="1290">
                  <c:v>156.29</c:v>
                </c:pt>
                <c:pt idx="1291">
                  <c:v>156.36000000000001</c:v>
                </c:pt>
                <c:pt idx="1292">
                  <c:v>156.43</c:v>
                </c:pt>
                <c:pt idx="1293">
                  <c:v>156.5</c:v>
                </c:pt>
                <c:pt idx="1294">
                  <c:v>156.57</c:v>
                </c:pt>
                <c:pt idx="1295">
                  <c:v>156.63999999999999</c:v>
                </c:pt>
                <c:pt idx="1296">
                  <c:v>156.71</c:v>
                </c:pt>
                <c:pt idx="1297">
                  <c:v>156.78</c:v>
                </c:pt>
                <c:pt idx="1298">
                  <c:v>156.84</c:v>
                </c:pt>
                <c:pt idx="1299">
                  <c:v>156.91999999999999</c:v>
                </c:pt>
                <c:pt idx="1300">
                  <c:v>156.99</c:v>
                </c:pt>
                <c:pt idx="1301">
                  <c:v>157.05000000000001</c:v>
                </c:pt>
                <c:pt idx="1302">
                  <c:v>157.12</c:v>
                </c:pt>
                <c:pt idx="1303">
                  <c:v>157.18</c:v>
                </c:pt>
                <c:pt idx="1304">
                  <c:v>157.25</c:v>
                </c:pt>
                <c:pt idx="1305">
                  <c:v>157.32</c:v>
                </c:pt>
                <c:pt idx="1306">
                  <c:v>157.38</c:v>
                </c:pt>
                <c:pt idx="1307">
                  <c:v>157.44999999999999</c:v>
                </c:pt>
                <c:pt idx="1308">
                  <c:v>157.51</c:v>
                </c:pt>
                <c:pt idx="1309">
                  <c:v>157.58000000000001</c:v>
                </c:pt>
                <c:pt idx="1310">
                  <c:v>157.63999999999999</c:v>
                </c:pt>
                <c:pt idx="1311">
                  <c:v>157.69999999999999</c:v>
                </c:pt>
                <c:pt idx="1312">
                  <c:v>157.76</c:v>
                </c:pt>
                <c:pt idx="1313">
                  <c:v>157.83000000000001</c:v>
                </c:pt>
                <c:pt idx="1314">
                  <c:v>157.88999999999999</c:v>
                </c:pt>
                <c:pt idx="1315">
                  <c:v>157.94999999999999</c:v>
                </c:pt>
                <c:pt idx="1316">
                  <c:v>158.01</c:v>
                </c:pt>
                <c:pt idx="1317">
                  <c:v>158.07</c:v>
                </c:pt>
                <c:pt idx="1318">
                  <c:v>158.13</c:v>
                </c:pt>
                <c:pt idx="1319">
                  <c:v>158.19</c:v>
                </c:pt>
                <c:pt idx="1320">
                  <c:v>158.25</c:v>
                </c:pt>
                <c:pt idx="1321">
                  <c:v>158.31</c:v>
                </c:pt>
                <c:pt idx="1322">
                  <c:v>158.37</c:v>
                </c:pt>
                <c:pt idx="1323">
                  <c:v>158.43</c:v>
                </c:pt>
                <c:pt idx="1324">
                  <c:v>158.49</c:v>
                </c:pt>
                <c:pt idx="1325">
                  <c:v>158.55000000000001</c:v>
                </c:pt>
                <c:pt idx="1326">
                  <c:v>158.6</c:v>
                </c:pt>
                <c:pt idx="1327">
                  <c:v>158.66</c:v>
                </c:pt>
                <c:pt idx="1328">
                  <c:v>158.72</c:v>
                </c:pt>
                <c:pt idx="1329">
                  <c:v>158.78</c:v>
                </c:pt>
                <c:pt idx="1330">
                  <c:v>158.83000000000001</c:v>
                </c:pt>
                <c:pt idx="1331">
                  <c:v>158.88999999999999</c:v>
                </c:pt>
                <c:pt idx="1332">
                  <c:v>158.94</c:v>
                </c:pt>
                <c:pt idx="1333">
                  <c:v>159</c:v>
                </c:pt>
                <c:pt idx="1334">
                  <c:v>159.05000000000001</c:v>
                </c:pt>
                <c:pt idx="1335">
                  <c:v>159.11000000000001</c:v>
                </c:pt>
                <c:pt idx="1336">
                  <c:v>159.16</c:v>
                </c:pt>
                <c:pt idx="1337">
                  <c:v>159.22</c:v>
                </c:pt>
                <c:pt idx="1338">
                  <c:v>159.27000000000001</c:v>
                </c:pt>
                <c:pt idx="1339">
                  <c:v>159.32</c:v>
                </c:pt>
                <c:pt idx="1340">
                  <c:v>159.38</c:v>
                </c:pt>
                <c:pt idx="1341">
                  <c:v>159.43</c:v>
                </c:pt>
                <c:pt idx="1342">
                  <c:v>159.47999999999999</c:v>
                </c:pt>
                <c:pt idx="1343">
                  <c:v>159.53</c:v>
                </c:pt>
                <c:pt idx="1344">
                  <c:v>159.59</c:v>
                </c:pt>
                <c:pt idx="1345">
                  <c:v>159.63999999999999</c:v>
                </c:pt>
                <c:pt idx="1346">
                  <c:v>159.69</c:v>
                </c:pt>
                <c:pt idx="1347">
                  <c:v>159.74</c:v>
                </c:pt>
                <c:pt idx="1348">
                  <c:v>159.79</c:v>
                </c:pt>
                <c:pt idx="1349">
                  <c:v>159.84</c:v>
                </c:pt>
                <c:pt idx="1350">
                  <c:v>159.9</c:v>
                </c:pt>
                <c:pt idx="1351">
                  <c:v>159.94</c:v>
                </c:pt>
                <c:pt idx="1352">
                  <c:v>160</c:v>
                </c:pt>
                <c:pt idx="1353">
                  <c:v>160.05000000000001</c:v>
                </c:pt>
                <c:pt idx="1354">
                  <c:v>160.11000000000001</c:v>
                </c:pt>
                <c:pt idx="1355">
                  <c:v>160.16</c:v>
                </c:pt>
                <c:pt idx="1356">
                  <c:v>160.22</c:v>
                </c:pt>
                <c:pt idx="1357">
                  <c:v>160.28</c:v>
                </c:pt>
                <c:pt idx="1358">
                  <c:v>160.33000000000001</c:v>
                </c:pt>
                <c:pt idx="1359">
                  <c:v>160.38</c:v>
                </c:pt>
                <c:pt idx="1360">
                  <c:v>160.44</c:v>
                </c:pt>
                <c:pt idx="1361">
                  <c:v>160.49</c:v>
                </c:pt>
                <c:pt idx="1362">
                  <c:v>160.55000000000001</c:v>
                </c:pt>
                <c:pt idx="1363">
                  <c:v>160.6</c:v>
                </c:pt>
                <c:pt idx="1364">
                  <c:v>160.65</c:v>
                </c:pt>
                <c:pt idx="1365">
                  <c:v>160.69999999999999</c:v>
                </c:pt>
                <c:pt idx="1366">
                  <c:v>160.75</c:v>
                </c:pt>
                <c:pt idx="1367">
                  <c:v>160.80000000000001</c:v>
                </c:pt>
                <c:pt idx="1368">
                  <c:v>160.86000000000001</c:v>
                </c:pt>
                <c:pt idx="1369">
                  <c:v>160.91</c:v>
                </c:pt>
                <c:pt idx="1370">
                  <c:v>160.96</c:v>
                </c:pt>
                <c:pt idx="1371">
                  <c:v>161.01</c:v>
                </c:pt>
                <c:pt idx="1372">
                  <c:v>161.06</c:v>
                </c:pt>
                <c:pt idx="1373">
                  <c:v>161.12</c:v>
                </c:pt>
                <c:pt idx="1374">
                  <c:v>161.16999999999999</c:v>
                </c:pt>
                <c:pt idx="1375">
                  <c:v>161.22</c:v>
                </c:pt>
                <c:pt idx="1376">
                  <c:v>161.27000000000001</c:v>
                </c:pt>
                <c:pt idx="1377">
                  <c:v>161.31</c:v>
                </c:pt>
                <c:pt idx="1378">
                  <c:v>161.36000000000001</c:v>
                </c:pt>
                <c:pt idx="1379">
                  <c:v>161.41</c:v>
                </c:pt>
                <c:pt idx="1380">
                  <c:v>161.46</c:v>
                </c:pt>
                <c:pt idx="1381">
                  <c:v>161.51</c:v>
                </c:pt>
                <c:pt idx="1382">
                  <c:v>161.56</c:v>
                </c:pt>
                <c:pt idx="1383">
                  <c:v>161.6</c:v>
                </c:pt>
                <c:pt idx="1384">
                  <c:v>161.63999999999999</c:v>
                </c:pt>
                <c:pt idx="1385">
                  <c:v>161.69</c:v>
                </c:pt>
                <c:pt idx="1386">
                  <c:v>161.72999999999999</c:v>
                </c:pt>
                <c:pt idx="1387">
                  <c:v>161.78</c:v>
                </c:pt>
                <c:pt idx="1388">
                  <c:v>161.83000000000001</c:v>
                </c:pt>
                <c:pt idx="1389">
                  <c:v>161.88</c:v>
                </c:pt>
                <c:pt idx="1390">
                  <c:v>161.93</c:v>
                </c:pt>
                <c:pt idx="1391">
                  <c:v>161.97</c:v>
                </c:pt>
                <c:pt idx="1392">
                  <c:v>162.02000000000001</c:v>
                </c:pt>
                <c:pt idx="1393">
                  <c:v>162.05000000000001</c:v>
                </c:pt>
                <c:pt idx="1394">
                  <c:v>162.1</c:v>
                </c:pt>
                <c:pt idx="1395">
                  <c:v>162.15</c:v>
                </c:pt>
                <c:pt idx="1396">
                  <c:v>162.19999999999999</c:v>
                </c:pt>
                <c:pt idx="1397">
                  <c:v>162.24</c:v>
                </c:pt>
                <c:pt idx="1398">
                  <c:v>162.29</c:v>
                </c:pt>
                <c:pt idx="1399">
                  <c:v>162.33000000000001</c:v>
                </c:pt>
                <c:pt idx="1400">
                  <c:v>162.38</c:v>
                </c:pt>
                <c:pt idx="1401">
                  <c:v>162.43</c:v>
                </c:pt>
                <c:pt idx="1402">
                  <c:v>162.5</c:v>
                </c:pt>
                <c:pt idx="1403">
                  <c:v>206.25</c:v>
                </c:pt>
                <c:pt idx="1404">
                  <c:v>187.64</c:v>
                </c:pt>
                <c:pt idx="1405">
                  <c:v>157.93</c:v>
                </c:pt>
                <c:pt idx="1406">
                  <c:v>139.41</c:v>
                </c:pt>
                <c:pt idx="1407">
                  <c:v>136.32</c:v>
                </c:pt>
                <c:pt idx="1408">
                  <c:v>135.35</c:v>
                </c:pt>
                <c:pt idx="1409">
                  <c:v>132.57</c:v>
                </c:pt>
                <c:pt idx="1410">
                  <c:v>129.9</c:v>
                </c:pt>
                <c:pt idx="1411">
                  <c:v>128.44</c:v>
                </c:pt>
                <c:pt idx="1412">
                  <c:v>127.84</c:v>
                </c:pt>
                <c:pt idx="1413">
                  <c:v>128.33000000000001</c:v>
                </c:pt>
                <c:pt idx="1414">
                  <c:v>128.88999999999999</c:v>
                </c:pt>
                <c:pt idx="1415">
                  <c:v>128.69999999999999</c:v>
                </c:pt>
                <c:pt idx="1416">
                  <c:v>127.88</c:v>
                </c:pt>
                <c:pt idx="1417">
                  <c:v>126.73</c:v>
                </c:pt>
                <c:pt idx="1418">
                  <c:v>125.42</c:v>
                </c:pt>
                <c:pt idx="1419">
                  <c:v>124</c:v>
                </c:pt>
                <c:pt idx="1420">
                  <c:v>122.99</c:v>
                </c:pt>
                <c:pt idx="1421">
                  <c:v>122.17</c:v>
                </c:pt>
                <c:pt idx="1422">
                  <c:v>121.48</c:v>
                </c:pt>
                <c:pt idx="1423">
                  <c:v>120.98</c:v>
                </c:pt>
                <c:pt idx="1424">
                  <c:v>118.23</c:v>
                </c:pt>
                <c:pt idx="1425">
                  <c:v>113.71</c:v>
                </c:pt>
                <c:pt idx="1426">
                  <c:v>110.25</c:v>
                </c:pt>
                <c:pt idx="1427">
                  <c:v>107.96</c:v>
                </c:pt>
                <c:pt idx="1428">
                  <c:v>106.33</c:v>
                </c:pt>
                <c:pt idx="1429">
                  <c:v>104.78</c:v>
                </c:pt>
                <c:pt idx="1430">
                  <c:v>103.06</c:v>
                </c:pt>
                <c:pt idx="1431">
                  <c:v>95.91</c:v>
                </c:pt>
                <c:pt idx="1432">
                  <c:v>79.47</c:v>
                </c:pt>
                <c:pt idx="1433">
                  <c:v>74.02</c:v>
                </c:pt>
                <c:pt idx="1434">
                  <c:v>73.41</c:v>
                </c:pt>
                <c:pt idx="1435">
                  <c:v>70.89</c:v>
                </c:pt>
                <c:pt idx="1436">
                  <c:v>67.650000000000006</c:v>
                </c:pt>
                <c:pt idx="1437">
                  <c:v>66.05</c:v>
                </c:pt>
                <c:pt idx="1438">
                  <c:v>63.99</c:v>
                </c:pt>
                <c:pt idx="1439">
                  <c:v>60.87</c:v>
                </c:pt>
                <c:pt idx="1440">
                  <c:v>57.73</c:v>
                </c:pt>
                <c:pt idx="1441">
                  <c:v>55.01</c:v>
                </c:pt>
                <c:pt idx="1442">
                  <c:v>52.36</c:v>
                </c:pt>
                <c:pt idx="1443">
                  <c:v>49.39</c:v>
                </c:pt>
                <c:pt idx="1444">
                  <c:v>46.26</c:v>
                </c:pt>
                <c:pt idx="1445">
                  <c:v>44.67</c:v>
                </c:pt>
                <c:pt idx="1446">
                  <c:v>43.83</c:v>
                </c:pt>
                <c:pt idx="1447">
                  <c:v>43.29</c:v>
                </c:pt>
                <c:pt idx="1448">
                  <c:v>45.18</c:v>
                </c:pt>
                <c:pt idx="1449">
                  <c:v>50.94</c:v>
                </c:pt>
                <c:pt idx="1450">
                  <c:v>53.4</c:v>
                </c:pt>
                <c:pt idx="1451">
                  <c:v>54.86</c:v>
                </c:pt>
                <c:pt idx="1452">
                  <c:v>55.93</c:v>
                </c:pt>
                <c:pt idx="1453">
                  <c:v>56.74</c:v>
                </c:pt>
                <c:pt idx="1454">
                  <c:v>57.11</c:v>
                </c:pt>
                <c:pt idx="1455">
                  <c:v>57.39</c:v>
                </c:pt>
                <c:pt idx="1456">
                  <c:v>57.56</c:v>
                </c:pt>
                <c:pt idx="1457">
                  <c:v>57.69</c:v>
                </c:pt>
                <c:pt idx="1458">
                  <c:v>57.71</c:v>
                </c:pt>
                <c:pt idx="1459">
                  <c:v>57.69</c:v>
                </c:pt>
                <c:pt idx="1460">
                  <c:v>57.64</c:v>
                </c:pt>
                <c:pt idx="1461">
                  <c:v>57.5</c:v>
                </c:pt>
                <c:pt idx="1462">
                  <c:v>57.32</c:v>
                </c:pt>
                <c:pt idx="1463">
                  <c:v>57.21</c:v>
                </c:pt>
                <c:pt idx="1464">
                  <c:v>56.98</c:v>
                </c:pt>
                <c:pt idx="1465">
                  <c:v>56.73</c:v>
                </c:pt>
                <c:pt idx="1466">
                  <c:v>56.5</c:v>
                </c:pt>
                <c:pt idx="1467">
                  <c:v>56.29</c:v>
                </c:pt>
                <c:pt idx="1468">
                  <c:v>56</c:v>
                </c:pt>
                <c:pt idx="1469">
                  <c:v>55.78</c:v>
                </c:pt>
                <c:pt idx="1470">
                  <c:v>55.49</c:v>
                </c:pt>
                <c:pt idx="1471">
                  <c:v>55.23</c:v>
                </c:pt>
                <c:pt idx="1472">
                  <c:v>54.98</c:v>
                </c:pt>
                <c:pt idx="1473">
                  <c:v>54.71</c:v>
                </c:pt>
                <c:pt idx="1474">
                  <c:v>54.53</c:v>
                </c:pt>
                <c:pt idx="1475">
                  <c:v>54.25</c:v>
                </c:pt>
                <c:pt idx="1476">
                  <c:v>54.01</c:v>
                </c:pt>
                <c:pt idx="1477">
                  <c:v>53.78</c:v>
                </c:pt>
                <c:pt idx="1478">
                  <c:v>53.59</c:v>
                </c:pt>
                <c:pt idx="1479">
                  <c:v>53.38</c:v>
                </c:pt>
                <c:pt idx="1480">
                  <c:v>53.15</c:v>
                </c:pt>
                <c:pt idx="1481">
                  <c:v>52.9</c:v>
                </c:pt>
                <c:pt idx="1482">
                  <c:v>52.69</c:v>
                </c:pt>
                <c:pt idx="1483">
                  <c:v>52.44</c:v>
                </c:pt>
                <c:pt idx="1484">
                  <c:v>52.14</c:v>
                </c:pt>
                <c:pt idx="1485">
                  <c:v>51.84</c:v>
                </c:pt>
                <c:pt idx="1486">
                  <c:v>51.61</c:v>
                </c:pt>
                <c:pt idx="1487">
                  <c:v>51.27</c:v>
                </c:pt>
                <c:pt idx="1488">
                  <c:v>51.02</c:v>
                </c:pt>
                <c:pt idx="1489">
                  <c:v>52.15</c:v>
                </c:pt>
                <c:pt idx="1490">
                  <c:v>52.79</c:v>
                </c:pt>
                <c:pt idx="1491">
                  <c:v>53.06</c:v>
                </c:pt>
                <c:pt idx="1492">
                  <c:v>51.81</c:v>
                </c:pt>
                <c:pt idx="1493">
                  <c:v>49.95</c:v>
                </c:pt>
                <c:pt idx="1494">
                  <c:v>50.38</c:v>
                </c:pt>
                <c:pt idx="1495">
                  <c:v>90.55</c:v>
                </c:pt>
                <c:pt idx="1496">
                  <c:v>55.86</c:v>
                </c:pt>
                <c:pt idx="1497">
                  <c:v>53.92</c:v>
                </c:pt>
                <c:pt idx="1498">
                  <c:v>53.39</c:v>
                </c:pt>
                <c:pt idx="1499">
                  <c:v>51.8</c:v>
                </c:pt>
                <c:pt idx="1500">
                  <c:v>51.43</c:v>
                </c:pt>
                <c:pt idx="1501">
                  <c:v>50.89</c:v>
                </c:pt>
                <c:pt idx="1502">
                  <c:v>50.32</c:v>
                </c:pt>
                <c:pt idx="1503">
                  <c:v>49.79</c:v>
                </c:pt>
                <c:pt idx="1504">
                  <c:v>49.35</c:v>
                </c:pt>
                <c:pt idx="1505">
                  <c:v>48.88</c:v>
                </c:pt>
                <c:pt idx="1506">
                  <c:v>48.42</c:v>
                </c:pt>
                <c:pt idx="1507">
                  <c:v>47.98</c:v>
                </c:pt>
                <c:pt idx="1508">
                  <c:v>47.57</c:v>
                </c:pt>
                <c:pt idx="1509">
                  <c:v>47.15</c:v>
                </c:pt>
                <c:pt idx="1510">
                  <c:v>46.77</c:v>
                </c:pt>
                <c:pt idx="1511">
                  <c:v>46.32</c:v>
                </c:pt>
                <c:pt idx="1512">
                  <c:v>45.86</c:v>
                </c:pt>
                <c:pt idx="1513">
                  <c:v>45.43</c:v>
                </c:pt>
                <c:pt idx="1514">
                  <c:v>45.04</c:v>
                </c:pt>
                <c:pt idx="1515">
                  <c:v>44.68</c:v>
                </c:pt>
                <c:pt idx="1516">
                  <c:v>44.3</c:v>
                </c:pt>
                <c:pt idx="1517">
                  <c:v>43.87</c:v>
                </c:pt>
                <c:pt idx="1518">
                  <c:v>43.41</c:v>
                </c:pt>
                <c:pt idx="1519">
                  <c:v>42.98</c:v>
                </c:pt>
                <c:pt idx="1520">
                  <c:v>42.53</c:v>
                </c:pt>
                <c:pt idx="1521">
                  <c:v>42.07</c:v>
                </c:pt>
                <c:pt idx="1522">
                  <c:v>41.62</c:v>
                </c:pt>
                <c:pt idx="1523">
                  <c:v>41.21</c:v>
                </c:pt>
                <c:pt idx="1524">
                  <c:v>40.79</c:v>
                </c:pt>
                <c:pt idx="1525">
                  <c:v>40.340000000000003</c:v>
                </c:pt>
                <c:pt idx="1526">
                  <c:v>39.86</c:v>
                </c:pt>
                <c:pt idx="1527">
                  <c:v>39.36</c:v>
                </c:pt>
                <c:pt idx="1528">
                  <c:v>38.89</c:v>
                </c:pt>
                <c:pt idx="1529">
                  <c:v>38.44</c:v>
                </c:pt>
                <c:pt idx="1530">
                  <c:v>37.979999999999997</c:v>
                </c:pt>
                <c:pt idx="1531">
                  <c:v>37.49</c:v>
                </c:pt>
                <c:pt idx="1532">
                  <c:v>37.270000000000003</c:v>
                </c:pt>
                <c:pt idx="1533">
                  <c:v>36.479999999999997</c:v>
                </c:pt>
                <c:pt idx="1534">
                  <c:v>35.93</c:v>
                </c:pt>
                <c:pt idx="1535">
                  <c:v>35.43</c:v>
                </c:pt>
                <c:pt idx="1536">
                  <c:v>35.04</c:v>
                </c:pt>
                <c:pt idx="1537">
                  <c:v>34.57</c:v>
                </c:pt>
                <c:pt idx="1538">
                  <c:v>34.119999999999997</c:v>
                </c:pt>
                <c:pt idx="1539">
                  <c:v>33.58</c:v>
                </c:pt>
                <c:pt idx="1540">
                  <c:v>33.020000000000003</c:v>
                </c:pt>
                <c:pt idx="1541">
                  <c:v>32.56</c:v>
                </c:pt>
                <c:pt idx="1542">
                  <c:v>32.08</c:v>
                </c:pt>
                <c:pt idx="1543">
                  <c:v>31.59</c:v>
                </c:pt>
                <c:pt idx="1544">
                  <c:v>31.11</c:v>
                </c:pt>
                <c:pt idx="1545">
                  <c:v>30.59</c:v>
                </c:pt>
                <c:pt idx="1546">
                  <c:v>30.11</c:v>
                </c:pt>
                <c:pt idx="1547">
                  <c:v>29.55</c:v>
                </c:pt>
                <c:pt idx="1548">
                  <c:v>29.1</c:v>
                </c:pt>
                <c:pt idx="1549">
                  <c:v>28.61</c:v>
                </c:pt>
                <c:pt idx="1550">
                  <c:v>28.16</c:v>
                </c:pt>
                <c:pt idx="1551">
                  <c:v>27.65</c:v>
                </c:pt>
                <c:pt idx="1552">
                  <c:v>27.17</c:v>
                </c:pt>
                <c:pt idx="1553">
                  <c:v>26.71</c:v>
                </c:pt>
                <c:pt idx="1554">
                  <c:v>26.31</c:v>
                </c:pt>
                <c:pt idx="1555">
                  <c:v>25.8</c:v>
                </c:pt>
                <c:pt idx="1556">
                  <c:v>25.33</c:v>
                </c:pt>
                <c:pt idx="1557">
                  <c:v>24.71</c:v>
                </c:pt>
                <c:pt idx="1558">
                  <c:v>24.09</c:v>
                </c:pt>
                <c:pt idx="1559">
                  <c:v>23.49</c:v>
                </c:pt>
                <c:pt idx="1560">
                  <c:v>22.86</c:v>
                </c:pt>
                <c:pt idx="1561">
                  <c:v>22.26</c:v>
                </c:pt>
                <c:pt idx="1562">
                  <c:v>21.6</c:v>
                </c:pt>
                <c:pt idx="1563">
                  <c:v>20.9</c:v>
                </c:pt>
                <c:pt idx="1564">
                  <c:v>20.14</c:v>
                </c:pt>
                <c:pt idx="1565">
                  <c:v>19.41</c:v>
                </c:pt>
                <c:pt idx="1566">
                  <c:v>52.45</c:v>
                </c:pt>
                <c:pt idx="1567">
                  <c:v>26.59</c:v>
                </c:pt>
                <c:pt idx="1568">
                  <c:v>22.37</c:v>
                </c:pt>
                <c:pt idx="1569">
                  <c:v>20.22</c:v>
                </c:pt>
                <c:pt idx="1570">
                  <c:v>22.39</c:v>
                </c:pt>
                <c:pt idx="1571">
                  <c:v>22.84</c:v>
                </c:pt>
                <c:pt idx="1572">
                  <c:v>21.32</c:v>
                </c:pt>
                <c:pt idx="1573">
                  <c:v>19.95</c:v>
                </c:pt>
                <c:pt idx="1574">
                  <c:v>18.809999999999999</c:v>
                </c:pt>
                <c:pt idx="1575">
                  <c:v>17.7</c:v>
                </c:pt>
                <c:pt idx="1576">
                  <c:v>16.62</c:v>
                </c:pt>
                <c:pt idx="1577">
                  <c:v>15.57</c:v>
                </c:pt>
                <c:pt idx="1578">
                  <c:v>14.56</c:v>
                </c:pt>
                <c:pt idx="1579">
                  <c:v>14.32</c:v>
                </c:pt>
                <c:pt idx="1580">
                  <c:v>12.74</c:v>
                </c:pt>
                <c:pt idx="1581">
                  <c:v>11.61</c:v>
                </c:pt>
                <c:pt idx="1582">
                  <c:v>10.39</c:v>
                </c:pt>
              </c:numCache>
            </c:numRef>
          </c:yVal>
          <c:smooth val="1"/>
        </c:ser>
        <c:ser>
          <c:idx val="4"/>
          <c:order val="1"/>
          <c:tx>
            <c:strRef>
              <c:f>'Mise en froid - Winding &amp; He W'!$I$29</c:f>
              <c:strCache>
                <c:ptCount val="1"/>
                <c:pt idx="0">
                  <c:v>Température de l'hélium en sortie de coque - expérience</c:v>
                </c:pt>
              </c:strCache>
            </c:strRef>
          </c:tx>
          <c:spPr>
            <a:ln w="19050" cap="rnd">
              <a:solidFill>
                <a:schemeClr val="accent3">
                  <a:lumMod val="50000"/>
                </a:schemeClr>
              </a:solidFill>
              <a:round/>
            </a:ln>
            <a:effectLst/>
          </c:spPr>
          <c:marker>
            <c:symbol val="none"/>
          </c:marker>
          <c:xVal>
            <c:numRef>
              <c:f>'Mise en froid - Winding &amp; He W'!$C$30:$C$450</c:f>
              <c:numCache>
                <c:formatCode>0.00</c:formatCode>
                <c:ptCount val="421"/>
                <c:pt idx="0">
                  <c:v>0</c:v>
                </c:pt>
                <c:pt idx="1">
                  <c:v>0.16666666666666666</c:v>
                </c:pt>
                <c:pt idx="2">
                  <c:v>0.33333333333333331</c:v>
                </c:pt>
                <c:pt idx="3">
                  <c:v>0.5</c:v>
                </c:pt>
                <c:pt idx="4">
                  <c:v>0.66666666666666663</c:v>
                </c:pt>
                <c:pt idx="5">
                  <c:v>0.83333333333333326</c:v>
                </c:pt>
                <c:pt idx="6">
                  <c:v>0.99999999999999989</c:v>
                </c:pt>
                <c:pt idx="7">
                  <c:v>1.1666666666666665</c:v>
                </c:pt>
                <c:pt idx="8">
                  <c:v>1.3333333333333333</c:v>
                </c:pt>
                <c:pt idx="9">
                  <c:v>1.5</c:v>
                </c:pt>
                <c:pt idx="10">
                  <c:v>1.6666666666666667</c:v>
                </c:pt>
                <c:pt idx="11">
                  <c:v>1.8333333333333335</c:v>
                </c:pt>
                <c:pt idx="12">
                  <c:v>2</c:v>
                </c:pt>
                <c:pt idx="13">
                  <c:v>2.1666666666666665</c:v>
                </c:pt>
                <c:pt idx="14">
                  <c:v>2.333333333333333</c:v>
                </c:pt>
                <c:pt idx="15">
                  <c:v>2.4999999999999996</c:v>
                </c:pt>
                <c:pt idx="16">
                  <c:v>2.6666666666666661</c:v>
                </c:pt>
                <c:pt idx="17">
                  <c:v>2.8333333333333326</c:v>
                </c:pt>
                <c:pt idx="18">
                  <c:v>2.9999999999999991</c:v>
                </c:pt>
                <c:pt idx="19">
                  <c:v>3.1666666666666656</c:v>
                </c:pt>
                <c:pt idx="20">
                  <c:v>3.3333333333333321</c:v>
                </c:pt>
                <c:pt idx="21">
                  <c:v>3.4999999999999987</c:v>
                </c:pt>
                <c:pt idx="22">
                  <c:v>3.6666666666666652</c:v>
                </c:pt>
                <c:pt idx="23">
                  <c:v>3.8333333333333317</c:v>
                </c:pt>
                <c:pt idx="24">
                  <c:v>3.9999999999999982</c:v>
                </c:pt>
                <c:pt idx="25">
                  <c:v>4.1666666666666652</c:v>
                </c:pt>
                <c:pt idx="26">
                  <c:v>4.3333333333333321</c:v>
                </c:pt>
                <c:pt idx="27">
                  <c:v>4.4999999999999991</c:v>
                </c:pt>
                <c:pt idx="28">
                  <c:v>4.6666666666666661</c:v>
                </c:pt>
                <c:pt idx="29">
                  <c:v>4.833333333333333</c:v>
                </c:pt>
                <c:pt idx="30">
                  <c:v>5</c:v>
                </c:pt>
                <c:pt idx="31">
                  <c:v>5.166666666666667</c:v>
                </c:pt>
                <c:pt idx="32">
                  <c:v>5.3333333333333339</c:v>
                </c:pt>
                <c:pt idx="33">
                  <c:v>5.5000000000000009</c:v>
                </c:pt>
                <c:pt idx="34">
                  <c:v>5.6666666666666679</c:v>
                </c:pt>
                <c:pt idx="35">
                  <c:v>5.8333333333333348</c:v>
                </c:pt>
                <c:pt idx="36">
                  <c:v>6.0000000000000018</c:v>
                </c:pt>
                <c:pt idx="37">
                  <c:v>6.1666666666666687</c:v>
                </c:pt>
                <c:pt idx="38">
                  <c:v>6.3333333333333357</c:v>
                </c:pt>
                <c:pt idx="39">
                  <c:v>6.5000000000000027</c:v>
                </c:pt>
                <c:pt idx="40">
                  <c:v>6.6666666666666696</c:v>
                </c:pt>
                <c:pt idx="41">
                  <c:v>6.8333333333333366</c:v>
                </c:pt>
                <c:pt idx="42">
                  <c:v>7.0000000000000036</c:v>
                </c:pt>
                <c:pt idx="43">
                  <c:v>7.1666666666666705</c:v>
                </c:pt>
                <c:pt idx="44">
                  <c:v>7.3333333333333375</c:v>
                </c:pt>
                <c:pt idx="45">
                  <c:v>7.5000000000000044</c:v>
                </c:pt>
                <c:pt idx="46">
                  <c:v>7.6666666666666714</c:v>
                </c:pt>
                <c:pt idx="47">
                  <c:v>7.8333333333333384</c:v>
                </c:pt>
                <c:pt idx="48">
                  <c:v>8.0000000000000053</c:v>
                </c:pt>
                <c:pt idx="49">
                  <c:v>8.1666666666666714</c:v>
                </c:pt>
                <c:pt idx="50">
                  <c:v>8.3333333333333375</c:v>
                </c:pt>
                <c:pt idx="51">
                  <c:v>8.5000000000000036</c:v>
                </c:pt>
                <c:pt idx="52">
                  <c:v>8.6666666666666696</c:v>
                </c:pt>
                <c:pt idx="53">
                  <c:v>8.8333333333333357</c:v>
                </c:pt>
                <c:pt idx="54">
                  <c:v>9.0000000000000018</c:v>
                </c:pt>
                <c:pt idx="55">
                  <c:v>9.1666666666666679</c:v>
                </c:pt>
                <c:pt idx="56">
                  <c:v>9.3333333333333339</c:v>
                </c:pt>
                <c:pt idx="57">
                  <c:v>9.5</c:v>
                </c:pt>
                <c:pt idx="58">
                  <c:v>9.6666666666666661</c:v>
                </c:pt>
                <c:pt idx="59">
                  <c:v>9.8333333333333321</c:v>
                </c:pt>
                <c:pt idx="60">
                  <c:v>9.9999999999999982</c:v>
                </c:pt>
                <c:pt idx="61">
                  <c:v>10.166666666666664</c:v>
                </c:pt>
                <c:pt idx="62">
                  <c:v>10.33333333333333</c:v>
                </c:pt>
                <c:pt idx="63">
                  <c:v>10.499999999999996</c:v>
                </c:pt>
                <c:pt idx="64">
                  <c:v>10.666666666666663</c:v>
                </c:pt>
                <c:pt idx="65">
                  <c:v>10.833333333333329</c:v>
                </c:pt>
                <c:pt idx="66">
                  <c:v>10.999999999999995</c:v>
                </c:pt>
                <c:pt idx="67">
                  <c:v>11.166666666666661</c:v>
                </c:pt>
                <c:pt idx="68">
                  <c:v>11.333333333333327</c:v>
                </c:pt>
                <c:pt idx="69">
                  <c:v>11.499999999999993</c:v>
                </c:pt>
                <c:pt idx="70">
                  <c:v>11.666666666666659</c:v>
                </c:pt>
                <c:pt idx="71">
                  <c:v>11.833333333333325</c:v>
                </c:pt>
                <c:pt idx="72">
                  <c:v>11.999999999999991</c:v>
                </c:pt>
                <c:pt idx="73">
                  <c:v>12.166666666666657</c:v>
                </c:pt>
                <c:pt idx="74">
                  <c:v>12.333333333333323</c:v>
                </c:pt>
                <c:pt idx="75">
                  <c:v>12.499999999999989</c:v>
                </c:pt>
                <c:pt idx="76">
                  <c:v>12.666666666666655</c:v>
                </c:pt>
                <c:pt idx="77">
                  <c:v>12.833333333333321</c:v>
                </c:pt>
                <c:pt idx="78">
                  <c:v>12.999999999999988</c:v>
                </c:pt>
                <c:pt idx="79">
                  <c:v>13.166666666666654</c:v>
                </c:pt>
                <c:pt idx="80">
                  <c:v>13.33333333333332</c:v>
                </c:pt>
                <c:pt idx="81">
                  <c:v>13.499999999999986</c:v>
                </c:pt>
                <c:pt idx="82">
                  <c:v>13.666666666666652</c:v>
                </c:pt>
                <c:pt idx="83">
                  <c:v>13.833333333333318</c:v>
                </c:pt>
                <c:pt idx="84">
                  <c:v>13.999999999999984</c:v>
                </c:pt>
                <c:pt idx="85">
                  <c:v>14.16666666666665</c:v>
                </c:pt>
                <c:pt idx="86">
                  <c:v>14.333333333333316</c:v>
                </c:pt>
                <c:pt idx="87">
                  <c:v>14.499999999999982</c:v>
                </c:pt>
                <c:pt idx="88">
                  <c:v>14.666666666666648</c:v>
                </c:pt>
                <c:pt idx="89">
                  <c:v>14.833333333333314</c:v>
                </c:pt>
                <c:pt idx="90">
                  <c:v>14.99999999999998</c:v>
                </c:pt>
                <c:pt idx="91">
                  <c:v>15.166666666666647</c:v>
                </c:pt>
                <c:pt idx="92">
                  <c:v>15.333333333333313</c:v>
                </c:pt>
                <c:pt idx="93">
                  <c:v>15.499999999999979</c:v>
                </c:pt>
                <c:pt idx="94">
                  <c:v>15.666666666666645</c:v>
                </c:pt>
                <c:pt idx="95">
                  <c:v>15.833333333333311</c:v>
                </c:pt>
                <c:pt idx="96">
                  <c:v>15.999999999999977</c:v>
                </c:pt>
                <c:pt idx="97">
                  <c:v>16.166666666666643</c:v>
                </c:pt>
                <c:pt idx="98">
                  <c:v>16.333333333333311</c:v>
                </c:pt>
                <c:pt idx="99">
                  <c:v>16.499999999999979</c:v>
                </c:pt>
                <c:pt idx="100">
                  <c:v>16.666666666666647</c:v>
                </c:pt>
                <c:pt idx="101">
                  <c:v>16.833333333333314</c:v>
                </c:pt>
                <c:pt idx="102">
                  <c:v>16.999999999999982</c:v>
                </c:pt>
                <c:pt idx="103">
                  <c:v>17.16666666666665</c:v>
                </c:pt>
                <c:pt idx="104">
                  <c:v>17.333333333333318</c:v>
                </c:pt>
                <c:pt idx="105">
                  <c:v>17.499999999999986</c:v>
                </c:pt>
                <c:pt idx="106">
                  <c:v>17.666666666666654</c:v>
                </c:pt>
                <c:pt idx="107">
                  <c:v>17.833333333333321</c:v>
                </c:pt>
                <c:pt idx="108">
                  <c:v>17.999999999999989</c:v>
                </c:pt>
                <c:pt idx="109">
                  <c:v>18.166666666666657</c:v>
                </c:pt>
                <c:pt idx="110">
                  <c:v>18.333333333333325</c:v>
                </c:pt>
                <c:pt idx="111">
                  <c:v>18.499999999999993</c:v>
                </c:pt>
                <c:pt idx="112">
                  <c:v>18.666666666666661</c:v>
                </c:pt>
                <c:pt idx="113">
                  <c:v>18.833333333333329</c:v>
                </c:pt>
                <c:pt idx="114">
                  <c:v>18.999999999999996</c:v>
                </c:pt>
                <c:pt idx="115">
                  <c:v>19.166666666666664</c:v>
                </c:pt>
                <c:pt idx="116">
                  <c:v>19.333333333333332</c:v>
                </c:pt>
                <c:pt idx="117">
                  <c:v>19.5</c:v>
                </c:pt>
                <c:pt idx="118">
                  <c:v>19.666666666666668</c:v>
                </c:pt>
                <c:pt idx="119">
                  <c:v>19.833333333333336</c:v>
                </c:pt>
                <c:pt idx="120">
                  <c:v>20.000000000000004</c:v>
                </c:pt>
                <c:pt idx="121">
                  <c:v>20.166666666666671</c:v>
                </c:pt>
                <c:pt idx="122">
                  <c:v>20.333333333333339</c:v>
                </c:pt>
                <c:pt idx="123">
                  <c:v>20.500000000000007</c:v>
                </c:pt>
                <c:pt idx="124">
                  <c:v>20.666666666666675</c:v>
                </c:pt>
                <c:pt idx="125">
                  <c:v>20.833333333333343</c:v>
                </c:pt>
                <c:pt idx="126">
                  <c:v>21.000000000000011</c:v>
                </c:pt>
                <c:pt idx="127">
                  <c:v>21.166666666666679</c:v>
                </c:pt>
                <c:pt idx="128">
                  <c:v>21.333333333333346</c:v>
                </c:pt>
                <c:pt idx="129">
                  <c:v>21.500000000000014</c:v>
                </c:pt>
                <c:pt idx="130">
                  <c:v>21.666666666666682</c:v>
                </c:pt>
                <c:pt idx="131">
                  <c:v>21.83333333333335</c:v>
                </c:pt>
                <c:pt idx="132">
                  <c:v>22.000000000000018</c:v>
                </c:pt>
                <c:pt idx="133">
                  <c:v>22.166666666666686</c:v>
                </c:pt>
                <c:pt idx="134">
                  <c:v>22.333333333333353</c:v>
                </c:pt>
                <c:pt idx="135">
                  <c:v>22.500000000000021</c:v>
                </c:pt>
                <c:pt idx="136">
                  <c:v>22.666666666666689</c:v>
                </c:pt>
                <c:pt idx="137">
                  <c:v>22.833333333333357</c:v>
                </c:pt>
                <c:pt idx="138">
                  <c:v>23.000000000000025</c:v>
                </c:pt>
                <c:pt idx="139">
                  <c:v>23.166666666666693</c:v>
                </c:pt>
                <c:pt idx="140">
                  <c:v>23.333333333333361</c:v>
                </c:pt>
                <c:pt idx="141">
                  <c:v>23.500000000000028</c:v>
                </c:pt>
                <c:pt idx="142">
                  <c:v>23.666666666666696</c:v>
                </c:pt>
                <c:pt idx="143">
                  <c:v>23.833333333333364</c:v>
                </c:pt>
                <c:pt idx="144">
                  <c:v>24.000000000000032</c:v>
                </c:pt>
                <c:pt idx="145">
                  <c:v>24.1666666666667</c:v>
                </c:pt>
                <c:pt idx="146">
                  <c:v>24.333333333333368</c:v>
                </c:pt>
                <c:pt idx="147">
                  <c:v>24.500000000000036</c:v>
                </c:pt>
                <c:pt idx="148">
                  <c:v>24.666666666666703</c:v>
                </c:pt>
                <c:pt idx="149">
                  <c:v>24.833333333333371</c:v>
                </c:pt>
                <c:pt idx="150">
                  <c:v>25.000000000000039</c:v>
                </c:pt>
                <c:pt idx="151">
                  <c:v>25.166666666666707</c:v>
                </c:pt>
                <c:pt idx="152">
                  <c:v>25.333333333333375</c:v>
                </c:pt>
                <c:pt idx="153">
                  <c:v>25.500000000000043</c:v>
                </c:pt>
                <c:pt idx="154">
                  <c:v>25.66666666666671</c:v>
                </c:pt>
                <c:pt idx="155">
                  <c:v>25.833333333333378</c:v>
                </c:pt>
                <c:pt idx="156">
                  <c:v>26.000000000000046</c:v>
                </c:pt>
                <c:pt idx="157">
                  <c:v>26.166666666666714</c:v>
                </c:pt>
                <c:pt idx="158">
                  <c:v>26.333333333333382</c:v>
                </c:pt>
                <c:pt idx="159">
                  <c:v>26.50000000000005</c:v>
                </c:pt>
                <c:pt idx="160">
                  <c:v>26.666666666666718</c:v>
                </c:pt>
                <c:pt idx="161">
                  <c:v>26.833333333333385</c:v>
                </c:pt>
                <c:pt idx="162">
                  <c:v>27.000000000000053</c:v>
                </c:pt>
                <c:pt idx="163">
                  <c:v>27.166666666666721</c:v>
                </c:pt>
                <c:pt idx="164">
                  <c:v>27.333333333333389</c:v>
                </c:pt>
                <c:pt idx="165">
                  <c:v>27.500000000000057</c:v>
                </c:pt>
                <c:pt idx="166">
                  <c:v>27.666666666666725</c:v>
                </c:pt>
                <c:pt idx="167">
                  <c:v>27.833333333333393</c:v>
                </c:pt>
                <c:pt idx="168">
                  <c:v>28.00000000000006</c:v>
                </c:pt>
                <c:pt idx="169">
                  <c:v>28.166666666666728</c:v>
                </c:pt>
                <c:pt idx="170">
                  <c:v>28.333333333333396</c:v>
                </c:pt>
                <c:pt idx="171">
                  <c:v>28.500000000000064</c:v>
                </c:pt>
                <c:pt idx="172">
                  <c:v>28.666666666666732</c:v>
                </c:pt>
                <c:pt idx="173">
                  <c:v>28.8333333333334</c:v>
                </c:pt>
                <c:pt idx="174">
                  <c:v>29.000000000000068</c:v>
                </c:pt>
                <c:pt idx="175">
                  <c:v>29.166666666666735</c:v>
                </c:pt>
                <c:pt idx="176">
                  <c:v>29.333333333333403</c:v>
                </c:pt>
                <c:pt idx="177">
                  <c:v>29.500000000000071</c:v>
                </c:pt>
                <c:pt idx="178">
                  <c:v>29.666666666666739</c:v>
                </c:pt>
                <c:pt idx="179">
                  <c:v>29.833333333333407</c:v>
                </c:pt>
                <c:pt idx="180">
                  <c:v>30.000000000000075</c:v>
                </c:pt>
                <c:pt idx="181">
                  <c:v>30.166666666666742</c:v>
                </c:pt>
                <c:pt idx="182">
                  <c:v>30.33333333333341</c:v>
                </c:pt>
                <c:pt idx="183">
                  <c:v>30.500000000000078</c:v>
                </c:pt>
                <c:pt idx="184">
                  <c:v>30.666666666666746</c:v>
                </c:pt>
                <c:pt idx="185">
                  <c:v>30.833333333333414</c:v>
                </c:pt>
                <c:pt idx="186">
                  <c:v>31.000000000000082</c:v>
                </c:pt>
                <c:pt idx="187">
                  <c:v>31.16666666666675</c:v>
                </c:pt>
                <c:pt idx="188">
                  <c:v>31.333333333333417</c:v>
                </c:pt>
                <c:pt idx="189">
                  <c:v>31.500000000000085</c:v>
                </c:pt>
                <c:pt idx="190">
                  <c:v>31.666666666666753</c:v>
                </c:pt>
                <c:pt idx="191">
                  <c:v>31.833333333333421</c:v>
                </c:pt>
                <c:pt idx="192">
                  <c:v>32.000000000000085</c:v>
                </c:pt>
                <c:pt idx="193">
                  <c:v>32.16666666666675</c:v>
                </c:pt>
                <c:pt idx="194">
                  <c:v>32.333333333333414</c:v>
                </c:pt>
                <c:pt idx="195">
                  <c:v>32.500000000000078</c:v>
                </c:pt>
                <c:pt idx="196">
                  <c:v>32.666666666666742</c:v>
                </c:pt>
                <c:pt idx="197">
                  <c:v>32.833333333333407</c:v>
                </c:pt>
                <c:pt idx="198">
                  <c:v>33.000000000000071</c:v>
                </c:pt>
                <c:pt idx="199">
                  <c:v>33.166666666666735</c:v>
                </c:pt>
                <c:pt idx="200">
                  <c:v>33.3333333333334</c:v>
                </c:pt>
                <c:pt idx="201">
                  <c:v>33.500000000000064</c:v>
                </c:pt>
                <c:pt idx="202">
                  <c:v>33.666666666666728</c:v>
                </c:pt>
                <c:pt idx="203">
                  <c:v>33.833333333333393</c:v>
                </c:pt>
                <c:pt idx="204">
                  <c:v>34.000000000000057</c:v>
                </c:pt>
                <c:pt idx="205">
                  <c:v>34.166666666666721</c:v>
                </c:pt>
                <c:pt idx="206">
                  <c:v>34.333333333333385</c:v>
                </c:pt>
                <c:pt idx="207">
                  <c:v>34.50000000000005</c:v>
                </c:pt>
                <c:pt idx="208">
                  <c:v>34.666666666666714</c:v>
                </c:pt>
                <c:pt idx="209">
                  <c:v>34.833333333333378</c:v>
                </c:pt>
                <c:pt idx="210">
                  <c:v>35.000000000000043</c:v>
                </c:pt>
                <c:pt idx="211">
                  <c:v>35.166666666666707</c:v>
                </c:pt>
                <c:pt idx="212">
                  <c:v>35.333333333333371</c:v>
                </c:pt>
                <c:pt idx="213">
                  <c:v>35.500000000000036</c:v>
                </c:pt>
                <c:pt idx="214">
                  <c:v>35.6666666666667</c:v>
                </c:pt>
                <c:pt idx="215">
                  <c:v>35.833333333333364</c:v>
                </c:pt>
                <c:pt idx="216">
                  <c:v>36.000000000000028</c:v>
                </c:pt>
                <c:pt idx="217">
                  <c:v>36.166666666666693</c:v>
                </c:pt>
                <c:pt idx="218">
                  <c:v>36.333333333333357</c:v>
                </c:pt>
                <c:pt idx="219">
                  <c:v>36.500000000000021</c:v>
                </c:pt>
                <c:pt idx="220">
                  <c:v>36.666666666666686</c:v>
                </c:pt>
                <c:pt idx="221">
                  <c:v>36.83333333333335</c:v>
                </c:pt>
                <c:pt idx="222">
                  <c:v>37.000000000000014</c:v>
                </c:pt>
                <c:pt idx="223">
                  <c:v>37.166666666666679</c:v>
                </c:pt>
                <c:pt idx="224">
                  <c:v>37.333333333333343</c:v>
                </c:pt>
                <c:pt idx="225">
                  <c:v>37.500000000000007</c:v>
                </c:pt>
                <c:pt idx="226">
                  <c:v>37.666666666666671</c:v>
                </c:pt>
                <c:pt idx="227">
                  <c:v>37.833333333333336</c:v>
                </c:pt>
                <c:pt idx="228">
                  <c:v>38</c:v>
                </c:pt>
                <c:pt idx="229">
                  <c:v>38.166666666666664</c:v>
                </c:pt>
                <c:pt idx="230">
                  <c:v>38.333333333333329</c:v>
                </c:pt>
                <c:pt idx="231">
                  <c:v>38.499999999999993</c:v>
                </c:pt>
                <c:pt idx="232">
                  <c:v>38.666666666666657</c:v>
                </c:pt>
                <c:pt idx="233">
                  <c:v>38.833333333333321</c:v>
                </c:pt>
                <c:pt idx="234">
                  <c:v>38.999999999999986</c:v>
                </c:pt>
                <c:pt idx="235">
                  <c:v>39.16666666666665</c:v>
                </c:pt>
                <c:pt idx="236">
                  <c:v>39.333333333333314</c:v>
                </c:pt>
                <c:pt idx="237">
                  <c:v>39.499999999999979</c:v>
                </c:pt>
                <c:pt idx="238">
                  <c:v>39.666666666666643</c:v>
                </c:pt>
                <c:pt idx="239">
                  <c:v>39.833333333333307</c:v>
                </c:pt>
                <c:pt idx="240">
                  <c:v>39.999999999999972</c:v>
                </c:pt>
                <c:pt idx="241">
                  <c:v>40.166666666666636</c:v>
                </c:pt>
                <c:pt idx="242">
                  <c:v>40.3333333333333</c:v>
                </c:pt>
                <c:pt idx="243">
                  <c:v>40.499999999999964</c:v>
                </c:pt>
                <c:pt idx="244">
                  <c:v>40.666666666666629</c:v>
                </c:pt>
                <c:pt idx="245">
                  <c:v>40.833333333333293</c:v>
                </c:pt>
                <c:pt idx="246">
                  <c:v>40.999999999999957</c:v>
                </c:pt>
                <c:pt idx="247">
                  <c:v>41.166666666666622</c:v>
                </c:pt>
                <c:pt idx="248">
                  <c:v>41.333333333333286</c:v>
                </c:pt>
                <c:pt idx="249">
                  <c:v>41.49999999999995</c:v>
                </c:pt>
                <c:pt idx="250">
                  <c:v>41.666666666666615</c:v>
                </c:pt>
                <c:pt idx="251">
                  <c:v>41.833333333333279</c:v>
                </c:pt>
                <c:pt idx="252">
                  <c:v>41.999999999999943</c:v>
                </c:pt>
                <c:pt idx="253">
                  <c:v>42.166666666666607</c:v>
                </c:pt>
                <c:pt idx="254">
                  <c:v>42.333333333333272</c:v>
                </c:pt>
                <c:pt idx="255">
                  <c:v>42.499999999999936</c:v>
                </c:pt>
                <c:pt idx="256">
                  <c:v>42.6666666666666</c:v>
                </c:pt>
                <c:pt idx="257">
                  <c:v>42.833333333333265</c:v>
                </c:pt>
                <c:pt idx="258">
                  <c:v>42.999999999999929</c:v>
                </c:pt>
                <c:pt idx="259">
                  <c:v>43.166666666666593</c:v>
                </c:pt>
                <c:pt idx="260">
                  <c:v>43.333333333333258</c:v>
                </c:pt>
                <c:pt idx="261">
                  <c:v>43.499999999999922</c:v>
                </c:pt>
                <c:pt idx="262">
                  <c:v>43.666666666666586</c:v>
                </c:pt>
                <c:pt idx="263">
                  <c:v>43.83333333333325</c:v>
                </c:pt>
                <c:pt idx="264">
                  <c:v>43.999999999999915</c:v>
                </c:pt>
                <c:pt idx="265">
                  <c:v>44.166666666666579</c:v>
                </c:pt>
                <c:pt idx="266">
                  <c:v>44.333333333333243</c:v>
                </c:pt>
                <c:pt idx="267">
                  <c:v>44.499999999999908</c:v>
                </c:pt>
                <c:pt idx="268">
                  <c:v>44.666666666666572</c:v>
                </c:pt>
                <c:pt idx="269">
                  <c:v>44.833333333333236</c:v>
                </c:pt>
                <c:pt idx="270">
                  <c:v>44.999999999999901</c:v>
                </c:pt>
                <c:pt idx="271">
                  <c:v>45.166666666666565</c:v>
                </c:pt>
                <c:pt idx="272">
                  <c:v>45.333333333333229</c:v>
                </c:pt>
                <c:pt idx="273">
                  <c:v>45.499999999999893</c:v>
                </c:pt>
                <c:pt idx="274">
                  <c:v>45.666666666666558</c:v>
                </c:pt>
                <c:pt idx="275">
                  <c:v>45.833333333333222</c:v>
                </c:pt>
                <c:pt idx="276">
                  <c:v>45.999999999999886</c:v>
                </c:pt>
                <c:pt idx="277">
                  <c:v>46.166666666666551</c:v>
                </c:pt>
                <c:pt idx="278">
                  <c:v>46.333333333333215</c:v>
                </c:pt>
                <c:pt idx="279">
                  <c:v>46.499999999999879</c:v>
                </c:pt>
                <c:pt idx="280">
                  <c:v>46.666666666666544</c:v>
                </c:pt>
                <c:pt idx="281">
                  <c:v>46.833333333333208</c:v>
                </c:pt>
                <c:pt idx="282">
                  <c:v>46.999999999999872</c:v>
                </c:pt>
                <c:pt idx="283">
                  <c:v>47.166666666666536</c:v>
                </c:pt>
                <c:pt idx="284">
                  <c:v>47.333333333333201</c:v>
                </c:pt>
                <c:pt idx="285">
                  <c:v>47.499999999999865</c:v>
                </c:pt>
                <c:pt idx="286">
                  <c:v>47.666666666666529</c:v>
                </c:pt>
                <c:pt idx="287">
                  <c:v>47.833333333333194</c:v>
                </c:pt>
                <c:pt idx="288">
                  <c:v>47.999999999999858</c:v>
                </c:pt>
                <c:pt idx="289">
                  <c:v>48.166666666666522</c:v>
                </c:pt>
                <c:pt idx="290">
                  <c:v>48.333333333333186</c:v>
                </c:pt>
                <c:pt idx="291">
                  <c:v>48.499999999999851</c:v>
                </c:pt>
                <c:pt idx="292">
                  <c:v>48.666666666666515</c:v>
                </c:pt>
                <c:pt idx="293">
                  <c:v>48.833333333333179</c:v>
                </c:pt>
                <c:pt idx="294">
                  <c:v>48.999999999999844</c:v>
                </c:pt>
                <c:pt idx="295">
                  <c:v>49.166666666666508</c:v>
                </c:pt>
                <c:pt idx="296">
                  <c:v>49.333333333333172</c:v>
                </c:pt>
                <c:pt idx="297">
                  <c:v>49.499999999999837</c:v>
                </c:pt>
                <c:pt idx="298">
                  <c:v>49.666666666666501</c:v>
                </c:pt>
                <c:pt idx="299">
                  <c:v>49.833333333333165</c:v>
                </c:pt>
                <c:pt idx="300">
                  <c:v>49.999999999999829</c:v>
                </c:pt>
                <c:pt idx="301">
                  <c:v>50.166666666666494</c:v>
                </c:pt>
                <c:pt idx="302">
                  <c:v>50.333333333333158</c:v>
                </c:pt>
                <c:pt idx="303">
                  <c:v>50.499999999999822</c:v>
                </c:pt>
                <c:pt idx="304">
                  <c:v>50.666666666666487</c:v>
                </c:pt>
                <c:pt idx="305">
                  <c:v>50.833333333333151</c:v>
                </c:pt>
                <c:pt idx="306">
                  <c:v>50.999999999999815</c:v>
                </c:pt>
                <c:pt idx="307">
                  <c:v>51.16666666666648</c:v>
                </c:pt>
                <c:pt idx="308">
                  <c:v>51.333333333333144</c:v>
                </c:pt>
                <c:pt idx="309">
                  <c:v>51.499999999999808</c:v>
                </c:pt>
                <c:pt idx="310">
                  <c:v>51.666666666666472</c:v>
                </c:pt>
                <c:pt idx="311">
                  <c:v>51.833333333333137</c:v>
                </c:pt>
                <c:pt idx="312">
                  <c:v>51.999999999999801</c:v>
                </c:pt>
                <c:pt idx="313">
                  <c:v>52.166666666666465</c:v>
                </c:pt>
                <c:pt idx="314">
                  <c:v>52.33333333333313</c:v>
                </c:pt>
                <c:pt idx="315">
                  <c:v>52.499999999999794</c:v>
                </c:pt>
                <c:pt idx="316">
                  <c:v>52.666666666666458</c:v>
                </c:pt>
                <c:pt idx="317">
                  <c:v>52.833333333333123</c:v>
                </c:pt>
                <c:pt idx="318">
                  <c:v>52.999999999999787</c:v>
                </c:pt>
                <c:pt idx="319">
                  <c:v>53.166666666666451</c:v>
                </c:pt>
                <c:pt idx="320">
                  <c:v>53.333333333333115</c:v>
                </c:pt>
                <c:pt idx="321">
                  <c:v>53.49999999999978</c:v>
                </c:pt>
                <c:pt idx="322">
                  <c:v>53.666666666666444</c:v>
                </c:pt>
                <c:pt idx="323">
                  <c:v>53.833333333333108</c:v>
                </c:pt>
                <c:pt idx="324">
                  <c:v>53.999999999999773</c:v>
                </c:pt>
                <c:pt idx="325">
                  <c:v>54.166666666666437</c:v>
                </c:pt>
                <c:pt idx="326">
                  <c:v>54.333333333333101</c:v>
                </c:pt>
                <c:pt idx="327">
                  <c:v>54.499999999999766</c:v>
                </c:pt>
                <c:pt idx="328">
                  <c:v>54.66666666666643</c:v>
                </c:pt>
                <c:pt idx="329">
                  <c:v>54.833333333333094</c:v>
                </c:pt>
                <c:pt idx="330">
                  <c:v>54.999999999999758</c:v>
                </c:pt>
                <c:pt idx="331">
                  <c:v>55.166666666666423</c:v>
                </c:pt>
                <c:pt idx="332">
                  <c:v>55.333333333333087</c:v>
                </c:pt>
                <c:pt idx="333">
                  <c:v>55.499999999999751</c:v>
                </c:pt>
                <c:pt idx="334">
                  <c:v>55.666666666666416</c:v>
                </c:pt>
                <c:pt idx="335">
                  <c:v>55.83333333333308</c:v>
                </c:pt>
                <c:pt idx="336">
                  <c:v>55.999999999999744</c:v>
                </c:pt>
                <c:pt idx="337">
                  <c:v>56.166666666666409</c:v>
                </c:pt>
                <c:pt idx="338">
                  <c:v>56.333333333333073</c:v>
                </c:pt>
                <c:pt idx="339">
                  <c:v>56.499999999999737</c:v>
                </c:pt>
                <c:pt idx="340">
                  <c:v>56.666666666666401</c:v>
                </c:pt>
                <c:pt idx="341">
                  <c:v>56.833333333333066</c:v>
                </c:pt>
                <c:pt idx="342">
                  <c:v>56.99999999999973</c:v>
                </c:pt>
                <c:pt idx="343">
                  <c:v>57.166666666666394</c:v>
                </c:pt>
                <c:pt idx="344">
                  <c:v>57.333333333333059</c:v>
                </c:pt>
                <c:pt idx="345">
                  <c:v>57.499999999999723</c:v>
                </c:pt>
                <c:pt idx="346">
                  <c:v>57.666666666666387</c:v>
                </c:pt>
                <c:pt idx="347">
                  <c:v>57.833333333333051</c:v>
                </c:pt>
                <c:pt idx="348">
                  <c:v>57.999999999999716</c:v>
                </c:pt>
                <c:pt idx="349">
                  <c:v>58.16666666666638</c:v>
                </c:pt>
                <c:pt idx="350">
                  <c:v>58.333333333333044</c:v>
                </c:pt>
                <c:pt idx="351">
                  <c:v>58.499999999999709</c:v>
                </c:pt>
                <c:pt idx="352">
                  <c:v>58.666666666666373</c:v>
                </c:pt>
                <c:pt idx="353">
                  <c:v>58.833333333333037</c:v>
                </c:pt>
                <c:pt idx="354">
                  <c:v>58.999999999999702</c:v>
                </c:pt>
                <c:pt idx="355">
                  <c:v>59.166666666666366</c:v>
                </c:pt>
                <c:pt idx="356">
                  <c:v>59.33333333333303</c:v>
                </c:pt>
                <c:pt idx="357">
                  <c:v>59.499999999999694</c:v>
                </c:pt>
                <c:pt idx="358">
                  <c:v>59.666666666666359</c:v>
                </c:pt>
                <c:pt idx="359">
                  <c:v>59.833333333333023</c:v>
                </c:pt>
                <c:pt idx="360">
                  <c:v>59.999999999999687</c:v>
                </c:pt>
                <c:pt idx="361">
                  <c:v>60.166666666666352</c:v>
                </c:pt>
                <c:pt idx="362">
                  <c:v>60.333333333333016</c:v>
                </c:pt>
                <c:pt idx="363">
                  <c:v>60.49999999999968</c:v>
                </c:pt>
                <c:pt idx="364">
                  <c:v>60.666666666666345</c:v>
                </c:pt>
                <c:pt idx="365">
                  <c:v>60.833333333333009</c:v>
                </c:pt>
                <c:pt idx="366">
                  <c:v>60.999999999999673</c:v>
                </c:pt>
                <c:pt idx="367">
                  <c:v>61.166666666666337</c:v>
                </c:pt>
                <c:pt idx="368">
                  <c:v>61.333333333333002</c:v>
                </c:pt>
                <c:pt idx="369">
                  <c:v>61.499999999999666</c:v>
                </c:pt>
                <c:pt idx="370">
                  <c:v>61.66666666666633</c:v>
                </c:pt>
                <c:pt idx="371">
                  <c:v>61.833333333332995</c:v>
                </c:pt>
                <c:pt idx="372">
                  <c:v>61.999999999999659</c:v>
                </c:pt>
                <c:pt idx="373">
                  <c:v>62.166666666666323</c:v>
                </c:pt>
                <c:pt idx="374">
                  <c:v>62.333333333332988</c:v>
                </c:pt>
                <c:pt idx="375">
                  <c:v>62.499999999999652</c:v>
                </c:pt>
                <c:pt idx="376">
                  <c:v>62.666666666666316</c:v>
                </c:pt>
                <c:pt idx="377">
                  <c:v>62.83333333333298</c:v>
                </c:pt>
                <c:pt idx="378">
                  <c:v>62.999999999999645</c:v>
                </c:pt>
                <c:pt idx="379">
                  <c:v>63.166666666666309</c:v>
                </c:pt>
                <c:pt idx="380">
                  <c:v>63.333333333332973</c:v>
                </c:pt>
                <c:pt idx="381">
                  <c:v>63.499999999999638</c:v>
                </c:pt>
                <c:pt idx="382">
                  <c:v>63.666666666666302</c:v>
                </c:pt>
                <c:pt idx="383">
                  <c:v>63.833333333332966</c:v>
                </c:pt>
                <c:pt idx="384">
                  <c:v>63.999999999999631</c:v>
                </c:pt>
                <c:pt idx="385">
                  <c:v>64.166666666666302</c:v>
                </c:pt>
                <c:pt idx="386">
                  <c:v>64.333333333332973</c:v>
                </c:pt>
                <c:pt idx="387">
                  <c:v>64.499999999999645</c:v>
                </c:pt>
                <c:pt idx="388">
                  <c:v>64.666666666666316</c:v>
                </c:pt>
                <c:pt idx="389">
                  <c:v>64.833333333332988</c:v>
                </c:pt>
                <c:pt idx="390">
                  <c:v>64.999999999999659</c:v>
                </c:pt>
                <c:pt idx="391">
                  <c:v>65.16666666666633</c:v>
                </c:pt>
                <c:pt idx="392">
                  <c:v>65.333333333333002</c:v>
                </c:pt>
                <c:pt idx="393">
                  <c:v>65.499999999999673</c:v>
                </c:pt>
                <c:pt idx="394">
                  <c:v>65.666666666666345</c:v>
                </c:pt>
                <c:pt idx="395">
                  <c:v>65.833333333333016</c:v>
                </c:pt>
                <c:pt idx="396">
                  <c:v>65.999999999999687</c:v>
                </c:pt>
                <c:pt idx="397">
                  <c:v>66.166666666666359</c:v>
                </c:pt>
                <c:pt idx="398">
                  <c:v>66.33333333333303</c:v>
                </c:pt>
                <c:pt idx="399">
                  <c:v>66.499999999999702</c:v>
                </c:pt>
                <c:pt idx="400">
                  <c:v>66.666666666666373</c:v>
                </c:pt>
                <c:pt idx="401">
                  <c:v>66.833333333333044</c:v>
                </c:pt>
                <c:pt idx="402">
                  <c:v>66.999999999999716</c:v>
                </c:pt>
                <c:pt idx="403">
                  <c:v>67.166666666666387</c:v>
                </c:pt>
                <c:pt idx="404">
                  <c:v>67.333333333333059</c:v>
                </c:pt>
                <c:pt idx="405">
                  <c:v>67.49999999999973</c:v>
                </c:pt>
                <c:pt idx="406">
                  <c:v>67.666666666666401</c:v>
                </c:pt>
                <c:pt idx="407">
                  <c:v>67.833333333333073</c:v>
                </c:pt>
                <c:pt idx="408">
                  <c:v>67.999999999999744</c:v>
                </c:pt>
                <c:pt idx="409">
                  <c:v>68.166666666666416</c:v>
                </c:pt>
                <c:pt idx="410">
                  <c:v>68.333333333333087</c:v>
                </c:pt>
                <c:pt idx="411">
                  <c:v>68.499999999999758</c:v>
                </c:pt>
                <c:pt idx="412">
                  <c:v>68.66666666666643</c:v>
                </c:pt>
                <c:pt idx="413">
                  <c:v>68.833333333333101</c:v>
                </c:pt>
                <c:pt idx="414">
                  <c:v>68.999999999999773</c:v>
                </c:pt>
                <c:pt idx="415">
                  <c:v>69.166666666666444</c:v>
                </c:pt>
                <c:pt idx="416">
                  <c:v>69.333333333333115</c:v>
                </c:pt>
                <c:pt idx="417">
                  <c:v>69.499999999999787</c:v>
                </c:pt>
                <c:pt idx="418">
                  <c:v>69.666666666666458</c:v>
                </c:pt>
                <c:pt idx="419">
                  <c:v>69.83333333333313</c:v>
                </c:pt>
                <c:pt idx="420">
                  <c:v>69.999999999999801</c:v>
                </c:pt>
              </c:numCache>
            </c:numRef>
          </c:xVal>
          <c:yVal>
            <c:numRef>
              <c:f>'Mise en froid - Winding &amp; He W'!$I$30:$I$450</c:f>
              <c:numCache>
                <c:formatCode>General</c:formatCode>
                <c:ptCount val="421"/>
                <c:pt idx="0">
                  <c:v>300.68</c:v>
                </c:pt>
                <c:pt idx="1">
                  <c:v>300.67</c:v>
                </c:pt>
                <c:pt idx="2">
                  <c:v>300.67</c:v>
                </c:pt>
                <c:pt idx="3">
                  <c:v>300.69</c:v>
                </c:pt>
                <c:pt idx="4">
                  <c:v>300.68</c:v>
                </c:pt>
                <c:pt idx="5">
                  <c:v>300.69</c:v>
                </c:pt>
                <c:pt idx="6">
                  <c:v>300.69</c:v>
                </c:pt>
                <c:pt idx="7">
                  <c:v>300.7</c:v>
                </c:pt>
                <c:pt idx="8">
                  <c:v>300.69</c:v>
                </c:pt>
                <c:pt idx="9">
                  <c:v>300.69</c:v>
                </c:pt>
                <c:pt idx="10">
                  <c:v>300.69</c:v>
                </c:pt>
                <c:pt idx="11">
                  <c:v>300.7</c:v>
                </c:pt>
                <c:pt idx="12">
                  <c:v>300.7</c:v>
                </c:pt>
                <c:pt idx="13">
                  <c:v>300.69</c:v>
                </c:pt>
                <c:pt idx="14">
                  <c:v>300.69</c:v>
                </c:pt>
                <c:pt idx="15">
                  <c:v>300.7</c:v>
                </c:pt>
                <c:pt idx="16">
                  <c:v>300.69</c:v>
                </c:pt>
                <c:pt idx="17">
                  <c:v>300.68</c:v>
                </c:pt>
                <c:pt idx="18">
                  <c:v>300.69</c:v>
                </c:pt>
                <c:pt idx="19">
                  <c:v>300.68</c:v>
                </c:pt>
                <c:pt idx="20">
                  <c:v>300.68</c:v>
                </c:pt>
                <c:pt idx="21">
                  <c:v>300.68</c:v>
                </c:pt>
                <c:pt idx="22">
                  <c:v>300.68</c:v>
                </c:pt>
                <c:pt idx="23">
                  <c:v>300.68</c:v>
                </c:pt>
                <c:pt idx="24">
                  <c:v>300.67</c:v>
                </c:pt>
                <c:pt idx="25">
                  <c:v>300.67</c:v>
                </c:pt>
                <c:pt idx="26">
                  <c:v>300.67</c:v>
                </c:pt>
                <c:pt idx="27">
                  <c:v>300.67</c:v>
                </c:pt>
                <c:pt idx="28">
                  <c:v>300.67</c:v>
                </c:pt>
                <c:pt idx="29">
                  <c:v>300.66000000000003</c:v>
                </c:pt>
                <c:pt idx="30">
                  <c:v>300.64999999999998</c:v>
                </c:pt>
                <c:pt idx="31">
                  <c:v>300.64999999999998</c:v>
                </c:pt>
                <c:pt idx="32">
                  <c:v>300.64999999999998</c:v>
                </c:pt>
                <c:pt idx="33">
                  <c:v>300.64</c:v>
                </c:pt>
                <c:pt idx="34">
                  <c:v>300.64</c:v>
                </c:pt>
                <c:pt idx="35">
                  <c:v>300.64</c:v>
                </c:pt>
                <c:pt idx="36">
                  <c:v>300.64</c:v>
                </c:pt>
                <c:pt idx="37">
                  <c:v>300.63</c:v>
                </c:pt>
                <c:pt idx="38">
                  <c:v>300.63</c:v>
                </c:pt>
                <c:pt idx="39">
                  <c:v>300.63</c:v>
                </c:pt>
                <c:pt idx="40">
                  <c:v>300.62</c:v>
                </c:pt>
                <c:pt idx="41">
                  <c:v>300.61</c:v>
                </c:pt>
                <c:pt idx="42">
                  <c:v>300.60000000000002</c:v>
                </c:pt>
                <c:pt idx="43">
                  <c:v>300.60000000000002</c:v>
                </c:pt>
                <c:pt idx="44">
                  <c:v>300.58999999999997</c:v>
                </c:pt>
                <c:pt idx="45">
                  <c:v>300.58999999999997</c:v>
                </c:pt>
                <c:pt idx="46">
                  <c:v>300.58</c:v>
                </c:pt>
                <c:pt idx="47">
                  <c:v>300.58</c:v>
                </c:pt>
                <c:pt idx="48">
                  <c:v>300.57</c:v>
                </c:pt>
                <c:pt idx="49">
                  <c:v>300.57</c:v>
                </c:pt>
                <c:pt idx="50">
                  <c:v>300.55</c:v>
                </c:pt>
                <c:pt idx="51">
                  <c:v>300.55</c:v>
                </c:pt>
                <c:pt idx="52">
                  <c:v>300.54000000000002</c:v>
                </c:pt>
                <c:pt idx="53">
                  <c:v>300.52999999999997</c:v>
                </c:pt>
                <c:pt idx="54">
                  <c:v>300.52999999999997</c:v>
                </c:pt>
                <c:pt idx="55">
                  <c:v>301.58999999999997</c:v>
                </c:pt>
                <c:pt idx="56">
                  <c:v>301.70999999999998</c:v>
                </c:pt>
                <c:pt idx="57">
                  <c:v>301.68</c:v>
                </c:pt>
                <c:pt idx="58">
                  <c:v>300.58</c:v>
                </c:pt>
                <c:pt idx="59">
                  <c:v>300.54000000000002</c:v>
                </c:pt>
                <c:pt idx="60">
                  <c:v>300.5</c:v>
                </c:pt>
                <c:pt idx="61">
                  <c:v>300.45999999999998</c:v>
                </c:pt>
                <c:pt idx="62">
                  <c:v>300.44</c:v>
                </c:pt>
                <c:pt idx="63">
                  <c:v>300.42</c:v>
                </c:pt>
                <c:pt idx="64">
                  <c:v>300.39</c:v>
                </c:pt>
                <c:pt idx="65">
                  <c:v>300.37</c:v>
                </c:pt>
                <c:pt idx="66">
                  <c:v>300.36</c:v>
                </c:pt>
                <c:pt idx="67">
                  <c:v>300.35000000000002</c:v>
                </c:pt>
                <c:pt idx="68">
                  <c:v>300.33999999999997</c:v>
                </c:pt>
                <c:pt idx="69">
                  <c:v>300.33</c:v>
                </c:pt>
                <c:pt idx="70">
                  <c:v>300.32</c:v>
                </c:pt>
                <c:pt idx="71">
                  <c:v>300.32</c:v>
                </c:pt>
                <c:pt idx="72">
                  <c:v>300.31</c:v>
                </c:pt>
                <c:pt idx="73">
                  <c:v>300.31</c:v>
                </c:pt>
                <c:pt idx="74">
                  <c:v>300.3</c:v>
                </c:pt>
                <c:pt idx="75">
                  <c:v>300.3</c:v>
                </c:pt>
                <c:pt idx="76">
                  <c:v>300.29000000000002</c:v>
                </c:pt>
                <c:pt idx="77">
                  <c:v>300.27999999999997</c:v>
                </c:pt>
                <c:pt idx="78">
                  <c:v>300.27999999999997</c:v>
                </c:pt>
                <c:pt idx="79">
                  <c:v>300.22000000000003</c:v>
                </c:pt>
                <c:pt idx="80">
                  <c:v>300.25</c:v>
                </c:pt>
                <c:pt idx="81">
                  <c:v>300.29000000000002</c:v>
                </c:pt>
                <c:pt idx="82">
                  <c:v>300.29000000000002</c:v>
                </c:pt>
                <c:pt idx="83">
                  <c:v>298.95</c:v>
                </c:pt>
                <c:pt idx="84">
                  <c:v>299</c:v>
                </c:pt>
                <c:pt idx="85">
                  <c:v>299.04000000000002</c:v>
                </c:pt>
                <c:pt idx="86">
                  <c:v>298.89999999999998</c:v>
                </c:pt>
                <c:pt idx="87">
                  <c:v>298.39999999999998</c:v>
                </c:pt>
                <c:pt idx="88">
                  <c:v>298.20999999999998</c:v>
                </c:pt>
                <c:pt idx="89">
                  <c:v>298.51</c:v>
                </c:pt>
                <c:pt idx="90">
                  <c:v>297.61</c:v>
                </c:pt>
                <c:pt idx="91">
                  <c:v>295.66000000000003</c:v>
                </c:pt>
                <c:pt idx="92">
                  <c:v>294.8</c:v>
                </c:pt>
                <c:pt idx="93">
                  <c:v>293.06</c:v>
                </c:pt>
                <c:pt idx="94">
                  <c:v>290.76</c:v>
                </c:pt>
                <c:pt idx="95">
                  <c:v>288.32</c:v>
                </c:pt>
                <c:pt idx="96">
                  <c:v>285.83</c:v>
                </c:pt>
                <c:pt idx="97">
                  <c:v>294.66000000000003</c:v>
                </c:pt>
                <c:pt idx="98">
                  <c:v>292.93</c:v>
                </c:pt>
                <c:pt idx="99">
                  <c:v>290.7</c:v>
                </c:pt>
                <c:pt idx="100">
                  <c:v>292.01</c:v>
                </c:pt>
                <c:pt idx="101">
                  <c:v>287.93</c:v>
                </c:pt>
                <c:pt idx="102">
                  <c:v>287.62</c:v>
                </c:pt>
                <c:pt idx="103">
                  <c:v>292.39999999999998</c:v>
                </c:pt>
                <c:pt idx="104">
                  <c:v>291.76</c:v>
                </c:pt>
                <c:pt idx="105">
                  <c:v>289.89999999999998</c:v>
                </c:pt>
                <c:pt idx="106">
                  <c:v>288.76</c:v>
                </c:pt>
                <c:pt idx="107">
                  <c:v>287.77999999999997</c:v>
                </c:pt>
                <c:pt idx="108">
                  <c:v>286.88</c:v>
                </c:pt>
                <c:pt idx="109">
                  <c:v>285.77</c:v>
                </c:pt>
                <c:pt idx="110">
                  <c:v>285.06</c:v>
                </c:pt>
                <c:pt idx="111">
                  <c:v>284.14999999999998</c:v>
                </c:pt>
                <c:pt idx="112">
                  <c:v>283.23</c:v>
                </c:pt>
                <c:pt idx="113">
                  <c:v>282.26</c:v>
                </c:pt>
                <c:pt idx="114">
                  <c:v>281.36</c:v>
                </c:pt>
                <c:pt idx="115">
                  <c:v>280.56</c:v>
                </c:pt>
                <c:pt idx="116">
                  <c:v>279.64999999999998</c:v>
                </c:pt>
                <c:pt idx="117">
                  <c:v>279.10000000000002</c:v>
                </c:pt>
                <c:pt idx="118">
                  <c:v>277.83</c:v>
                </c:pt>
                <c:pt idx="119">
                  <c:v>277.2</c:v>
                </c:pt>
                <c:pt idx="120">
                  <c:v>276.33</c:v>
                </c:pt>
                <c:pt idx="121">
                  <c:v>275.64</c:v>
                </c:pt>
                <c:pt idx="122">
                  <c:v>274.79000000000002</c:v>
                </c:pt>
                <c:pt idx="123">
                  <c:v>273.83999999999997</c:v>
                </c:pt>
                <c:pt idx="124">
                  <c:v>273.2</c:v>
                </c:pt>
                <c:pt idx="125">
                  <c:v>272.58</c:v>
                </c:pt>
                <c:pt idx="126">
                  <c:v>273.89</c:v>
                </c:pt>
                <c:pt idx="127">
                  <c:v>276.18</c:v>
                </c:pt>
                <c:pt idx="128">
                  <c:v>275.04000000000002</c:v>
                </c:pt>
                <c:pt idx="129">
                  <c:v>273.3</c:v>
                </c:pt>
                <c:pt idx="130">
                  <c:v>270.89</c:v>
                </c:pt>
                <c:pt idx="131">
                  <c:v>268.19</c:v>
                </c:pt>
                <c:pt idx="132">
                  <c:v>265.31</c:v>
                </c:pt>
                <c:pt idx="133">
                  <c:v>262.31</c:v>
                </c:pt>
                <c:pt idx="134">
                  <c:v>259.3</c:v>
                </c:pt>
                <c:pt idx="135">
                  <c:v>256.48</c:v>
                </c:pt>
                <c:pt idx="136">
                  <c:v>253.67</c:v>
                </c:pt>
                <c:pt idx="137">
                  <c:v>250.89</c:v>
                </c:pt>
                <c:pt idx="138">
                  <c:v>248.28</c:v>
                </c:pt>
                <c:pt idx="139">
                  <c:v>245.77</c:v>
                </c:pt>
                <c:pt idx="140">
                  <c:v>243.3</c:v>
                </c:pt>
                <c:pt idx="141">
                  <c:v>240.83</c:v>
                </c:pt>
                <c:pt idx="142">
                  <c:v>238.53</c:v>
                </c:pt>
                <c:pt idx="143">
                  <c:v>236.33</c:v>
                </c:pt>
                <c:pt idx="144">
                  <c:v>234.16</c:v>
                </c:pt>
                <c:pt idx="145">
                  <c:v>232.03</c:v>
                </c:pt>
                <c:pt idx="146">
                  <c:v>229.94</c:v>
                </c:pt>
                <c:pt idx="147">
                  <c:v>228.06</c:v>
                </c:pt>
                <c:pt idx="148">
                  <c:v>226.23</c:v>
                </c:pt>
                <c:pt idx="149">
                  <c:v>224.44</c:v>
                </c:pt>
                <c:pt idx="150">
                  <c:v>222.7</c:v>
                </c:pt>
                <c:pt idx="151">
                  <c:v>221.01</c:v>
                </c:pt>
                <c:pt idx="152">
                  <c:v>219.38</c:v>
                </c:pt>
                <c:pt idx="153">
                  <c:v>217.91</c:v>
                </c:pt>
                <c:pt idx="154">
                  <c:v>216.47</c:v>
                </c:pt>
                <c:pt idx="155">
                  <c:v>215.07</c:v>
                </c:pt>
                <c:pt idx="156">
                  <c:v>213.69</c:v>
                </c:pt>
                <c:pt idx="157">
                  <c:v>212.34</c:v>
                </c:pt>
                <c:pt idx="158">
                  <c:v>211</c:v>
                </c:pt>
                <c:pt idx="159">
                  <c:v>209.72</c:v>
                </c:pt>
                <c:pt idx="160">
                  <c:v>208.56</c:v>
                </c:pt>
                <c:pt idx="161">
                  <c:v>207.42</c:v>
                </c:pt>
                <c:pt idx="162">
                  <c:v>206.42</c:v>
                </c:pt>
                <c:pt idx="163">
                  <c:v>205.33</c:v>
                </c:pt>
                <c:pt idx="164">
                  <c:v>204.25</c:v>
                </c:pt>
                <c:pt idx="165">
                  <c:v>203.21</c:v>
                </c:pt>
                <c:pt idx="166">
                  <c:v>202.17</c:v>
                </c:pt>
                <c:pt idx="167">
                  <c:v>201.09</c:v>
                </c:pt>
                <c:pt idx="168">
                  <c:v>200</c:v>
                </c:pt>
                <c:pt idx="169">
                  <c:v>199.01</c:v>
                </c:pt>
                <c:pt idx="170">
                  <c:v>198.02</c:v>
                </c:pt>
                <c:pt idx="171">
                  <c:v>197.05</c:v>
                </c:pt>
                <c:pt idx="172">
                  <c:v>196.07</c:v>
                </c:pt>
                <c:pt idx="173">
                  <c:v>195.08</c:v>
                </c:pt>
                <c:pt idx="174">
                  <c:v>194.09</c:v>
                </c:pt>
                <c:pt idx="175">
                  <c:v>193.09</c:v>
                </c:pt>
                <c:pt idx="176">
                  <c:v>192.08</c:v>
                </c:pt>
                <c:pt idx="177">
                  <c:v>191.09</c:v>
                </c:pt>
                <c:pt idx="178">
                  <c:v>190.11</c:v>
                </c:pt>
                <c:pt idx="179">
                  <c:v>189.23</c:v>
                </c:pt>
                <c:pt idx="180">
                  <c:v>188.37</c:v>
                </c:pt>
                <c:pt idx="181">
                  <c:v>187.53</c:v>
                </c:pt>
                <c:pt idx="182">
                  <c:v>186.7</c:v>
                </c:pt>
                <c:pt idx="183">
                  <c:v>185.89</c:v>
                </c:pt>
                <c:pt idx="184">
                  <c:v>185.08</c:v>
                </c:pt>
                <c:pt idx="185">
                  <c:v>184.28</c:v>
                </c:pt>
                <c:pt idx="186">
                  <c:v>183.5</c:v>
                </c:pt>
                <c:pt idx="187">
                  <c:v>182.72</c:v>
                </c:pt>
                <c:pt idx="188">
                  <c:v>181.96</c:v>
                </c:pt>
                <c:pt idx="189">
                  <c:v>181.22</c:v>
                </c:pt>
                <c:pt idx="190">
                  <c:v>180.49</c:v>
                </c:pt>
                <c:pt idx="191">
                  <c:v>179.78</c:v>
                </c:pt>
                <c:pt idx="192">
                  <c:v>179.14</c:v>
                </c:pt>
                <c:pt idx="193">
                  <c:v>178.5</c:v>
                </c:pt>
                <c:pt idx="194">
                  <c:v>177.87</c:v>
                </c:pt>
                <c:pt idx="195">
                  <c:v>177.22</c:v>
                </c:pt>
                <c:pt idx="196">
                  <c:v>176.58</c:v>
                </c:pt>
                <c:pt idx="197">
                  <c:v>175.94</c:v>
                </c:pt>
                <c:pt idx="198">
                  <c:v>175.31</c:v>
                </c:pt>
                <c:pt idx="199">
                  <c:v>174.75</c:v>
                </c:pt>
                <c:pt idx="200">
                  <c:v>174.17</c:v>
                </c:pt>
                <c:pt idx="201">
                  <c:v>173.66</c:v>
                </c:pt>
                <c:pt idx="202">
                  <c:v>173.21</c:v>
                </c:pt>
                <c:pt idx="203">
                  <c:v>172.8</c:v>
                </c:pt>
                <c:pt idx="204">
                  <c:v>172.41</c:v>
                </c:pt>
                <c:pt idx="205">
                  <c:v>172.08</c:v>
                </c:pt>
                <c:pt idx="206">
                  <c:v>171.78</c:v>
                </c:pt>
                <c:pt idx="207">
                  <c:v>171.53</c:v>
                </c:pt>
                <c:pt idx="208">
                  <c:v>171.36</c:v>
                </c:pt>
                <c:pt idx="209">
                  <c:v>256.83999999999997</c:v>
                </c:pt>
                <c:pt idx="210">
                  <c:v>251.51</c:v>
                </c:pt>
                <c:pt idx="211">
                  <c:v>251.4</c:v>
                </c:pt>
                <c:pt idx="212">
                  <c:v>250.76</c:v>
                </c:pt>
                <c:pt idx="213">
                  <c:v>250.05</c:v>
                </c:pt>
                <c:pt idx="214">
                  <c:v>249.39</c:v>
                </c:pt>
                <c:pt idx="215">
                  <c:v>248.71</c:v>
                </c:pt>
                <c:pt idx="216">
                  <c:v>248.03</c:v>
                </c:pt>
                <c:pt idx="217">
                  <c:v>247.32</c:v>
                </c:pt>
                <c:pt idx="218">
                  <c:v>246.63</c:v>
                </c:pt>
                <c:pt idx="219">
                  <c:v>245.92</c:v>
                </c:pt>
                <c:pt idx="220">
                  <c:v>245.26</c:v>
                </c:pt>
                <c:pt idx="221">
                  <c:v>244.58</c:v>
                </c:pt>
                <c:pt idx="222">
                  <c:v>243.91</c:v>
                </c:pt>
                <c:pt idx="223">
                  <c:v>243.22</c:v>
                </c:pt>
                <c:pt idx="224">
                  <c:v>242.54</c:v>
                </c:pt>
                <c:pt idx="225">
                  <c:v>241.83</c:v>
                </c:pt>
                <c:pt idx="226">
                  <c:v>239.3</c:v>
                </c:pt>
                <c:pt idx="227">
                  <c:v>232.75</c:v>
                </c:pt>
                <c:pt idx="228">
                  <c:v>224.83</c:v>
                </c:pt>
                <c:pt idx="229">
                  <c:v>206.55</c:v>
                </c:pt>
                <c:pt idx="230">
                  <c:v>200.37</c:v>
                </c:pt>
                <c:pt idx="231">
                  <c:v>197.3</c:v>
                </c:pt>
                <c:pt idx="232">
                  <c:v>194.74</c:v>
                </c:pt>
                <c:pt idx="233">
                  <c:v>191.31</c:v>
                </c:pt>
                <c:pt idx="234">
                  <c:v>188.39</c:v>
                </c:pt>
                <c:pt idx="235">
                  <c:v>185.52</c:v>
                </c:pt>
                <c:pt idx="236">
                  <c:v>182.72</c:v>
                </c:pt>
                <c:pt idx="237">
                  <c:v>180.26</c:v>
                </c:pt>
                <c:pt idx="238">
                  <c:v>178.18</c:v>
                </c:pt>
                <c:pt idx="239">
                  <c:v>176.52</c:v>
                </c:pt>
                <c:pt idx="240">
                  <c:v>174.81</c:v>
                </c:pt>
                <c:pt idx="241">
                  <c:v>173.16</c:v>
                </c:pt>
                <c:pt idx="242">
                  <c:v>171.45</c:v>
                </c:pt>
                <c:pt idx="243">
                  <c:v>169.72</c:v>
                </c:pt>
                <c:pt idx="244">
                  <c:v>168.23</c:v>
                </c:pt>
                <c:pt idx="245">
                  <c:v>166.78</c:v>
                </c:pt>
                <c:pt idx="246">
                  <c:v>165.32</c:v>
                </c:pt>
                <c:pt idx="247">
                  <c:v>163.83000000000001</c:v>
                </c:pt>
                <c:pt idx="248">
                  <c:v>162.38</c:v>
                </c:pt>
                <c:pt idx="249">
                  <c:v>165.28</c:v>
                </c:pt>
                <c:pt idx="250">
                  <c:v>169.61</c:v>
                </c:pt>
                <c:pt idx="251">
                  <c:v>168.53</c:v>
                </c:pt>
                <c:pt idx="252">
                  <c:v>167.71</c:v>
                </c:pt>
                <c:pt idx="253">
                  <c:v>167.58</c:v>
                </c:pt>
                <c:pt idx="254">
                  <c:v>167.05</c:v>
                </c:pt>
                <c:pt idx="255">
                  <c:v>165.79</c:v>
                </c:pt>
                <c:pt idx="256">
                  <c:v>164.17</c:v>
                </c:pt>
                <c:pt idx="257">
                  <c:v>162.80000000000001</c:v>
                </c:pt>
                <c:pt idx="258">
                  <c:v>161.41999999999999</c:v>
                </c:pt>
                <c:pt idx="259">
                  <c:v>160.15</c:v>
                </c:pt>
                <c:pt idx="260">
                  <c:v>158.88999999999999</c:v>
                </c:pt>
                <c:pt idx="261">
                  <c:v>157.65</c:v>
                </c:pt>
                <c:pt idx="262">
                  <c:v>156.53</c:v>
                </c:pt>
                <c:pt idx="263">
                  <c:v>155.36000000000001</c:v>
                </c:pt>
                <c:pt idx="264">
                  <c:v>154.22999999999999</c:v>
                </c:pt>
                <c:pt idx="265">
                  <c:v>153.05000000000001</c:v>
                </c:pt>
                <c:pt idx="266">
                  <c:v>151.83000000000001</c:v>
                </c:pt>
                <c:pt idx="267">
                  <c:v>150.61000000000001</c:v>
                </c:pt>
                <c:pt idx="268">
                  <c:v>149.47999999999999</c:v>
                </c:pt>
                <c:pt idx="269">
                  <c:v>148.4</c:v>
                </c:pt>
                <c:pt idx="270">
                  <c:v>147.31</c:v>
                </c:pt>
                <c:pt idx="271">
                  <c:v>146.19</c:v>
                </c:pt>
                <c:pt idx="272">
                  <c:v>145.08000000000001</c:v>
                </c:pt>
                <c:pt idx="273">
                  <c:v>143.91999999999999</c:v>
                </c:pt>
                <c:pt idx="274">
                  <c:v>142.72999999999999</c:v>
                </c:pt>
                <c:pt idx="275">
                  <c:v>141.46</c:v>
                </c:pt>
                <c:pt idx="276">
                  <c:v>140.28</c:v>
                </c:pt>
                <c:pt idx="277">
                  <c:v>139.28</c:v>
                </c:pt>
                <c:pt idx="278">
                  <c:v>138.41999999999999</c:v>
                </c:pt>
                <c:pt idx="279">
                  <c:v>137.41</c:v>
                </c:pt>
                <c:pt idx="280">
                  <c:v>136.35</c:v>
                </c:pt>
                <c:pt idx="281">
                  <c:v>135.22999999999999</c:v>
                </c:pt>
                <c:pt idx="282">
                  <c:v>134.22999999999999</c:v>
                </c:pt>
                <c:pt idx="283">
                  <c:v>133.18</c:v>
                </c:pt>
                <c:pt idx="284">
                  <c:v>132.31</c:v>
                </c:pt>
                <c:pt idx="285">
                  <c:v>131.38</c:v>
                </c:pt>
                <c:pt idx="286">
                  <c:v>130.38999999999999</c:v>
                </c:pt>
                <c:pt idx="287">
                  <c:v>129.49</c:v>
                </c:pt>
                <c:pt idx="288">
                  <c:v>128.58000000000001</c:v>
                </c:pt>
                <c:pt idx="289">
                  <c:v>127.69</c:v>
                </c:pt>
                <c:pt idx="290">
                  <c:v>126.74</c:v>
                </c:pt>
                <c:pt idx="291">
                  <c:v>125.82</c:v>
                </c:pt>
                <c:pt idx="292">
                  <c:v>124.9</c:v>
                </c:pt>
                <c:pt idx="293">
                  <c:v>123.98</c:v>
                </c:pt>
                <c:pt idx="294">
                  <c:v>123.03</c:v>
                </c:pt>
                <c:pt idx="295">
                  <c:v>122.06</c:v>
                </c:pt>
                <c:pt idx="296">
                  <c:v>121.08</c:v>
                </c:pt>
                <c:pt idx="297">
                  <c:v>120.06</c:v>
                </c:pt>
                <c:pt idx="298">
                  <c:v>119.17</c:v>
                </c:pt>
                <c:pt idx="299">
                  <c:v>118.29</c:v>
                </c:pt>
                <c:pt idx="300">
                  <c:v>117.39</c:v>
                </c:pt>
                <c:pt idx="301">
                  <c:v>116.5</c:v>
                </c:pt>
                <c:pt idx="302">
                  <c:v>115.63</c:v>
                </c:pt>
                <c:pt idx="303">
                  <c:v>114.68</c:v>
                </c:pt>
                <c:pt idx="304">
                  <c:v>113.78</c:v>
                </c:pt>
                <c:pt idx="305">
                  <c:v>112.83</c:v>
                </c:pt>
                <c:pt idx="306">
                  <c:v>111.85</c:v>
                </c:pt>
                <c:pt idx="307">
                  <c:v>111.18</c:v>
                </c:pt>
                <c:pt idx="308">
                  <c:v>110.8</c:v>
                </c:pt>
                <c:pt idx="309">
                  <c:v>110.16</c:v>
                </c:pt>
                <c:pt idx="310">
                  <c:v>109.56</c:v>
                </c:pt>
                <c:pt idx="311">
                  <c:v>109.04</c:v>
                </c:pt>
                <c:pt idx="312">
                  <c:v>108.45</c:v>
                </c:pt>
                <c:pt idx="313">
                  <c:v>107.67</c:v>
                </c:pt>
                <c:pt idx="314">
                  <c:v>106.82</c:v>
                </c:pt>
                <c:pt idx="315">
                  <c:v>105.87</c:v>
                </c:pt>
                <c:pt idx="316">
                  <c:v>104.93</c:v>
                </c:pt>
                <c:pt idx="317">
                  <c:v>104.06</c:v>
                </c:pt>
                <c:pt idx="318">
                  <c:v>103.22</c:v>
                </c:pt>
                <c:pt idx="319">
                  <c:v>102.38</c:v>
                </c:pt>
                <c:pt idx="320">
                  <c:v>101.6</c:v>
                </c:pt>
                <c:pt idx="321">
                  <c:v>100.81</c:v>
                </c:pt>
                <c:pt idx="322">
                  <c:v>100</c:v>
                </c:pt>
                <c:pt idx="323">
                  <c:v>99.31</c:v>
                </c:pt>
                <c:pt idx="324">
                  <c:v>98.6</c:v>
                </c:pt>
                <c:pt idx="325">
                  <c:v>97.87</c:v>
                </c:pt>
                <c:pt idx="326">
                  <c:v>97.14</c:v>
                </c:pt>
                <c:pt idx="327">
                  <c:v>96.4</c:v>
                </c:pt>
                <c:pt idx="328">
                  <c:v>95.66</c:v>
                </c:pt>
                <c:pt idx="329">
                  <c:v>94.91</c:v>
                </c:pt>
                <c:pt idx="330">
                  <c:v>94.25</c:v>
                </c:pt>
                <c:pt idx="331">
                  <c:v>93.58</c:v>
                </c:pt>
                <c:pt idx="332">
                  <c:v>92.86</c:v>
                </c:pt>
                <c:pt idx="333">
                  <c:v>92.13</c:v>
                </c:pt>
                <c:pt idx="334">
                  <c:v>91.34</c:v>
                </c:pt>
                <c:pt idx="335">
                  <c:v>90.76</c:v>
                </c:pt>
                <c:pt idx="336">
                  <c:v>90.35</c:v>
                </c:pt>
                <c:pt idx="337">
                  <c:v>89.89</c:v>
                </c:pt>
                <c:pt idx="338">
                  <c:v>89.45</c:v>
                </c:pt>
                <c:pt idx="339">
                  <c:v>84.65</c:v>
                </c:pt>
                <c:pt idx="340">
                  <c:v>83.88</c:v>
                </c:pt>
                <c:pt idx="341">
                  <c:v>83.75</c:v>
                </c:pt>
                <c:pt idx="342">
                  <c:v>83.31</c:v>
                </c:pt>
                <c:pt idx="343">
                  <c:v>82.67</c:v>
                </c:pt>
                <c:pt idx="344">
                  <c:v>81.93</c:v>
                </c:pt>
                <c:pt idx="345">
                  <c:v>81.23</c:v>
                </c:pt>
                <c:pt idx="346">
                  <c:v>80.760000000000005</c:v>
                </c:pt>
                <c:pt idx="347">
                  <c:v>74.900000000000006</c:v>
                </c:pt>
                <c:pt idx="348">
                  <c:v>72.62</c:v>
                </c:pt>
                <c:pt idx="349">
                  <c:v>72.459999999999994</c:v>
                </c:pt>
                <c:pt idx="350">
                  <c:v>72.25</c:v>
                </c:pt>
                <c:pt idx="351">
                  <c:v>71.5</c:v>
                </c:pt>
                <c:pt idx="352">
                  <c:v>71.16</c:v>
                </c:pt>
                <c:pt idx="353">
                  <c:v>70.72</c:v>
                </c:pt>
                <c:pt idx="354">
                  <c:v>70.17</c:v>
                </c:pt>
                <c:pt idx="355">
                  <c:v>68.39</c:v>
                </c:pt>
                <c:pt idx="356">
                  <c:v>69.25</c:v>
                </c:pt>
                <c:pt idx="357">
                  <c:v>65.37</c:v>
                </c:pt>
                <c:pt idx="358">
                  <c:v>66.709999999999994</c:v>
                </c:pt>
                <c:pt idx="359">
                  <c:v>64.19</c:v>
                </c:pt>
                <c:pt idx="360">
                  <c:v>58.86</c:v>
                </c:pt>
                <c:pt idx="361">
                  <c:v>62.15</c:v>
                </c:pt>
                <c:pt idx="362">
                  <c:v>59.07</c:v>
                </c:pt>
                <c:pt idx="363">
                  <c:v>57.97</c:v>
                </c:pt>
                <c:pt idx="364">
                  <c:v>57.17</c:v>
                </c:pt>
                <c:pt idx="365">
                  <c:v>56.44</c:v>
                </c:pt>
                <c:pt idx="366">
                  <c:v>55.7</c:v>
                </c:pt>
                <c:pt idx="367">
                  <c:v>55.12</c:v>
                </c:pt>
                <c:pt idx="368">
                  <c:v>59.58</c:v>
                </c:pt>
                <c:pt idx="369">
                  <c:v>62.42</c:v>
                </c:pt>
                <c:pt idx="370">
                  <c:v>63.69</c:v>
                </c:pt>
                <c:pt idx="371">
                  <c:v>65.19</c:v>
                </c:pt>
                <c:pt idx="372">
                  <c:v>65</c:v>
                </c:pt>
                <c:pt idx="373">
                  <c:v>65.53</c:v>
                </c:pt>
                <c:pt idx="374">
                  <c:v>65.680000000000007</c:v>
                </c:pt>
                <c:pt idx="375">
                  <c:v>65.709999999999994</c:v>
                </c:pt>
                <c:pt idx="376">
                  <c:v>65.7</c:v>
                </c:pt>
                <c:pt idx="377">
                  <c:v>65.63</c:v>
                </c:pt>
                <c:pt idx="378">
                  <c:v>65.53</c:v>
                </c:pt>
                <c:pt idx="379">
                  <c:v>65.38</c:v>
                </c:pt>
                <c:pt idx="380">
                  <c:v>65.14</c:v>
                </c:pt>
                <c:pt idx="381">
                  <c:v>64.92</c:v>
                </c:pt>
                <c:pt idx="382">
                  <c:v>64.69</c:v>
                </c:pt>
                <c:pt idx="383">
                  <c:v>64.47</c:v>
                </c:pt>
                <c:pt idx="384">
                  <c:v>64.239999999999995</c:v>
                </c:pt>
                <c:pt idx="385">
                  <c:v>64.02</c:v>
                </c:pt>
                <c:pt idx="386">
                  <c:v>63.77</c:v>
                </c:pt>
                <c:pt idx="387">
                  <c:v>63.5</c:v>
                </c:pt>
                <c:pt idx="388">
                  <c:v>66.91</c:v>
                </c:pt>
                <c:pt idx="389">
                  <c:v>66.88</c:v>
                </c:pt>
                <c:pt idx="390">
                  <c:v>66.92</c:v>
                </c:pt>
                <c:pt idx="391">
                  <c:v>66.89</c:v>
                </c:pt>
                <c:pt idx="392">
                  <c:v>66.819999999999993</c:v>
                </c:pt>
                <c:pt idx="393">
                  <c:v>66.73</c:v>
                </c:pt>
                <c:pt idx="394">
                  <c:v>66.61</c:v>
                </c:pt>
                <c:pt idx="395">
                  <c:v>66.47</c:v>
                </c:pt>
                <c:pt idx="396">
                  <c:v>66.33</c:v>
                </c:pt>
                <c:pt idx="397">
                  <c:v>66.16</c:v>
                </c:pt>
                <c:pt idx="398">
                  <c:v>65.98</c:v>
                </c:pt>
                <c:pt idx="399">
                  <c:v>65.760000000000005</c:v>
                </c:pt>
                <c:pt idx="400">
                  <c:v>65.56</c:v>
                </c:pt>
                <c:pt idx="401">
                  <c:v>65.33</c:v>
                </c:pt>
                <c:pt idx="402">
                  <c:v>65.099999999999994</c:v>
                </c:pt>
                <c:pt idx="403">
                  <c:v>64.900000000000006</c:v>
                </c:pt>
                <c:pt idx="404">
                  <c:v>64.69</c:v>
                </c:pt>
                <c:pt idx="405">
                  <c:v>64.47</c:v>
                </c:pt>
                <c:pt idx="406">
                  <c:v>64.239999999999995</c:v>
                </c:pt>
                <c:pt idx="407">
                  <c:v>63.99</c:v>
                </c:pt>
                <c:pt idx="408">
                  <c:v>63.75</c:v>
                </c:pt>
                <c:pt idx="409">
                  <c:v>63.5</c:v>
                </c:pt>
                <c:pt idx="410">
                  <c:v>63.25</c:v>
                </c:pt>
                <c:pt idx="411">
                  <c:v>62.97</c:v>
                </c:pt>
                <c:pt idx="412">
                  <c:v>62.69</c:v>
                </c:pt>
                <c:pt idx="413">
                  <c:v>62.4</c:v>
                </c:pt>
                <c:pt idx="414">
                  <c:v>62.09</c:v>
                </c:pt>
                <c:pt idx="415">
                  <c:v>61.79</c:v>
                </c:pt>
                <c:pt idx="416">
                  <c:v>61.49</c:v>
                </c:pt>
                <c:pt idx="417">
                  <c:v>61.17</c:v>
                </c:pt>
                <c:pt idx="418">
                  <c:v>60.85</c:v>
                </c:pt>
                <c:pt idx="419">
                  <c:v>60.51</c:v>
                </c:pt>
                <c:pt idx="420">
                  <c:v>60.18</c:v>
                </c:pt>
              </c:numCache>
            </c:numRef>
          </c:yVal>
          <c:smooth val="1"/>
        </c:ser>
        <c:dLbls>
          <c:showLegendKey val="0"/>
          <c:showVal val="0"/>
          <c:showCatName val="0"/>
          <c:showSerName val="0"/>
          <c:showPercent val="0"/>
          <c:showBubbleSize val="0"/>
        </c:dLbls>
        <c:axId val="188914728"/>
        <c:axId val="188915904"/>
      </c:scatterChart>
      <c:valAx>
        <c:axId val="188914728"/>
        <c:scaling>
          <c:orientation val="minMax"/>
          <c:max val="70"/>
          <c:min val="3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Temps </a:t>
                </a:r>
                <a:r>
                  <a:rPr lang="fr-FR" baseline="0">
                    <a:latin typeface="Book Antiqua" panose="02040602050305030304" pitchFamily="18" charset="0"/>
                  </a:rPr>
                  <a:t>(heures)</a:t>
                </a:r>
                <a:endParaRPr lang="fr-FR">
                  <a:latin typeface="Book Antiqua" panose="02040602050305030304" pitchFamily="18"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8915904"/>
        <c:crosses val="autoZero"/>
        <c:crossBetween val="midCat"/>
      </c:valAx>
      <c:valAx>
        <c:axId val="188915904"/>
        <c:scaling>
          <c:orientation val="minMax"/>
          <c:max val="270"/>
          <c:min val="2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latin typeface="Book Antiqua" panose="02040602050305030304" pitchFamily="18" charset="0"/>
                  </a:rPr>
                  <a:t>Température (Kelvins</a:t>
                </a:r>
                <a:r>
                  <a:rPr lang="fr-FR" baseline="0">
                    <a:latin typeface="Book Antiqua" panose="02040602050305030304" pitchFamily="18" charset="0"/>
                  </a:rPr>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8914728"/>
        <c:crosses val="autoZero"/>
        <c:crossBetween val="midCat"/>
      </c:valAx>
      <c:spPr>
        <a:noFill/>
        <a:ln>
          <a:noFill/>
        </a:ln>
        <a:effectLst/>
      </c:spPr>
    </c:plotArea>
    <c:legend>
      <c:legendPos val="r"/>
      <c:layout>
        <c:manualLayout>
          <c:xMode val="edge"/>
          <c:yMode val="edge"/>
          <c:x val="0.40918729336587123"/>
          <c:y val="0.14087289623254468"/>
          <c:w val="0.58450833049201434"/>
          <c:h val="0.2837868051325794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vl1pPr>
          </a:lstStyle>
          <a:p>
            <a:endParaRPr lang="fr-FR"/>
          </a:p>
        </p:txBody>
      </p:sp>
      <p:sp>
        <p:nvSpPr>
          <p:cNvPr id="3075" name="Rectangle 3"/>
          <p:cNvSpPr>
            <a:spLocks noGrp="1" noChangeArrowheads="1"/>
          </p:cNvSpPr>
          <p:nvPr>
            <p:ph type="dt" sz="quarter" idx="1"/>
          </p:nvPr>
        </p:nvSpPr>
        <p:spPr bwMode="auto">
          <a:xfrm>
            <a:off x="4022937"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vl1pPr>
          </a:lstStyle>
          <a:p>
            <a:fld id="{15D0FCF5-45CA-47A6-AE8F-239D3724E3C3}" type="datetime1">
              <a:rPr lang="fr-FR" smtClean="0"/>
              <a:pPr/>
              <a:t>27/10/2015</a:t>
            </a:fld>
            <a:endParaRPr lang="fr-FR"/>
          </a:p>
        </p:txBody>
      </p:sp>
      <p:sp>
        <p:nvSpPr>
          <p:cNvPr id="3076" name="Rectangle 4"/>
          <p:cNvSpPr>
            <a:spLocks noGrp="1" noChangeArrowheads="1"/>
          </p:cNvSpPr>
          <p:nvPr>
            <p:ph type="ftr" sz="quarter" idx="2"/>
          </p:nvPr>
        </p:nvSpPr>
        <p:spPr bwMode="auto">
          <a:xfrm>
            <a:off x="0"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vl1pPr>
          </a:lstStyle>
          <a:p>
            <a:endParaRPr lang="fr-FR"/>
          </a:p>
        </p:txBody>
      </p:sp>
      <p:sp>
        <p:nvSpPr>
          <p:cNvPr id="3077" name="Rectangle 5"/>
          <p:cNvSpPr>
            <a:spLocks noGrp="1" noChangeArrowheads="1"/>
          </p:cNvSpPr>
          <p:nvPr>
            <p:ph type="sldNum" sz="quarter" idx="3"/>
          </p:nvPr>
        </p:nvSpPr>
        <p:spPr bwMode="auto">
          <a:xfrm>
            <a:off x="4022937"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vl1pPr>
          </a:lstStyle>
          <a:p>
            <a:fld id="{C2430E2D-D7F3-4D4F-9ABB-0A5FB5A56C80}" type="slidenum">
              <a:rPr lang="fr-FR"/>
              <a:pPr/>
              <a:t>‹N°›</a:t>
            </a:fld>
            <a:endParaRPr lang="fr-FR"/>
          </a:p>
        </p:txBody>
      </p:sp>
    </p:spTree>
    <p:extLst>
      <p:ext uri="{BB962C8B-B14F-4D97-AF65-F5344CB8AC3E}">
        <p14:creationId xmlns:p14="http://schemas.microsoft.com/office/powerpoint/2010/main" val="50470510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vl1pPr>
          </a:lstStyle>
          <a:p>
            <a:endParaRPr lang="fr-FR"/>
          </a:p>
        </p:txBody>
      </p:sp>
      <p:sp>
        <p:nvSpPr>
          <p:cNvPr id="6147" name="Rectangle 3"/>
          <p:cNvSpPr>
            <a:spLocks noGrp="1" noChangeArrowheads="1"/>
          </p:cNvSpPr>
          <p:nvPr>
            <p:ph type="dt" idx="1"/>
          </p:nvPr>
        </p:nvSpPr>
        <p:spPr bwMode="auto">
          <a:xfrm>
            <a:off x="4022937"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vl1pPr>
          </a:lstStyle>
          <a:p>
            <a:fld id="{1EDD8E58-2029-4C70-B282-F1EB07CFCFC1}" type="datetime1">
              <a:rPr lang="fr-FR" smtClean="0"/>
              <a:pPr/>
              <a:t>27/10/2015</a:t>
            </a:fld>
            <a:endParaRPr lang="fr-FR"/>
          </a:p>
        </p:txBody>
      </p:sp>
      <p:sp>
        <p:nvSpPr>
          <p:cNvPr id="6148"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46574" y="4861441"/>
            <a:ext cx="5206153"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6150" name="Rectangle 6"/>
          <p:cNvSpPr>
            <a:spLocks noGrp="1" noChangeArrowheads="1"/>
          </p:cNvSpPr>
          <p:nvPr>
            <p:ph type="ftr" sz="quarter" idx="4"/>
          </p:nvPr>
        </p:nvSpPr>
        <p:spPr bwMode="auto">
          <a:xfrm>
            <a:off x="0"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vl1pPr>
          </a:lstStyle>
          <a:p>
            <a:endParaRPr lang="fr-FR"/>
          </a:p>
        </p:txBody>
      </p:sp>
      <p:sp>
        <p:nvSpPr>
          <p:cNvPr id="6151" name="Rectangle 7"/>
          <p:cNvSpPr>
            <a:spLocks noGrp="1" noChangeArrowheads="1"/>
          </p:cNvSpPr>
          <p:nvPr>
            <p:ph type="sldNum" sz="quarter" idx="5"/>
          </p:nvPr>
        </p:nvSpPr>
        <p:spPr bwMode="auto">
          <a:xfrm>
            <a:off x="4022937"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vl1pPr>
          </a:lstStyle>
          <a:p>
            <a:fld id="{78FDA01A-7364-4964-B3D5-D74A9B57DC7E}" type="slidenum">
              <a:rPr lang="fr-FR"/>
              <a:pPr/>
              <a:t>‹N°›</a:t>
            </a:fld>
            <a:endParaRPr lang="fr-FR"/>
          </a:p>
        </p:txBody>
      </p:sp>
    </p:spTree>
    <p:extLst>
      <p:ext uri="{BB962C8B-B14F-4D97-AF65-F5344CB8AC3E}">
        <p14:creationId xmlns:p14="http://schemas.microsoft.com/office/powerpoint/2010/main" val="193550258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64AF1512-32CD-4E36-B994-A5B1DB4275EC}" type="slidenum">
              <a:rPr lang="fr-FR"/>
              <a:pPr/>
              <a:t>1</a:t>
            </a:fld>
            <a:endParaRPr lang="fr-FR" dirty="0"/>
          </a:p>
        </p:txBody>
      </p:sp>
      <p:sp>
        <p:nvSpPr>
          <p:cNvPr id="318466" name="Rectangle 2"/>
          <p:cNvSpPr>
            <a:spLocks noGrp="1" noRot="1" noChangeAspect="1" noChangeArrowheads="1" noTextEdit="1"/>
          </p:cNvSpPr>
          <p:nvPr>
            <p:ph type="sldImg"/>
          </p:nvPr>
        </p:nvSpPr>
        <p:spPr>
          <a:xfrm>
            <a:off x="995363" y="769938"/>
            <a:ext cx="5113337" cy="3835400"/>
          </a:xfrm>
          <a:ln/>
        </p:spPr>
      </p:sp>
      <p:sp>
        <p:nvSpPr>
          <p:cNvPr id="318467" name="Rectangle 3"/>
          <p:cNvSpPr>
            <a:spLocks noGrp="1" noChangeArrowheads="1"/>
          </p:cNvSpPr>
          <p:nvPr>
            <p:ph type="body" idx="1"/>
          </p:nvPr>
        </p:nvSpPr>
        <p:spPr>
          <a:xfrm>
            <a:off x="948218" y="4861442"/>
            <a:ext cx="5202867" cy="4603800"/>
          </a:xfrm>
        </p:spPr>
        <p:txBody>
          <a:bodyPr/>
          <a:lstStyle/>
          <a:p>
            <a:endParaRPr lang="en-US" dirty="0"/>
          </a:p>
        </p:txBody>
      </p:sp>
      <p:sp>
        <p:nvSpPr>
          <p:cNvPr id="2" name="Espace réservé de la date 1"/>
          <p:cNvSpPr>
            <a:spLocks noGrp="1"/>
          </p:cNvSpPr>
          <p:nvPr>
            <p:ph type="dt" idx="10"/>
          </p:nvPr>
        </p:nvSpPr>
        <p:spPr/>
        <p:txBody>
          <a:bodyPr/>
          <a:lstStyle/>
          <a:p>
            <a:fld id="{0F7E96D5-25B7-46BA-9FE9-811BE357BBC5}" type="datetime1">
              <a:rPr lang="fr-FR" smtClean="0"/>
              <a:pPr/>
              <a:t>27/10/2015</a:t>
            </a:fld>
            <a:endParaRPr lang="fr-FR" dirty="0"/>
          </a:p>
        </p:txBody>
      </p:sp>
    </p:spTree>
    <p:extLst>
      <p:ext uri="{BB962C8B-B14F-4D97-AF65-F5344CB8AC3E}">
        <p14:creationId xmlns:p14="http://schemas.microsoft.com/office/powerpoint/2010/main" val="1198350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a:t>
            </a:fld>
            <a:endParaRPr lang="fr-FR"/>
          </a:p>
        </p:txBody>
      </p:sp>
    </p:spTree>
    <p:extLst>
      <p:ext uri="{BB962C8B-B14F-4D97-AF65-F5344CB8AC3E}">
        <p14:creationId xmlns:p14="http://schemas.microsoft.com/office/powerpoint/2010/main" val="3861860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4</a:t>
            </a:fld>
            <a:endParaRPr lang="fr-FR"/>
          </a:p>
        </p:txBody>
      </p:sp>
    </p:spTree>
    <p:extLst>
      <p:ext uri="{BB962C8B-B14F-4D97-AF65-F5344CB8AC3E}">
        <p14:creationId xmlns:p14="http://schemas.microsoft.com/office/powerpoint/2010/main" val="3861860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5</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6</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7</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8</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9</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10</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Rajouter une longueur</a:t>
            </a:r>
            <a:r>
              <a:rPr lang="fr-FR" baseline="0" dirty="0" smtClean="0"/>
              <a:t> sur le schéma </a:t>
            </a:r>
          </a:p>
          <a:p>
            <a:r>
              <a:rPr lang="fr-FR" baseline="0" dirty="0" smtClean="0"/>
              <a:t>Décrire plutôt les tests / conditions de tests : </a:t>
            </a:r>
          </a:p>
          <a:p>
            <a:pPr marL="171450" indent="-171450">
              <a:buFontTx/>
              <a:buChar char="-"/>
            </a:pPr>
            <a:r>
              <a:rPr lang="fr-FR" baseline="0" dirty="0" smtClean="0"/>
              <a:t>Vide dans le cryostat (10-5 mbar)</a:t>
            </a:r>
          </a:p>
          <a:p>
            <a:pPr marL="171450" indent="-171450">
              <a:buFontTx/>
              <a:buChar char="-"/>
            </a:pPr>
            <a:r>
              <a:rPr lang="fr-FR" baseline="0" dirty="0" smtClean="0"/>
              <a:t>Refroidissement des écrans thermiques avec de l’azote liquide à 80 K (mettre écrans dans légende)</a:t>
            </a:r>
          </a:p>
          <a:p>
            <a:pPr marL="171450" indent="-171450">
              <a:buFontTx/>
              <a:buChar char="-"/>
            </a:pPr>
            <a:r>
              <a:rPr lang="fr-FR" baseline="0" dirty="0" smtClean="0"/>
              <a:t>Circulation d’hélium dans l’aimant pour le refroidir de 300 K à 5 K </a:t>
            </a:r>
          </a:p>
          <a:p>
            <a:pPr marL="171450" indent="-171450">
              <a:buFontTx/>
              <a:buChar char="-"/>
            </a:pPr>
            <a:r>
              <a:rPr lang="fr-FR" baseline="0" dirty="0" smtClean="0"/>
              <a:t>Tests en courant à 5 K </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11</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12</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plutôt l’autre dessins</a:t>
            </a:r>
            <a:r>
              <a:rPr lang="fr-FR" baseline="0" dirty="0" smtClean="0"/>
              <a:t> avec les différents échanges</a:t>
            </a:r>
          </a:p>
          <a:p>
            <a:pPr marL="171450" indent="-171450">
              <a:buFontTx/>
              <a:buChar char="-"/>
            </a:pPr>
            <a:r>
              <a:rPr lang="fr-FR" baseline="0" dirty="0" smtClean="0"/>
              <a:t>Reprendre le dessin de la slide 10 et montrer progressivement les différents échanges</a:t>
            </a:r>
          </a:p>
          <a:p>
            <a:r>
              <a:rPr lang="fr-FR" baseline="0" dirty="0" smtClean="0"/>
              <a:t>- Ensuite mettre un dessin type slide 22 pour montrer la simplification au niveau d’une maille = masse homogène + canal </a:t>
            </a:r>
            <a:r>
              <a:rPr lang="fr-FR" baseline="0" dirty="0" err="1" smtClean="0"/>
              <a:t>anulaire</a:t>
            </a:r>
            <a:r>
              <a:rPr lang="fr-FR" baseline="0" dirty="0" smtClean="0"/>
              <a:t> (</a:t>
            </a:r>
            <a:r>
              <a:rPr lang="fr-FR" baseline="0" dirty="0" err="1" smtClean="0"/>
              <a:t>meme</a:t>
            </a:r>
            <a:r>
              <a:rPr lang="fr-FR" baseline="0" dirty="0" smtClean="0"/>
              <a:t> </a:t>
            </a:r>
            <a:r>
              <a:rPr lang="fr-FR" baseline="0" dirty="0" err="1" smtClean="0"/>
              <a:t>Dh</a:t>
            </a:r>
            <a:r>
              <a:rPr lang="fr-FR" baseline="0" dirty="0" smtClean="0"/>
              <a:t> et P mouillé) </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14</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plutôt l’autre dessins</a:t>
            </a:r>
            <a:r>
              <a:rPr lang="fr-FR" baseline="0" dirty="0" smtClean="0"/>
              <a:t> avec les différents échanges</a:t>
            </a:r>
          </a:p>
          <a:p>
            <a:pPr marL="171450" indent="-171450">
              <a:buFontTx/>
              <a:buChar char="-"/>
            </a:pPr>
            <a:r>
              <a:rPr lang="fr-FR" baseline="0" dirty="0" smtClean="0"/>
              <a:t>Reprendre le dessin de la slide 10 et montrer progressivement les différents échanges</a:t>
            </a:r>
          </a:p>
          <a:p>
            <a:r>
              <a:rPr lang="fr-FR" baseline="0" dirty="0" smtClean="0"/>
              <a:t>- Ensuite mettre un dessin type slide 22 pour montrer la simplification au niveau d’une maille = masse homogène + canal </a:t>
            </a:r>
            <a:r>
              <a:rPr lang="fr-FR" baseline="0" dirty="0" err="1" smtClean="0"/>
              <a:t>anulaire</a:t>
            </a:r>
            <a:r>
              <a:rPr lang="fr-FR" baseline="0" dirty="0" smtClean="0"/>
              <a:t> (</a:t>
            </a:r>
            <a:r>
              <a:rPr lang="fr-FR" baseline="0" dirty="0" err="1" smtClean="0"/>
              <a:t>meme</a:t>
            </a:r>
            <a:r>
              <a:rPr lang="fr-FR" baseline="0" dirty="0" smtClean="0"/>
              <a:t> </a:t>
            </a:r>
            <a:r>
              <a:rPr lang="fr-FR" baseline="0" dirty="0" err="1" smtClean="0"/>
              <a:t>Dh</a:t>
            </a:r>
            <a:r>
              <a:rPr lang="fr-FR" baseline="0" dirty="0" smtClean="0"/>
              <a:t> et P mouillé) </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15</a:t>
            </a:fld>
            <a:endParaRPr lang="fr-FR"/>
          </a:p>
        </p:txBody>
      </p:sp>
    </p:spTree>
    <p:extLst>
      <p:ext uri="{BB962C8B-B14F-4D97-AF65-F5344CB8AC3E}">
        <p14:creationId xmlns:p14="http://schemas.microsoft.com/office/powerpoint/2010/main" val="2372995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plutôt l’autre dessins</a:t>
            </a:r>
            <a:r>
              <a:rPr lang="fr-FR" baseline="0" dirty="0" smtClean="0"/>
              <a:t> avec les différents échanges</a:t>
            </a:r>
          </a:p>
          <a:p>
            <a:pPr marL="171450" indent="-171450">
              <a:buFontTx/>
              <a:buChar char="-"/>
            </a:pPr>
            <a:r>
              <a:rPr lang="fr-FR" baseline="0" dirty="0" smtClean="0"/>
              <a:t>Reprendre le dessin de la slide 10 et montrer progressivement les différents échanges</a:t>
            </a:r>
          </a:p>
          <a:p>
            <a:r>
              <a:rPr lang="fr-FR" baseline="0" dirty="0" smtClean="0"/>
              <a:t>- Ensuite mettre un dessin type slide 22 pour montrer la simplification au niveau d’une maille = masse homogène + canal </a:t>
            </a:r>
            <a:r>
              <a:rPr lang="fr-FR" baseline="0" dirty="0" err="1" smtClean="0"/>
              <a:t>anulaire</a:t>
            </a:r>
            <a:r>
              <a:rPr lang="fr-FR" baseline="0" dirty="0" smtClean="0"/>
              <a:t> (</a:t>
            </a:r>
            <a:r>
              <a:rPr lang="fr-FR" baseline="0" dirty="0" err="1" smtClean="0"/>
              <a:t>meme</a:t>
            </a:r>
            <a:r>
              <a:rPr lang="fr-FR" baseline="0" dirty="0" smtClean="0"/>
              <a:t> </a:t>
            </a:r>
            <a:r>
              <a:rPr lang="fr-FR" baseline="0" dirty="0" err="1" smtClean="0"/>
              <a:t>Dh</a:t>
            </a:r>
            <a:r>
              <a:rPr lang="fr-FR" baseline="0" dirty="0" smtClean="0"/>
              <a:t> et P mouillé) </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16</a:t>
            </a:fld>
            <a:endParaRPr lang="fr-FR"/>
          </a:p>
        </p:txBody>
      </p:sp>
    </p:spTree>
    <p:extLst>
      <p:ext uri="{BB962C8B-B14F-4D97-AF65-F5344CB8AC3E}">
        <p14:creationId xmlns:p14="http://schemas.microsoft.com/office/powerpoint/2010/main" val="3702399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plutôt l’autre dessins</a:t>
            </a:r>
            <a:r>
              <a:rPr lang="fr-FR" baseline="0" dirty="0" smtClean="0"/>
              <a:t> avec les différents échanges</a:t>
            </a:r>
          </a:p>
          <a:p>
            <a:pPr marL="171450" indent="-171450">
              <a:buFontTx/>
              <a:buChar char="-"/>
            </a:pPr>
            <a:r>
              <a:rPr lang="fr-FR" baseline="0" dirty="0" smtClean="0"/>
              <a:t>Reprendre le dessin de la slide 10 et montrer progressivement les différents échanges</a:t>
            </a:r>
          </a:p>
          <a:p>
            <a:r>
              <a:rPr lang="fr-FR" baseline="0" dirty="0" smtClean="0"/>
              <a:t>- Ensuite mettre un dessin type slide 22 pour montrer la simplification au niveau d’une maille = masse homogène + canal </a:t>
            </a:r>
            <a:r>
              <a:rPr lang="fr-FR" baseline="0" dirty="0" err="1" smtClean="0"/>
              <a:t>anulaire</a:t>
            </a:r>
            <a:r>
              <a:rPr lang="fr-FR" baseline="0" dirty="0" smtClean="0"/>
              <a:t> (</a:t>
            </a:r>
            <a:r>
              <a:rPr lang="fr-FR" baseline="0" dirty="0" err="1" smtClean="0"/>
              <a:t>meme</a:t>
            </a:r>
            <a:r>
              <a:rPr lang="fr-FR" baseline="0" dirty="0" smtClean="0"/>
              <a:t> </a:t>
            </a:r>
            <a:r>
              <a:rPr lang="fr-FR" baseline="0" dirty="0" err="1" smtClean="0"/>
              <a:t>Dh</a:t>
            </a:r>
            <a:r>
              <a:rPr lang="fr-FR" baseline="0" dirty="0" smtClean="0"/>
              <a:t> et P mouillé) </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17</a:t>
            </a:fld>
            <a:endParaRPr lang="fr-FR"/>
          </a:p>
        </p:txBody>
      </p:sp>
    </p:spTree>
    <p:extLst>
      <p:ext uri="{BB962C8B-B14F-4D97-AF65-F5344CB8AC3E}">
        <p14:creationId xmlns:p14="http://schemas.microsoft.com/office/powerpoint/2010/main" val="3078594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plutôt l’autre dessins</a:t>
            </a:r>
            <a:r>
              <a:rPr lang="fr-FR" baseline="0" dirty="0" smtClean="0"/>
              <a:t> avec les différents échanges</a:t>
            </a:r>
          </a:p>
          <a:p>
            <a:pPr marL="171450" indent="-171450">
              <a:buFontTx/>
              <a:buChar char="-"/>
            </a:pPr>
            <a:r>
              <a:rPr lang="fr-FR" baseline="0" dirty="0" smtClean="0"/>
              <a:t>Reprendre le dessin de la slide 10 et montrer progressivement les différents échanges</a:t>
            </a:r>
          </a:p>
          <a:p>
            <a:r>
              <a:rPr lang="fr-FR" baseline="0" dirty="0" smtClean="0"/>
              <a:t>- Ensuite mettre un dessin type slide 22 pour montrer la simplification au niveau d’une maille = masse homogène + canal </a:t>
            </a:r>
            <a:r>
              <a:rPr lang="fr-FR" baseline="0" dirty="0" err="1" smtClean="0"/>
              <a:t>anulaire</a:t>
            </a:r>
            <a:r>
              <a:rPr lang="fr-FR" baseline="0" dirty="0" smtClean="0"/>
              <a:t> (</a:t>
            </a:r>
            <a:r>
              <a:rPr lang="fr-FR" baseline="0" dirty="0" err="1" smtClean="0"/>
              <a:t>meme</a:t>
            </a:r>
            <a:r>
              <a:rPr lang="fr-FR" baseline="0" dirty="0" smtClean="0"/>
              <a:t> </a:t>
            </a:r>
            <a:r>
              <a:rPr lang="fr-FR" baseline="0" dirty="0" err="1" smtClean="0"/>
              <a:t>Dh</a:t>
            </a:r>
            <a:r>
              <a:rPr lang="fr-FR" baseline="0" dirty="0" smtClean="0"/>
              <a:t> et P mouillé) </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18</a:t>
            </a:fld>
            <a:endParaRPr lang="fr-FR"/>
          </a:p>
        </p:txBody>
      </p:sp>
    </p:spTree>
    <p:extLst>
      <p:ext uri="{BB962C8B-B14F-4D97-AF65-F5344CB8AC3E}">
        <p14:creationId xmlns:p14="http://schemas.microsoft.com/office/powerpoint/2010/main" val="2076383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plutôt l’autre dessins</a:t>
            </a:r>
            <a:r>
              <a:rPr lang="fr-FR" baseline="0" dirty="0" smtClean="0"/>
              <a:t> avec les différents échanges</a:t>
            </a:r>
          </a:p>
          <a:p>
            <a:pPr marL="171450" indent="-171450">
              <a:buFontTx/>
              <a:buChar char="-"/>
            </a:pPr>
            <a:r>
              <a:rPr lang="fr-FR" baseline="0" dirty="0" smtClean="0"/>
              <a:t>Reprendre le dessin de la slide 10 et montrer progressivement les différents échanges</a:t>
            </a:r>
          </a:p>
          <a:p>
            <a:r>
              <a:rPr lang="fr-FR" baseline="0" dirty="0" smtClean="0"/>
              <a:t>- Ensuite mettre un dessin type slide 22 pour montrer la simplification au niveau d’une maille = masse homogène + canal </a:t>
            </a:r>
            <a:r>
              <a:rPr lang="fr-FR" baseline="0" dirty="0" err="1" smtClean="0"/>
              <a:t>anulaire</a:t>
            </a:r>
            <a:r>
              <a:rPr lang="fr-FR" baseline="0" dirty="0" smtClean="0"/>
              <a:t> (</a:t>
            </a:r>
            <a:r>
              <a:rPr lang="fr-FR" baseline="0" dirty="0" err="1" smtClean="0"/>
              <a:t>meme</a:t>
            </a:r>
            <a:r>
              <a:rPr lang="fr-FR" baseline="0" dirty="0" smtClean="0"/>
              <a:t> </a:t>
            </a:r>
            <a:r>
              <a:rPr lang="fr-FR" baseline="0" dirty="0" err="1" smtClean="0"/>
              <a:t>Dh</a:t>
            </a:r>
            <a:r>
              <a:rPr lang="fr-FR" baseline="0" dirty="0" smtClean="0"/>
              <a:t> et P mouillé) </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19</a:t>
            </a:fld>
            <a:endParaRPr lang="fr-FR"/>
          </a:p>
        </p:txBody>
      </p:sp>
    </p:spTree>
    <p:extLst>
      <p:ext uri="{BB962C8B-B14F-4D97-AF65-F5344CB8AC3E}">
        <p14:creationId xmlns:p14="http://schemas.microsoft.com/office/powerpoint/2010/main" val="2369535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Pas utile</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20</a:t>
            </a:fld>
            <a:endParaRPr lang="fr-FR"/>
          </a:p>
        </p:txBody>
      </p:sp>
    </p:spTree>
    <p:extLst>
      <p:ext uri="{BB962C8B-B14F-4D97-AF65-F5344CB8AC3E}">
        <p14:creationId xmlns:p14="http://schemas.microsoft.com/office/powerpoint/2010/main" val="235229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Pas utile</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21</a:t>
            </a:fld>
            <a:endParaRPr lang="fr-FR"/>
          </a:p>
        </p:txBody>
      </p:sp>
    </p:spTree>
    <p:extLst>
      <p:ext uri="{BB962C8B-B14F-4D97-AF65-F5344CB8AC3E}">
        <p14:creationId xmlns:p14="http://schemas.microsoft.com/office/powerpoint/2010/main" val="3427572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cette slide juste après 18 pour expliquer</a:t>
            </a:r>
            <a:r>
              <a:rPr lang="fr-FR" baseline="0" dirty="0" smtClean="0"/>
              <a:t> le maillage longitudinal</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22</a:t>
            </a:fld>
            <a:endParaRPr lang="fr-FR"/>
          </a:p>
        </p:txBody>
      </p:sp>
    </p:spTree>
    <p:extLst>
      <p:ext uri="{BB962C8B-B14F-4D97-AF65-F5344CB8AC3E}">
        <p14:creationId xmlns:p14="http://schemas.microsoft.com/office/powerpoint/2010/main" val="298408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cette slide juste après 18 pour expliquer</a:t>
            </a:r>
            <a:r>
              <a:rPr lang="fr-FR" baseline="0" dirty="0" smtClean="0"/>
              <a:t> le maillage longitudinal</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23</a:t>
            </a:fld>
            <a:endParaRPr lang="fr-FR"/>
          </a:p>
        </p:txBody>
      </p:sp>
    </p:spTree>
    <p:extLst>
      <p:ext uri="{BB962C8B-B14F-4D97-AF65-F5344CB8AC3E}">
        <p14:creationId xmlns:p14="http://schemas.microsoft.com/office/powerpoint/2010/main" val="1228864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Revoir</a:t>
            </a:r>
            <a:r>
              <a:rPr lang="fr-FR" baseline="0" dirty="0" smtClean="0"/>
              <a:t> le texte</a:t>
            </a:r>
          </a:p>
          <a:p>
            <a:r>
              <a:rPr lang="fr-FR" baseline="0" dirty="0" smtClean="0"/>
              <a:t>- Indiquer choix schéma numérique explicite, différences finies et pas de temps variable pour assurer une convergence du calcul malgré les fortes variations de valeurs des termes « constants » de l’équation (</a:t>
            </a:r>
            <a:r>
              <a:rPr lang="fr-FR" baseline="0" dirty="0" err="1" smtClean="0"/>
              <a:t>pptés</a:t>
            </a:r>
            <a:r>
              <a:rPr lang="fr-FR" baseline="0" dirty="0" smtClean="0"/>
              <a:t> des matériaux et fluides) </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24</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smtClean="0"/>
              <a:t>Rajouter une phrase</a:t>
            </a:r>
            <a:r>
              <a:rPr lang="fr-FR" baseline="0" dirty="0" smtClean="0"/>
              <a:t> pour dire que c un aimant proto sur lequel on a fait la validation du fonctionnement de la station avant l’arrivée des aimants JT-60SA</a:t>
            </a:r>
          </a:p>
          <a:p>
            <a:pPr marL="171450" indent="-171450">
              <a:buFontTx/>
              <a:buChar char="-"/>
            </a:pPr>
            <a:r>
              <a:rPr lang="fr-FR" baseline="0" dirty="0" smtClean="0"/>
              <a:t>Mettre masse 5 t</a:t>
            </a:r>
          </a:p>
          <a:p>
            <a:pPr marL="171450" indent="-171450">
              <a:buFontTx/>
              <a:buChar char="-"/>
            </a:pPr>
            <a:r>
              <a:rPr lang="fr-FR" baseline="0" dirty="0" smtClean="0"/>
              <a:t>Expliquer que durant les 30 premières heures il y a eu des perturbations dans les conditions expérimentales (mettre la courbe avec toute la mise en froid et sélectionner la zone de comparaison qui nous intéresse) : mettre ça dans une deuxième slide qui explique « l’objectif des calculs »</a:t>
            </a:r>
          </a:p>
          <a:p>
            <a:pPr marL="171450" indent="-171450">
              <a:buFontTx/>
              <a:buChar char="-"/>
            </a:pPr>
            <a:r>
              <a:rPr lang="fr-FR" baseline="0" dirty="0" smtClean="0"/>
              <a:t>Rajouter une phrase pour dire que le code a d’abord été </a:t>
            </a:r>
            <a:r>
              <a:rPr lang="fr-FR" baseline="0" dirty="0" err="1" smtClean="0"/>
              <a:t>benchmarké</a:t>
            </a:r>
            <a:r>
              <a:rPr lang="fr-FR" baseline="0" dirty="0" smtClean="0"/>
              <a:t> sur des cas simple avec un code 0 D</a:t>
            </a:r>
          </a:p>
          <a:p>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26</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des phrases : </a:t>
            </a:r>
          </a:p>
          <a:p>
            <a:pPr marL="171450" indent="-171450">
              <a:buFontTx/>
              <a:buChar char="-"/>
            </a:pPr>
            <a:r>
              <a:rPr lang="fr-FR" dirty="0" smtClean="0"/>
              <a:t>On retrouve des</a:t>
            </a:r>
            <a:r>
              <a:rPr lang="fr-FR" baseline="0" dirty="0" smtClean="0"/>
              <a:t> évolution de températures proches calcul/</a:t>
            </a:r>
            <a:r>
              <a:rPr lang="fr-FR" baseline="0" dirty="0" err="1" smtClean="0"/>
              <a:t>exp</a:t>
            </a:r>
            <a:endParaRPr lang="fr-FR" baseline="0" dirty="0" smtClean="0"/>
          </a:p>
          <a:p>
            <a:pPr marL="171450" indent="-171450">
              <a:buFontTx/>
              <a:buChar char="-"/>
            </a:pPr>
            <a:r>
              <a:rPr lang="fr-FR" baseline="0" dirty="0" smtClean="0"/>
              <a:t>Le DT entre l’hélium et la masse du casing a été obtenu en fixant une résistance thermique de l’ordre de : X </a:t>
            </a:r>
            <a:r>
              <a:rPr lang="fr-FR" baseline="0" dirty="0" smtClean="0">
                <a:sym typeface="Wingdings" panose="05000000000000000000" pitchFamily="2" charset="2"/>
              </a:rPr>
              <a:t> indique un mauvais contact thermique entre les tubes hélium et l’aimant</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27</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des phrases : </a:t>
            </a:r>
          </a:p>
          <a:p>
            <a:pPr marL="171450" indent="-171450">
              <a:buFontTx/>
              <a:buChar char="-"/>
            </a:pPr>
            <a:r>
              <a:rPr lang="fr-FR" dirty="0" smtClean="0"/>
              <a:t>On retrouve des</a:t>
            </a:r>
            <a:r>
              <a:rPr lang="fr-FR" baseline="0" dirty="0" smtClean="0"/>
              <a:t> évolution de températures proches calcul/</a:t>
            </a:r>
            <a:r>
              <a:rPr lang="fr-FR" baseline="0" dirty="0" err="1" smtClean="0"/>
              <a:t>exp</a:t>
            </a:r>
            <a:endParaRPr lang="fr-FR" baseline="0" dirty="0" smtClean="0"/>
          </a:p>
          <a:p>
            <a:pPr marL="171450" indent="-171450">
              <a:buFontTx/>
              <a:buChar char="-"/>
            </a:pPr>
            <a:r>
              <a:rPr lang="fr-FR" baseline="0" dirty="0" smtClean="0"/>
              <a:t>Le DT entre l’hélium et la masse du casing a été obtenu en fixant une résistance thermique de l’ordre de : X </a:t>
            </a:r>
            <a:r>
              <a:rPr lang="fr-FR" baseline="0" dirty="0" smtClean="0">
                <a:sym typeface="Wingdings" panose="05000000000000000000" pitchFamily="2" charset="2"/>
              </a:rPr>
              <a:t> indique un mauvais contact thermique entre les tubes hélium et l’aimant</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28</a:t>
            </a:fld>
            <a:endParaRPr lang="fr-FR"/>
          </a:p>
        </p:txBody>
      </p:sp>
    </p:spTree>
    <p:extLst>
      <p:ext uri="{BB962C8B-B14F-4D97-AF65-F5344CB8AC3E}">
        <p14:creationId xmlns:p14="http://schemas.microsoft.com/office/powerpoint/2010/main" val="3032775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des phrases : </a:t>
            </a:r>
          </a:p>
          <a:p>
            <a:pPr marL="171450" indent="-171450">
              <a:buFontTx/>
              <a:buChar char="-"/>
            </a:pPr>
            <a:r>
              <a:rPr lang="fr-FR" dirty="0" smtClean="0"/>
              <a:t>On retrouve des</a:t>
            </a:r>
            <a:r>
              <a:rPr lang="fr-FR" baseline="0" dirty="0" smtClean="0"/>
              <a:t> évolution de températures proches calcul/</a:t>
            </a:r>
            <a:r>
              <a:rPr lang="fr-FR" baseline="0" dirty="0" err="1" smtClean="0"/>
              <a:t>exp</a:t>
            </a:r>
            <a:endParaRPr lang="fr-FR" baseline="0" dirty="0" smtClean="0"/>
          </a:p>
          <a:p>
            <a:pPr marL="171450" indent="-171450">
              <a:buFontTx/>
              <a:buChar char="-"/>
            </a:pPr>
            <a:r>
              <a:rPr lang="fr-FR" baseline="0" dirty="0" smtClean="0"/>
              <a:t>Le DT entre l’hélium et la masse du casing a été obtenu en fixant une résistance thermique de l’ordre de : X </a:t>
            </a:r>
            <a:r>
              <a:rPr lang="fr-FR" baseline="0" dirty="0" smtClean="0">
                <a:sym typeface="Wingdings" panose="05000000000000000000" pitchFamily="2" charset="2"/>
              </a:rPr>
              <a:t> indique un mauvais contact thermique entre les tubes hélium et l’aimant</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29</a:t>
            </a:fld>
            <a:endParaRPr lang="fr-FR"/>
          </a:p>
        </p:txBody>
      </p:sp>
    </p:spTree>
    <p:extLst>
      <p:ext uri="{BB962C8B-B14F-4D97-AF65-F5344CB8AC3E}">
        <p14:creationId xmlns:p14="http://schemas.microsoft.com/office/powerpoint/2010/main" val="3305722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Mettre des phrases : </a:t>
            </a:r>
          </a:p>
          <a:p>
            <a:pPr marL="171450" indent="-171450">
              <a:buFontTx/>
              <a:buChar char="-"/>
            </a:pPr>
            <a:r>
              <a:rPr lang="fr-FR" dirty="0" smtClean="0"/>
              <a:t>On retrouve des</a:t>
            </a:r>
            <a:r>
              <a:rPr lang="fr-FR" baseline="0" dirty="0" smtClean="0"/>
              <a:t> évolution de températures proches calcul/</a:t>
            </a:r>
            <a:r>
              <a:rPr lang="fr-FR" baseline="0" dirty="0" err="1" smtClean="0"/>
              <a:t>exp</a:t>
            </a:r>
            <a:endParaRPr lang="fr-FR" baseline="0" dirty="0" smtClean="0"/>
          </a:p>
          <a:p>
            <a:pPr marL="171450" indent="-171450">
              <a:buFontTx/>
              <a:buChar char="-"/>
            </a:pPr>
            <a:r>
              <a:rPr lang="fr-FR" baseline="0" dirty="0" smtClean="0"/>
              <a:t>Le DT entre l’hélium et la masse du casing a été obtenu en fixant une résistance thermique de l’ordre de : X </a:t>
            </a:r>
            <a:r>
              <a:rPr lang="fr-FR" baseline="0" dirty="0" smtClean="0">
                <a:sym typeface="Wingdings" panose="05000000000000000000" pitchFamily="2" charset="2"/>
              </a:rPr>
              <a:t> indique un mauvais contact thermique entre les tubes hélium et l’aimant</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30</a:t>
            </a:fld>
            <a:endParaRPr lang="fr-FR"/>
          </a:p>
        </p:txBody>
      </p:sp>
    </p:spTree>
    <p:extLst>
      <p:ext uri="{BB962C8B-B14F-4D97-AF65-F5344CB8AC3E}">
        <p14:creationId xmlns:p14="http://schemas.microsoft.com/office/powerpoint/2010/main" val="1767049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r>
              <a:rPr lang="fr-FR" dirty="0" smtClean="0"/>
              <a:t>Indiquer à quel t a été pris ce profil</a:t>
            </a:r>
            <a:r>
              <a:rPr lang="fr-FR" baseline="0" dirty="0" smtClean="0"/>
              <a:t> </a:t>
            </a:r>
          </a:p>
          <a:p>
            <a:pPr marL="171450" indent="-171450">
              <a:buFontTx/>
              <a:buChar char="-"/>
            </a:pPr>
            <a:r>
              <a:rPr lang="fr-FR" baseline="0" dirty="0" smtClean="0"/>
              <a:t>Rajouter par-dessus le profil hélium le profil </a:t>
            </a:r>
            <a:r>
              <a:rPr lang="fr-FR" baseline="0" dirty="0" err="1" smtClean="0"/>
              <a:t>winding</a:t>
            </a:r>
            <a:r>
              <a:rPr lang="fr-FR" baseline="0" dirty="0" smtClean="0"/>
              <a:t> </a:t>
            </a:r>
          </a:p>
          <a:p>
            <a:pPr marL="171450" indent="-171450">
              <a:buFontTx/>
              <a:buChar char="-"/>
            </a:pPr>
            <a:r>
              <a:rPr lang="fr-FR" baseline="0" dirty="0" smtClean="0"/>
              <a:t>Rajouter phrase : le code nous permet de vérifier les DT max dans l’aimant et de valider que les gradients thermiques subits ne sont pas dangereux pour l’aimant</a:t>
            </a:r>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31</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dirty="0" smtClean="0"/>
              <a:t>Changer la phrase en : </a:t>
            </a:r>
          </a:p>
          <a:p>
            <a:pPr marL="171450" indent="-171450">
              <a:buFontTx/>
              <a:buChar char="-"/>
            </a:pPr>
            <a:r>
              <a:rPr lang="fr-FR" dirty="0" smtClean="0"/>
              <a:t>prise en compte</a:t>
            </a:r>
            <a:r>
              <a:rPr lang="fr-FR" baseline="0" dirty="0" smtClean="0"/>
              <a:t> de conditions limites variables en fonction du temps dans le modèle</a:t>
            </a:r>
          </a:p>
          <a:p>
            <a:pPr marL="171450" indent="-171450">
              <a:buFontTx/>
              <a:buChar char="-"/>
            </a:pPr>
            <a:r>
              <a:rPr lang="fr-FR" baseline="0" dirty="0" smtClean="0"/>
              <a:t>Optimisation des valeurs de constantes (émissivités, résistances thermiques, </a:t>
            </a:r>
            <a:r>
              <a:rPr lang="fr-FR" baseline="0" dirty="0" err="1" smtClean="0"/>
              <a:t>coeff</a:t>
            </a:r>
            <a:r>
              <a:rPr lang="fr-FR" baseline="0" dirty="0" smtClean="0"/>
              <a:t> d’échange, etc.)</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33</a:t>
            </a:fld>
            <a:endParaRPr lang="fr-FR"/>
          </a:p>
        </p:txBody>
      </p:sp>
    </p:spTree>
    <p:extLst>
      <p:ext uri="{BB962C8B-B14F-4D97-AF65-F5344CB8AC3E}">
        <p14:creationId xmlns:p14="http://schemas.microsoft.com/office/powerpoint/2010/main" val="3011572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Reste une</a:t>
            </a:r>
            <a:r>
              <a:rPr lang="fr-FR" baseline="0" dirty="0" smtClean="0"/>
              <a:t> phrase en anglais</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34</a:t>
            </a:fld>
            <a:endParaRPr lang="fr-FR"/>
          </a:p>
        </p:txBody>
      </p:sp>
    </p:spTree>
    <p:extLst>
      <p:ext uri="{BB962C8B-B14F-4D97-AF65-F5344CB8AC3E}">
        <p14:creationId xmlns:p14="http://schemas.microsoft.com/office/powerpoint/2010/main" val="1333796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Prédiction</a:t>
            </a:r>
            <a:r>
              <a:rPr lang="fr-FR" baseline="0" dirty="0" smtClean="0"/>
              <a:t> + analyse physique des mise en froid et tests réels </a:t>
            </a:r>
            <a:endParaRPr lang="fr-FR" dirty="0"/>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35</a:t>
            </a:fld>
            <a:endParaRPr lang="fr-FR"/>
          </a:p>
        </p:txBody>
      </p:sp>
    </p:spTree>
    <p:extLst>
      <p:ext uri="{BB962C8B-B14F-4D97-AF65-F5344CB8AC3E}">
        <p14:creationId xmlns:p14="http://schemas.microsoft.com/office/powerpoint/2010/main" val="689721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Revoir un peu le texte</a:t>
            </a:r>
            <a:r>
              <a:rPr lang="fr-FR" baseline="0" dirty="0" smtClean="0"/>
              <a:t> : </a:t>
            </a:r>
          </a:p>
          <a:p>
            <a:pPr marL="171450" indent="-171450">
              <a:buFontTx/>
              <a:buChar char="-"/>
            </a:pPr>
            <a:r>
              <a:rPr lang="fr-FR" baseline="0" dirty="0" smtClean="0"/>
              <a:t>Première phrase</a:t>
            </a:r>
          </a:p>
          <a:p>
            <a:pPr marL="171450" indent="-171450">
              <a:buFontTx/>
              <a:buChar char="-"/>
            </a:pPr>
            <a:r>
              <a:rPr lang="fr-FR" baseline="0" dirty="0" smtClean="0"/>
              <a:t>Dans 2</a:t>
            </a:r>
            <a:r>
              <a:rPr lang="fr-FR" baseline="30000" dirty="0" smtClean="0"/>
              <a:t>ème</a:t>
            </a:r>
            <a:r>
              <a:rPr lang="fr-FR" baseline="0" dirty="0" smtClean="0"/>
              <a:t> rajouter : prise en compte des différents échanges thermiques en jeux. Enlever simpliste. </a:t>
            </a:r>
          </a:p>
          <a:p>
            <a:pPr marL="171450" indent="-171450">
              <a:buFontTx/>
              <a:buChar char="-"/>
            </a:pPr>
            <a:r>
              <a:rPr lang="fr-FR" baseline="0" dirty="0" smtClean="0"/>
              <a:t>3</a:t>
            </a:r>
            <a:r>
              <a:rPr lang="fr-FR" baseline="30000" dirty="0" smtClean="0"/>
              <a:t>ème</a:t>
            </a:r>
            <a:r>
              <a:rPr lang="fr-FR" baseline="0" dirty="0" smtClean="0"/>
              <a:t> : satisfaisant </a:t>
            </a:r>
            <a:r>
              <a:rPr lang="fr-FR" baseline="0" dirty="0" smtClean="0">
                <a:sym typeface="Wingdings" panose="05000000000000000000" pitchFamily="2" charset="2"/>
              </a:rPr>
              <a:t> reproduit de manière satisfaisante les observations expérimentales et donne des infos intéressantes sur les cartes de températures / gradients dans l’aimant. Mettre une autre phrase séparée pour la partie « affiner » </a:t>
            </a:r>
          </a:p>
        </p:txBody>
      </p:sp>
      <p:sp>
        <p:nvSpPr>
          <p:cNvPr id="4" name="Espace réservé de la date 3"/>
          <p:cNvSpPr>
            <a:spLocks noGrp="1"/>
          </p:cNvSpPr>
          <p:nvPr>
            <p:ph type="dt" idx="10"/>
          </p:nvPr>
        </p:nvSpPr>
        <p:spPr/>
        <p:txBody>
          <a:bodyPr/>
          <a:lstStyle/>
          <a:p>
            <a:fld id="{1EDD8E58-2029-4C70-B282-F1EB07CFCFC1}" type="datetime1">
              <a:rPr lang="fr-FR" smtClean="0"/>
              <a:pPr/>
              <a:t>27/10/2015</a:t>
            </a:fld>
            <a:endParaRPr lang="fr-FR"/>
          </a:p>
        </p:txBody>
      </p:sp>
      <p:sp>
        <p:nvSpPr>
          <p:cNvPr id="5" name="Espace réservé du numéro de diapositive 4"/>
          <p:cNvSpPr>
            <a:spLocks noGrp="1"/>
          </p:cNvSpPr>
          <p:nvPr>
            <p:ph type="sldNum" sz="quarter" idx="11"/>
          </p:nvPr>
        </p:nvSpPr>
        <p:spPr/>
        <p:txBody>
          <a:bodyPr/>
          <a:lstStyle/>
          <a:p>
            <a:fld id="{78FDA01A-7364-4964-B3D5-D74A9B57DC7E}" type="slidenum">
              <a:rPr lang="fr-FR" smtClean="0"/>
              <a:pPr/>
              <a:t>37</a:t>
            </a:fld>
            <a:endParaRPr lang="fr-FR"/>
          </a:p>
        </p:txBody>
      </p:sp>
    </p:spTree>
    <p:extLst>
      <p:ext uri="{BB962C8B-B14F-4D97-AF65-F5344CB8AC3E}">
        <p14:creationId xmlns:p14="http://schemas.microsoft.com/office/powerpoint/2010/main" val="6897214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irfu-i.cea.fr/Page/276/irfulogo_V2cea-saclay_1.png"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0" y="0"/>
            <a:ext cx="3310128" cy="6858000"/>
          </a:xfrm>
          <a:prstGeom prst="rect">
            <a:avLst/>
          </a:prstGeom>
        </p:spPr>
      </p:pic>
      <p:sp>
        <p:nvSpPr>
          <p:cNvPr id="2" name="Titre 1"/>
          <p:cNvSpPr>
            <a:spLocks noGrp="1"/>
          </p:cNvSpPr>
          <p:nvPr>
            <p:ph type="ctrTitle"/>
          </p:nvPr>
        </p:nvSpPr>
        <p:spPr bwMode="gray">
          <a:xfrm>
            <a:off x="3960000" y="1855288"/>
            <a:ext cx="4788464" cy="2653832"/>
          </a:xfrm>
        </p:spPr>
        <p:txBody>
          <a:bodyPr anchor="t" anchorCtr="0"/>
          <a:lstStyle>
            <a:lvl1pPr>
              <a:lnSpc>
                <a:spcPts val="3800"/>
              </a:lnSpc>
              <a:defRPr sz="2800" b="0" cap="all" baseline="0">
                <a:solidFill>
                  <a:srgbClr val="666666"/>
                </a:solidFill>
              </a:defRPr>
            </a:lvl1pPr>
          </a:lstStyle>
          <a:p>
            <a:r>
              <a:rPr lang="fr-FR" dirty="0" smtClean="0"/>
              <a:t>Cliquez pour modifier le style du titre</a:t>
            </a:r>
            <a:endParaRPr lang="fr-FR" dirty="0"/>
          </a:p>
        </p:txBody>
      </p:sp>
      <p:sp>
        <p:nvSpPr>
          <p:cNvPr id="3" name="Sous-titre 2"/>
          <p:cNvSpPr>
            <a:spLocks noGrp="1"/>
          </p:cNvSpPr>
          <p:nvPr>
            <p:ph type="subTitle" idx="1"/>
          </p:nvPr>
        </p:nvSpPr>
        <p:spPr bwMode="gray">
          <a:xfrm>
            <a:off x="3960000" y="5805264"/>
            <a:ext cx="4788464"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9" name="Espace réservé du texte 8"/>
          <p:cNvSpPr>
            <a:spLocks noGrp="1"/>
          </p:cNvSpPr>
          <p:nvPr>
            <p:ph type="body" sz="quarter" idx="13" hasCustomPrompt="1"/>
          </p:nvPr>
        </p:nvSpPr>
        <p:spPr bwMode="gray">
          <a:xfrm>
            <a:off x="3960000" y="4509120"/>
            <a:ext cx="4788464" cy="1224136"/>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1" name="Espace réservé de la date 10"/>
          <p:cNvSpPr>
            <a:spLocks noGrp="1"/>
          </p:cNvSpPr>
          <p:nvPr>
            <p:ph type="dt" sz="half" idx="14"/>
          </p:nvPr>
        </p:nvSpPr>
        <p:spPr bwMode="gray">
          <a:xfrm>
            <a:off x="3960000" y="6305192"/>
            <a:ext cx="1450504" cy="365125"/>
          </a:xfrm>
        </p:spPr>
        <p:txBody>
          <a:bodyPr/>
          <a:lstStyle/>
          <a:p>
            <a:fld id="{9A70747A-62FA-48DD-BAB6-99BE5985F892}" type="datetime2">
              <a:rPr lang="fr-FR" smtClean="0"/>
              <a:pPr/>
              <a:t>mardi 27 octobre 2015</a:t>
            </a:fld>
            <a:endParaRPr lang="fr-FR" dirty="0"/>
          </a:p>
        </p:txBody>
      </p:sp>
      <p:sp>
        <p:nvSpPr>
          <p:cNvPr id="12" name="Espace réservé du numéro de diapositive 11"/>
          <p:cNvSpPr>
            <a:spLocks noGrp="1"/>
          </p:cNvSpPr>
          <p:nvPr>
            <p:ph type="sldNum" sz="quarter" idx="15"/>
          </p:nvPr>
        </p:nvSpPr>
        <p:spPr bwMode="gray"/>
        <p:txBody>
          <a:bodyPr/>
          <a:lstStyle>
            <a:lvl1pPr>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13" name="Espace réservé du pied de page 12"/>
          <p:cNvSpPr>
            <a:spLocks noGrp="1"/>
          </p:cNvSpPr>
          <p:nvPr>
            <p:ph type="ftr" sz="quarter" idx="16"/>
          </p:nvPr>
        </p:nvSpPr>
        <p:spPr bwMode="gray">
          <a:xfrm>
            <a:off x="5436096" y="6305192"/>
            <a:ext cx="2555448" cy="365125"/>
          </a:xfrm>
        </p:spPr>
        <p:txBody>
          <a:bodyPr/>
          <a:lstStyle>
            <a:lvl1pPr>
              <a:defRPr>
                <a:solidFill>
                  <a:schemeClr val="bg1"/>
                </a:solidFill>
              </a:defRPr>
            </a:lvl1pPr>
          </a:lstStyle>
          <a:p>
            <a:r>
              <a:rPr lang="fr-FR" smtClean="0"/>
              <a:t>CEA Saclay DSM/IRFU/SACM</a:t>
            </a:r>
            <a:endParaRPr lang="fr-FR" dirty="0"/>
          </a:p>
        </p:txBody>
      </p:sp>
      <p:pic>
        <p:nvPicPr>
          <p:cNvPr id="14" name="Image 1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3993" y="3789040"/>
            <a:ext cx="1882141" cy="1189177"/>
          </a:xfrm>
          <a:prstGeom prst="rect">
            <a:avLst/>
          </a:prstGeom>
          <a:noFill/>
        </p:spPr>
      </p:pic>
    </p:spTree>
    <p:extLst>
      <p:ext uri="{BB962C8B-B14F-4D97-AF65-F5344CB8AC3E}">
        <p14:creationId xmlns:p14="http://schemas.microsoft.com/office/powerpoint/2010/main" val="428431042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1 visuel">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0" y="0"/>
            <a:ext cx="3310128" cy="6858000"/>
          </a:xfrm>
          <a:prstGeom prst="rect">
            <a:avLst/>
          </a:prstGeom>
        </p:spPr>
      </p:pic>
      <p:sp>
        <p:nvSpPr>
          <p:cNvPr id="2" name="Titre 1"/>
          <p:cNvSpPr>
            <a:spLocks noGrp="1"/>
          </p:cNvSpPr>
          <p:nvPr>
            <p:ph type="ctrTitle"/>
          </p:nvPr>
        </p:nvSpPr>
        <p:spPr bwMode="gray">
          <a:xfrm>
            <a:off x="3960000" y="1855288"/>
            <a:ext cx="4788464" cy="1429696"/>
          </a:xfrm>
        </p:spPr>
        <p:txBody>
          <a:bodyPr anchor="t" anchorCtr="0"/>
          <a:lstStyle>
            <a:lvl1pPr>
              <a:lnSpc>
                <a:spcPts val="3800"/>
              </a:lnSpc>
              <a:defRPr sz="2800" b="0" cap="all" baseline="0">
                <a:solidFill>
                  <a:srgbClr val="666666"/>
                </a:solidFill>
              </a:defRPr>
            </a:lvl1pPr>
          </a:lstStyle>
          <a:p>
            <a:r>
              <a:rPr lang="fr-FR" dirty="0" smtClean="0"/>
              <a:t>Cliquez pour modifier le style du titre</a:t>
            </a:r>
            <a:endParaRPr lang="fr-FR" dirty="0"/>
          </a:p>
        </p:txBody>
      </p:sp>
      <p:sp>
        <p:nvSpPr>
          <p:cNvPr id="3" name="Sous-titre 2"/>
          <p:cNvSpPr>
            <a:spLocks noGrp="1"/>
          </p:cNvSpPr>
          <p:nvPr>
            <p:ph type="subTitle" idx="1"/>
          </p:nvPr>
        </p:nvSpPr>
        <p:spPr bwMode="gray">
          <a:xfrm>
            <a:off x="3960000" y="5805264"/>
            <a:ext cx="4788464"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9" name="Espace réservé du texte 8"/>
          <p:cNvSpPr>
            <a:spLocks noGrp="1"/>
          </p:cNvSpPr>
          <p:nvPr>
            <p:ph type="body" sz="quarter" idx="13" hasCustomPrompt="1"/>
          </p:nvPr>
        </p:nvSpPr>
        <p:spPr bwMode="gray">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2" name="Espace réservé pour une image  11"/>
          <p:cNvSpPr>
            <a:spLocks noGrp="1"/>
          </p:cNvSpPr>
          <p:nvPr>
            <p:ph type="pic" sz="quarter" idx="14" hasCustomPrompt="1"/>
          </p:nvPr>
        </p:nvSpPr>
        <p:spPr bwMode="gray">
          <a:xfrm>
            <a:off x="3311999" y="3311999"/>
            <a:ext cx="5832000" cy="2124000"/>
          </a:xfrm>
          <a:solidFill>
            <a:srgbClr val="666666"/>
          </a:solidFill>
        </p:spPr>
        <p:txBody>
          <a:bodyPr anchor="ctr"/>
          <a:lstStyle>
            <a:lvl1pPr marL="0" indent="0" algn="ctr">
              <a:defRPr sz="1200">
                <a:solidFill>
                  <a:schemeClr val="bg1"/>
                </a:solidFill>
              </a:defRPr>
            </a:lvl1pPr>
          </a:lstStyle>
          <a:p>
            <a:r>
              <a:rPr lang="fr-FR" dirty="0" smtClean="0"/>
              <a:t> Visuel</a:t>
            </a:r>
            <a:endParaRPr lang="fr-FR" dirty="0"/>
          </a:p>
        </p:txBody>
      </p:sp>
      <p:sp>
        <p:nvSpPr>
          <p:cNvPr id="13" name="Espace réservé de la date 12"/>
          <p:cNvSpPr>
            <a:spLocks noGrp="1"/>
          </p:cNvSpPr>
          <p:nvPr>
            <p:ph type="dt" sz="half" idx="15"/>
          </p:nvPr>
        </p:nvSpPr>
        <p:spPr bwMode="gray">
          <a:xfrm>
            <a:off x="3960000" y="6305192"/>
            <a:ext cx="1450504" cy="365125"/>
          </a:xfrm>
        </p:spPr>
        <p:txBody>
          <a:bodyPr/>
          <a:lstStyle/>
          <a:p>
            <a:fld id="{87565477-A119-4AAE-A9DC-79316626D40B}" type="datetime2">
              <a:rPr lang="fr-FR" smtClean="0"/>
              <a:pPr/>
              <a:t>mardi 27 octobre 2015</a:t>
            </a:fld>
            <a:endParaRPr lang="fr-FR" dirty="0"/>
          </a:p>
        </p:txBody>
      </p:sp>
      <p:sp>
        <p:nvSpPr>
          <p:cNvPr id="14" name="Espace réservé du numéro de diapositive 13"/>
          <p:cNvSpPr>
            <a:spLocks noGrp="1"/>
          </p:cNvSpPr>
          <p:nvPr>
            <p:ph type="sldNum" sz="quarter" idx="16"/>
          </p:nvPr>
        </p:nvSpPr>
        <p:spPr bwMode="gray"/>
        <p:txBody>
          <a:bodyPr/>
          <a:lstStyle>
            <a:lvl1pPr>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15" name="Espace réservé du pied de page 14"/>
          <p:cNvSpPr>
            <a:spLocks noGrp="1"/>
          </p:cNvSpPr>
          <p:nvPr>
            <p:ph type="ftr" sz="quarter" idx="17"/>
          </p:nvPr>
        </p:nvSpPr>
        <p:spPr bwMode="gray">
          <a:xfrm>
            <a:off x="5436096" y="6305192"/>
            <a:ext cx="2555448" cy="365125"/>
          </a:xfrm>
        </p:spPr>
        <p:txBody>
          <a:bodyPr/>
          <a:lstStyle>
            <a:lvl1pPr>
              <a:defRPr>
                <a:solidFill>
                  <a:schemeClr val="bg1"/>
                </a:solidFill>
              </a:defRPr>
            </a:lvl1pPr>
          </a:lstStyle>
          <a:p>
            <a:r>
              <a:rPr lang="fr-FR" smtClean="0"/>
              <a:t>CEA Saclay DSM/IRFU/SACM</a:t>
            </a:r>
            <a:endParaRPr lang="fr-FR" dirty="0"/>
          </a:p>
        </p:txBody>
      </p:sp>
    </p:spTree>
    <p:extLst>
      <p:ext uri="{BB962C8B-B14F-4D97-AF65-F5344CB8AC3E}">
        <p14:creationId xmlns:p14="http://schemas.microsoft.com/office/powerpoint/2010/main" val="4005028307"/>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re 3 visuels">
    <p:spTree>
      <p:nvGrpSpPr>
        <p:cNvPr id="1" name=""/>
        <p:cNvGrpSpPr/>
        <p:nvPr/>
      </p:nvGrpSpPr>
      <p:grpSpPr>
        <a:xfrm>
          <a:off x="0" y="0"/>
          <a:ext cx="0" cy="0"/>
          <a:chOff x="0" y="0"/>
          <a:chExt cx="0" cy="0"/>
        </a:xfrm>
      </p:grpSpPr>
      <p:pic>
        <p:nvPicPr>
          <p:cNvPr id="10" name="Image 9" descr="bandeau_titr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0" y="0"/>
            <a:ext cx="3310128" cy="6858000"/>
          </a:xfrm>
          <a:prstGeom prst="rect">
            <a:avLst/>
          </a:prstGeom>
        </p:spPr>
      </p:pic>
      <p:sp>
        <p:nvSpPr>
          <p:cNvPr id="2" name="Titre 1"/>
          <p:cNvSpPr>
            <a:spLocks noGrp="1"/>
          </p:cNvSpPr>
          <p:nvPr>
            <p:ph type="ctrTitle"/>
          </p:nvPr>
        </p:nvSpPr>
        <p:spPr bwMode="gray">
          <a:xfrm>
            <a:off x="3960000" y="1855288"/>
            <a:ext cx="4788464" cy="1429696"/>
          </a:xfrm>
        </p:spPr>
        <p:txBody>
          <a:bodyPr anchor="t" anchorCtr="0"/>
          <a:lstStyle>
            <a:lvl1pPr>
              <a:lnSpc>
                <a:spcPts val="3800"/>
              </a:lnSpc>
              <a:defRPr sz="2800" b="0" cap="all" baseline="0">
                <a:solidFill>
                  <a:srgbClr val="666666"/>
                </a:solidFill>
              </a:defRPr>
            </a:lvl1pPr>
          </a:lstStyle>
          <a:p>
            <a:r>
              <a:rPr lang="fr-FR" dirty="0" smtClean="0"/>
              <a:t>Cliquez pour modifier le style du titre</a:t>
            </a:r>
            <a:endParaRPr lang="fr-FR" dirty="0"/>
          </a:p>
        </p:txBody>
      </p:sp>
      <p:sp>
        <p:nvSpPr>
          <p:cNvPr id="3" name="Sous-titre 2"/>
          <p:cNvSpPr>
            <a:spLocks noGrp="1"/>
          </p:cNvSpPr>
          <p:nvPr>
            <p:ph type="subTitle" idx="1"/>
          </p:nvPr>
        </p:nvSpPr>
        <p:spPr bwMode="gray">
          <a:xfrm>
            <a:off x="3960000" y="5805264"/>
            <a:ext cx="4788464" cy="504056"/>
          </a:xfrm>
        </p:spPr>
        <p:txBody>
          <a:bodyPr anchor="b" anchorCtr="0"/>
          <a:lstStyle>
            <a:lvl1pPr marL="0" indent="0" algn="l">
              <a:buNone/>
              <a:defRPr sz="1550" cap="all" baseline="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9" name="Espace réservé du texte 8"/>
          <p:cNvSpPr>
            <a:spLocks noGrp="1"/>
          </p:cNvSpPr>
          <p:nvPr>
            <p:ph type="body" sz="quarter" idx="13" hasCustomPrompt="1"/>
          </p:nvPr>
        </p:nvSpPr>
        <p:spPr bwMode="gray">
          <a:xfrm>
            <a:off x="3960000" y="5445224"/>
            <a:ext cx="4788464" cy="288032"/>
          </a:xfrm>
        </p:spPr>
        <p:txBody>
          <a:bodyPr anchor="b" anchorCtr="0"/>
          <a:lstStyle>
            <a:lvl1pPr marL="0" indent="0">
              <a:buFont typeface="Arial" pitchFamily="34" charset="0"/>
              <a:buNone/>
              <a:defRPr sz="850" b="0">
                <a:solidFill>
                  <a:srgbClr val="666666"/>
                </a:solidFill>
              </a:defRPr>
            </a:lvl1pPr>
          </a:lstStyle>
          <a:p>
            <a:pPr lvl="0"/>
            <a:r>
              <a:rPr lang="fr-FR" dirty="0" smtClean="0"/>
              <a:t>Nom événement | Prénom Nom</a:t>
            </a:r>
            <a:endParaRPr lang="fr-FR" dirty="0"/>
          </a:p>
        </p:txBody>
      </p:sp>
      <p:sp>
        <p:nvSpPr>
          <p:cNvPr id="14" name="Espace réservé de la date 13"/>
          <p:cNvSpPr>
            <a:spLocks noGrp="1"/>
          </p:cNvSpPr>
          <p:nvPr>
            <p:ph type="dt" sz="half" idx="17"/>
          </p:nvPr>
        </p:nvSpPr>
        <p:spPr bwMode="gray">
          <a:xfrm>
            <a:off x="3960000" y="6305192"/>
            <a:ext cx="1450504" cy="365125"/>
          </a:xfrm>
        </p:spPr>
        <p:txBody>
          <a:bodyPr/>
          <a:lstStyle/>
          <a:p>
            <a:fld id="{045D486D-67E1-423A-A581-3F7215C36D39}" type="datetime2">
              <a:rPr lang="fr-FR" smtClean="0"/>
              <a:pPr/>
              <a:t>mardi 27 octobre 2015</a:t>
            </a:fld>
            <a:endParaRPr lang="fr-FR" dirty="0"/>
          </a:p>
        </p:txBody>
      </p:sp>
      <p:sp>
        <p:nvSpPr>
          <p:cNvPr id="15" name="Espace réservé du numéro de diapositive 14"/>
          <p:cNvSpPr>
            <a:spLocks noGrp="1"/>
          </p:cNvSpPr>
          <p:nvPr>
            <p:ph type="sldNum" sz="quarter" idx="18"/>
          </p:nvPr>
        </p:nvSpPr>
        <p:spPr bwMode="gray"/>
        <p:txBody>
          <a:bodyPr/>
          <a:lstStyle>
            <a:lvl1pPr>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16" name="Espace réservé du pied de page 15"/>
          <p:cNvSpPr>
            <a:spLocks noGrp="1"/>
          </p:cNvSpPr>
          <p:nvPr>
            <p:ph type="ftr" sz="quarter" idx="19"/>
          </p:nvPr>
        </p:nvSpPr>
        <p:spPr bwMode="gray">
          <a:xfrm>
            <a:off x="5436096" y="6305192"/>
            <a:ext cx="2555448" cy="365125"/>
          </a:xfrm>
        </p:spPr>
        <p:txBody>
          <a:bodyPr/>
          <a:lstStyle>
            <a:lvl1pPr>
              <a:defRPr>
                <a:solidFill>
                  <a:schemeClr val="bg1"/>
                </a:solidFill>
              </a:defRPr>
            </a:lvl1pPr>
          </a:lstStyle>
          <a:p>
            <a:r>
              <a:rPr lang="fr-FR" smtClean="0"/>
              <a:t>CEA Saclay DSM/IRFU/SACM</a:t>
            </a:r>
            <a:endParaRPr lang="fr-FR" dirty="0"/>
          </a:p>
        </p:txBody>
      </p:sp>
      <p:sp>
        <p:nvSpPr>
          <p:cNvPr id="21" name="Espace réservé du contenu 20"/>
          <p:cNvSpPr>
            <a:spLocks noGrp="1"/>
          </p:cNvSpPr>
          <p:nvPr>
            <p:ph sz="quarter" idx="20" hasCustomPrompt="1"/>
          </p:nvPr>
        </p:nvSpPr>
        <p:spPr bwMode="gray">
          <a:xfrm>
            <a:off x="3312000" y="3312000"/>
            <a:ext cx="1944000" cy="2124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22" name="Espace réservé du contenu 20"/>
          <p:cNvSpPr>
            <a:spLocks noGrp="1"/>
          </p:cNvSpPr>
          <p:nvPr>
            <p:ph sz="quarter" idx="21" hasCustomPrompt="1"/>
          </p:nvPr>
        </p:nvSpPr>
        <p:spPr bwMode="gray">
          <a:xfrm>
            <a:off x="5256000" y="3312000"/>
            <a:ext cx="1944000" cy="2124000"/>
          </a:xfrm>
          <a:solidFill>
            <a:srgbClr val="808080"/>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23" name="Espace réservé du contenu 20"/>
          <p:cNvSpPr>
            <a:spLocks noGrp="1"/>
          </p:cNvSpPr>
          <p:nvPr>
            <p:ph sz="quarter" idx="22" hasCustomPrompt="1"/>
          </p:nvPr>
        </p:nvSpPr>
        <p:spPr bwMode="gray">
          <a:xfrm>
            <a:off x="7200000" y="3312000"/>
            <a:ext cx="1944000" cy="2124000"/>
          </a:xfrm>
          <a:solidFill>
            <a:srgbClr val="B2B2B2"/>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296251483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Intercalaires">
    <p:spTree>
      <p:nvGrpSpPr>
        <p:cNvPr id="1" name=""/>
        <p:cNvGrpSpPr/>
        <p:nvPr/>
      </p:nvGrpSpPr>
      <p:grpSpPr>
        <a:xfrm>
          <a:off x="0" y="0"/>
          <a:ext cx="0" cy="0"/>
          <a:chOff x="0" y="0"/>
          <a:chExt cx="0" cy="0"/>
        </a:xfrm>
      </p:grpSpPr>
      <p:pic>
        <p:nvPicPr>
          <p:cNvPr id="12" name="Image 11" descr="bandeau_intercalair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3310128" y="0"/>
            <a:ext cx="5833872" cy="6858000"/>
          </a:xfrm>
          <a:prstGeom prst="rect">
            <a:avLst/>
          </a:prstGeom>
        </p:spPr>
      </p:pic>
      <p:sp>
        <p:nvSpPr>
          <p:cNvPr id="2" name="Titre 1"/>
          <p:cNvSpPr>
            <a:spLocks noGrp="1"/>
          </p:cNvSpPr>
          <p:nvPr>
            <p:ph type="title"/>
          </p:nvPr>
        </p:nvSpPr>
        <p:spPr bwMode="gray">
          <a:xfrm>
            <a:off x="3672000" y="1949598"/>
            <a:ext cx="5364496" cy="4719761"/>
          </a:xfrm>
        </p:spPr>
        <p:txBody>
          <a:bodyPr anchor="t"/>
          <a:lstStyle>
            <a:lvl1pPr algn="l">
              <a:lnSpc>
                <a:spcPts val="2800"/>
              </a:lnSpc>
              <a:defRPr sz="2200" b="1" cap="all">
                <a:latin typeface="Book Antiqua" panose="02040602050305030304" pitchFamily="18" charset="0"/>
              </a:defRPr>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bwMode="gray">
          <a:xfrm>
            <a:off x="3672000" y="260649"/>
            <a:ext cx="5292488" cy="1584176"/>
          </a:xfrm>
        </p:spPr>
        <p:txBody>
          <a:bodyPr anchor="t" anchorCtr="0"/>
          <a:lstStyle>
            <a:lvl1pPr marL="0" indent="0">
              <a:lnSpc>
                <a:spcPts val="1200"/>
              </a:lnSpc>
              <a:spcAft>
                <a:spcPts val="0"/>
              </a:spcAft>
              <a:buNone/>
              <a:defRPr sz="85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7" name="Espace réservé de la date 6"/>
          <p:cNvSpPr>
            <a:spLocks noGrp="1"/>
          </p:cNvSpPr>
          <p:nvPr>
            <p:ph type="dt" sz="half" idx="10"/>
          </p:nvPr>
        </p:nvSpPr>
        <p:spPr bwMode="gray"/>
        <p:txBody>
          <a:bodyPr/>
          <a:lstStyle/>
          <a:p>
            <a:fld id="{61044FC0-B65F-4EFD-9E9C-F4F98DC2A50B}" type="datetime2">
              <a:rPr lang="fr-FR" smtClean="0"/>
              <a:pPr/>
              <a:t>mardi 27 octobre 2015</a:t>
            </a:fld>
            <a:endParaRPr lang="fr-FR" dirty="0"/>
          </a:p>
        </p:txBody>
      </p:sp>
      <p:sp>
        <p:nvSpPr>
          <p:cNvPr id="8" name="Espace réservé du numéro de diapositive 7"/>
          <p:cNvSpPr>
            <a:spLocks noGrp="1"/>
          </p:cNvSpPr>
          <p:nvPr>
            <p:ph type="sldNum" sz="quarter" idx="11"/>
          </p:nvPr>
        </p:nvSpPr>
        <p:spPr bwMode="gray">
          <a:xfrm>
            <a:off x="576000" y="5877272"/>
            <a:ext cx="2699856" cy="365125"/>
          </a:xfrm>
        </p:spPr>
        <p:txBody>
          <a:bodyPr/>
          <a:lstStyle>
            <a:lvl1pPr>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9" name="Espace réservé du pied de page 8"/>
          <p:cNvSpPr>
            <a:spLocks noGrp="1"/>
          </p:cNvSpPr>
          <p:nvPr>
            <p:ph type="ftr" sz="quarter" idx="12"/>
          </p:nvPr>
        </p:nvSpPr>
        <p:spPr bwMode="gray">
          <a:xfrm>
            <a:off x="576000" y="5445224"/>
            <a:ext cx="2699856" cy="365125"/>
          </a:xfrm>
        </p:spPr>
        <p:txBody>
          <a:bodyPr/>
          <a:lstStyle>
            <a:lvl1pPr>
              <a:defRPr>
                <a:solidFill>
                  <a:schemeClr val="bg1"/>
                </a:solidFill>
              </a:defRPr>
            </a:lvl1pPr>
          </a:lstStyle>
          <a:p>
            <a:pPr algn="l"/>
            <a:r>
              <a:rPr lang="fr-FR" smtClean="0"/>
              <a:t>CEA Saclay DSM/IRFU/SACM</a:t>
            </a:r>
            <a:endParaRPr lang="fr-FR" dirty="0"/>
          </a:p>
        </p:txBody>
      </p:sp>
    </p:spTree>
    <p:extLst>
      <p:ext uri="{BB962C8B-B14F-4D97-AF65-F5344CB8AC3E}">
        <p14:creationId xmlns:p14="http://schemas.microsoft.com/office/powerpoint/2010/main" val="4065778160"/>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ommaire">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dirty="0" smtClean="0"/>
              <a:t>Cliquez pour modifier le style du titre</a:t>
            </a:r>
            <a:endParaRPr lang="fr-FR" dirty="0"/>
          </a:p>
        </p:txBody>
      </p:sp>
      <p:sp>
        <p:nvSpPr>
          <p:cNvPr id="3" name="Espace réservé du contenu 2"/>
          <p:cNvSpPr>
            <a:spLocks noGrp="1"/>
          </p:cNvSpPr>
          <p:nvPr>
            <p:ph idx="1"/>
          </p:nvPr>
        </p:nvSpPr>
        <p:spPr bwMode="gray"/>
        <p:txBody>
          <a:bodyPr/>
          <a:lstStyle>
            <a:lvl1pPr>
              <a:spcBef>
                <a:spcPts val="2000"/>
              </a:spcBef>
              <a:spcAft>
                <a:spcPts val="1500"/>
              </a:spcAft>
              <a:defRPr/>
            </a:lvl1pPr>
            <a:lvl2pPr marL="361950" indent="0">
              <a:lnSpc>
                <a:spcPts val="2800"/>
              </a:lnSpc>
              <a:buFont typeface="Arial" pitchFamily="34" charset="0"/>
              <a:buNone/>
              <a:tabLst>
                <a:tab pos="8077200" algn="r"/>
              </a:tabLst>
              <a:defRPr sz="2200"/>
            </a:lvl2pPr>
            <a:lvl3pPr marL="361950" indent="0">
              <a:lnSpc>
                <a:spcPts val="2800"/>
              </a:lnSpc>
              <a:buFont typeface="Arial" pitchFamily="34" charset="0"/>
              <a:buNone/>
              <a:tabLst>
                <a:tab pos="8077200" algn="r"/>
              </a:tabLst>
              <a:defRPr sz="2200"/>
            </a:lvl3pPr>
            <a:lvl4pPr marL="361950" indent="0">
              <a:lnSpc>
                <a:spcPts val="2800"/>
              </a:lnSpc>
              <a:buFont typeface="Arial" pitchFamily="34" charset="0"/>
              <a:buNone/>
              <a:tabLst>
                <a:tab pos="8077200" algn="r"/>
              </a:tabLst>
              <a:defRPr sz="2200"/>
            </a:lvl4pPr>
            <a:lvl5pPr marL="361950" indent="0">
              <a:lnSpc>
                <a:spcPts val="2800"/>
              </a:lnSpc>
              <a:buNone/>
              <a:tabLst>
                <a:tab pos="8077200" algn="r"/>
              </a:tabLst>
              <a:defRPr sz="22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e la date 9"/>
          <p:cNvSpPr>
            <a:spLocks noGrp="1"/>
          </p:cNvSpPr>
          <p:nvPr>
            <p:ph type="dt" sz="half" idx="10"/>
          </p:nvPr>
        </p:nvSpPr>
        <p:spPr bwMode="gray"/>
        <p:txBody>
          <a:bodyPr/>
          <a:lstStyle/>
          <a:p>
            <a:fld id="{30580AB2-5A8E-4AF6-8067-D74FB97B8018}" type="datetime2">
              <a:rPr lang="fr-FR" smtClean="0"/>
              <a:pPr/>
              <a:t>mardi 27 octobre 2015</a:t>
            </a:fld>
            <a:endParaRPr lang="fr-FR" dirty="0"/>
          </a:p>
        </p:txBody>
      </p:sp>
      <p:sp>
        <p:nvSpPr>
          <p:cNvPr id="11" name="Espace réservé du numéro de diapositive 10"/>
          <p:cNvSpPr>
            <a:spLocks noGrp="1"/>
          </p:cNvSpPr>
          <p:nvPr>
            <p:ph type="sldNum" sz="quarter" idx="11"/>
          </p:nvPr>
        </p:nvSpPr>
        <p:spPr bwMode="gray"/>
        <p:txBody>
          <a:body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bwMode="gray"/>
        <p:txBody>
          <a:bodyPr/>
          <a:lstStyle/>
          <a:p>
            <a:r>
              <a:rPr lang="fr-FR" smtClean="0"/>
              <a:t>CEA Saclay DSM/IRFU/SACM</a:t>
            </a:r>
            <a:endParaRPr lang="fr-FR" dirty="0"/>
          </a:p>
        </p:txBody>
      </p:sp>
    </p:spTree>
    <p:extLst>
      <p:ext uri="{BB962C8B-B14F-4D97-AF65-F5344CB8AC3E}">
        <p14:creationId xmlns:p14="http://schemas.microsoft.com/office/powerpoint/2010/main" val="343667198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e">
    <p:spTree>
      <p:nvGrpSpPr>
        <p:cNvPr id="1" name=""/>
        <p:cNvGrpSpPr/>
        <p:nvPr/>
      </p:nvGrpSpPr>
      <p:grpSpPr>
        <a:xfrm>
          <a:off x="0" y="0"/>
          <a:ext cx="0" cy="0"/>
          <a:chOff x="0" y="0"/>
          <a:chExt cx="0" cy="0"/>
        </a:xfrm>
      </p:grpSpPr>
      <p:sp>
        <p:nvSpPr>
          <p:cNvPr id="2" name="Titre 1"/>
          <p:cNvSpPr>
            <a:spLocks noGrp="1"/>
          </p:cNvSpPr>
          <p:nvPr>
            <p:ph type="title"/>
          </p:nvPr>
        </p:nvSpPr>
        <p:spPr bwMode="gray">
          <a:xfrm>
            <a:off x="1299056" y="52752"/>
            <a:ext cx="6513304" cy="908720"/>
          </a:xfrm>
        </p:spPr>
        <p:txBody>
          <a:bodyPr/>
          <a:lstStyle>
            <a:lvl1pPr>
              <a:defRPr>
                <a:latin typeface="Book Antiqua" panose="02040602050305030304" pitchFamily="18" charset="0"/>
              </a:defRPr>
            </a:lvl1pPr>
          </a:lstStyle>
          <a:p>
            <a:r>
              <a:rPr lang="fr-FR" dirty="0" smtClean="0"/>
              <a:t>Cliquez pour modifier le style du titre</a:t>
            </a:r>
            <a:endParaRPr lang="fr-FR" dirty="0"/>
          </a:p>
        </p:txBody>
      </p:sp>
      <p:sp>
        <p:nvSpPr>
          <p:cNvPr id="3" name="Espace réservé du contenu 2"/>
          <p:cNvSpPr>
            <a:spLocks noGrp="1"/>
          </p:cNvSpPr>
          <p:nvPr>
            <p:ph idx="1"/>
          </p:nvPr>
        </p:nvSpPr>
        <p:spPr bwMode="gray"/>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e la date 9"/>
          <p:cNvSpPr>
            <a:spLocks noGrp="1"/>
          </p:cNvSpPr>
          <p:nvPr>
            <p:ph type="dt" sz="half" idx="10"/>
          </p:nvPr>
        </p:nvSpPr>
        <p:spPr bwMode="gray"/>
        <p:txBody>
          <a:bodyPr/>
          <a:lstStyle/>
          <a:p>
            <a:fld id="{5157F42E-E8BF-4E4E-AFC9-78964C0810AF}" type="datetime2">
              <a:rPr lang="fr-FR" smtClean="0"/>
              <a:pPr/>
              <a:t>mardi 27 octobre 2015</a:t>
            </a:fld>
            <a:endParaRPr lang="fr-FR" dirty="0"/>
          </a:p>
        </p:txBody>
      </p:sp>
      <p:sp>
        <p:nvSpPr>
          <p:cNvPr id="11" name="Espace réservé du numéro de diapositive 10"/>
          <p:cNvSpPr>
            <a:spLocks noGrp="1"/>
          </p:cNvSpPr>
          <p:nvPr>
            <p:ph type="sldNum" sz="quarter" idx="11"/>
          </p:nvPr>
        </p:nvSpPr>
        <p:spPr bwMode="gray"/>
        <p:txBody>
          <a:body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bwMode="gray"/>
        <p:txBody>
          <a:bodyPr/>
          <a:lstStyle/>
          <a:p>
            <a:r>
              <a:rPr lang="fr-FR" dirty="0" smtClean="0"/>
              <a:t>CEA Saclay DSM/IRFU/SACM</a:t>
            </a:r>
            <a:endParaRPr lang="fr-FR"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28384" y="163240"/>
            <a:ext cx="965835" cy="610235"/>
          </a:xfrm>
          <a:prstGeom prst="rect">
            <a:avLst/>
          </a:prstGeom>
          <a:noFill/>
        </p:spPr>
      </p:pic>
    </p:spTree>
    <p:extLst>
      <p:ext uri="{BB962C8B-B14F-4D97-AF65-F5344CB8AC3E}">
        <p14:creationId xmlns:p14="http://schemas.microsoft.com/office/powerpoint/2010/main" val="59652364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1 visuel">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a:p>
        </p:txBody>
      </p:sp>
      <p:sp>
        <p:nvSpPr>
          <p:cNvPr id="3" name="Espace réservé du contenu 2"/>
          <p:cNvSpPr>
            <a:spLocks noGrp="1"/>
          </p:cNvSpPr>
          <p:nvPr>
            <p:ph idx="1"/>
          </p:nvPr>
        </p:nvSpPr>
        <p:spPr bwMode="gray">
          <a:xfrm>
            <a:off x="576000" y="1268760"/>
            <a:ext cx="4428048" cy="4968552"/>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2" name="Espace réservé de la date 11"/>
          <p:cNvSpPr>
            <a:spLocks noGrp="1"/>
          </p:cNvSpPr>
          <p:nvPr>
            <p:ph type="dt" sz="half" idx="16"/>
          </p:nvPr>
        </p:nvSpPr>
        <p:spPr bwMode="gray"/>
        <p:txBody>
          <a:bodyPr/>
          <a:lstStyle/>
          <a:p>
            <a:fld id="{00B43634-7D6C-42B6-814B-87A9754D6B3B}" type="datetime2">
              <a:rPr lang="fr-FR" smtClean="0"/>
              <a:pPr/>
              <a:t>mardi 27 octobre 2015</a:t>
            </a:fld>
            <a:endParaRPr lang="fr-FR" dirty="0"/>
          </a:p>
        </p:txBody>
      </p:sp>
      <p:sp>
        <p:nvSpPr>
          <p:cNvPr id="13" name="Espace réservé du numéro de diapositive 12"/>
          <p:cNvSpPr>
            <a:spLocks noGrp="1"/>
          </p:cNvSpPr>
          <p:nvPr>
            <p:ph type="sldNum" sz="quarter" idx="17"/>
          </p:nvPr>
        </p:nvSpPr>
        <p:spPr bwMode="gray"/>
        <p:txBody>
          <a:bodyPr/>
          <a:lstStyle/>
          <a:p>
            <a:r>
              <a:rPr lang="fr-FR" smtClean="0"/>
              <a:t>|  PAGE </a:t>
            </a:r>
            <a:fld id="{AEFB9B6D-867A-40B8-ACB0-35CC9F272C9C}" type="slidenum">
              <a:rPr lang="fr-FR" smtClean="0"/>
              <a:pPr/>
              <a:t>‹N°›</a:t>
            </a:fld>
            <a:endParaRPr lang="fr-FR" dirty="0"/>
          </a:p>
        </p:txBody>
      </p:sp>
      <p:sp>
        <p:nvSpPr>
          <p:cNvPr id="14" name="Espace réservé du pied de page 13"/>
          <p:cNvSpPr>
            <a:spLocks noGrp="1"/>
          </p:cNvSpPr>
          <p:nvPr>
            <p:ph type="ftr" sz="quarter" idx="18"/>
          </p:nvPr>
        </p:nvSpPr>
        <p:spPr bwMode="gray"/>
        <p:txBody>
          <a:bodyPr/>
          <a:lstStyle/>
          <a:p>
            <a:r>
              <a:rPr lang="fr-FR" smtClean="0"/>
              <a:t>CEA Saclay DSM/IRFU/SACM</a:t>
            </a:r>
            <a:endParaRPr lang="fr-FR" dirty="0"/>
          </a:p>
        </p:txBody>
      </p:sp>
      <p:sp>
        <p:nvSpPr>
          <p:cNvPr id="11" name="Espace réservé du contenu 20"/>
          <p:cNvSpPr>
            <a:spLocks noGrp="1"/>
          </p:cNvSpPr>
          <p:nvPr>
            <p:ph sz="quarter" idx="20" hasCustomPrompt="1"/>
          </p:nvPr>
        </p:nvSpPr>
        <p:spPr bwMode="gray">
          <a:xfrm>
            <a:off x="5148000" y="2016000"/>
            <a:ext cx="3492000" cy="3690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1951579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3 visuels">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a:p>
        </p:txBody>
      </p:sp>
      <p:sp>
        <p:nvSpPr>
          <p:cNvPr id="3" name="Espace réservé du contenu 2"/>
          <p:cNvSpPr>
            <a:spLocks noGrp="1"/>
          </p:cNvSpPr>
          <p:nvPr>
            <p:ph idx="1"/>
          </p:nvPr>
        </p:nvSpPr>
        <p:spPr bwMode="gray">
          <a:xfrm>
            <a:off x="576000" y="1268760"/>
            <a:ext cx="4428048" cy="4968552"/>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2" name="Espace réservé de la date 11"/>
          <p:cNvSpPr>
            <a:spLocks noGrp="1"/>
          </p:cNvSpPr>
          <p:nvPr>
            <p:ph type="dt" sz="half" idx="18"/>
          </p:nvPr>
        </p:nvSpPr>
        <p:spPr bwMode="gray"/>
        <p:txBody>
          <a:bodyPr/>
          <a:lstStyle/>
          <a:p>
            <a:fld id="{A3E44CFE-623E-49E9-B14E-07B776702C98}" type="datetime2">
              <a:rPr lang="fr-FR" smtClean="0"/>
              <a:pPr/>
              <a:t>mardi 27 octobre 2015</a:t>
            </a:fld>
            <a:endParaRPr lang="fr-FR" dirty="0"/>
          </a:p>
        </p:txBody>
      </p:sp>
      <p:sp>
        <p:nvSpPr>
          <p:cNvPr id="13" name="Espace réservé du numéro de diapositive 12"/>
          <p:cNvSpPr>
            <a:spLocks noGrp="1"/>
          </p:cNvSpPr>
          <p:nvPr>
            <p:ph type="sldNum" sz="quarter" idx="19"/>
          </p:nvPr>
        </p:nvSpPr>
        <p:spPr bwMode="gray"/>
        <p:txBody>
          <a:bodyPr/>
          <a:lstStyle/>
          <a:p>
            <a:r>
              <a:rPr lang="fr-FR" smtClean="0"/>
              <a:t>|  PAGE </a:t>
            </a:r>
            <a:fld id="{AEFB9B6D-867A-40B8-ACB0-35CC9F272C9C}" type="slidenum">
              <a:rPr lang="fr-FR" smtClean="0"/>
              <a:pPr/>
              <a:t>‹N°›</a:t>
            </a:fld>
            <a:endParaRPr lang="fr-FR" dirty="0"/>
          </a:p>
        </p:txBody>
      </p:sp>
      <p:sp>
        <p:nvSpPr>
          <p:cNvPr id="14" name="Espace réservé du pied de page 13"/>
          <p:cNvSpPr>
            <a:spLocks noGrp="1"/>
          </p:cNvSpPr>
          <p:nvPr>
            <p:ph type="ftr" sz="quarter" idx="20"/>
          </p:nvPr>
        </p:nvSpPr>
        <p:spPr bwMode="gray"/>
        <p:txBody>
          <a:bodyPr/>
          <a:lstStyle/>
          <a:p>
            <a:r>
              <a:rPr lang="fr-FR" smtClean="0"/>
              <a:t>CEA Saclay DSM/IRFU/SACM</a:t>
            </a:r>
            <a:endParaRPr lang="fr-FR" dirty="0"/>
          </a:p>
        </p:txBody>
      </p:sp>
      <p:sp>
        <p:nvSpPr>
          <p:cNvPr id="15" name="Espace réservé du contenu 20"/>
          <p:cNvSpPr>
            <a:spLocks noGrp="1"/>
          </p:cNvSpPr>
          <p:nvPr>
            <p:ph sz="quarter" idx="21" hasCustomPrompt="1"/>
          </p:nvPr>
        </p:nvSpPr>
        <p:spPr bwMode="gray">
          <a:xfrm>
            <a:off x="5148000" y="2016000"/>
            <a:ext cx="3492000" cy="1980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16" name="Espace réservé du contenu 20"/>
          <p:cNvSpPr>
            <a:spLocks noGrp="1"/>
          </p:cNvSpPr>
          <p:nvPr>
            <p:ph sz="quarter" idx="22" hasCustomPrompt="1"/>
          </p:nvPr>
        </p:nvSpPr>
        <p:spPr bwMode="gray">
          <a:xfrm>
            <a:off x="5148000" y="3999600"/>
            <a:ext cx="1746000" cy="1695600"/>
          </a:xfrm>
          <a:solidFill>
            <a:srgbClr val="808080"/>
          </a:solidFill>
        </p:spPr>
        <p:txBody>
          <a:bodyPr anchor="ctr"/>
          <a:lstStyle>
            <a:lvl1pPr marL="0" indent="0" algn="ctr">
              <a:defRPr sz="1200">
                <a:solidFill>
                  <a:schemeClr val="bg1"/>
                </a:solidFill>
              </a:defRPr>
            </a:lvl1pPr>
          </a:lstStyle>
          <a:p>
            <a:r>
              <a:rPr lang="fr-FR" dirty="0" smtClean="0"/>
              <a:t>Visuel</a:t>
            </a:r>
            <a:endParaRPr lang="fr-FR" dirty="0"/>
          </a:p>
        </p:txBody>
      </p:sp>
      <p:sp>
        <p:nvSpPr>
          <p:cNvPr id="17" name="Espace réservé du contenu 20"/>
          <p:cNvSpPr>
            <a:spLocks noGrp="1"/>
          </p:cNvSpPr>
          <p:nvPr>
            <p:ph sz="quarter" idx="23" hasCustomPrompt="1"/>
          </p:nvPr>
        </p:nvSpPr>
        <p:spPr bwMode="gray">
          <a:xfrm>
            <a:off x="6894000" y="3999600"/>
            <a:ext cx="1746000" cy="1695600"/>
          </a:xfrm>
          <a:solidFill>
            <a:srgbClr val="B2B2B2"/>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76175676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graphiques">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fr-FR" smtClean="0"/>
              <a:t>Cliquez pour modifier le style du titre</a:t>
            </a:r>
            <a:endParaRPr lang="fr-FR"/>
          </a:p>
        </p:txBody>
      </p:sp>
      <p:sp>
        <p:nvSpPr>
          <p:cNvPr id="3" name="Espace réservé du contenu 2"/>
          <p:cNvSpPr>
            <a:spLocks noGrp="1"/>
          </p:cNvSpPr>
          <p:nvPr>
            <p:ph idx="1"/>
          </p:nvPr>
        </p:nvSpPr>
        <p:spPr bwMode="gray">
          <a:xfrm>
            <a:off x="576000" y="3707506"/>
            <a:ext cx="8172464" cy="2529805"/>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e la date 9"/>
          <p:cNvSpPr>
            <a:spLocks noGrp="1"/>
          </p:cNvSpPr>
          <p:nvPr>
            <p:ph type="dt" sz="half" idx="10"/>
          </p:nvPr>
        </p:nvSpPr>
        <p:spPr bwMode="gray"/>
        <p:txBody>
          <a:bodyPr/>
          <a:lstStyle/>
          <a:p>
            <a:fld id="{4D2DAF5B-1DC5-4206-98BA-8A18C7B08536}" type="datetime2">
              <a:rPr lang="fr-FR" smtClean="0"/>
              <a:pPr/>
              <a:t>mardi 27 octobre 2015</a:t>
            </a:fld>
            <a:endParaRPr lang="fr-FR" dirty="0"/>
          </a:p>
        </p:txBody>
      </p:sp>
      <p:sp>
        <p:nvSpPr>
          <p:cNvPr id="11" name="Espace réservé du numéro de diapositive 10"/>
          <p:cNvSpPr>
            <a:spLocks noGrp="1"/>
          </p:cNvSpPr>
          <p:nvPr>
            <p:ph type="sldNum" sz="quarter" idx="11"/>
          </p:nvPr>
        </p:nvSpPr>
        <p:spPr bwMode="gray"/>
        <p:txBody>
          <a:bodyPr/>
          <a:lstStyle/>
          <a:p>
            <a:r>
              <a:rPr lang="fr-FR"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bwMode="gray"/>
        <p:txBody>
          <a:bodyPr/>
          <a:lstStyle/>
          <a:p>
            <a:r>
              <a:rPr lang="fr-FR" smtClean="0"/>
              <a:t>CEA Saclay DSM/IRFU/SACM</a:t>
            </a:r>
            <a:endParaRPr lang="fr-FR" dirty="0"/>
          </a:p>
        </p:txBody>
      </p:sp>
      <p:sp>
        <p:nvSpPr>
          <p:cNvPr id="9" name="Espace réservé du contenu 20"/>
          <p:cNvSpPr>
            <a:spLocks noGrp="1"/>
          </p:cNvSpPr>
          <p:nvPr>
            <p:ph sz="quarter" idx="21" hasCustomPrompt="1"/>
          </p:nvPr>
        </p:nvSpPr>
        <p:spPr bwMode="gray">
          <a:xfrm>
            <a:off x="576000" y="1458000"/>
            <a:ext cx="8064000" cy="1908000"/>
          </a:xfrm>
          <a:solidFill>
            <a:srgbClr val="666666"/>
          </a:solidFill>
        </p:spPr>
        <p:txBody>
          <a:bodyPr anchor="ctr"/>
          <a:lstStyle>
            <a:lvl1pPr marL="0" indent="0" algn="ctr">
              <a:defRPr sz="1200">
                <a:solidFill>
                  <a:schemeClr val="bg1"/>
                </a:solidFill>
              </a:defRPr>
            </a:lvl1pPr>
          </a:lstStyle>
          <a:p>
            <a:r>
              <a:rPr lang="fr-FR" dirty="0" smtClean="0"/>
              <a:t>Visuel</a:t>
            </a:r>
            <a:endParaRPr lang="fr-FR" dirty="0"/>
          </a:p>
        </p:txBody>
      </p:sp>
    </p:spTree>
    <p:extLst>
      <p:ext uri="{BB962C8B-B14F-4D97-AF65-F5344CB8AC3E}">
        <p14:creationId xmlns:p14="http://schemas.microsoft.com/office/powerpoint/2010/main" val="79733262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age vierge">
    <p:spTree>
      <p:nvGrpSpPr>
        <p:cNvPr id="1" name=""/>
        <p:cNvGrpSpPr/>
        <p:nvPr/>
      </p:nvGrpSpPr>
      <p:grpSpPr>
        <a:xfrm>
          <a:off x="0" y="0"/>
          <a:ext cx="0" cy="0"/>
          <a:chOff x="0" y="0"/>
          <a:chExt cx="0" cy="0"/>
        </a:xfrm>
      </p:grpSpPr>
      <p:pic>
        <p:nvPicPr>
          <p:cNvPr id="9" name="Image 8" descr="bandeau_page_cart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0" y="0"/>
            <a:ext cx="9144000" cy="251460"/>
          </a:xfrm>
          <a:prstGeom prst="rect">
            <a:avLst/>
          </a:prstGeom>
        </p:spPr>
      </p:pic>
      <p:sp>
        <p:nvSpPr>
          <p:cNvPr id="6" name="Espace réservé de la date 5"/>
          <p:cNvSpPr>
            <a:spLocks noGrp="1"/>
          </p:cNvSpPr>
          <p:nvPr>
            <p:ph type="dt" sz="half" idx="10"/>
          </p:nvPr>
        </p:nvSpPr>
        <p:spPr bwMode="gray"/>
        <p:txBody>
          <a:bodyPr/>
          <a:lstStyle/>
          <a:p>
            <a:fld id="{1CF4121C-D5CA-45E9-B09D-4D53844A9CDB}" type="datetime2">
              <a:rPr lang="fr-FR" smtClean="0"/>
              <a:pPr/>
              <a:t>mardi 27 octobre 2015</a:t>
            </a:fld>
            <a:endParaRPr lang="fr-FR" dirty="0"/>
          </a:p>
        </p:txBody>
      </p:sp>
      <p:sp>
        <p:nvSpPr>
          <p:cNvPr id="7" name="Espace réservé du numéro de diapositive 6"/>
          <p:cNvSpPr>
            <a:spLocks noGrp="1"/>
          </p:cNvSpPr>
          <p:nvPr>
            <p:ph type="sldNum" sz="quarter" idx="11"/>
          </p:nvPr>
        </p:nvSpPr>
        <p:spPr bwMode="gray"/>
        <p:txBody>
          <a:bodyPr/>
          <a:lstStyle/>
          <a:p>
            <a:r>
              <a:rPr lang="fr-FR" smtClean="0"/>
              <a:t>|  PAGE </a:t>
            </a:r>
            <a:fld id="{AEFB9B6D-867A-40B8-ACB0-35CC9F272C9C}" type="slidenum">
              <a:rPr lang="fr-FR" smtClean="0"/>
              <a:pPr/>
              <a:t>‹N°›</a:t>
            </a:fld>
            <a:endParaRPr lang="fr-FR" dirty="0"/>
          </a:p>
        </p:txBody>
      </p:sp>
      <p:sp>
        <p:nvSpPr>
          <p:cNvPr id="8" name="Espace réservé du pied de page 7"/>
          <p:cNvSpPr>
            <a:spLocks noGrp="1"/>
          </p:cNvSpPr>
          <p:nvPr>
            <p:ph type="ftr" sz="quarter" idx="12"/>
          </p:nvPr>
        </p:nvSpPr>
        <p:spPr bwMode="gray"/>
        <p:txBody>
          <a:bodyPr/>
          <a:lstStyle/>
          <a:p>
            <a:r>
              <a:rPr lang="fr-FR" smtClean="0"/>
              <a:t>CEA Saclay DSM/IRFU/SACM</a:t>
            </a:r>
            <a:endParaRPr lang="fr-FR" dirty="0"/>
          </a:p>
        </p:txBody>
      </p:sp>
      <p:sp>
        <p:nvSpPr>
          <p:cNvPr id="17" name="Espace réservé du contenu 15"/>
          <p:cNvSpPr>
            <a:spLocks noGrp="1"/>
          </p:cNvSpPr>
          <p:nvPr>
            <p:ph sz="quarter" idx="15"/>
          </p:nvPr>
        </p:nvSpPr>
        <p:spPr bwMode="gray">
          <a:xfrm>
            <a:off x="378000" y="836613"/>
            <a:ext cx="8460000" cy="51847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7510527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arte">
    <p:spTree>
      <p:nvGrpSpPr>
        <p:cNvPr id="1" name=""/>
        <p:cNvGrpSpPr/>
        <p:nvPr/>
      </p:nvGrpSpPr>
      <p:grpSpPr>
        <a:xfrm>
          <a:off x="0" y="0"/>
          <a:ext cx="0" cy="0"/>
          <a:chOff x="0" y="0"/>
          <a:chExt cx="0" cy="0"/>
        </a:xfrm>
      </p:grpSpPr>
      <p:pic>
        <p:nvPicPr>
          <p:cNvPr id="10" name="Image 9" descr="cart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376486" y="846237"/>
            <a:ext cx="8460000" cy="4156911"/>
          </a:xfrm>
          <a:prstGeom prst="rect">
            <a:avLst/>
          </a:prstGeom>
        </p:spPr>
      </p:pic>
      <p:pic>
        <p:nvPicPr>
          <p:cNvPr id="9" name="Image 8" descr="bandeau_page_cart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0" y="0"/>
            <a:ext cx="9144000" cy="251460"/>
          </a:xfrm>
          <a:prstGeom prst="rect">
            <a:avLst/>
          </a:prstGeom>
        </p:spPr>
      </p:pic>
      <p:sp>
        <p:nvSpPr>
          <p:cNvPr id="6" name="Espace réservé de la date 5"/>
          <p:cNvSpPr>
            <a:spLocks noGrp="1"/>
          </p:cNvSpPr>
          <p:nvPr>
            <p:ph type="dt" sz="half" idx="10"/>
          </p:nvPr>
        </p:nvSpPr>
        <p:spPr bwMode="gray"/>
        <p:txBody>
          <a:bodyPr/>
          <a:lstStyle/>
          <a:p>
            <a:fld id="{83380441-8CA1-4AAF-BD96-2BFA9CE61A06}" type="datetime2">
              <a:rPr lang="fr-FR" smtClean="0"/>
              <a:pPr/>
              <a:t>mardi 27 octobre 2015</a:t>
            </a:fld>
            <a:endParaRPr lang="fr-FR" dirty="0"/>
          </a:p>
        </p:txBody>
      </p:sp>
      <p:sp>
        <p:nvSpPr>
          <p:cNvPr id="7" name="Espace réservé du numéro de diapositive 6"/>
          <p:cNvSpPr>
            <a:spLocks noGrp="1"/>
          </p:cNvSpPr>
          <p:nvPr>
            <p:ph type="sldNum" sz="quarter" idx="11"/>
          </p:nvPr>
        </p:nvSpPr>
        <p:spPr bwMode="gray"/>
        <p:txBody>
          <a:bodyPr/>
          <a:lstStyle/>
          <a:p>
            <a:r>
              <a:rPr lang="fr-FR" smtClean="0"/>
              <a:t>|  PAGE </a:t>
            </a:r>
            <a:fld id="{AEFB9B6D-867A-40B8-ACB0-35CC9F272C9C}" type="slidenum">
              <a:rPr lang="fr-FR" smtClean="0"/>
              <a:pPr/>
              <a:t>‹N°›</a:t>
            </a:fld>
            <a:endParaRPr lang="fr-FR" dirty="0"/>
          </a:p>
        </p:txBody>
      </p:sp>
      <p:sp>
        <p:nvSpPr>
          <p:cNvPr id="8" name="Espace réservé du pied de page 7"/>
          <p:cNvSpPr>
            <a:spLocks noGrp="1"/>
          </p:cNvSpPr>
          <p:nvPr>
            <p:ph type="ftr" sz="quarter" idx="12"/>
          </p:nvPr>
        </p:nvSpPr>
        <p:spPr bwMode="gray"/>
        <p:txBody>
          <a:bodyPr/>
          <a:lstStyle/>
          <a:p>
            <a:r>
              <a:rPr lang="fr-FR" smtClean="0"/>
              <a:t>CEA Saclay DSM/IRFU/SACM</a:t>
            </a:r>
            <a:endParaRPr lang="fr-FR" dirty="0"/>
          </a:p>
        </p:txBody>
      </p:sp>
      <p:sp>
        <p:nvSpPr>
          <p:cNvPr id="33" name="Espace réservé du graphique 32"/>
          <p:cNvSpPr>
            <a:spLocks noGrp="1"/>
          </p:cNvSpPr>
          <p:nvPr>
            <p:ph type="chart" sz="quarter" idx="13" hasCustomPrompt="1"/>
          </p:nvPr>
        </p:nvSpPr>
        <p:spPr bwMode="gray">
          <a:xfrm>
            <a:off x="899592" y="5157788"/>
            <a:ext cx="3240360" cy="863600"/>
          </a:xfrm>
        </p:spPr>
        <p:txBody>
          <a:bodyPr anchor="ctr"/>
          <a:lstStyle>
            <a:lvl1pPr marL="0" indent="0" algn="ctr">
              <a:defRPr sz="1200"/>
            </a:lvl1pPr>
          </a:lstStyle>
          <a:p>
            <a:r>
              <a:rPr lang="fr-FR" dirty="0" smtClean="0"/>
              <a:t> Graphique</a:t>
            </a:r>
            <a:endParaRPr lang="fr-FR" dirty="0"/>
          </a:p>
        </p:txBody>
      </p:sp>
    </p:spTree>
    <p:extLst>
      <p:ext uri="{BB962C8B-B14F-4D97-AF65-F5344CB8AC3E}">
        <p14:creationId xmlns:p14="http://schemas.microsoft.com/office/powerpoint/2010/main" val="253191997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1_Texte">
    <p:spTree>
      <p:nvGrpSpPr>
        <p:cNvPr id="1" name=""/>
        <p:cNvGrpSpPr/>
        <p:nvPr/>
      </p:nvGrpSpPr>
      <p:grpSpPr>
        <a:xfrm>
          <a:off x="0" y="0"/>
          <a:ext cx="0" cy="0"/>
          <a:chOff x="0" y="0"/>
          <a:chExt cx="0" cy="0"/>
        </a:xfrm>
      </p:grpSpPr>
      <p:pic>
        <p:nvPicPr>
          <p:cNvPr id="8" name="Image 7" descr="bandeau_intercalair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3310128" y="0"/>
            <a:ext cx="5833872" cy="6858000"/>
          </a:xfrm>
          <a:prstGeom prst="rect">
            <a:avLst/>
          </a:prstGeom>
        </p:spPr>
      </p:pic>
      <p:pic>
        <p:nvPicPr>
          <p:cNvPr id="7" name="Image 6" descr="bandeau_dernièr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gray">
          <a:xfrm>
            <a:off x="3310128" y="0"/>
            <a:ext cx="5833872" cy="5805264"/>
          </a:xfrm>
          <a:prstGeom prst="rect">
            <a:avLst/>
          </a:prstGeom>
        </p:spPr>
      </p:pic>
      <p:sp>
        <p:nvSpPr>
          <p:cNvPr id="2" name="Titre 1"/>
          <p:cNvSpPr>
            <a:spLocks noGrp="1"/>
          </p:cNvSpPr>
          <p:nvPr>
            <p:ph type="title"/>
          </p:nvPr>
        </p:nvSpPr>
        <p:spPr bwMode="gray">
          <a:xfrm>
            <a:off x="7138800" y="5799600"/>
            <a:ext cx="1897200" cy="943200"/>
          </a:xfrm>
        </p:spPr>
        <p:txBody>
          <a:bodyPr anchor="t" anchorCtr="0"/>
          <a:lstStyle>
            <a:lvl1pPr>
              <a:lnSpc>
                <a:spcPts val="1200"/>
              </a:lnSpc>
              <a:defRPr sz="850" b="0" cap="none" baseline="0">
                <a:solidFill>
                  <a:schemeClr val="bg2"/>
                </a:solidFill>
              </a:defRPr>
            </a:lvl1pPr>
          </a:lstStyle>
          <a:p>
            <a:r>
              <a:rPr lang="fr-FR" dirty="0" smtClean="0"/>
              <a:t>Cliquez pour modifier le style du titre</a:t>
            </a:r>
            <a:endParaRPr lang="fr-FR" dirty="0"/>
          </a:p>
        </p:txBody>
      </p:sp>
      <p:sp>
        <p:nvSpPr>
          <p:cNvPr id="3" name="Espace réservé du contenu 2"/>
          <p:cNvSpPr>
            <a:spLocks noGrp="1"/>
          </p:cNvSpPr>
          <p:nvPr>
            <p:ph idx="1"/>
          </p:nvPr>
        </p:nvSpPr>
        <p:spPr bwMode="gray">
          <a:xfrm>
            <a:off x="3539505" y="5799600"/>
            <a:ext cx="3552775" cy="943200"/>
          </a:xfrm>
        </p:spPr>
        <p:txBody>
          <a:bodyPr/>
          <a:lstStyle>
            <a:lvl1pPr marL="0" indent="0">
              <a:lnSpc>
                <a:spcPts val="1200"/>
              </a:lnSpc>
              <a:spcAft>
                <a:spcPts val="0"/>
              </a:spcAft>
              <a:buFont typeface="Arial" pitchFamily="34" charset="0"/>
              <a:buNone/>
              <a:defRPr sz="800">
                <a:solidFill>
                  <a:schemeClr val="bg1"/>
                </a:solidFill>
              </a:defRPr>
            </a:lvl1pPr>
            <a:lvl2pPr marL="0" indent="0">
              <a:lnSpc>
                <a:spcPts val="1200"/>
              </a:lnSpc>
              <a:spcBef>
                <a:spcPts val="800"/>
              </a:spcBef>
              <a:buFont typeface="Arial" pitchFamily="34" charset="0"/>
              <a:buNone/>
              <a:defRPr sz="650">
                <a:solidFill>
                  <a:schemeClr val="bg1"/>
                </a:solidFill>
              </a:defRPr>
            </a:lvl2pPr>
            <a:lvl3pPr marL="0" indent="0">
              <a:lnSpc>
                <a:spcPts val="1200"/>
              </a:lnSpc>
              <a:buFont typeface="Arial" pitchFamily="34" charset="0"/>
              <a:buNone/>
              <a:defRPr sz="650">
                <a:solidFill>
                  <a:schemeClr val="bg1"/>
                </a:solidFill>
              </a:defRPr>
            </a:lvl3pPr>
            <a:lvl4pPr marL="0" indent="0">
              <a:lnSpc>
                <a:spcPts val="1200"/>
              </a:lnSpc>
              <a:buFont typeface="Arial" pitchFamily="34" charset="0"/>
              <a:buNone/>
              <a:defRPr sz="650">
                <a:solidFill>
                  <a:schemeClr val="bg1"/>
                </a:solidFill>
              </a:defRPr>
            </a:lvl4pPr>
            <a:lvl5pPr marL="0" indent="0">
              <a:lnSpc>
                <a:spcPts val="1200"/>
              </a:lnSpc>
              <a:buFont typeface="Arial" pitchFamily="34" charset="0"/>
              <a:buNone/>
              <a:defRPr sz="650">
                <a:solidFill>
                  <a:schemeClr val="bg1"/>
                </a:solidFill>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e la date 9"/>
          <p:cNvSpPr>
            <a:spLocks noGrp="1"/>
          </p:cNvSpPr>
          <p:nvPr>
            <p:ph type="dt" sz="half" idx="10"/>
          </p:nvPr>
        </p:nvSpPr>
        <p:spPr bwMode="gray"/>
        <p:txBody>
          <a:bodyPr/>
          <a:lstStyle/>
          <a:p>
            <a:fld id="{C01939AF-A65E-49C6-91D1-706ECB4635B7}" type="datetime2">
              <a:rPr lang="fr-FR" smtClean="0"/>
              <a:pPr/>
              <a:t>mardi 27 octobre 2015</a:t>
            </a:fld>
            <a:endParaRPr lang="fr-FR" dirty="0"/>
          </a:p>
        </p:txBody>
      </p:sp>
      <p:sp>
        <p:nvSpPr>
          <p:cNvPr id="11" name="Espace réservé du numéro de diapositive 10"/>
          <p:cNvSpPr>
            <a:spLocks noGrp="1"/>
          </p:cNvSpPr>
          <p:nvPr>
            <p:ph type="sldNum" sz="quarter" idx="11"/>
          </p:nvPr>
        </p:nvSpPr>
        <p:spPr bwMode="gray">
          <a:xfrm>
            <a:off x="576000" y="5445224"/>
            <a:ext cx="1118696" cy="365125"/>
          </a:xfrm>
        </p:spPr>
        <p:txBody>
          <a:bodyPr/>
          <a:lstStyle>
            <a:lvl1pPr algn="l">
              <a:defRPr>
                <a:solidFill>
                  <a:schemeClr val="bg1"/>
                </a:solidFill>
              </a:defRPr>
            </a:lvl1pPr>
          </a:lstStyle>
          <a:p>
            <a:r>
              <a:rPr lang="fr-FR" dirty="0" smtClean="0"/>
              <a:t>|  PAGE </a:t>
            </a:r>
            <a:fld id="{AEFB9B6D-867A-40B8-ACB0-35CC9F272C9C}" type="slidenum">
              <a:rPr lang="fr-FR" smtClean="0"/>
              <a:pPr/>
              <a:t>‹N°›</a:t>
            </a:fld>
            <a:endParaRPr lang="fr-FR" dirty="0"/>
          </a:p>
        </p:txBody>
      </p:sp>
      <p:sp>
        <p:nvSpPr>
          <p:cNvPr id="12" name="Espace réservé du pied de page 11"/>
          <p:cNvSpPr>
            <a:spLocks noGrp="1"/>
          </p:cNvSpPr>
          <p:nvPr>
            <p:ph type="ftr" sz="quarter" idx="12"/>
          </p:nvPr>
        </p:nvSpPr>
        <p:spPr bwMode="gray">
          <a:xfrm>
            <a:off x="576000" y="5877272"/>
            <a:ext cx="2664296" cy="365125"/>
          </a:xfrm>
        </p:spPr>
        <p:txBody>
          <a:bodyPr/>
          <a:lstStyle>
            <a:lvl1pPr algn="l">
              <a:defRPr>
                <a:solidFill>
                  <a:schemeClr val="bg1"/>
                </a:solidFill>
              </a:defRPr>
            </a:lvl1pPr>
          </a:lstStyle>
          <a:p>
            <a:r>
              <a:rPr lang="fr-FR" smtClean="0"/>
              <a:t>CEA Saclay DSM/IRFU/SACM</a:t>
            </a:r>
            <a:endParaRPr lang="fr-FR" dirty="0"/>
          </a:p>
        </p:txBody>
      </p:sp>
    </p:spTree>
    <p:extLst>
      <p:ext uri="{BB962C8B-B14F-4D97-AF65-F5344CB8AC3E}">
        <p14:creationId xmlns:p14="http://schemas.microsoft.com/office/powerpoint/2010/main" val="913525268"/>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Diapositive de titre">
    <p:spTree>
      <p:nvGrpSpPr>
        <p:cNvPr id="1" name=""/>
        <p:cNvGrpSpPr/>
        <p:nvPr/>
      </p:nvGrpSpPr>
      <p:grpSpPr>
        <a:xfrm>
          <a:off x="0" y="0"/>
          <a:ext cx="0" cy="0"/>
          <a:chOff x="0" y="0"/>
          <a:chExt cx="0" cy="0"/>
        </a:xfrm>
      </p:grpSpPr>
      <p:sp>
        <p:nvSpPr>
          <p:cNvPr id="6220" name="Line 1100"/>
          <p:cNvSpPr>
            <a:spLocks noChangeShapeType="1"/>
          </p:cNvSpPr>
          <p:nvPr/>
        </p:nvSpPr>
        <p:spPr bwMode="auto">
          <a:xfrm>
            <a:off x="1082675" y="533400"/>
            <a:ext cx="8061325" cy="0"/>
          </a:xfrm>
          <a:prstGeom prst="line">
            <a:avLst/>
          </a:prstGeom>
          <a:noFill/>
          <a:ln w="28575">
            <a:solidFill>
              <a:srgbClr val="8ABBD0"/>
            </a:solidFill>
            <a:round/>
            <a:headEnd/>
            <a:tailEnd/>
          </a:ln>
          <a:effectLst/>
        </p:spPr>
        <p:txBody>
          <a:bodyPr wrap="none" anchor="ctr"/>
          <a:lstStyle/>
          <a:p>
            <a:pPr>
              <a:defRPr/>
            </a:pPr>
            <a:endParaRPr lang="fr-FR"/>
          </a:p>
        </p:txBody>
      </p:sp>
      <p:sp>
        <p:nvSpPr>
          <p:cNvPr id="6221" name="Line 1101"/>
          <p:cNvSpPr>
            <a:spLocks noChangeShapeType="1"/>
          </p:cNvSpPr>
          <p:nvPr/>
        </p:nvSpPr>
        <p:spPr bwMode="auto">
          <a:xfrm>
            <a:off x="1082675" y="6324600"/>
            <a:ext cx="8061325" cy="0"/>
          </a:xfrm>
          <a:prstGeom prst="line">
            <a:avLst/>
          </a:prstGeom>
          <a:noFill/>
          <a:ln w="28575">
            <a:solidFill>
              <a:srgbClr val="F8D93D"/>
            </a:solidFill>
            <a:round/>
            <a:headEnd/>
            <a:tailEnd/>
          </a:ln>
          <a:effectLst/>
        </p:spPr>
        <p:txBody>
          <a:bodyPr wrap="none" anchor="ctr"/>
          <a:lstStyle/>
          <a:p>
            <a:pPr>
              <a:defRPr/>
            </a:pPr>
            <a:endParaRPr lang="fr-FR"/>
          </a:p>
        </p:txBody>
      </p:sp>
      <p:sp>
        <p:nvSpPr>
          <p:cNvPr id="6223" name="Rectangle 1103"/>
          <p:cNvSpPr>
            <a:spLocks noChangeArrowheads="1"/>
          </p:cNvSpPr>
          <p:nvPr/>
        </p:nvSpPr>
        <p:spPr bwMode="auto">
          <a:xfrm>
            <a:off x="1179513" y="6380163"/>
            <a:ext cx="5740400" cy="452437"/>
          </a:xfrm>
          <a:prstGeom prst="rect">
            <a:avLst/>
          </a:prstGeom>
          <a:noFill/>
          <a:ln w="9525">
            <a:noFill/>
            <a:miter lim="800000"/>
            <a:headEnd/>
            <a:tailEnd/>
          </a:ln>
          <a:effectLst/>
        </p:spPr>
        <p:txBody>
          <a:bodyPr lIns="0" tIns="0" rIns="0" bIns="0"/>
          <a:lstStyle/>
          <a:p>
            <a:r>
              <a:rPr lang="en-US" sz="1400" dirty="0" err="1">
                <a:solidFill>
                  <a:srgbClr val="5E5E5E"/>
                </a:solidFill>
                <a:latin typeface="Arial" charset="0"/>
              </a:rPr>
              <a:t>Iseult</a:t>
            </a:r>
            <a:r>
              <a:rPr lang="en-US" sz="1400" dirty="0">
                <a:solidFill>
                  <a:srgbClr val="5E5E5E"/>
                </a:solidFill>
                <a:latin typeface="Arial" charset="0"/>
              </a:rPr>
              <a:t> MAC – </a:t>
            </a:r>
            <a:r>
              <a:rPr lang="en-US" sz="1400" dirty="0" smtClean="0">
                <a:solidFill>
                  <a:srgbClr val="5E5E5E"/>
                </a:solidFill>
                <a:latin typeface="Arial" charset="0"/>
              </a:rPr>
              <a:t>Qualification Review</a:t>
            </a:r>
            <a:r>
              <a:rPr lang="en-US" sz="1400" dirty="0">
                <a:solidFill>
                  <a:srgbClr val="5E5E5E"/>
                </a:solidFill>
                <a:latin typeface="Arial" charset="0"/>
              </a:rPr>
              <a:t>	</a:t>
            </a:r>
            <a:r>
              <a:rPr lang="en-US" sz="1400" dirty="0" smtClean="0">
                <a:solidFill>
                  <a:srgbClr val="5E5E5E"/>
                </a:solidFill>
                <a:latin typeface="Arial" charset="0"/>
              </a:rPr>
              <a:t>	</a:t>
            </a:r>
            <a:r>
              <a:rPr lang="en-US" sz="1400" baseline="0" dirty="0" smtClean="0">
                <a:solidFill>
                  <a:srgbClr val="5E5E5E"/>
                </a:solidFill>
                <a:latin typeface="Arial" charset="0"/>
              </a:rPr>
              <a:t> 17 &amp; 18 November  </a:t>
            </a:r>
            <a:r>
              <a:rPr lang="en-US" sz="1400" dirty="0" smtClean="0">
                <a:solidFill>
                  <a:srgbClr val="5E5E5E"/>
                </a:solidFill>
                <a:latin typeface="Arial" charset="0"/>
              </a:rPr>
              <a:t>2011</a:t>
            </a:r>
            <a:endParaRPr lang="en-US" sz="1400" dirty="0">
              <a:solidFill>
                <a:srgbClr val="5E5E5E"/>
              </a:solidFill>
              <a:latin typeface="Arial" charset="0"/>
            </a:endParaRPr>
          </a:p>
        </p:txBody>
      </p:sp>
      <p:grpSp>
        <p:nvGrpSpPr>
          <p:cNvPr id="20485" name="Group 1105"/>
          <p:cNvGrpSpPr>
            <a:grpSpLocks/>
          </p:cNvGrpSpPr>
          <p:nvPr/>
        </p:nvGrpSpPr>
        <p:grpSpPr bwMode="auto">
          <a:xfrm>
            <a:off x="0" y="5413375"/>
            <a:ext cx="1047750" cy="1444625"/>
            <a:chOff x="0" y="1701"/>
            <a:chExt cx="660" cy="910"/>
          </a:xfrm>
        </p:grpSpPr>
        <p:sp>
          <p:nvSpPr>
            <p:cNvPr id="20486" name="WordArt 1106"/>
            <p:cNvSpPr>
              <a:spLocks noChangeArrowheads="1" noChangeShapeType="1" noTextEdit="1"/>
            </p:cNvSpPr>
            <p:nvPr/>
          </p:nvSpPr>
          <p:spPr bwMode="auto">
            <a:xfrm>
              <a:off x="0" y="1701"/>
              <a:ext cx="660" cy="910"/>
            </a:xfrm>
            <a:prstGeom prst="rect">
              <a:avLst/>
            </a:prstGeom>
          </p:spPr>
          <p:txBody>
            <a:bodyPr spcFirstLastPara="1" wrap="none" fromWordArt="1">
              <a:prstTxWarp prst="textArchUp">
                <a:avLst>
                  <a:gd name="adj" fmla="val 14835868"/>
                </a:avLst>
              </a:prstTxWarp>
            </a:bodyPr>
            <a:lstStyle/>
            <a:p>
              <a:pPr algn="ctr"/>
              <a:r>
                <a:rPr lang="fr-FR" sz="3200" kern="10">
                  <a:ln w="12700">
                    <a:solidFill>
                      <a:srgbClr val="5F5F5F"/>
                    </a:solidFill>
                    <a:round/>
                    <a:headEnd/>
                    <a:tailEnd/>
                  </a:ln>
                  <a:solidFill>
                    <a:srgbClr val="5F5F5F"/>
                  </a:solidFill>
                  <a:latin typeface="Arial"/>
                  <a:cs typeface="Arial"/>
                </a:rPr>
                <a:t>ISEULT</a:t>
              </a:r>
            </a:p>
          </p:txBody>
        </p:sp>
        <p:sp>
          <p:nvSpPr>
            <p:cNvPr id="6227" name="Freeform 1107"/>
            <p:cNvSpPr>
              <a:spLocks/>
            </p:cNvSpPr>
            <p:nvPr/>
          </p:nvSpPr>
          <p:spPr bwMode="auto">
            <a:xfrm>
              <a:off x="203" y="1745"/>
              <a:ext cx="127" cy="153"/>
            </a:xfrm>
            <a:custGeom>
              <a:avLst/>
              <a:gdLst/>
              <a:ahLst/>
              <a:cxnLst>
                <a:cxn ang="0">
                  <a:pos x="3403" y="10"/>
                </a:cxn>
                <a:cxn ang="0">
                  <a:pos x="3211" y="60"/>
                </a:cxn>
                <a:cxn ang="0">
                  <a:pos x="3079" y="152"/>
                </a:cxn>
                <a:cxn ang="0">
                  <a:pos x="2937" y="283"/>
                </a:cxn>
                <a:cxn ang="0">
                  <a:pos x="2806" y="476"/>
                </a:cxn>
                <a:cxn ang="0">
                  <a:pos x="2725" y="688"/>
                </a:cxn>
                <a:cxn ang="0">
                  <a:pos x="2674" y="921"/>
                </a:cxn>
                <a:cxn ang="0">
                  <a:pos x="2654" y="1094"/>
                </a:cxn>
                <a:cxn ang="0">
                  <a:pos x="2654" y="1367"/>
                </a:cxn>
                <a:cxn ang="0">
                  <a:pos x="2542" y="1519"/>
                </a:cxn>
                <a:cxn ang="0">
                  <a:pos x="2320" y="1499"/>
                </a:cxn>
                <a:cxn ang="0">
                  <a:pos x="2269" y="1326"/>
                </a:cxn>
                <a:cxn ang="0">
                  <a:pos x="2168" y="1094"/>
                </a:cxn>
                <a:cxn ang="0">
                  <a:pos x="2097" y="962"/>
                </a:cxn>
                <a:cxn ang="0">
                  <a:pos x="1995" y="820"/>
                </a:cxn>
                <a:cxn ang="0">
                  <a:pos x="1864" y="678"/>
                </a:cxn>
                <a:cxn ang="0">
                  <a:pos x="1671" y="557"/>
                </a:cxn>
                <a:cxn ang="0">
                  <a:pos x="1459" y="486"/>
                </a:cxn>
                <a:cxn ang="0">
                  <a:pos x="1185" y="526"/>
                </a:cxn>
                <a:cxn ang="0">
                  <a:pos x="1054" y="617"/>
                </a:cxn>
                <a:cxn ang="0">
                  <a:pos x="922" y="790"/>
                </a:cxn>
                <a:cxn ang="0">
                  <a:pos x="861" y="962"/>
                </a:cxn>
                <a:cxn ang="0">
                  <a:pos x="851" y="1225"/>
                </a:cxn>
                <a:cxn ang="0">
                  <a:pos x="922" y="1428"/>
                </a:cxn>
                <a:cxn ang="0">
                  <a:pos x="1054" y="1600"/>
                </a:cxn>
                <a:cxn ang="0">
                  <a:pos x="1054" y="1711"/>
                </a:cxn>
                <a:cxn ang="0">
                  <a:pos x="780" y="1711"/>
                </a:cxn>
                <a:cxn ang="0">
                  <a:pos x="517" y="1701"/>
                </a:cxn>
                <a:cxn ang="0">
                  <a:pos x="264" y="1772"/>
                </a:cxn>
                <a:cxn ang="0">
                  <a:pos x="112" y="1904"/>
                </a:cxn>
                <a:cxn ang="0">
                  <a:pos x="31" y="2035"/>
                </a:cxn>
                <a:cxn ang="0">
                  <a:pos x="10" y="2309"/>
                </a:cxn>
                <a:cxn ang="0">
                  <a:pos x="112" y="2582"/>
                </a:cxn>
                <a:cxn ang="0">
                  <a:pos x="243" y="2765"/>
                </a:cxn>
                <a:cxn ang="0">
                  <a:pos x="375" y="2896"/>
                </a:cxn>
                <a:cxn ang="0">
                  <a:pos x="517" y="2998"/>
                </a:cxn>
                <a:cxn ang="0">
                  <a:pos x="719" y="3119"/>
                </a:cxn>
                <a:cxn ang="0">
                  <a:pos x="922" y="3210"/>
                </a:cxn>
                <a:cxn ang="0">
                  <a:pos x="1185" y="3301"/>
                </a:cxn>
                <a:cxn ang="0">
                  <a:pos x="1459" y="3362"/>
                </a:cxn>
                <a:cxn ang="0">
                  <a:pos x="1732" y="3383"/>
                </a:cxn>
                <a:cxn ang="0">
                  <a:pos x="1864" y="3393"/>
                </a:cxn>
                <a:cxn ang="0">
                  <a:pos x="2137" y="3413"/>
                </a:cxn>
                <a:cxn ang="0">
                  <a:pos x="2401" y="3423"/>
                </a:cxn>
                <a:cxn ang="0">
                  <a:pos x="2674" y="3423"/>
                </a:cxn>
                <a:cxn ang="0">
                  <a:pos x="2948" y="3423"/>
                </a:cxn>
                <a:cxn ang="0">
                  <a:pos x="3211" y="3423"/>
                </a:cxn>
              </a:cxnLst>
              <a:rect l="0" t="0" r="r" b="b"/>
              <a:pathLst>
                <a:path w="3484" h="3423">
                  <a:moveTo>
                    <a:pt x="3484" y="0"/>
                  </a:moveTo>
                  <a:lnTo>
                    <a:pt x="3403" y="10"/>
                  </a:lnTo>
                  <a:lnTo>
                    <a:pt x="3353" y="20"/>
                  </a:lnTo>
                  <a:lnTo>
                    <a:pt x="3211" y="60"/>
                  </a:lnTo>
                  <a:lnTo>
                    <a:pt x="3079" y="141"/>
                  </a:lnTo>
                  <a:lnTo>
                    <a:pt x="3079" y="152"/>
                  </a:lnTo>
                  <a:lnTo>
                    <a:pt x="2948" y="273"/>
                  </a:lnTo>
                  <a:lnTo>
                    <a:pt x="2937" y="283"/>
                  </a:lnTo>
                  <a:lnTo>
                    <a:pt x="2846" y="415"/>
                  </a:lnTo>
                  <a:lnTo>
                    <a:pt x="2806" y="476"/>
                  </a:lnTo>
                  <a:lnTo>
                    <a:pt x="2775" y="557"/>
                  </a:lnTo>
                  <a:lnTo>
                    <a:pt x="2725" y="688"/>
                  </a:lnTo>
                  <a:lnTo>
                    <a:pt x="2694" y="820"/>
                  </a:lnTo>
                  <a:lnTo>
                    <a:pt x="2674" y="921"/>
                  </a:lnTo>
                  <a:lnTo>
                    <a:pt x="2674" y="962"/>
                  </a:lnTo>
                  <a:lnTo>
                    <a:pt x="2654" y="1094"/>
                  </a:lnTo>
                  <a:lnTo>
                    <a:pt x="2654" y="1225"/>
                  </a:lnTo>
                  <a:lnTo>
                    <a:pt x="2654" y="1367"/>
                  </a:lnTo>
                  <a:lnTo>
                    <a:pt x="2664" y="1499"/>
                  </a:lnTo>
                  <a:lnTo>
                    <a:pt x="2542" y="1519"/>
                  </a:lnTo>
                  <a:lnTo>
                    <a:pt x="2401" y="1519"/>
                  </a:lnTo>
                  <a:lnTo>
                    <a:pt x="2320" y="1499"/>
                  </a:lnTo>
                  <a:lnTo>
                    <a:pt x="2279" y="1367"/>
                  </a:lnTo>
                  <a:lnTo>
                    <a:pt x="2269" y="1326"/>
                  </a:lnTo>
                  <a:lnTo>
                    <a:pt x="2228" y="1225"/>
                  </a:lnTo>
                  <a:lnTo>
                    <a:pt x="2168" y="1094"/>
                  </a:lnTo>
                  <a:lnTo>
                    <a:pt x="2137" y="1023"/>
                  </a:lnTo>
                  <a:lnTo>
                    <a:pt x="2097" y="962"/>
                  </a:lnTo>
                  <a:lnTo>
                    <a:pt x="2006" y="820"/>
                  </a:lnTo>
                  <a:lnTo>
                    <a:pt x="1995" y="820"/>
                  </a:lnTo>
                  <a:lnTo>
                    <a:pt x="1874" y="688"/>
                  </a:lnTo>
                  <a:lnTo>
                    <a:pt x="1864" y="678"/>
                  </a:lnTo>
                  <a:lnTo>
                    <a:pt x="1732" y="577"/>
                  </a:lnTo>
                  <a:lnTo>
                    <a:pt x="1671" y="557"/>
                  </a:lnTo>
                  <a:lnTo>
                    <a:pt x="1590" y="516"/>
                  </a:lnTo>
                  <a:lnTo>
                    <a:pt x="1459" y="486"/>
                  </a:lnTo>
                  <a:lnTo>
                    <a:pt x="1327" y="486"/>
                  </a:lnTo>
                  <a:lnTo>
                    <a:pt x="1185" y="526"/>
                  </a:lnTo>
                  <a:lnTo>
                    <a:pt x="1145" y="557"/>
                  </a:lnTo>
                  <a:lnTo>
                    <a:pt x="1054" y="617"/>
                  </a:lnTo>
                  <a:lnTo>
                    <a:pt x="983" y="688"/>
                  </a:lnTo>
                  <a:lnTo>
                    <a:pt x="922" y="790"/>
                  </a:lnTo>
                  <a:lnTo>
                    <a:pt x="902" y="820"/>
                  </a:lnTo>
                  <a:lnTo>
                    <a:pt x="861" y="962"/>
                  </a:lnTo>
                  <a:lnTo>
                    <a:pt x="841" y="1094"/>
                  </a:lnTo>
                  <a:lnTo>
                    <a:pt x="851" y="1225"/>
                  </a:lnTo>
                  <a:lnTo>
                    <a:pt x="881" y="1367"/>
                  </a:lnTo>
                  <a:lnTo>
                    <a:pt x="922" y="1428"/>
                  </a:lnTo>
                  <a:lnTo>
                    <a:pt x="942" y="1499"/>
                  </a:lnTo>
                  <a:lnTo>
                    <a:pt x="1054" y="1600"/>
                  </a:lnTo>
                  <a:lnTo>
                    <a:pt x="1114" y="1630"/>
                  </a:lnTo>
                  <a:lnTo>
                    <a:pt x="1054" y="1711"/>
                  </a:lnTo>
                  <a:lnTo>
                    <a:pt x="922" y="1732"/>
                  </a:lnTo>
                  <a:lnTo>
                    <a:pt x="780" y="1711"/>
                  </a:lnTo>
                  <a:lnTo>
                    <a:pt x="648" y="1701"/>
                  </a:lnTo>
                  <a:lnTo>
                    <a:pt x="517" y="1701"/>
                  </a:lnTo>
                  <a:lnTo>
                    <a:pt x="375" y="1721"/>
                  </a:lnTo>
                  <a:lnTo>
                    <a:pt x="264" y="1772"/>
                  </a:lnTo>
                  <a:lnTo>
                    <a:pt x="243" y="1782"/>
                  </a:lnTo>
                  <a:lnTo>
                    <a:pt x="112" y="1904"/>
                  </a:lnTo>
                  <a:lnTo>
                    <a:pt x="101" y="1904"/>
                  </a:lnTo>
                  <a:lnTo>
                    <a:pt x="31" y="2035"/>
                  </a:lnTo>
                  <a:lnTo>
                    <a:pt x="0" y="2177"/>
                  </a:lnTo>
                  <a:lnTo>
                    <a:pt x="10" y="2309"/>
                  </a:lnTo>
                  <a:lnTo>
                    <a:pt x="41" y="2441"/>
                  </a:lnTo>
                  <a:lnTo>
                    <a:pt x="112" y="2582"/>
                  </a:lnTo>
                  <a:lnTo>
                    <a:pt x="193" y="2714"/>
                  </a:lnTo>
                  <a:lnTo>
                    <a:pt x="243" y="2765"/>
                  </a:lnTo>
                  <a:lnTo>
                    <a:pt x="324" y="2846"/>
                  </a:lnTo>
                  <a:lnTo>
                    <a:pt x="375" y="2896"/>
                  </a:lnTo>
                  <a:lnTo>
                    <a:pt x="486" y="2988"/>
                  </a:lnTo>
                  <a:lnTo>
                    <a:pt x="517" y="2998"/>
                  </a:lnTo>
                  <a:lnTo>
                    <a:pt x="648" y="3079"/>
                  </a:lnTo>
                  <a:lnTo>
                    <a:pt x="719" y="3119"/>
                  </a:lnTo>
                  <a:lnTo>
                    <a:pt x="780" y="3150"/>
                  </a:lnTo>
                  <a:lnTo>
                    <a:pt x="922" y="3210"/>
                  </a:lnTo>
                  <a:lnTo>
                    <a:pt x="1054" y="3251"/>
                  </a:lnTo>
                  <a:lnTo>
                    <a:pt x="1185" y="3301"/>
                  </a:lnTo>
                  <a:lnTo>
                    <a:pt x="1327" y="3332"/>
                  </a:lnTo>
                  <a:lnTo>
                    <a:pt x="1459" y="3362"/>
                  </a:lnTo>
                  <a:lnTo>
                    <a:pt x="1590" y="3372"/>
                  </a:lnTo>
                  <a:lnTo>
                    <a:pt x="1732" y="3383"/>
                  </a:lnTo>
                  <a:lnTo>
                    <a:pt x="1833" y="3393"/>
                  </a:lnTo>
                  <a:lnTo>
                    <a:pt x="1864" y="3393"/>
                  </a:lnTo>
                  <a:lnTo>
                    <a:pt x="1995" y="3403"/>
                  </a:lnTo>
                  <a:lnTo>
                    <a:pt x="2137" y="3413"/>
                  </a:lnTo>
                  <a:lnTo>
                    <a:pt x="2269" y="3413"/>
                  </a:lnTo>
                  <a:lnTo>
                    <a:pt x="2401" y="3423"/>
                  </a:lnTo>
                  <a:lnTo>
                    <a:pt x="2542" y="3423"/>
                  </a:lnTo>
                  <a:lnTo>
                    <a:pt x="2674" y="3423"/>
                  </a:lnTo>
                  <a:lnTo>
                    <a:pt x="2806" y="3423"/>
                  </a:lnTo>
                  <a:lnTo>
                    <a:pt x="2948" y="3423"/>
                  </a:lnTo>
                  <a:lnTo>
                    <a:pt x="3079" y="3423"/>
                  </a:lnTo>
                  <a:lnTo>
                    <a:pt x="3211" y="3423"/>
                  </a:lnTo>
                </a:path>
              </a:pathLst>
            </a:custGeom>
            <a:noFill/>
            <a:ln w="19050">
              <a:solidFill>
                <a:srgbClr val="F8D93D"/>
              </a:solidFill>
              <a:prstDash val="solid"/>
              <a:round/>
              <a:headEnd/>
              <a:tailEnd/>
            </a:ln>
          </p:spPr>
          <p:txBody>
            <a:bodyPr/>
            <a:lstStyle/>
            <a:p>
              <a:pPr>
                <a:defRPr/>
              </a:pPr>
              <a:endParaRPr lang="fr-FR"/>
            </a:p>
          </p:txBody>
        </p:sp>
        <p:sp>
          <p:nvSpPr>
            <p:cNvPr id="6228" name="Freeform 1108"/>
            <p:cNvSpPr>
              <a:spLocks/>
            </p:cNvSpPr>
            <p:nvPr/>
          </p:nvSpPr>
          <p:spPr bwMode="auto">
            <a:xfrm>
              <a:off x="203" y="1907"/>
              <a:ext cx="127" cy="154"/>
            </a:xfrm>
            <a:custGeom>
              <a:avLst/>
              <a:gdLst/>
              <a:ahLst/>
              <a:cxnLst>
                <a:cxn ang="0">
                  <a:pos x="3403" y="3413"/>
                </a:cxn>
                <a:cxn ang="0">
                  <a:pos x="3211" y="3362"/>
                </a:cxn>
                <a:cxn ang="0">
                  <a:pos x="3079" y="3271"/>
                </a:cxn>
                <a:cxn ang="0">
                  <a:pos x="2937" y="3139"/>
                </a:cxn>
                <a:cxn ang="0">
                  <a:pos x="2806" y="2947"/>
                </a:cxn>
                <a:cxn ang="0">
                  <a:pos x="2725" y="2734"/>
                </a:cxn>
                <a:cxn ang="0">
                  <a:pos x="2674" y="2501"/>
                </a:cxn>
                <a:cxn ang="0">
                  <a:pos x="2654" y="2329"/>
                </a:cxn>
                <a:cxn ang="0">
                  <a:pos x="2654" y="2056"/>
                </a:cxn>
                <a:cxn ang="0">
                  <a:pos x="2542" y="1904"/>
                </a:cxn>
                <a:cxn ang="0">
                  <a:pos x="2320" y="1924"/>
                </a:cxn>
                <a:cxn ang="0">
                  <a:pos x="2269" y="2096"/>
                </a:cxn>
                <a:cxn ang="0">
                  <a:pos x="2168" y="2329"/>
                </a:cxn>
                <a:cxn ang="0">
                  <a:pos x="2097" y="2461"/>
                </a:cxn>
                <a:cxn ang="0">
                  <a:pos x="1995" y="2603"/>
                </a:cxn>
                <a:cxn ang="0">
                  <a:pos x="1864" y="2744"/>
                </a:cxn>
                <a:cxn ang="0">
                  <a:pos x="1671" y="2866"/>
                </a:cxn>
                <a:cxn ang="0">
                  <a:pos x="1459" y="2937"/>
                </a:cxn>
                <a:cxn ang="0">
                  <a:pos x="1185" y="2896"/>
                </a:cxn>
                <a:cxn ang="0">
                  <a:pos x="1054" y="2805"/>
                </a:cxn>
                <a:cxn ang="0">
                  <a:pos x="922" y="2633"/>
                </a:cxn>
                <a:cxn ang="0">
                  <a:pos x="861" y="2461"/>
                </a:cxn>
                <a:cxn ang="0">
                  <a:pos x="851" y="2197"/>
                </a:cxn>
                <a:cxn ang="0">
                  <a:pos x="922" y="1995"/>
                </a:cxn>
                <a:cxn ang="0">
                  <a:pos x="1054" y="1823"/>
                </a:cxn>
                <a:cxn ang="0">
                  <a:pos x="1054" y="1711"/>
                </a:cxn>
                <a:cxn ang="0">
                  <a:pos x="780" y="1711"/>
                </a:cxn>
                <a:cxn ang="0">
                  <a:pos x="517" y="1721"/>
                </a:cxn>
                <a:cxn ang="0">
                  <a:pos x="264" y="1651"/>
                </a:cxn>
                <a:cxn ang="0">
                  <a:pos x="112" y="1519"/>
                </a:cxn>
                <a:cxn ang="0">
                  <a:pos x="31" y="1387"/>
                </a:cxn>
                <a:cxn ang="0">
                  <a:pos x="10" y="1114"/>
                </a:cxn>
                <a:cxn ang="0">
                  <a:pos x="112" y="840"/>
                </a:cxn>
                <a:cxn ang="0">
                  <a:pos x="243" y="658"/>
                </a:cxn>
                <a:cxn ang="0">
                  <a:pos x="375" y="526"/>
                </a:cxn>
                <a:cxn ang="0">
                  <a:pos x="517" y="425"/>
                </a:cxn>
                <a:cxn ang="0">
                  <a:pos x="719" y="303"/>
                </a:cxn>
                <a:cxn ang="0">
                  <a:pos x="922" y="212"/>
                </a:cxn>
                <a:cxn ang="0">
                  <a:pos x="1185" y="121"/>
                </a:cxn>
                <a:cxn ang="0">
                  <a:pos x="1459" y="60"/>
                </a:cxn>
                <a:cxn ang="0">
                  <a:pos x="1732" y="40"/>
                </a:cxn>
                <a:cxn ang="0">
                  <a:pos x="1864" y="30"/>
                </a:cxn>
                <a:cxn ang="0">
                  <a:pos x="2137" y="10"/>
                </a:cxn>
                <a:cxn ang="0">
                  <a:pos x="2401" y="0"/>
                </a:cxn>
                <a:cxn ang="0">
                  <a:pos x="2674" y="0"/>
                </a:cxn>
                <a:cxn ang="0">
                  <a:pos x="2948" y="0"/>
                </a:cxn>
                <a:cxn ang="0">
                  <a:pos x="3211" y="0"/>
                </a:cxn>
              </a:cxnLst>
              <a:rect l="0" t="0" r="r" b="b"/>
              <a:pathLst>
                <a:path w="3484" h="3423">
                  <a:moveTo>
                    <a:pt x="3484" y="3423"/>
                  </a:moveTo>
                  <a:lnTo>
                    <a:pt x="3403" y="3413"/>
                  </a:lnTo>
                  <a:lnTo>
                    <a:pt x="3353" y="3403"/>
                  </a:lnTo>
                  <a:lnTo>
                    <a:pt x="3211" y="3362"/>
                  </a:lnTo>
                  <a:lnTo>
                    <a:pt x="3079" y="3281"/>
                  </a:lnTo>
                  <a:lnTo>
                    <a:pt x="3079" y="3271"/>
                  </a:lnTo>
                  <a:lnTo>
                    <a:pt x="2948" y="3150"/>
                  </a:lnTo>
                  <a:lnTo>
                    <a:pt x="2937" y="3139"/>
                  </a:lnTo>
                  <a:lnTo>
                    <a:pt x="2846" y="3008"/>
                  </a:lnTo>
                  <a:lnTo>
                    <a:pt x="2806" y="2947"/>
                  </a:lnTo>
                  <a:lnTo>
                    <a:pt x="2775" y="2866"/>
                  </a:lnTo>
                  <a:lnTo>
                    <a:pt x="2725" y="2734"/>
                  </a:lnTo>
                  <a:lnTo>
                    <a:pt x="2694" y="2603"/>
                  </a:lnTo>
                  <a:lnTo>
                    <a:pt x="2674" y="2501"/>
                  </a:lnTo>
                  <a:lnTo>
                    <a:pt x="2674" y="2461"/>
                  </a:lnTo>
                  <a:lnTo>
                    <a:pt x="2654" y="2329"/>
                  </a:lnTo>
                  <a:lnTo>
                    <a:pt x="2654" y="2197"/>
                  </a:lnTo>
                  <a:lnTo>
                    <a:pt x="2654" y="2056"/>
                  </a:lnTo>
                  <a:lnTo>
                    <a:pt x="2664" y="1924"/>
                  </a:lnTo>
                  <a:lnTo>
                    <a:pt x="2542" y="1904"/>
                  </a:lnTo>
                  <a:lnTo>
                    <a:pt x="2401" y="1904"/>
                  </a:lnTo>
                  <a:lnTo>
                    <a:pt x="2320" y="1924"/>
                  </a:lnTo>
                  <a:lnTo>
                    <a:pt x="2279" y="2056"/>
                  </a:lnTo>
                  <a:lnTo>
                    <a:pt x="2269" y="2096"/>
                  </a:lnTo>
                  <a:lnTo>
                    <a:pt x="2228" y="2197"/>
                  </a:lnTo>
                  <a:lnTo>
                    <a:pt x="2168" y="2329"/>
                  </a:lnTo>
                  <a:lnTo>
                    <a:pt x="2137" y="2400"/>
                  </a:lnTo>
                  <a:lnTo>
                    <a:pt x="2097" y="2461"/>
                  </a:lnTo>
                  <a:lnTo>
                    <a:pt x="2006" y="2603"/>
                  </a:lnTo>
                  <a:lnTo>
                    <a:pt x="1995" y="2603"/>
                  </a:lnTo>
                  <a:lnTo>
                    <a:pt x="1874" y="2734"/>
                  </a:lnTo>
                  <a:lnTo>
                    <a:pt x="1864" y="2744"/>
                  </a:lnTo>
                  <a:lnTo>
                    <a:pt x="1732" y="2846"/>
                  </a:lnTo>
                  <a:lnTo>
                    <a:pt x="1671" y="2866"/>
                  </a:lnTo>
                  <a:lnTo>
                    <a:pt x="1590" y="2906"/>
                  </a:lnTo>
                  <a:lnTo>
                    <a:pt x="1459" y="2937"/>
                  </a:lnTo>
                  <a:lnTo>
                    <a:pt x="1327" y="2937"/>
                  </a:lnTo>
                  <a:lnTo>
                    <a:pt x="1185" y="2896"/>
                  </a:lnTo>
                  <a:lnTo>
                    <a:pt x="1145" y="2866"/>
                  </a:lnTo>
                  <a:lnTo>
                    <a:pt x="1054" y="2805"/>
                  </a:lnTo>
                  <a:lnTo>
                    <a:pt x="983" y="2734"/>
                  </a:lnTo>
                  <a:lnTo>
                    <a:pt x="922" y="2633"/>
                  </a:lnTo>
                  <a:lnTo>
                    <a:pt x="902" y="2603"/>
                  </a:lnTo>
                  <a:lnTo>
                    <a:pt x="861" y="2461"/>
                  </a:lnTo>
                  <a:lnTo>
                    <a:pt x="841" y="2329"/>
                  </a:lnTo>
                  <a:lnTo>
                    <a:pt x="851" y="2197"/>
                  </a:lnTo>
                  <a:lnTo>
                    <a:pt x="881" y="2056"/>
                  </a:lnTo>
                  <a:lnTo>
                    <a:pt x="922" y="1995"/>
                  </a:lnTo>
                  <a:lnTo>
                    <a:pt x="942" y="1924"/>
                  </a:lnTo>
                  <a:lnTo>
                    <a:pt x="1054" y="1823"/>
                  </a:lnTo>
                  <a:lnTo>
                    <a:pt x="1114" y="1792"/>
                  </a:lnTo>
                  <a:lnTo>
                    <a:pt x="1054" y="1711"/>
                  </a:lnTo>
                  <a:lnTo>
                    <a:pt x="922" y="1691"/>
                  </a:lnTo>
                  <a:lnTo>
                    <a:pt x="780" y="1711"/>
                  </a:lnTo>
                  <a:lnTo>
                    <a:pt x="648" y="1721"/>
                  </a:lnTo>
                  <a:lnTo>
                    <a:pt x="517" y="1721"/>
                  </a:lnTo>
                  <a:lnTo>
                    <a:pt x="375" y="1701"/>
                  </a:lnTo>
                  <a:lnTo>
                    <a:pt x="264" y="1651"/>
                  </a:lnTo>
                  <a:lnTo>
                    <a:pt x="243" y="1640"/>
                  </a:lnTo>
                  <a:lnTo>
                    <a:pt x="112" y="1519"/>
                  </a:lnTo>
                  <a:lnTo>
                    <a:pt x="101" y="1519"/>
                  </a:lnTo>
                  <a:lnTo>
                    <a:pt x="31" y="1387"/>
                  </a:lnTo>
                  <a:lnTo>
                    <a:pt x="0" y="1245"/>
                  </a:lnTo>
                  <a:lnTo>
                    <a:pt x="10" y="1114"/>
                  </a:lnTo>
                  <a:lnTo>
                    <a:pt x="41" y="982"/>
                  </a:lnTo>
                  <a:lnTo>
                    <a:pt x="112" y="840"/>
                  </a:lnTo>
                  <a:lnTo>
                    <a:pt x="193" y="709"/>
                  </a:lnTo>
                  <a:lnTo>
                    <a:pt x="243" y="658"/>
                  </a:lnTo>
                  <a:lnTo>
                    <a:pt x="324" y="577"/>
                  </a:lnTo>
                  <a:lnTo>
                    <a:pt x="375" y="526"/>
                  </a:lnTo>
                  <a:lnTo>
                    <a:pt x="486" y="435"/>
                  </a:lnTo>
                  <a:lnTo>
                    <a:pt x="517" y="425"/>
                  </a:lnTo>
                  <a:lnTo>
                    <a:pt x="648" y="344"/>
                  </a:lnTo>
                  <a:lnTo>
                    <a:pt x="719" y="303"/>
                  </a:lnTo>
                  <a:lnTo>
                    <a:pt x="780" y="273"/>
                  </a:lnTo>
                  <a:lnTo>
                    <a:pt x="922" y="212"/>
                  </a:lnTo>
                  <a:lnTo>
                    <a:pt x="1054" y="172"/>
                  </a:lnTo>
                  <a:lnTo>
                    <a:pt x="1185" y="121"/>
                  </a:lnTo>
                  <a:lnTo>
                    <a:pt x="1327" y="91"/>
                  </a:lnTo>
                  <a:lnTo>
                    <a:pt x="1459" y="60"/>
                  </a:lnTo>
                  <a:lnTo>
                    <a:pt x="1590" y="50"/>
                  </a:lnTo>
                  <a:lnTo>
                    <a:pt x="1732" y="40"/>
                  </a:lnTo>
                  <a:lnTo>
                    <a:pt x="1833" y="30"/>
                  </a:lnTo>
                  <a:lnTo>
                    <a:pt x="1864" y="30"/>
                  </a:lnTo>
                  <a:lnTo>
                    <a:pt x="1995" y="20"/>
                  </a:lnTo>
                  <a:lnTo>
                    <a:pt x="2137" y="10"/>
                  </a:lnTo>
                  <a:lnTo>
                    <a:pt x="2269" y="10"/>
                  </a:lnTo>
                  <a:lnTo>
                    <a:pt x="2401" y="0"/>
                  </a:lnTo>
                  <a:lnTo>
                    <a:pt x="2542" y="0"/>
                  </a:lnTo>
                  <a:lnTo>
                    <a:pt x="2674" y="0"/>
                  </a:lnTo>
                  <a:lnTo>
                    <a:pt x="2806" y="0"/>
                  </a:lnTo>
                  <a:lnTo>
                    <a:pt x="2948" y="0"/>
                  </a:lnTo>
                  <a:lnTo>
                    <a:pt x="3079" y="0"/>
                  </a:lnTo>
                  <a:lnTo>
                    <a:pt x="3211" y="0"/>
                  </a:lnTo>
                </a:path>
              </a:pathLst>
            </a:custGeom>
            <a:noFill/>
            <a:ln w="19050">
              <a:solidFill>
                <a:srgbClr val="F8D93D"/>
              </a:solidFill>
              <a:prstDash val="solid"/>
              <a:round/>
              <a:headEnd/>
              <a:tailEnd/>
            </a:ln>
          </p:spPr>
          <p:txBody>
            <a:bodyPr/>
            <a:lstStyle/>
            <a:p>
              <a:pPr>
                <a:defRPr/>
              </a:pPr>
              <a:endParaRPr lang="fr-FR"/>
            </a:p>
          </p:txBody>
        </p:sp>
        <p:sp>
          <p:nvSpPr>
            <p:cNvPr id="6229" name="Freeform 1109"/>
            <p:cNvSpPr>
              <a:spLocks/>
            </p:cNvSpPr>
            <p:nvPr/>
          </p:nvSpPr>
          <p:spPr bwMode="auto">
            <a:xfrm>
              <a:off x="330" y="1819"/>
              <a:ext cx="141" cy="85"/>
            </a:xfrm>
            <a:custGeom>
              <a:avLst/>
              <a:gdLst/>
              <a:ahLst/>
              <a:cxnLst>
                <a:cxn ang="0">
                  <a:pos x="101" y="10"/>
                </a:cxn>
                <a:cxn ang="0">
                  <a:pos x="101" y="101"/>
                </a:cxn>
                <a:cxn ang="0">
                  <a:pos x="212" y="283"/>
                </a:cxn>
                <a:cxn ang="0">
                  <a:pos x="283" y="101"/>
                </a:cxn>
                <a:cxn ang="0">
                  <a:pos x="324" y="10"/>
                </a:cxn>
                <a:cxn ang="0">
                  <a:pos x="537" y="10"/>
                </a:cxn>
                <a:cxn ang="0">
                  <a:pos x="537" y="91"/>
                </a:cxn>
                <a:cxn ang="0">
                  <a:pos x="516" y="192"/>
                </a:cxn>
                <a:cxn ang="0">
                  <a:pos x="537" y="334"/>
                </a:cxn>
                <a:cxn ang="0">
                  <a:pos x="688" y="283"/>
                </a:cxn>
                <a:cxn ang="0">
                  <a:pos x="749" y="101"/>
                </a:cxn>
                <a:cxn ang="0">
                  <a:pos x="759" y="10"/>
                </a:cxn>
                <a:cxn ang="0">
                  <a:pos x="972" y="10"/>
                </a:cxn>
                <a:cxn ang="0">
                  <a:pos x="1164" y="10"/>
                </a:cxn>
                <a:cxn ang="0">
                  <a:pos x="1083" y="192"/>
                </a:cxn>
                <a:cxn ang="0">
                  <a:pos x="1053" y="283"/>
                </a:cxn>
                <a:cxn ang="0">
                  <a:pos x="1013" y="466"/>
                </a:cxn>
                <a:cxn ang="0">
                  <a:pos x="1083" y="628"/>
                </a:cxn>
                <a:cxn ang="0">
                  <a:pos x="1286" y="557"/>
                </a:cxn>
                <a:cxn ang="0">
                  <a:pos x="1367" y="466"/>
                </a:cxn>
                <a:cxn ang="0">
                  <a:pos x="1428" y="375"/>
                </a:cxn>
                <a:cxn ang="0">
                  <a:pos x="1499" y="192"/>
                </a:cxn>
                <a:cxn ang="0">
                  <a:pos x="1499" y="10"/>
                </a:cxn>
                <a:cxn ang="0">
                  <a:pos x="1630" y="10"/>
                </a:cxn>
                <a:cxn ang="0">
                  <a:pos x="1843" y="0"/>
                </a:cxn>
                <a:cxn ang="0">
                  <a:pos x="2056" y="0"/>
                </a:cxn>
                <a:cxn ang="0">
                  <a:pos x="2279" y="0"/>
                </a:cxn>
                <a:cxn ang="0">
                  <a:pos x="2491" y="10"/>
                </a:cxn>
                <a:cxn ang="0">
                  <a:pos x="2714" y="10"/>
                </a:cxn>
                <a:cxn ang="0">
                  <a:pos x="2714" y="101"/>
                </a:cxn>
                <a:cxn ang="0">
                  <a:pos x="2623" y="192"/>
                </a:cxn>
                <a:cxn ang="0">
                  <a:pos x="2522" y="283"/>
                </a:cxn>
                <a:cxn ang="0">
                  <a:pos x="2431" y="375"/>
                </a:cxn>
                <a:cxn ang="0">
                  <a:pos x="2329" y="466"/>
                </a:cxn>
                <a:cxn ang="0">
                  <a:pos x="2218" y="557"/>
                </a:cxn>
                <a:cxn ang="0">
                  <a:pos x="2106" y="648"/>
                </a:cxn>
                <a:cxn ang="0">
                  <a:pos x="1985" y="739"/>
                </a:cxn>
                <a:cxn ang="0">
                  <a:pos x="1853" y="830"/>
                </a:cxn>
                <a:cxn ang="0">
                  <a:pos x="1732" y="901"/>
                </a:cxn>
                <a:cxn ang="0">
                  <a:pos x="1630" y="972"/>
                </a:cxn>
                <a:cxn ang="0">
                  <a:pos x="1519" y="1043"/>
                </a:cxn>
                <a:cxn ang="0">
                  <a:pos x="1408" y="1134"/>
                </a:cxn>
                <a:cxn ang="0">
                  <a:pos x="1306" y="1286"/>
                </a:cxn>
                <a:cxn ang="0">
                  <a:pos x="1296" y="1377"/>
                </a:cxn>
              </a:cxnLst>
              <a:rect l="0" t="0" r="r" b="b"/>
              <a:pathLst>
                <a:path w="2805" h="1377">
                  <a:moveTo>
                    <a:pt x="0" y="10"/>
                  </a:moveTo>
                  <a:lnTo>
                    <a:pt x="101" y="10"/>
                  </a:lnTo>
                  <a:lnTo>
                    <a:pt x="121" y="10"/>
                  </a:lnTo>
                  <a:lnTo>
                    <a:pt x="101" y="101"/>
                  </a:lnTo>
                  <a:lnTo>
                    <a:pt x="111" y="192"/>
                  </a:lnTo>
                  <a:lnTo>
                    <a:pt x="212" y="283"/>
                  </a:lnTo>
                  <a:lnTo>
                    <a:pt x="263" y="192"/>
                  </a:lnTo>
                  <a:lnTo>
                    <a:pt x="283" y="101"/>
                  </a:lnTo>
                  <a:lnTo>
                    <a:pt x="293" y="10"/>
                  </a:lnTo>
                  <a:lnTo>
                    <a:pt x="324" y="10"/>
                  </a:lnTo>
                  <a:lnTo>
                    <a:pt x="425" y="10"/>
                  </a:lnTo>
                  <a:lnTo>
                    <a:pt x="537" y="10"/>
                  </a:lnTo>
                  <a:lnTo>
                    <a:pt x="547" y="10"/>
                  </a:lnTo>
                  <a:lnTo>
                    <a:pt x="537" y="91"/>
                  </a:lnTo>
                  <a:lnTo>
                    <a:pt x="526" y="101"/>
                  </a:lnTo>
                  <a:lnTo>
                    <a:pt x="516" y="192"/>
                  </a:lnTo>
                  <a:lnTo>
                    <a:pt x="526" y="283"/>
                  </a:lnTo>
                  <a:lnTo>
                    <a:pt x="537" y="334"/>
                  </a:lnTo>
                  <a:lnTo>
                    <a:pt x="648" y="364"/>
                  </a:lnTo>
                  <a:lnTo>
                    <a:pt x="688" y="283"/>
                  </a:lnTo>
                  <a:lnTo>
                    <a:pt x="739" y="192"/>
                  </a:lnTo>
                  <a:lnTo>
                    <a:pt x="749" y="101"/>
                  </a:lnTo>
                  <a:lnTo>
                    <a:pt x="749" y="10"/>
                  </a:lnTo>
                  <a:lnTo>
                    <a:pt x="759" y="10"/>
                  </a:lnTo>
                  <a:lnTo>
                    <a:pt x="861" y="10"/>
                  </a:lnTo>
                  <a:lnTo>
                    <a:pt x="972" y="10"/>
                  </a:lnTo>
                  <a:lnTo>
                    <a:pt x="1083" y="10"/>
                  </a:lnTo>
                  <a:lnTo>
                    <a:pt x="1164" y="10"/>
                  </a:lnTo>
                  <a:lnTo>
                    <a:pt x="1114" y="101"/>
                  </a:lnTo>
                  <a:lnTo>
                    <a:pt x="1083" y="192"/>
                  </a:lnTo>
                  <a:lnTo>
                    <a:pt x="1083" y="233"/>
                  </a:lnTo>
                  <a:lnTo>
                    <a:pt x="1053" y="283"/>
                  </a:lnTo>
                  <a:lnTo>
                    <a:pt x="1023" y="375"/>
                  </a:lnTo>
                  <a:lnTo>
                    <a:pt x="1013" y="466"/>
                  </a:lnTo>
                  <a:lnTo>
                    <a:pt x="1023" y="557"/>
                  </a:lnTo>
                  <a:lnTo>
                    <a:pt x="1083" y="628"/>
                  </a:lnTo>
                  <a:lnTo>
                    <a:pt x="1195" y="628"/>
                  </a:lnTo>
                  <a:lnTo>
                    <a:pt x="1286" y="557"/>
                  </a:lnTo>
                  <a:lnTo>
                    <a:pt x="1296" y="557"/>
                  </a:lnTo>
                  <a:lnTo>
                    <a:pt x="1367" y="466"/>
                  </a:lnTo>
                  <a:lnTo>
                    <a:pt x="1408" y="435"/>
                  </a:lnTo>
                  <a:lnTo>
                    <a:pt x="1428" y="375"/>
                  </a:lnTo>
                  <a:lnTo>
                    <a:pt x="1468" y="283"/>
                  </a:lnTo>
                  <a:lnTo>
                    <a:pt x="1499" y="192"/>
                  </a:lnTo>
                  <a:lnTo>
                    <a:pt x="1509" y="101"/>
                  </a:lnTo>
                  <a:lnTo>
                    <a:pt x="1499" y="10"/>
                  </a:lnTo>
                  <a:lnTo>
                    <a:pt x="1519" y="10"/>
                  </a:lnTo>
                  <a:lnTo>
                    <a:pt x="1630" y="10"/>
                  </a:lnTo>
                  <a:lnTo>
                    <a:pt x="1732" y="0"/>
                  </a:lnTo>
                  <a:lnTo>
                    <a:pt x="1843" y="0"/>
                  </a:lnTo>
                  <a:lnTo>
                    <a:pt x="1954" y="0"/>
                  </a:lnTo>
                  <a:lnTo>
                    <a:pt x="2056" y="0"/>
                  </a:lnTo>
                  <a:lnTo>
                    <a:pt x="2167" y="0"/>
                  </a:lnTo>
                  <a:lnTo>
                    <a:pt x="2279" y="0"/>
                  </a:lnTo>
                  <a:lnTo>
                    <a:pt x="2390" y="0"/>
                  </a:lnTo>
                  <a:lnTo>
                    <a:pt x="2491" y="10"/>
                  </a:lnTo>
                  <a:lnTo>
                    <a:pt x="2603" y="10"/>
                  </a:lnTo>
                  <a:lnTo>
                    <a:pt x="2714" y="10"/>
                  </a:lnTo>
                  <a:lnTo>
                    <a:pt x="2805" y="10"/>
                  </a:lnTo>
                  <a:lnTo>
                    <a:pt x="2714" y="101"/>
                  </a:lnTo>
                  <a:lnTo>
                    <a:pt x="2714" y="111"/>
                  </a:lnTo>
                  <a:lnTo>
                    <a:pt x="2623" y="192"/>
                  </a:lnTo>
                  <a:lnTo>
                    <a:pt x="2603" y="213"/>
                  </a:lnTo>
                  <a:lnTo>
                    <a:pt x="2522" y="283"/>
                  </a:lnTo>
                  <a:lnTo>
                    <a:pt x="2491" y="324"/>
                  </a:lnTo>
                  <a:lnTo>
                    <a:pt x="2431" y="375"/>
                  </a:lnTo>
                  <a:lnTo>
                    <a:pt x="2390" y="415"/>
                  </a:lnTo>
                  <a:lnTo>
                    <a:pt x="2329" y="466"/>
                  </a:lnTo>
                  <a:lnTo>
                    <a:pt x="2279" y="516"/>
                  </a:lnTo>
                  <a:lnTo>
                    <a:pt x="2218" y="557"/>
                  </a:lnTo>
                  <a:lnTo>
                    <a:pt x="2167" y="608"/>
                  </a:lnTo>
                  <a:lnTo>
                    <a:pt x="2106" y="648"/>
                  </a:lnTo>
                  <a:lnTo>
                    <a:pt x="2056" y="689"/>
                  </a:lnTo>
                  <a:lnTo>
                    <a:pt x="1985" y="739"/>
                  </a:lnTo>
                  <a:lnTo>
                    <a:pt x="1954" y="770"/>
                  </a:lnTo>
                  <a:lnTo>
                    <a:pt x="1853" y="830"/>
                  </a:lnTo>
                  <a:lnTo>
                    <a:pt x="1843" y="840"/>
                  </a:lnTo>
                  <a:lnTo>
                    <a:pt x="1732" y="901"/>
                  </a:lnTo>
                  <a:lnTo>
                    <a:pt x="1701" y="921"/>
                  </a:lnTo>
                  <a:lnTo>
                    <a:pt x="1630" y="972"/>
                  </a:lnTo>
                  <a:lnTo>
                    <a:pt x="1549" y="1013"/>
                  </a:lnTo>
                  <a:lnTo>
                    <a:pt x="1519" y="1043"/>
                  </a:lnTo>
                  <a:lnTo>
                    <a:pt x="1428" y="1104"/>
                  </a:lnTo>
                  <a:lnTo>
                    <a:pt x="1408" y="1134"/>
                  </a:lnTo>
                  <a:lnTo>
                    <a:pt x="1347" y="1195"/>
                  </a:lnTo>
                  <a:lnTo>
                    <a:pt x="1306" y="1286"/>
                  </a:lnTo>
                  <a:lnTo>
                    <a:pt x="1296" y="1367"/>
                  </a:lnTo>
                  <a:lnTo>
                    <a:pt x="1296" y="1377"/>
                  </a:lnTo>
                </a:path>
              </a:pathLst>
            </a:custGeom>
            <a:noFill/>
            <a:ln w="19050">
              <a:solidFill>
                <a:srgbClr val="8ABBD0"/>
              </a:solidFill>
              <a:prstDash val="solid"/>
              <a:round/>
              <a:headEnd/>
              <a:tailEnd/>
            </a:ln>
          </p:spPr>
          <p:txBody>
            <a:bodyPr/>
            <a:lstStyle/>
            <a:p>
              <a:pPr>
                <a:defRPr/>
              </a:pPr>
              <a:endParaRPr lang="fr-FR"/>
            </a:p>
          </p:txBody>
        </p:sp>
        <p:sp>
          <p:nvSpPr>
            <p:cNvPr id="6230" name="Freeform 1110"/>
            <p:cNvSpPr>
              <a:spLocks/>
            </p:cNvSpPr>
            <p:nvPr/>
          </p:nvSpPr>
          <p:spPr bwMode="auto">
            <a:xfrm>
              <a:off x="189" y="1904"/>
              <a:ext cx="141" cy="84"/>
            </a:xfrm>
            <a:custGeom>
              <a:avLst/>
              <a:gdLst/>
              <a:ahLst/>
              <a:cxnLst>
                <a:cxn ang="0">
                  <a:pos x="2704" y="1357"/>
                </a:cxn>
                <a:cxn ang="0">
                  <a:pos x="2704" y="1266"/>
                </a:cxn>
                <a:cxn ang="0">
                  <a:pos x="2593" y="1084"/>
                </a:cxn>
                <a:cxn ang="0">
                  <a:pos x="2522" y="1266"/>
                </a:cxn>
                <a:cxn ang="0">
                  <a:pos x="2481" y="1357"/>
                </a:cxn>
                <a:cxn ang="0">
                  <a:pos x="2269" y="1357"/>
                </a:cxn>
                <a:cxn ang="0">
                  <a:pos x="2269" y="1276"/>
                </a:cxn>
                <a:cxn ang="0">
                  <a:pos x="2299" y="1175"/>
                </a:cxn>
                <a:cxn ang="0">
                  <a:pos x="2269" y="1043"/>
                </a:cxn>
                <a:cxn ang="0">
                  <a:pos x="2117" y="1084"/>
                </a:cxn>
                <a:cxn ang="0">
                  <a:pos x="2056" y="1266"/>
                </a:cxn>
                <a:cxn ang="0">
                  <a:pos x="2046" y="1357"/>
                </a:cxn>
                <a:cxn ang="0">
                  <a:pos x="1833" y="1357"/>
                </a:cxn>
                <a:cxn ang="0">
                  <a:pos x="1641" y="1357"/>
                </a:cxn>
                <a:cxn ang="0">
                  <a:pos x="1722" y="1175"/>
                </a:cxn>
                <a:cxn ang="0">
                  <a:pos x="1752" y="1084"/>
                </a:cxn>
                <a:cxn ang="0">
                  <a:pos x="1793" y="902"/>
                </a:cxn>
                <a:cxn ang="0">
                  <a:pos x="1722" y="740"/>
                </a:cxn>
                <a:cxn ang="0">
                  <a:pos x="1519" y="811"/>
                </a:cxn>
                <a:cxn ang="0">
                  <a:pos x="1438" y="902"/>
                </a:cxn>
                <a:cxn ang="0">
                  <a:pos x="1377" y="993"/>
                </a:cxn>
                <a:cxn ang="0">
                  <a:pos x="1307" y="1175"/>
                </a:cxn>
                <a:cxn ang="0">
                  <a:pos x="1307" y="1357"/>
                </a:cxn>
                <a:cxn ang="0">
                  <a:pos x="1185" y="1368"/>
                </a:cxn>
                <a:cxn ang="0">
                  <a:pos x="962" y="1368"/>
                </a:cxn>
                <a:cxn ang="0">
                  <a:pos x="750" y="1368"/>
                </a:cxn>
                <a:cxn ang="0">
                  <a:pos x="527" y="1368"/>
                </a:cxn>
                <a:cxn ang="0">
                  <a:pos x="314" y="1368"/>
                </a:cxn>
                <a:cxn ang="0">
                  <a:pos x="91" y="1357"/>
                </a:cxn>
                <a:cxn ang="0">
                  <a:pos x="91" y="1266"/>
                </a:cxn>
                <a:cxn ang="0">
                  <a:pos x="182" y="1175"/>
                </a:cxn>
                <a:cxn ang="0">
                  <a:pos x="284" y="1084"/>
                </a:cxn>
                <a:cxn ang="0">
                  <a:pos x="375" y="993"/>
                </a:cxn>
                <a:cxn ang="0">
                  <a:pos x="476" y="902"/>
                </a:cxn>
                <a:cxn ang="0">
                  <a:pos x="587" y="811"/>
                </a:cxn>
                <a:cxn ang="0">
                  <a:pos x="699" y="719"/>
                </a:cxn>
                <a:cxn ang="0">
                  <a:pos x="820" y="628"/>
                </a:cxn>
                <a:cxn ang="0">
                  <a:pos x="952" y="537"/>
                </a:cxn>
                <a:cxn ang="0">
                  <a:pos x="1074" y="466"/>
                </a:cxn>
                <a:cxn ang="0">
                  <a:pos x="1185" y="395"/>
                </a:cxn>
                <a:cxn ang="0">
                  <a:pos x="1286" y="324"/>
                </a:cxn>
                <a:cxn ang="0">
                  <a:pos x="1398" y="243"/>
                </a:cxn>
                <a:cxn ang="0">
                  <a:pos x="1499" y="91"/>
                </a:cxn>
                <a:cxn ang="0">
                  <a:pos x="1509" y="0"/>
                </a:cxn>
              </a:cxnLst>
              <a:rect l="0" t="0" r="r" b="b"/>
              <a:pathLst>
                <a:path w="2816" h="1368">
                  <a:moveTo>
                    <a:pt x="2816" y="1357"/>
                  </a:moveTo>
                  <a:lnTo>
                    <a:pt x="2704" y="1357"/>
                  </a:lnTo>
                  <a:lnTo>
                    <a:pt x="2684" y="1357"/>
                  </a:lnTo>
                  <a:lnTo>
                    <a:pt x="2704" y="1266"/>
                  </a:lnTo>
                  <a:lnTo>
                    <a:pt x="2694" y="1175"/>
                  </a:lnTo>
                  <a:lnTo>
                    <a:pt x="2593" y="1084"/>
                  </a:lnTo>
                  <a:lnTo>
                    <a:pt x="2542" y="1175"/>
                  </a:lnTo>
                  <a:lnTo>
                    <a:pt x="2522" y="1266"/>
                  </a:lnTo>
                  <a:lnTo>
                    <a:pt x="2512" y="1357"/>
                  </a:lnTo>
                  <a:lnTo>
                    <a:pt x="2481" y="1357"/>
                  </a:lnTo>
                  <a:lnTo>
                    <a:pt x="2380" y="1357"/>
                  </a:lnTo>
                  <a:lnTo>
                    <a:pt x="2269" y="1357"/>
                  </a:lnTo>
                  <a:lnTo>
                    <a:pt x="2259" y="1357"/>
                  </a:lnTo>
                  <a:lnTo>
                    <a:pt x="2269" y="1276"/>
                  </a:lnTo>
                  <a:lnTo>
                    <a:pt x="2279" y="1266"/>
                  </a:lnTo>
                  <a:lnTo>
                    <a:pt x="2299" y="1175"/>
                  </a:lnTo>
                  <a:lnTo>
                    <a:pt x="2279" y="1084"/>
                  </a:lnTo>
                  <a:lnTo>
                    <a:pt x="2269" y="1043"/>
                  </a:lnTo>
                  <a:lnTo>
                    <a:pt x="2157" y="1013"/>
                  </a:lnTo>
                  <a:lnTo>
                    <a:pt x="2117" y="1084"/>
                  </a:lnTo>
                  <a:lnTo>
                    <a:pt x="2066" y="1175"/>
                  </a:lnTo>
                  <a:lnTo>
                    <a:pt x="2056" y="1266"/>
                  </a:lnTo>
                  <a:lnTo>
                    <a:pt x="2056" y="1357"/>
                  </a:lnTo>
                  <a:lnTo>
                    <a:pt x="2046" y="1357"/>
                  </a:lnTo>
                  <a:lnTo>
                    <a:pt x="1945" y="1357"/>
                  </a:lnTo>
                  <a:lnTo>
                    <a:pt x="1833" y="1357"/>
                  </a:lnTo>
                  <a:lnTo>
                    <a:pt x="1722" y="1357"/>
                  </a:lnTo>
                  <a:lnTo>
                    <a:pt x="1641" y="1357"/>
                  </a:lnTo>
                  <a:lnTo>
                    <a:pt x="1691" y="1266"/>
                  </a:lnTo>
                  <a:lnTo>
                    <a:pt x="1722" y="1175"/>
                  </a:lnTo>
                  <a:lnTo>
                    <a:pt x="1722" y="1135"/>
                  </a:lnTo>
                  <a:lnTo>
                    <a:pt x="1752" y="1084"/>
                  </a:lnTo>
                  <a:lnTo>
                    <a:pt x="1783" y="993"/>
                  </a:lnTo>
                  <a:lnTo>
                    <a:pt x="1793" y="902"/>
                  </a:lnTo>
                  <a:lnTo>
                    <a:pt x="1783" y="811"/>
                  </a:lnTo>
                  <a:lnTo>
                    <a:pt x="1722" y="740"/>
                  </a:lnTo>
                  <a:lnTo>
                    <a:pt x="1610" y="740"/>
                  </a:lnTo>
                  <a:lnTo>
                    <a:pt x="1519" y="811"/>
                  </a:lnTo>
                  <a:lnTo>
                    <a:pt x="1509" y="821"/>
                  </a:lnTo>
                  <a:lnTo>
                    <a:pt x="1438" y="902"/>
                  </a:lnTo>
                  <a:lnTo>
                    <a:pt x="1398" y="942"/>
                  </a:lnTo>
                  <a:lnTo>
                    <a:pt x="1377" y="993"/>
                  </a:lnTo>
                  <a:lnTo>
                    <a:pt x="1337" y="1084"/>
                  </a:lnTo>
                  <a:lnTo>
                    <a:pt x="1307" y="1175"/>
                  </a:lnTo>
                  <a:lnTo>
                    <a:pt x="1296" y="1266"/>
                  </a:lnTo>
                  <a:lnTo>
                    <a:pt x="1307" y="1357"/>
                  </a:lnTo>
                  <a:lnTo>
                    <a:pt x="1286" y="1357"/>
                  </a:lnTo>
                  <a:lnTo>
                    <a:pt x="1185" y="1368"/>
                  </a:lnTo>
                  <a:lnTo>
                    <a:pt x="1074" y="1368"/>
                  </a:lnTo>
                  <a:lnTo>
                    <a:pt x="962" y="1368"/>
                  </a:lnTo>
                  <a:lnTo>
                    <a:pt x="851" y="1368"/>
                  </a:lnTo>
                  <a:lnTo>
                    <a:pt x="750" y="1368"/>
                  </a:lnTo>
                  <a:lnTo>
                    <a:pt x="638" y="1368"/>
                  </a:lnTo>
                  <a:lnTo>
                    <a:pt x="527" y="1368"/>
                  </a:lnTo>
                  <a:lnTo>
                    <a:pt x="415" y="1368"/>
                  </a:lnTo>
                  <a:lnTo>
                    <a:pt x="314" y="1368"/>
                  </a:lnTo>
                  <a:lnTo>
                    <a:pt x="203" y="1357"/>
                  </a:lnTo>
                  <a:lnTo>
                    <a:pt x="91" y="1357"/>
                  </a:lnTo>
                  <a:lnTo>
                    <a:pt x="0" y="1357"/>
                  </a:lnTo>
                  <a:lnTo>
                    <a:pt x="91" y="1266"/>
                  </a:lnTo>
                  <a:lnTo>
                    <a:pt x="91" y="1256"/>
                  </a:lnTo>
                  <a:lnTo>
                    <a:pt x="182" y="1175"/>
                  </a:lnTo>
                  <a:lnTo>
                    <a:pt x="203" y="1155"/>
                  </a:lnTo>
                  <a:lnTo>
                    <a:pt x="284" y="1084"/>
                  </a:lnTo>
                  <a:lnTo>
                    <a:pt x="314" y="1054"/>
                  </a:lnTo>
                  <a:lnTo>
                    <a:pt x="375" y="993"/>
                  </a:lnTo>
                  <a:lnTo>
                    <a:pt x="415" y="952"/>
                  </a:lnTo>
                  <a:lnTo>
                    <a:pt x="476" y="902"/>
                  </a:lnTo>
                  <a:lnTo>
                    <a:pt x="527" y="851"/>
                  </a:lnTo>
                  <a:lnTo>
                    <a:pt x="587" y="811"/>
                  </a:lnTo>
                  <a:lnTo>
                    <a:pt x="638" y="770"/>
                  </a:lnTo>
                  <a:lnTo>
                    <a:pt x="699" y="719"/>
                  </a:lnTo>
                  <a:lnTo>
                    <a:pt x="750" y="679"/>
                  </a:lnTo>
                  <a:lnTo>
                    <a:pt x="820" y="628"/>
                  </a:lnTo>
                  <a:lnTo>
                    <a:pt x="851" y="608"/>
                  </a:lnTo>
                  <a:lnTo>
                    <a:pt x="952" y="537"/>
                  </a:lnTo>
                  <a:lnTo>
                    <a:pt x="962" y="537"/>
                  </a:lnTo>
                  <a:lnTo>
                    <a:pt x="1074" y="466"/>
                  </a:lnTo>
                  <a:lnTo>
                    <a:pt x="1104" y="446"/>
                  </a:lnTo>
                  <a:lnTo>
                    <a:pt x="1185" y="395"/>
                  </a:lnTo>
                  <a:lnTo>
                    <a:pt x="1256" y="355"/>
                  </a:lnTo>
                  <a:lnTo>
                    <a:pt x="1286" y="324"/>
                  </a:lnTo>
                  <a:lnTo>
                    <a:pt x="1377" y="264"/>
                  </a:lnTo>
                  <a:lnTo>
                    <a:pt x="1398" y="243"/>
                  </a:lnTo>
                  <a:lnTo>
                    <a:pt x="1459" y="183"/>
                  </a:lnTo>
                  <a:lnTo>
                    <a:pt x="1499" y="91"/>
                  </a:lnTo>
                  <a:lnTo>
                    <a:pt x="1509" y="10"/>
                  </a:lnTo>
                  <a:lnTo>
                    <a:pt x="1509" y="0"/>
                  </a:lnTo>
                </a:path>
              </a:pathLst>
            </a:custGeom>
            <a:noFill/>
            <a:ln w="19050">
              <a:solidFill>
                <a:srgbClr val="8ABBD0"/>
              </a:solidFill>
              <a:prstDash val="solid"/>
              <a:round/>
              <a:headEnd/>
              <a:tailEnd/>
            </a:ln>
          </p:spPr>
          <p:txBody>
            <a:bodyPr/>
            <a:lstStyle/>
            <a:p>
              <a:pPr>
                <a:defRPr/>
              </a:pPr>
              <a:endParaRPr lang="fr-FR"/>
            </a:p>
          </p:txBody>
        </p:sp>
        <p:sp>
          <p:nvSpPr>
            <p:cNvPr id="6231" name="Freeform 1111"/>
            <p:cNvSpPr>
              <a:spLocks/>
            </p:cNvSpPr>
            <p:nvPr/>
          </p:nvSpPr>
          <p:spPr bwMode="auto">
            <a:xfrm>
              <a:off x="189" y="1819"/>
              <a:ext cx="141" cy="85"/>
            </a:xfrm>
            <a:custGeom>
              <a:avLst/>
              <a:gdLst/>
              <a:ahLst/>
              <a:cxnLst>
                <a:cxn ang="0">
                  <a:pos x="2704" y="10"/>
                </a:cxn>
                <a:cxn ang="0">
                  <a:pos x="2704" y="101"/>
                </a:cxn>
                <a:cxn ang="0">
                  <a:pos x="2593" y="283"/>
                </a:cxn>
                <a:cxn ang="0">
                  <a:pos x="2522" y="101"/>
                </a:cxn>
                <a:cxn ang="0">
                  <a:pos x="2481" y="10"/>
                </a:cxn>
                <a:cxn ang="0">
                  <a:pos x="2269" y="10"/>
                </a:cxn>
                <a:cxn ang="0">
                  <a:pos x="2269" y="91"/>
                </a:cxn>
                <a:cxn ang="0">
                  <a:pos x="2299" y="192"/>
                </a:cxn>
                <a:cxn ang="0">
                  <a:pos x="2269" y="334"/>
                </a:cxn>
                <a:cxn ang="0">
                  <a:pos x="2117" y="283"/>
                </a:cxn>
                <a:cxn ang="0">
                  <a:pos x="2056" y="101"/>
                </a:cxn>
                <a:cxn ang="0">
                  <a:pos x="2046" y="10"/>
                </a:cxn>
                <a:cxn ang="0">
                  <a:pos x="1833" y="10"/>
                </a:cxn>
                <a:cxn ang="0">
                  <a:pos x="1641" y="10"/>
                </a:cxn>
                <a:cxn ang="0">
                  <a:pos x="1722" y="192"/>
                </a:cxn>
                <a:cxn ang="0">
                  <a:pos x="1752" y="283"/>
                </a:cxn>
                <a:cxn ang="0">
                  <a:pos x="1793" y="466"/>
                </a:cxn>
                <a:cxn ang="0">
                  <a:pos x="1722" y="628"/>
                </a:cxn>
                <a:cxn ang="0">
                  <a:pos x="1519" y="557"/>
                </a:cxn>
                <a:cxn ang="0">
                  <a:pos x="1438" y="466"/>
                </a:cxn>
                <a:cxn ang="0">
                  <a:pos x="1377" y="375"/>
                </a:cxn>
                <a:cxn ang="0">
                  <a:pos x="1307" y="192"/>
                </a:cxn>
                <a:cxn ang="0">
                  <a:pos x="1307" y="10"/>
                </a:cxn>
                <a:cxn ang="0">
                  <a:pos x="1185" y="10"/>
                </a:cxn>
                <a:cxn ang="0">
                  <a:pos x="962" y="0"/>
                </a:cxn>
                <a:cxn ang="0">
                  <a:pos x="750" y="0"/>
                </a:cxn>
                <a:cxn ang="0">
                  <a:pos x="527" y="0"/>
                </a:cxn>
                <a:cxn ang="0">
                  <a:pos x="314" y="10"/>
                </a:cxn>
                <a:cxn ang="0">
                  <a:pos x="91" y="10"/>
                </a:cxn>
                <a:cxn ang="0">
                  <a:pos x="91" y="101"/>
                </a:cxn>
                <a:cxn ang="0">
                  <a:pos x="182" y="192"/>
                </a:cxn>
                <a:cxn ang="0">
                  <a:pos x="284" y="283"/>
                </a:cxn>
                <a:cxn ang="0">
                  <a:pos x="375" y="375"/>
                </a:cxn>
                <a:cxn ang="0">
                  <a:pos x="476" y="466"/>
                </a:cxn>
                <a:cxn ang="0">
                  <a:pos x="587" y="557"/>
                </a:cxn>
                <a:cxn ang="0">
                  <a:pos x="699" y="648"/>
                </a:cxn>
                <a:cxn ang="0">
                  <a:pos x="820" y="739"/>
                </a:cxn>
                <a:cxn ang="0">
                  <a:pos x="952" y="830"/>
                </a:cxn>
                <a:cxn ang="0">
                  <a:pos x="1074" y="901"/>
                </a:cxn>
                <a:cxn ang="0">
                  <a:pos x="1185" y="972"/>
                </a:cxn>
                <a:cxn ang="0">
                  <a:pos x="1286" y="1043"/>
                </a:cxn>
                <a:cxn ang="0">
                  <a:pos x="1398" y="1134"/>
                </a:cxn>
                <a:cxn ang="0">
                  <a:pos x="1499" y="1286"/>
                </a:cxn>
                <a:cxn ang="0">
                  <a:pos x="1509" y="1377"/>
                </a:cxn>
              </a:cxnLst>
              <a:rect l="0" t="0" r="r" b="b"/>
              <a:pathLst>
                <a:path w="2816" h="1377">
                  <a:moveTo>
                    <a:pt x="2816" y="10"/>
                  </a:moveTo>
                  <a:lnTo>
                    <a:pt x="2704" y="10"/>
                  </a:lnTo>
                  <a:lnTo>
                    <a:pt x="2684" y="10"/>
                  </a:lnTo>
                  <a:lnTo>
                    <a:pt x="2704" y="101"/>
                  </a:lnTo>
                  <a:lnTo>
                    <a:pt x="2694" y="192"/>
                  </a:lnTo>
                  <a:lnTo>
                    <a:pt x="2593" y="283"/>
                  </a:lnTo>
                  <a:lnTo>
                    <a:pt x="2542" y="192"/>
                  </a:lnTo>
                  <a:lnTo>
                    <a:pt x="2522" y="101"/>
                  </a:lnTo>
                  <a:lnTo>
                    <a:pt x="2512" y="10"/>
                  </a:lnTo>
                  <a:lnTo>
                    <a:pt x="2481" y="10"/>
                  </a:lnTo>
                  <a:lnTo>
                    <a:pt x="2380" y="10"/>
                  </a:lnTo>
                  <a:lnTo>
                    <a:pt x="2269" y="10"/>
                  </a:lnTo>
                  <a:lnTo>
                    <a:pt x="2259" y="10"/>
                  </a:lnTo>
                  <a:lnTo>
                    <a:pt x="2269" y="91"/>
                  </a:lnTo>
                  <a:lnTo>
                    <a:pt x="2279" y="101"/>
                  </a:lnTo>
                  <a:lnTo>
                    <a:pt x="2299" y="192"/>
                  </a:lnTo>
                  <a:lnTo>
                    <a:pt x="2279" y="283"/>
                  </a:lnTo>
                  <a:lnTo>
                    <a:pt x="2269" y="334"/>
                  </a:lnTo>
                  <a:lnTo>
                    <a:pt x="2157" y="364"/>
                  </a:lnTo>
                  <a:lnTo>
                    <a:pt x="2117" y="283"/>
                  </a:lnTo>
                  <a:lnTo>
                    <a:pt x="2066" y="192"/>
                  </a:lnTo>
                  <a:lnTo>
                    <a:pt x="2056" y="101"/>
                  </a:lnTo>
                  <a:lnTo>
                    <a:pt x="2056" y="10"/>
                  </a:lnTo>
                  <a:lnTo>
                    <a:pt x="2046" y="10"/>
                  </a:lnTo>
                  <a:lnTo>
                    <a:pt x="1945" y="10"/>
                  </a:lnTo>
                  <a:lnTo>
                    <a:pt x="1833" y="10"/>
                  </a:lnTo>
                  <a:lnTo>
                    <a:pt x="1722" y="10"/>
                  </a:lnTo>
                  <a:lnTo>
                    <a:pt x="1641" y="10"/>
                  </a:lnTo>
                  <a:lnTo>
                    <a:pt x="1691" y="101"/>
                  </a:lnTo>
                  <a:lnTo>
                    <a:pt x="1722" y="192"/>
                  </a:lnTo>
                  <a:lnTo>
                    <a:pt x="1722" y="233"/>
                  </a:lnTo>
                  <a:lnTo>
                    <a:pt x="1752" y="283"/>
                  </a:lnTo>
                  <a:lnTo>
                    <a:pt x="1783" y="375"/>
                  </a:lnTo>
                  <a:lnTo>
                    <a:pt x="1793" y="466"/>
                  </a:lnTo>
                  <a:lnTo>
                    <a:pt x="1783" y="557"/>
                  </a:lnTo>
                  <a:lnTo>
                    <a:pt x="1722" y="628"/>
                  </a:lnTo>
                  <a:lnTo>
                    <a:pt x="1610" y="628"/>
                  </a:lnTo>
                  <a:lnTo>
                    <a:pt x="1519" y="557"/>
                  </a:lnTo>
                  <a:lnTo>
                    <a:pt x="1509" y="557"/>
                  </a:lnTo>
                  <a:lnTo>
                    <a:pt x="1438" y="466"/>
                  </a:lnTo>
                  <a:lnTo>
                    <a:pt x="1398" y="435"/>
                  </a:lnTo>
                  <a:lnTo>
                    <a:pt x="1377" y="375"/>
                  </a:lnTo>
                  <a:lnTo>
                    <a:pt x="1337" y="283"/>
                  </a:lnTo>
                  <a:lnTo>
                    <a:pt x="1307" y="192"/>
                  </a:lnTo>
                  <a:lnTo>
                    <a:pt x="1296" y="101"/>
                  </a:lnTo>
                  <a:lnTo>
                    <a:pt x="1307" y="10"/>
                  </a:lnTo>
                  <a:lnTo>
                    <a:pt x="1286" y="10"/>
                  </a:lnTo>
                  <a:lnTo>
                    <a:pt x="1185" y="10"/>
                  </a:lnTo>
                  <a:lnTo>
                    <a:pt x="1074" y="0"/>
                  </a:lnTo>
                  <a:lnTo>
                    <a:pt x="962" y="0"/>
                  </a:lnTo>
                  <a:lnTo>
                    <a:pt x="851" y="0"/>
                  </a:lnTo>
                  <a:lnTo>
                    <a:pt x="750" y="0"/>
                  </a:lnTo>
                  <a:lnTo>
                    <a:pt x="638" y="0"/>
                  </a:lnTo>
                  <a:lnTo>
                    <a:pt x="527" y="0"/>
                  </a:lnTo>
                  <a:lnTo>
                    <a:pt x="415" y="0"/>
                  </a:lnTo>
                  <a:lnTo>
                    <a:pt x="314" y="10"/>
                  </a:lnTo>
                  <a:lnTo>
                    <a:pt x="203" y="10"/>
                  </a:lnTo>
                  <a:lnTo>
                    <a:pt x="91" y="10"/>
                  </a:lnTo>
                  <a:lnTo>
                    <a:pt x="0" y="10"/>
                  </a:lnTo>
                  <a:lnTo>
                    <a:pt x="91" y="101"/>
                  </a:lnTo>
                  <a:lnTo>
                    <a:pt x="91" y="111"/>
                  </a:lnTo>
                  <a:lnTo>
                    <a:pt x="182" y="192"/>
                  </a:lnTo>
                  <a:lnTo>
                    <a:pt x="203" y="213"/>
                  </a:lnTo>
                  <a:lnTo>
                    <a:pt x="284" y="283"/>
                  </a:lnTo>
                  <a:lnTo>
                    <a:pt x="314" y="324"/>
                  </a:lnTo>
                  <a:lnTo>
                    <a:pt x="375" y="375"/>
                  </a:lnTo>
                  <a:lnTo>
                    <a:pt x="415" y="415"/>
                  </a:lnTo>
                  <a:lnTo>
                    <a:pt x="476" y="466"/>
                  </a:lnTo>
                  <a:lnTo>
                    <a:pt x="527" y="516"/>
                  </a:lnTo>
                  <a:lnTo>
                    <a:pt x="587" y="557"/>
                  </a:lnTo>
                  <a:lnTo>
                    <a:pt x="638" y="608"/>
                  </a:lnTo>
                  <a:lnTo>
                    <a:pt x="699" y="648"/>
                  </a:lnTo>
                  <a:lnTo>
                    <a:pt x="750" y="689"/>
                  </a:lnTo>
                  <a:lnTo>
                    <a:pt x="820" y="739"/>
                  </a:lnTo>
                  <a:lnTo>
                    <a:pt x="851" y="770"/>
                  </a:lnTo>
                  <a:lnTo>
                    <a:pt x="952" y="830"/>
                  </a:lnTo>
                  <a:lnTo>
                    <a:pt x="962" y="840"/>
                  </a:lnTo>
                  <a:lnTo>
                    <a:pt x="1074" y="901"/>
                  </a:lnTo>
                  <a:lnTo>
                    <a:pt x="1104" y="921"/>
                  </a:lnTo>
                  <a:lnTo>
                    <a:pt x="1185" y="972"/>
                  </a:lnTo>
                  <a:lnTo>
                    <a:pt x="1256" y="1013"/>
                  </a:lnTo>
                  <a:lnTo>
                    <a:pt x="1286" y="1043"/>
                  </a:lnTo>
                  <a:lnTo>
                    <a:pt x="1377" y="1104"/>
                  </a:lnTo>
                  <a:lnTo>
                    <a:pt x="1398" y="1134"/>
                  </a:lnTo>
                  <a:lnTo>
                    <a:pt x="1459" y="1195"/>
                  </a:lnTo>
                  <a:lnTo>
                    <a:pt x="1499" y="1286"/>
                  </a:lnTo>
                  <a:lnTo>
                    <a:pt x="1509" y="1367"/>
                  </a:lnTo>
                  <a:lnTo>
                    <a:pt x="1509" y="1377"/>
                  </a:lnTo>
                </a:path>
              </a:pathLst>
            </a:custGeom>
            <a:noFill/>
            <a:ln w="19050">
              <a:solidFill>
                <a:srgbClr val="8ABBD0"/>
              </a:solidFill>
              <a:prstDash val="solid"/>
              <a:round/>
              <a:headEnd/>
              <a:tailEnd/>
            </a:ln>
          </p:spPr>
          <p:txBody>
            <a:bodyPr/>
            <a:lstStyle/>
            <a:p>
              <a:pPr>
                <a:defRPr/>
              </a:pPr>
              <a:endParaRPr lang="fr-FR"/>
            </a:p>
          </p:txBody>
        </p:sp>
        <p:sp>
          <p:nvSpPr>
            <p:cNvPr id="6232" name="Freeform 1112"/>
            <p:cNvSpPr>
              <a:spLocks/>
            </p:cNvSpPr>
            <p:nvPr/>
          </p:nvSpPr>
          <p:spPr bwMode="auto">
            <a:xfrm>
              <a:off x="330" y="1904"/>
              <a:ext cx="141" cy="84"/>
            </a:xfrm>
            <a:custGeom>
              <a:avLst/>
              <a:gdLst/>
              <a:ahLst/>
              <a:cxnLst>
                <a:cxn ang="0">
                  <a:pos x="101" y="1357"/>
                </a:cxn>
                <a:cxn ang="0">
                  <a:pos x="101" y="1266"/>
                </a:cxn>
                <a:cxn ang="0">
                  <a:pos x="212" y="1084"/>
                </a:cxn>
                <a:cxn ang="0">
                  <a:pos x="283" y="1266"/>
                </a:cxn>
                <a:cxn ang="0">
                  <a:pos x="324" y="1357"/>
                </a:cxn>
                <a:cxn ang="0">
                  <a:pos x="537" y="1357"/>
                </a:cxn>
                <a:cxn ang="0">
                  <a:pos x="537" y="1276"/>
                </a:cxn>
                <a:cxn ang="0">
                  <a:pos x="516" y="1175"/>
                </a:cxn>
                <a:cxn ang="0">
                  <a:pos x="537" y="1043"/>
                </a:cxn>
                <a:cxn ang="0">
                  <a:pos x="688" y="1084"/>
                </a:cxn>
                <a:cxn ang="0">
                  <a:pos x="749" y="1266"/>
                </a:cxn>
                <a:cxn ang="0">
                  <a:pos x="759" y="1357"/>
                </a:cxn>
                <a:cxn ang="0">
                  <a:pos x="972" y="1357"/>
                </a:cxn>
                <a:cxn ang="0">
                  <a:pos x="1164" y="1357"/>
                </a:cxn>
                <a:cxn ang="0">
                  <a:pos x="1083" y="1175"/>
                </a:cxn>
                <a:cxn ang="0">
                  <a:pos x="1053" y="1084"/>
                </a:cxn>
                <a:cxn ang="0">
                  <a:pos x="1013" y="902"/>
                </a:cxn>
                <a:cxn ang="0">
                  <a:pos x="1083" y="740"/>
                </a:cxn>
                <a:cxn ang="0">
                  <a:pos x="1286" y="811"/>
                </a:cxn>
                <a:cxn ang="0">
                  <a:pos x="1367" y="902"/>
                </a:cxn>
                <a:cxn ang="0">
                  <a:pos x="1428" y="993"/>
                </a:cxn>
                <a:cxn ang="0">
                  <a:pos x="1499" y="1175"/>
                </a:cxn>
                <a:cxn ang="0">
                  <a:pos x="1499" y="1357"/>
                </a:cxn>
                <a:cxn ang="0">
                  <a:pos x="1630" y="1368"/>
                </a:cxn>
                <a:cxn ang="0">
                  <a:pos x="1843" y="1368"/>
                </a:cxn>
                <a:cxn ang="0">
                  <a:pos x="2056" y="1368"/>
                </a:cxn>
                <a:cxn ang="0">
                  <a:pos x="2279" y="1368"/>
                </a:cxn>
                <a:cxn ang="0">
                  <a:pos x="2491" y="1368"/>
                </a:cxn>
                <a:cxn ang="0">
                  <a:pos x="2714" y="1357"/>
                </a:cxn>
                <a:cxn ang="0">
                  <a:pos x="2714" y="1266"/>
                </a:cxn>
                <a:cxn ang="0">
                  <a:pos x="2623" y="1175"/>
                </a:cxn>
                <a:cxn ang="0">
                  <a:pos x="2522" y="1084"/>
                </a:cxn>
                <a:cxn ang="0">
                  <a:pos x="2431" y="993"/>
                </a:cxn>
                <a:cxn ang="0">
                  <a:pos x="2329" y="902"/>
                </a:cxn>
                <a:cxn ang="0">
                  <a:pos x="2218" y="811"/>
                </a:cxn>
                <a:cxn ang="0">
                  <a:pos x="2106" y="719"/>
                </a:cxn>
                <a:cxn ang="0">
                  <a:pos x="1985" y="628"/>
                </a:cxn>
                <a:cxn ang="0">
                  <a:pos x="1853" y="537"/>
                </a:cxn>
                <a:cxn ang="0">
                  <a:pos x="1732" y="466"/>
                </a:cxn>
                <a:cxn ang="0">
                  <a:pos x="1630" y="395"/>
                </a:cxn>
                <a:cxn ang="0">
                  <a:pos x="1519" y="324"/>
                </a:cxn>
                <a:cxn ang="0">
                  <a:pos x="1408" y="243"/>
                </a:cxn>
                <a:cxn ang="0">
                  <a:pos x="1306" y="91"/>
                </a:cxn>
                <a:cxn ang="0">
                  <a:pos x="1296" y="0"/>
                </a:cxn>
              </a:cxnLst>
              <a:rect l="0" t="0" r="r" b="b"/>
              <a:pathLst>
                <a:path w="2805" h="1368">
                  <a:moveTo>
                    <a:pt x="0" y="1357"/>
                  </a:moveTo>
                  <a:lnTo>
                    <a:pt x="101" y="1357"/>
                  </a:lnTo>
                  <a:lnTo>
                    <a:pt x="121" y="1357"/>
                  </a:lnTo>
                  <a:lnTo>
                    <a:pt x="101" y="1266"/>
                  </a:lnTo>
                  <a:lnTo>
                    <a:pt x="111" y="1175"/>
                  </a:lnTo>
                  <a:lnTo>
                    <a:pt x="212" y="1084"/>
                  </a:lnTo>
                  <a:lnTo>
                    <a:pt x="263" y="1175"/>
                  </a:lnTo>
                  <a:lnTo>
                    <a:pt x="283" y="1266"/>
                  </a:lnTo>
                  <a:lnTo>
                    <a:pt x="293" y="1357"/>
                  </a:lnTo>
                  <a:lnTo>
                    <a:pt x="324" y="1357"/>
                  </a:lnTo>
                  <a:lnTo>
                    <a:pt x="425" y="1357"/>
                  </a:lnTo>
                  <a:lnTo>
                    <a:pt x="537" y="1357"/>
                  </a:lnTo>
                  <a:lnTo>
                    <a:pt x="547" y="1357"/>
                  </a:lnTo>
                  <a:lnTo>
                    <a:pt x="537" y="1276"/>
                  </a:lnTo>
                  <a:lnTo>
                    <a:pt x="526" y="1266"/>
                  </a:lnTo>
                  <a:lnTo>
                    <a:pt x="516" y="1175"/>
                  </a:lnTo>
                  <a:lnTo>
                    <a:pt x="526" y="1084"/>
                  </a:lnTo>
                  <a:lnTo>
                    <a:pt x="537" y="1043"/>
                  </a:lnTo>
                  <a:lnTo>
                    <a:pt x="648" y="1013"/>
                  </a:lnTo>
                  <a:lnTo>
                    <a:pt x="688" y="1084"/>
                  </a:lnTo>
                  <a:lnTo>
                    <a:pt x="739" y="1175"/>
                  </a:lnTo>
                  <a:lnTo>
                    <a:pt x="749" y="1266"/>
                  </a:lnTo>
                  <a:lnTo>
                    <a:pt x="749" y="1357"/>
                  </a:lnTo>
                  <a:lnTo>
                    <a:pt x="759" y="1357"/>
                  </a:lnTo>
                  <a:lnTo>
                    <a:pt x="861" y="1357"/>
                  </a:lnTo>
                  <a:lnTo>
                    <a:pt x="972" y="1357"/>
                  </a:lnTo>
                  <a:lnTo>
                    <a:pt x="1083" y="1357"/>
                  </a:lnTo>
                  <a:lnTo>
                    <a:pt x="1164" y="1357"/>
                  </a:lnTo>
                  <a:lnTo>
                    <a:pt x="1114" y="1266"/>
                  </a:lnTo>
                  <a:lnTo>
                    <a:pt x="1083" y="1175"/>
                  </a:lnTo>
                  <a:lnTo>
                    <a:pt x="1083" y="1135"/>
                  </a:lnTo>
                  <a:lnTo>
                    <a:pt x="1053" y="1084"/>
                  </a:lnTo>
                  <a:lnTo>
                    <a:pt x="1023" y="993"/>
                  </a:lnTo>
                  <a:lnTo>
                    <a:pt x="1013" y="902"/>
                  </a:lnTo>
                  <a:lnTo>
                    <a:pt x="1023" y="811"/>
                  </a:lnTo>
                  <a:lnTo>
                    <a:pt x="1083" y="740"/>
                  </a:lnTo>
                  <a:lnTo>
                    <a:pt x="1195" y="740"/>
                  </a:lnTo>
                  <a:lnTo>
                    <a:pt x="1286" y="811"/>
                  </a:lnTo>
                  <a:lnTo>
                    <a:pt x="1296" y="821"/>
                  </a:lnTo>
                  <a:lnTo>
                    <a:pt x="1367" y="902"/>
                  </a:lnTo>
                  <a:lnTo>
                    <a:pt x="1408" y="942"/>
                  </a:lnTo>
                  <a:lnTo>
                    <a:pt x="1428" y="993"/>
                  </a:lnTo>
                  <a:lnTo>
                    <a:pt x="1468" y="1084"/>
                  </a:lnTo>
                  <a:lnTo>
                    <a:pt x="1499" y="1175"/>
                  </a:lnTo>
                  <a:lnTo>
                    <a:pt x="1509" y="1266"/>
                  </a:lnTo>
                  <a:lnTo>
                    <a:pt x="1499" y="1357"/>
                  </a:lnTo>
                  <a:lnTo>
                    <a:pt x="1519" y="1357"/>
                  </a:lnTo>
                  <a:lnTo>
                    <a:pt x="1630" y="1368"/>
                  </a:lnTo>
                  <a:lnTo>
                    <a:pt x="1732" y="1368"/>
                  </a:lnTo>
                  <a:lnTo>
                    <a:pt x="1843" y="1368"/>
                  </a:lnTo>
                  <a:lnTo>
                    <a:pt x="1954" y="1368"/>
                  </a:lnTo>
                  <a:lnTo>
                    <a:pt x="2056" y="1368"/>
                  </a:lnTo>
                  <a:lnTo>
                    <a:pt x="2167" y="1368"/>
                  </a:lnTo>
                  <a:lnTo>
                    <a:pt x="2279" y="1368"/>
                  </a:lnTo>
                  <a:lnTo>
                    <a:pt x="2390" y="1368"/>
                  </a:lnTo>
                  <a:lnTo>
                    <a:pt x="2491" y="1368"/>
                  </a:lnTo>
                  <a:lnTo>
                    <a:pt x="2603" y="1357"/>
                  </a:lnTo>
                  <a:lnTo>
                    <a:pt x="2714" y="1357"/>
                  </a:lnTo>
                  <a:lnTo>
                    <a:pt x="2805" y="1357"/>
                  </a:lnTo>
                  <a:lnTo>
                    <a:pt x="2714" y="1266"/>
                  </a:lnTo>
                  <a:lnTo>
                    <a:pt x="2714" y="1256"/>
                  </a:lnTo>
                  <a:lnTo>
                    <a:pt x="2623" y="1175"/>
                  </a:lnTo>
                  <a:lnTo>
                    <a:pt x="2603" y="1155"/>
                  </a:lnTo>
                  <a:lnTo>
                    <a:pt x="2522" y="1084"/>
                  </a:lnTo>
                  <a:lnTo>
                    <a:pt x="2491" y="1054"/>
                  </a:lnTo>
                  <a:lnTo>
                    <a:pt x="2431" y="993"/>
                  </a:lnTo>
                  <a:lnTo>
                    <a:pt x="2390" y="952"/>
                  </a:lnTo>
                  <a:lnTo>
                    <a:pt x="2329" y="902"/>
                  </a:lnTo>
                  <a:lnTo>
                    <a:pt x="2279" y="851"/>
                  </a:lnTo>
                  <a:lnTo>
                    <a:pt x="2218" y="811"/>
                  </a:lnTo>
                  <a:lnTo>
                    <a:pt x="2167" y="770"/>
                  </a:lnTo>
                  <a:lnTo>
                    <a:pt x="2106" y="719"/>
                  </a:lnTo>
                  <a:lnTo>
                    <a:pt x="2056" y="679"/>
                  </a:lnTo>
                  <a:lnTo>
                    <a:pt x="1985" y="628"/>
                  </a:lnTo>
                  <a:lnTo>
                    <a:pt x="1954" y="608"/>
                  </a:lnTo>
                  <a:lnTo>
                    <a:pt x="1853" y="537"/>
                  </a:lnTo>
                  <a:lnTo>
                    <a:pt x="1843" y="537"/>
                  </a:lnTo>
                  <a:lnTo>
                    <a:pt x="1732" y="466"/>
                  </a:lnTo>
                  <a:lnTo>
                    <a:pt x="1701" y="446"/>
                  </a:lnTo>
                  <a:lnTo>
                    <a:pt x="1630" y="395"/>
                  </a:lnTo>
                  <a:lnTo>
                    <a:pt x="1549" y="355"/>
                  </a:lnTo>
                  <a:lnTo>
                    <a:pt x="1519" y="324"/>
                  </a:lnTo>
                  <a:lnTo>
                    <a:pt x="1428" y="264"/>
                  </a:lnTo>
                  <a:lnTo>
                    <a:pt x="1408" y="243"/>
                  </a:lnTo>
                  <a:lnTo>
                    <a:pt x="1347" y="183"/>
                  </a:lnTo>
                  <a:lnTo>
                    <a:pt x="1306" y="91"/>
                  </a:lnTo>
                  <a:lnTo>
                    <a:pt x="1296" y="10"/>
                  </a:lnTo>
                  <a:lnTo>
                    <a:pt x="1296" y="0"/>
                  </a:lnTo>
                </a:path>
              </a:pathLst>
            </a:custGeom>
            <a:noFill/>
            <a:ln w="19050">
              <a:solidFill>
                <a:srgbClr val="8ABBD0"/>
              </a:solidFill>
              <a:prstDash val="solid"/>
              <a:round/>
              <a:headEnd/>
              <a:tailEnd/>
            </a:ln>
          </p:spPr>
          <p:txBody>
            <a:bodyPr/>
            <a:lstStyle/>
            <a:p>
              <a:pPr>
                <a:defRPr/>
              </a:pPr>
              <a:endParaRPr lang="fr-FR"/>
            </a:p>
          </p:txBody>
        </p:sp>
        <p:sp>
          <p:nvSpPr>
            <p:cNvPr id="6233" name="Freeform 1113"/>
            <p:cNvSpPr>
              <a:spLocks/>
            </p:cNvSpPr>
            <p:nvPr/>
          </p:nvSpPr>
          <p:spPr bwMode="auto">
            <a:xfrm>
              <a:off x="330" y="1745"/>
              <a:ext cx="127" cy="153"/>
            </a:xfrm>
            <a:custGeom>
              <a:avLst/>
              <a:gdLst/>
              <a:ahLst/>
              <a:cxnLst>
                <a:cxn ang="0">
                  <a:pos x="81" y="10"/>
                </a:cxn>
                <a:cxn ang="0">
                  <a:pos x="274" y="60"/>
                </a:cxn>
                <a:cxn ang="0">
                  <a:pos x="405" y="152"/>
                </a:cxn>
                <a:cxn ang="0">
                  <a:pos x="547" y="283"/>
                </a:cxn>
                <a:cxn ang="0">
                  <a:pos x="679" y="476"/>
                </a:cxn>
                <a:cxn ang="0">
                  <a:pos x="760" y="688"/>
                </a:cxn>
                <a:cxn ang="0">
                  <a:pos x="811" y="921"/>
                </a:cxn>
                <a:cxn ang="0">
                  <a:pos x="831" y="1094"/>
                </a:cxn>
                <a:cxn ang="0">
                  <a:pos x="831" y="1367"/>
                </a:cxn>
                <a:cxn ang="0">
                  <a:pos x="942" y="1519"/>
                </a:cxn>
                <a:cxn ang="0">
                  <a:pos x="1165" y="1499"/>
                </a:cxn>
                <a:cxn ang="0">
                  <a:pos x="1216" y="1326"/>
                </a:cxn>
                <a:cxn ang="0">
                  <a:pos x="1317" y="1094"/>
                </a:cxn>
                <a:cxn ang="0">
                  <a:pos x="1388" y="962"/>
                </a:cxn>
                <a:cxn ang="0">
                  <a:pos x="1489" y="820"/>
                </a:cxn>
                <a:cxn ang="0">
                  <a:pos x="1621" y="678"/>
                </a:cxn>
                <a:cxn ang="0">
                  <a:pos x="1813" y="557"/>
                </a:cxn>
                <a:cxn ang="0">
                  <a:pos x="2026" y="486"/>
                </a:cxn>
                <a:cxn ang="0">
                  <a:pos x="2299" y="526"/>
                </a:cxn>
                <a:cxn ang="0">
                  <a:pos x="2431" y="617"/>
                </a:cxn>
                <a:cxn ang="0">
                  <a:pos x="2563" y="790"/>
                </a:cxn>
                <a:cxn ang="0">
                  <a:pos x="2624" y="962"/>
                </a:cxn>
                <a:cxn ang="0">
                  <a:pos x="2634" y="1225"/>
                </a:cxn>
                <a:cxn ang="0">
                  <a:pos x="2563" y="1428"/>
                </a:cxn>
                <a:cxn ang="0">
                  <a:pos x="2431" y="1600"/>
                </a:cxn>
                <a:cxn ang="0">
                  <a:pos x="2431" y="1711"/>
                </a:cxn>
                <a:cxn ang="0">
                  <a:pos x="2705" y="1711"/>
                </a:cxn>
                <a:cxn ang="0">
                  <a:pos x="2968" y="1701"/>
                </a:cxn>
                <a:cxn ang="0">
                  <a:pos x="3221" y="1772"/>
                </a:cxn>
                <a:cxn ang="0">
                  <a:pos x="3373" y="1904"/>
                </a:cxn>
                <a:cxn ang="0">
                  <a:pos x="3454" y="2035"/>
                </a:cxn>
                <a:cxn ang="0">
                  <a:pos x="3474" y="2309"/>
                </a:cxn>
                <a:cxn ang="0">
                  <a:pos x="3373" y="2582"/>
                </a:cxn>
                <a:cxn ang="0">
                  <a:pos x="3241" y="2765"/>
                </a:cxn>
                <a:cxn ang="0">
                  <a:pos x="3110" y="2896"/>
                </a:cxn>
                <a:cxn ang="0">
                  <a:pos x="2968" y="2998"/>
                </a:cxn>
                <a:cxn ang="0">
                  <a:pos x="2765" y="3119"/>
                </a:cxn>
                <a:cxn ang="0">
                  <a:pos x="2563" y="3210"/>
                </a:cxn>
                <a:cxn ang="0">
                  <a:pos x="2299" y="3301"/>
                </a:cxn>
                <a:cxn ang="0">
                  <a:pos x="2026" y="3362"/>
                </a:cxn>
                <a:cxn ang="0">
                  <a:pos x="1753" y="3383"/>
                </a:cxn>
                <a:cxn ang="0">
                  <a:pos x="1621" y="3393"/>
                </a:cxn>
                <a:cxn ang="0">
                  <a:pos x="1347" y="3413"/>
                </a:cxn>
                <a:cxn ang="0">
                  <a:pos x="1084" y="3423"/>
                </a:cxn>
                <a:cxn ang="0">
                  <a:pos x="811" y="3423"/>
                </a:cxn>
                <a:cxn ang="0">
                  <a:pos x="537" y="3423"/>
                </a:cxn>
                <a:cxn ang="0">
                  <a:pos x="274" y="3423"/>
                </a:cxn>
              </a:cxnLst>
              <a:rect l="0" t="0" r="r" b="b"/>
              <a:pathLst>
                <a:path w="3484" h="3423">
                  <a:moveTo>
                    <a:pt x="0" y="0"/>
                  </a:moveTo>
                  <a:lnTo>
                    <a:pt x="81" y="10"/>
                  </a:lnTo>
                  <a:lnTo>
                    <a:pt x="132" y="20"/>
                  </a:lnTo>
                  <a:lnTo>
                    <a:pt x="274" y="60"/>
                  </a:lnTo>
                  <a:lnTo>
                    <a:pt x="405" y="141"/>
                  </a:lnTo>
                  <a:lnTo>
                    <a:pt x="405" y="152"/>
                  </a:lnTo>
                  <a:lnTo>
                    <a:pt x="537" y="273"/>
                  </a:lnTo>
                  <a:lnTo>
                    <a:pt x="547" y="283"/>
                  </a:lnTo>
                  <a:lnTo>
                    <a:pt x="638" y="415"/>
                  </a:lnTo>
                  <a:lnTo>
                    <a:pt x="679" y="476"/>
                  </a:lnTo>
                  <a:lnTo>
                    <a:pt x="709" y="557"/>
                  </a:lnTo>
                  <a:lnTo>
                    <a:pt x="760" y="688"/>
                  </a:lnTo>
                  <a:lnTo>
                    <a:pt x="790" y="820"/>
                  </a:lnTo>
                  <a:lnTo>
                    <a:pt x="811" y="921"/>
                  </a:lnTo>
                  <a:lnTo>
                    <a:pt x="821" y="962"/>
                  </a:lnTo>
                  <a:lnTo>
                    <a:pt x="831" y="1094"/>
                  </a:lnTo>
                  <a:lnTo>
                    <a:pt x="831" y="1225"/>
                  </a:lnTo>
                  <a:lnTo>
                    <a:pt x="831" y="1367"/>
                  </a:lnTo>
                  <a:lnTo>
                    <a:pt x="821" y="1499"/>
                  </a:lnTo>
                  <a:lnTo>
                    <a:pt x="942" y="1519"/>
                  </a:lnTo>
                  <a:lnTo>
                    <a:pt x="1084" y="1519"/>
                  </a:lnTo>
                  <a:lnTo>
                    <a:pt x="1165" y="1499"/>
                  </a:lnTo>
                  <a:lnTo>
                    <a:pt x="1206" y="1367"/>
                  </a:lnTo>
                  <a:lnTo>
                    <a:pt x="1216" y="1326"/>
                  </a:lnTo>
                  <a:lnTo>
                    <a:pt x="1256" y="1225"/>
                  </a:lnTo>
                  <a:lnTo>
                    <a:pt x="1317" y="1094"/>
                  </a:lnTo>
                  <a:lnTo>
                    <a:pt x="1347" y="1023"/>
                  </a:lnTo>
                  <a:lnTo>
                    <a:pt x="1388" y="962"/>
                  </a:lnTo>
                  <a:lnTo>
                    <a:pt x="1479" y="820"/>
                  </a:lnTo>
                  <a:lnTo>
                    <a:pt x="1489" y="820"/>
                  </a:lnTo>
                  <a:lnTo>
                    <a:pt x="1611" y="688"/>
                  </a:lnTo>
                  <a:lnTo>
                    <a:pt x="1621" y="678"/>
                  </a:lnTo>
                  <a:lnTo>
                    <a:pt x="1753" y="577"/>
                  </a:lnTo>
                  <a:lnTo>
                    <a:pt x="1813" y="557"/>
                  </a:lnTo>
                  <a:lnTo>
                    <a:pt x="1894" y="516"/>
                  </a:lnTo>
                  <a:lnTo>
                    <a:pt x="2026" y="486"/>
                  </a:lnTo>
                  <a:lnTo>
                    <a:pt x="2158" y="486"/>
                  </a:lnTo>
                  <a:lnTo>
                    <a:pt x="2299" y="526"/>
                  </a:lnTo>
                  <a:lnTo>
                    <a:pt x="2340" y="557"/>
                  </a:lnTo>
                  <a:lnTo>
                    <a:pt x="2431" y="617"/>
                  </a:lnTo>
                  <a:lnTo>
                    <a:pt x="2502" y="688"/>
                  </a:lnTo>
                  <a:lnTo>
                    <a:pt x="2563" y="790"/>
                  </a:lnTo>
                  <a:lnTo>
                    <a:pt x="2583" y="820"/>
                  </a:lnTo>
                  <a:lnTo>
                    <a:pt x="2624" y="962"/>
                  </a:lnTo>
                  <a:lnTo>
                    <a:pt x="2644" y="1094"/>
                  </a:lnTo>
                  <a:lnTo>
                    <a:pt x="2634" y="1225"/>
                  </a:lnTo>
                  <a:lnTo>
                    <a:pt x="2603" y="1367"/>
                  </a:lnTo>
                  <a:lnTo>
                    <a:pt x="2563" y="1428"/>
                  </a:lnTo>
                  <a:lnTo>
                    <a:pt x="2543" y="1499"/>
                  </a:lnTo>
                  <a:lnTo>
                    <a:pt x="2431" y="1600"/>
                  </a:lnTo>
                  <a:lnTo>
                    <a:pt x="2370" y="1630"/>
                  </a:lnTo>
                  <a:lnTo>
                    <a:pt x="2431" y="1711"/>
                  </a:lnTo>
                  <a:lnTo>
                    <a:pt x="2563" y="1732"/>
                  </a:lnTo>
                  <a:lnTo>
                    <a:pt x="2705" y="1711"/>
                  </a:lnTo>
                  <a:lnTo>
                    <a:pt x="2836" y="1701"/>
                  </a:lnTo>
                  <a:lnTo>
                    <a:pt x="2968" y="1701"/>
                  </a:lnTo>
                  <a:lnTo>
                    <a:pt x="3110" y="1721"/>
                  </a:lnTo>
                  <a:lnTo>
                    <a:pt x="3221" y="1772"/>
                  </a:lnTo>
                  <a:lnTo>
                    <a:pt x="3241" y="1782"/>
                  </a:lnTo>
                  <a:lnTo>
                    <a:pt x="3373" y="1904"/>
                  </a:lnTo>
                  <a:lnTo>
                    <a:pt x="3383" y="1904"/>
                  </a:lnTo>
                  <a:lnTo>
                    <a:pt x="3454" y="2035"/>
                  </a:lnTo>
                  <a:lnTo>
                    <a:pt x="3484" y="2177"/>
                  </a:lnTo>
                  <a:lnTo>
                    <a:pt x="3474" y="2309"/>
                  </a:lnTo>
                  <a:lnTo>
                    <a:pt x="3444" y="2441"/>
                  </a:lnTo>
                  <a:lnTo>
                    <a:pt x="3373" y="2582"/>
                  </a:lnTo>
                  <a:lnTo>
                    <a:pt x="3292" y="2714"/>
                  </a:lnTo>
                  <a:lnTo>
                    <a:pt x="3241" y="2765"/>
                  </a:lnTo>
                  <a:lnTo>
                    <a:pt x="3160" y="2846"/>
                  </a:lnTo>
                  <a:lnTo>
                    <a:pt x="3110" y="2896"/>
                  </a:lnTo>
                  <a:lnTo>
                    <a:pt x="2998" y="2988"/>
                  </a:lnTo>
                  <a:lnTo>
                    <a:pt x="2968" y="2998"/>
                  </a:lnTo>
                  <a:lnTo>
                    <a:pt x="2836" y="3079"/>
                  </a:lnTo>
                  <a:lnTo>
                    <a:pt x="2765" y="3119"/>
                  </a:lnTo>
                  <a:lnTo>
                    <a:pt x="2705" y="3150"/>
                  </a:lnTo>
                  <a:lnTo>
                    <a:pt x="2563" y="3210"/>
                  </a:lnTo>
                  <a:lnTo>
                    <a:pt x="2431" y="3251"/>
                  </a:lnTo>
                  <a:lnTo>
                    <a:pt x="2299" y="3301"/>
                  </a:lnTo>
                  <a:lnTo>
                    <a:pt x="2158" y="3332"/>
                  </a:lnTo>
                  <a:lnTo>
                    <a:pt x="2026" y="3362"/>
                  </a:lnTo>
                  <a:lnTo>
                    <a:pt x="1894" y="3372"/>
                  </a:lnTo>
                  <a:lnTo>
                    <a:pt x="1753" y="3383"/>
                  </a:lnTo>
                  <a:lnTo>
                    <a:pt x="1651" y="3393"/>
                  </a:lnTo>
                  <a:lnTo>
                    <a:pt x="1621" y="3393"/>
                  </a:lnTo>
                  <a:lnTo>
                    <a:pt x="1489" y="3403"/>
                  </a:lnTo>
                  <a:lnTo>
                    <a:pt x="1347" y="3413"/>
                  </a:lnTo>
                  <a:lnTo>
                    <a:pt x="1216" y="3413"/>
                  </a:lnTo>
                  <a:lnTo>
                    <a:pt x="1084" y="3423"/>
                  </a:lnTo>
                  <a:lnTo>
                    <a:pt x="942" y="3423"/>
                  </a:lnTo>
                  <a:lnTo>
                    <a:pt x="811" y="3423"/>
                  </a:lnTo>
                  <a:lnTo>
                    <a:pt x="679" y="3423"/>
                  </a:lnTo>
                  <a:lnTo>
                    <a:pt x="537" y="3423"/>
                  </a:lnTo>
                  <a:lnTo>
                    <a:pt x="405" y="3423"/>
                  </a:lnTo>
                  <a:lnTo>
                    <a:pt x="274" y="3423"/>
                  </a:lnTo>
                </a:path>
              </a:pathLst>
            </a:custGeom>
            <a:noFill/>
            <a:ln w="19050">
              <a:solidFill>
                <a:srgbClr val="F8D93D"/>
              </a:solidFill>
              <a:prstDash val="solid"/>
              <a:round/>
              <a:headEnd/>
              <a:tailEnd/>
            </a:ln>
          </p:spPr>
          <p:txBody>
            <a:bodyPr/>
            <a:lstStyle/>
            <a:p>
              <a:pPr>
                <a:defRPr/>
              </a:pPr>
              <a:endParaRPr lang="fr-FR"/>
            </a:p>
          </p:txBody>
        </p:sp>
        <p:sp>
          <p:nvSpPr>
            <p:cNvPr id="6234" name="Freeform 1114"/>
            <p:cNvSpPr>
              <a:spLocks/>
            </p:cNvSpPr>
            <p:nvPr/>
          </p:nvSpPr>
          <p:spPr bwMode="auto">
            <a:xfrm>
              <a:off x="330" y="1907"/>
              <a:ext cx="127" cy="154"/>
            </a:xfrm>
            <a:custGeom>
              <a:avLst/>
              <a:gdLst/>
              <a:ahLst/>
              <a:cxnLst>
                <a:cxn ang="0">
                  <a:pos x="81" y="3413"/>
                </a:cxn>
                <a:cxn ang="0">
                  <a:pos x="274" y="3362"/>
                </a:cxn>
                <a:cxn ang="0">
                  <a:pos x="405" y="3271"/>
                </a:cxn>
                <a:cxn ang="0">
                  <a:pos x="547" y="3139"/>
                </a:cxn>
                <a:cxn ang="0">
                  <a:pos x="679" y="2947"/>
                </a:cxn>
                <a:cxn ang="0">
                  <a:pos x="760" y="2734"/>
                </a:cxn>
                <a:cxn ang="0">
                  <a:pos x="811" y="2501"/>
                </a:cxn>
                <a:cxn ang="0">
                  <a:pos x="831" y="2329"/>
                </a:cxn>
                <a:cxn ang="0">
                  <a:pos x="831" y="2056"/>
                </a:cxn>
                <a:cxn ang="0">
                  <a:pos x="942" y="1904"/>
                </a:cxn>
                <a:cxn ang="0">
                  <a:pos x="1165" y="1924"/>
                </a:cxn>
                <a:cxn ang="0">
                  <a:pos x="1216" y="2096"/>
                </a:cxn>
                <a:cxn ang="0">
                  <a:pos x="1317" y="2329"/>
                </a:cxn>
                <a:cxn ang="0">
                  <a:pos x="1388" y="2461"/>
                </a:cxn>
                <a:cxn ang="0">
                  <a:pos x="1489" y="2603"/>
                </a:cxn>
                <a:cxn ang="0">
                  <a:pos x="1621" y="2744"/>
                </a:cxn>
                <a:cxn ang="0">
                  <a:pos x="1813" y="2866"/>
                </a:cxn>
                <a:cxn ang="0">
                  <a:pos x="2026" y="2937"/>
                </a:cxn>
                <a:cxn ang="0">
                  <a:pos x="2299" y="2896"/>
                </a:cxn>
                <a:cxn ang="0">
                  <a:pos x="2431" y="2805"/>
                </a:cxn>
                <a:cxn ang="0">
                  <a:pos x="2563" y="2633"/>
                </a:cxn>
                <a:cxn ang="0">
                  <a:pos x="2624" y="2461"/>
                </a:cxn>
                <a:cxn ang="0">
                  <a:pos x="2634" y="2197"/>
                </a:cxn>
                <a:cxn ang="0">
                  <a:pos x="2563" y="1995"/>
                </a:cxn>
                <a:cxn ang="0">
                  <a:pos x="2431" y="1823"/>
                </a:cxn>
                <a:cxn ang="0">
                  <a:pos x="2431" y="1711"/>
                </a:cxn>
                <a:cxn ang="0">
                  <a:pos x="2705" y="1711"/>
                </a:cxn>
                <a:cxn ang="0">
                  <a:pos x="2968" y="1721"/>
                </a:cxn>
                <a:cxn ang="0">
                  <a:pos x="3221" y="1651"/>
                </a:cxn>
                <a:cxn ang="0">
                  <a:pos x="3373" y="1519"/>
                </a:cxn>
                <a:cxn ang="0">
                  <a:pos x="3454" y="1387"/>
                </a:cxn>
                <a:cxn ang="0">
                  <a:pos x="3474" y="1114"/>
                </a:cxn>
                <a:cxn ang="0">
                  <a:pos x="3373" y="840"/>
                </a:cxn>
                <a:cxn ang="0">
                  <a:pos x="3241" y="658"/>
                </a:cxn>
                <a:cxn ang="0">
                  <a:pos x="3110" y="526"/>
                </a:cxn>
                <a:cxn ang="0">
                  <a:pos x="2968" y="425"/>
                </a:cxn>
                <a:cxn ang="0">
                  <a:pos x="2765" y="303"/>
                </a:cxn>
                <a:cxn ang="0">
                  <a:pos x="2563" y="212"/>
                </a:cxn>
                <a:cxn ang="0">
                  <a:pos x="2299" y="121"/>
                </a:cxn>
                <a:cxn ang="0">
                  <a:pos x="2026" y="60"/>
                </a:cxn>
                <a:cxn ang="0">
                  <a:pos x="1753" y="40"/>
                </a:cxn>
                <a:cxn ang="0">
                  <a:pos x="1621" y="30"/>
                </a:cxn>
                <a:cxn ang="0">
                  <a:pos x="1347" y="10"/>
                </a:cxn>
                <a:cxn ang="0">
                  <a:pos x="1084" y="0"/>
                </a:cxn>
                <a:cxn ang="0">
                  <a:pos x="811" y="0"/>
                </a:cxn>
                <a:cxn ang="0">
                  <a:pos x="537" y="0"/>
                </a:cxn>
                <a:cxn ang="0">
                  <a:pos x="274" y="0"/>
                </a:cxn>
              </a:cxnLst>
              <a:rect l="0" t="0" r="r" b="b"/>
              <a:pathLst>
                <a:path w="3484" h="3423">
                  <a:moveTo>
                    <a:pt x="0" y="3423"/>
                  </a:moveTo>
                  <a:lnTo>
                    <a:pt x="81" y="3413"/>
                  </a:lnTo>
                  <a:lnTo>
                    <a:pt x="132" y="3403"/>
                  </a:lnTo>
                  <a:lnTo>
                    <a:pt x="274" y="3362"/>
                  </a:lnTo>
                  <a:lnTo>
                    <a:pt x="405" y="3281"/>
                  </a:lnTo>
                  <a:lnTo>
                    <a:pt x="405" y="3271"/>
                  </a:lnTo>
                  <a:lnTo>
                    <a:pt x="537" y="3150"/>
                  </a:lnTo>
                  <a:lnTo>
                    <a:pt x="547" y="3139"/>
                  </a:lnTo>
                  <a:lnTo>
                    <a:pt x="638" y="3008"/>
                  </a:lnTo>
                  <a:lnTo>
                    <a:pt x="679" y="2947"/>
                  </a:lnTo>
                  <a:lnTo>
                    <a:pt x="709" y="2866"/>
                  </a:lnTo>
                  <a:lnTo>
                    <a:pt x="760" y="2734"/>
                  </a:lnTo>
                  <a:lnTo>
                    <a:pt x="790" y="2603"/>
                  </a:lnTo>
                  <a:lnTo>
                    <a:pt x="811" y="2501"/>
                  </a:lnTo>
                  <a:lnTo>
                    <a:pt x="821" y="2461"/>
                  </a:lnTo>
                  <a:lnTo>
                    <a:pt x="831" y="2329"/>
                  </a:lnTo>
                  <a:lnTo>
                    <a:pt x="831" y="2197"/>
                  </a:lnTo>
                  <a:lnTo>
                    <a:pt x="831" y="2056"/>
                  </a:lnTo>
                  <a:lnTo>
                    <a:pt x="821" y="1924"/>
                  </a:lnTo>
                  <a:lnTo>
                    <a:pt x="942" y="1904"/>
                  </a:lnTo>
                  <a:lnTo>
                    <a:pt x="1084" y="1904"/>
                  </a:lnTo>
                  <a:lnTo>
                    <a:pt x="1165" y="1924"/>
                  </a:lnTo>
                  <a:lnTo>
                    <a:pt x="1206" y="2056"/>
                  </a:lnTo>
                  <a:lnTo>
                    <a:pt x="1216" y="2096"/>
                  </a:lnTo>
                  <a:lnTo>
                    <a:pt x="1256" y="2197"/>
                  </a:lnTo>
                  <a:lnTo>
                    <a:pt x="1317" y="2329"/>
                  </a:lnTo>
                  <a:lnTo>
                    <a:pt x="1347" y="2400"/>
                  </a:lnTo>
                  <a:lnTo>
                    <a:pt x="1388" y="2461"/>
                  </a:lnTo>
                  <a:lnTo>
                    <a:pt x="1479" y="2603"/>
                  </a:lnTo>
                  <a:lnTo>
                    <a:pt x="1489" y="2603"/>
                  </a:lnTo>
                  <a:lnTo>
                    <a:pt x="1611" y="2734"/>
                  </a:lnTo>
                  <a:lnTo>
                    <a:pt x="1621" y="2744"/>
                  </a:lnTo>
                  <a:lnTo>
                    <a:pt x="1753" y="2846"/>
                  </a:lnTo>
                  <a:lnTo>
                    <a:pt x="1813" y="2866"/>
                  </a:lnTo>
                  <a:lnTo>
                    <a:pt x="1894" y="2906"/>
                  </a:lnTo>
                  <a:lnTo>
                    <a:pt x="2026" y="2937"/>
                  </a:lnTo>
                  <a:lnTo>
                    <a:pt x="2158" y="2937"/>
                  </a:lnTo>
                  <a:lnTo>
                    <a:pt x="2299" y="2896"/>
                  </a:lnTo>
                  <a:lnTo>
                    <a:pt x="2340" y="2866"/>
                  </a:lnTo>
                  <a:lnTo>
                    <a:pt x="2431" y="2805"/>
                  </a:lnTo>
                  <a:lnTo>
                    <a:pt x="2502" y="2734"/>
                  </a:lnTo>
                  <a:lnTo>
                    <a:pt x="2563" y="2633"/>
                  </a:lnTo>
                  <a:lnTo>
                    <a:pt x="2583" y="2603"/>
                  </a:lnTo>
                  <a:lnTo>
                    <a:pt x="2624" y="2461"/>
                  </a:lnTo>
                  <a:lnTo>
                    <a:pt x="2644" y="2329"/>
                  </a:lnTo>
                  <a:lnTo>
                    <a:pt x="2634" y="2197"/>
                  </a:lnTo>
                  <a:lnTo>
                    <a:pt x="2603" y="2056"/>
                  </a:lnTo>
                  <a:lnTo>
                    <a:pt x="2563" y="1995"/>
                  </a:lnTo>
                  <a:lnTo>
                    <a:pt x="2543" y="1924"/>
                  </a:lnTo>
                  <a:lnTo>
                    <a:pt x="2431" y="1823"/>
                  </a:lnTo>
                  <a:lnTo>
                    <a:pt x="2370" y="1792"/>
                  </a:lnTo>
                  <a:lnTo>
                    <a:pt x="2431" y="1711"/>
                  </a:lnTo>
                  <a:lnTo>
                    <a:pt x="2563" y="1691"/>
                  </a:lnTo>
                  <a:lnTo>
                    <a:pt x="2705" y="1711"/>
                  </a:lnTo>
                  <a:lnTo>
                    <a:pt x="2836" y="1721"/>
                  </a:lnTo>
                  <a:lnTo>
                    <a:pt x="2968" y="1721"/>
                  </a:lnTo>
                  <a:lnTo>
                    <a:pt x="3110" y="1701"/>
                  </a:lnTo>
                  <a:lnTo>
                    <a:pt x="3221" y="1651"/>
                  </a:lnTo>
                  <a:lnTo>
                    <a:pt x="3241" y="1640"/>
                  </a:lnTo>
                  <a:lnTo>
                    <a:pt x="3373" y="1519"/>
                  </a:lnTo>
                  <a:lnTo>
                    <a:pt x="3383" y="1519"/>
                  </a:lnTo>
                  <a:lnTo>
                    <a:pt x="3454" y="1387"/>
                  </a:lnTo>
                  <a:lnTo>
                    <a:pt x="3484" y="1245"/>
                  </a:lnTo>
                  <a:lnTo>
                    <a:pt x="3474" y="1114"/>
                  </a:lnTo>
                  <a:lnTo>
                    <a:pt x="3444" y="982"/>
                  </a:lnTo>
                  <a:lnTo>
                    <a:pt x="3373" y="840"/>
                  </a:lnTo>
                  <a:lnTo>
                    <a:pt x="3292" y="709"/>
                  </a:lnTo>
                  <a:lnTo>
                    <a:pt x="3241" y="658"/>
                  </a:lnTo>
                  <a:lnTo>
                    <a:pt x="3160" y="577"/>
                  </a:lnTo>
                  <a:lnTo>
                    <a:pt x="3110" y="526"/>
                  </a:lnTo>
                  <a:lnTo>
                    <a:pt x="2998" y="435"/>
                  </a:lnTo>
                  <a:lnTo>
                    <a:pt x="2968" y="425"/>
                  </a:lnTo>
                  <a:lnTo>
                    <a:pt x="2836" y="344"/>
                  </a:lnTo>
                  <a:lnTo>
                    <a:pt x="2765" y="303"/>
                  </a:lnTo>
                  <a:lnTo>
                    <a:pt x="2705" y="273"/>
                  </a:lnTo>
                  <a:lnTo>
                    <a:pt x="2563" y="212"/>
                  </a:lnTo>
                  <a:lnTo>
                    <a:pt x="2431" y="172"/>
                  </a:lnTo>
                  <a:lnTo>
                    <a:pt x="2299" y="121"/>
                  </a:lnTo>
                  <a:lnTo>
                    <a:pt x="2158" y="91"/>
                  </a:lnTo>
                  <a:lnTo>
                    <a:pt x="2026" y="60"/>
                  </a:lnTo>
                  <a:lnTo>
                    <a:pt x="1894" y="50"/>
                  </a:lnTo>
                  <a:lnTo>
                    <a:pt x="1753" y="40"/>
                  </a:lnTo>
                  <a:lnTo>
                    <a:pt x="1651" y="30"/>
                  </a:lnTo>
                  <a:lnTo>
                    <a:pt x="1621" y="30"/>
                  </a:lnTo>
                  <a:lnTo>
                    <a:pt x="1489" y="20"/>
                  </a:lnTo>
                  <a:lnTo>
                    <a:pt x="1347" y="10"/>
                  </a:lnTo>
                  <a:lnTo>
                    <a:pt x="1216" y="10"/>
                  </a:lnTo>
                  <a:lnTo>
                    <a:pt x="1084" y="0"/>
                  </a:lnTo>
                  <a:lnTo>
                    <a:pt x="942" y="0"/>
                  </a:lnTo>
                  <a:lnTo>
                    <a:pt x="811" y="0"/>
                  </a:lnTo>
                  <a:lnTo>
                    <a:pt x="679" y="0"/>
                  </a:lnTo>
                  <a:lnTo>
                    <a:pt x="537" y="0"/>
                  </a:lnTo>
                  <a:lnTo>
                    <a:pt x="405" y="0"/>
                  </a:lnTo>
                  <a:lnTo>
                    <a:pt x="274" y="0"/>
                  </a:lnTo>
                </a:path>
              </a:pathLst>
            </a:custGeom>
            <a:noFill/>
            <a:ln w="19050">
              <a:solidFill>
                <a:srgbClr val="F8D93D"/>
              </a:solidFill>
              <a:prstDash val="solid"/>
              <a:round/>
              <a:headEnd/>
              <a:tailEnd/>
            </a:ln>
          </p:spPr>
          <p:txBody>
            <a:bodyPr/>
            <a:lstStyle/>
            <a:p>
              <a:pPr>
                <a:defRPr/>
              </a:pPr>
              <a:endParaRPr lang="fr-FR"/>
            </a:p>
          </p:txBody>
        </p:sp>
        <p:sp>
          <p:nvSpPr>
            <p:cNvPr id="20495" name="WordArt 1115"/>
            <p:cNvSpPr>
              <a:spLocks noChangeArrowheads="1" noChangeShapeType="1" noTextEdit="1"/>
            </p:cNvSpPr>
            <p:nvPr/>
          </p:nvSpPr>
          <p:spPr bwMode="auto">
            <a:xfrm>
              <a:off x="305" y="1833"/>
              <a:ext cx="53" cy="141"/>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0</a:t>
              </a:r>
            </a:p>
          </p:txBody>
        </p:sp>
        <p:sp>
          <p:nvSpPr>
            <p:cNvPr id="20496" name="WordArt 1116"/>
            <p:cNvSpPr>
              <a:spLocks noChangeArrowheads="1" noChangeShapeType="1" noTextEdit="1"/>
            </p:cNvSpPr>
            <p:nvPr/>
          </p:nvSpPr>
          <p:spPr bwMode="auto">
            <a:xfrm>
              <a:off x="369" y="1833"/>
              <a:ext cx="52" cy="141"/>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0</a:t>
              </a:r>
            </a:p>
          </p:txBody>
        </p:sp>
        <p:grpSp>
          <p:nvGrpSpPr>
            <p:cNvPr id="20497" name="Group 1117"/>
            <p:cNvGrpSpPr>
              <a:grpSpLocks/>
            </p:cNvGrpSpPr>
            <p:nvPr/>
          </p:nvGrpSpPr>
          <p:grpSpPr bwMode="auto">
            <a:xfrm>
              <a:off x="229" y="1795"/>
              <a:ext cx="63" cy="216"/>
              <a:chOff x="2280" y="2880"/>
              <a:chExt cx="140" cy="390"/>
            </a:xfrm>
          </p:grpSpPr>
          <p:sp>
            <p:nvSpPr>
              <p:cNvPr id="20498" name="WordArt 1118"/>
              <p:cNvSpPr>
                <a:spLocks noChangeArrowheads="1" noChangeShapeType="1" noTextEdit="1"/>
              </p:cNvSpPr>
              <p:nvPr/>
            </p:nvSpPr>
            <p:spPr bwMode="auto">
              <a:xfrm>
                <a:off x="2280" y="2880"/>
                <a:ext cx="108" cy="256"/>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5</a:t>
                </a:r>
              </a:p>
            </p:txBody>
          </p:sp>
          <p:sp>
            <p:nvSpPr>
              <p:cNvPr id="20499" name="WordArt 1119"/>
              <p:cNvSpPr>
                <a:spLocks noChangeArrowheads="1" noChangeShapeType="1" noTextEdit="1"/>
              </p:cNvSpPr>
              <p:nvPr/>
            </p:nvSpPr>
            <p:spPr bwMode="auto">
              <a:xfrm>
                <a:off x="2298" y="3015"/>
                <a:ext cx="122" cy="255"/>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9</a:t>
                </a:r>
              </a:p>
            </p:txBody>
          </p:sp>
          <p:sp>
            <p:nvSpPr>
              <p:cNvPr id="6240" name="Freeform 1120"/>
              <p:cNvSpPr>
                <a:spLocks/>
              </p:cNvSpPr>
              <p:nvPr/>
            </p:nvSpPr>
            <p:spPr bwMode="auto">
              <a:xfrm rot="-318873">
                <a:off x="2320" y="3059"/>
                <a:ext cx="13" cy="40"/>
              </a:xfrm>
              <a:custGeom>
                <a:avLst/>
                <a:gdLst/>
                <a:ahLst/>
                <a:cxnLst>
                  <a:cxn ang="0">
                    <a:pos x="0" y="0"/>
                  </a:cxn>
                  <a:cxn ang="0">
                    <a:pos x="14" y="36"/>
                  </a:cxn>
                </a:cxnLst>
                <a:rect l="0" t="0" r="r" b="b"/>
                <a:pathLst>
                  <a:path w="14" h="36">
                    <a:moveTo>
                      <a:pt x="0" y="0"/>
                    </a:moveTo>
                    <a:cubicBezTo>
                      <a:pt x="1" y="6"/>
                      <a:pt x="0" y="36"/>
                      <a:pt x="14" y="36"/>
                    </a:cubicBezTo>
                  </a:path>
                </a:pathLst>
              </a:custGeom>
              <a:noFill/>
              <a:ln w="19050" cap="flat" cmpd="sng">
                <a:solidFill>
                  <a:srgbClr val="5F5F5F"/>
                </a:solidFill>
                <a:prstDash val="solid"/>
                <a:round/>
                <a:headEnd type="none" w="med" len="med"/>
                <a:tailEnd type="none" w="med" len="med"/>
              </a:ln>
              <a:effectLst/>
            </p:spPr>
            <p:txBody>
              <a:bodyPr/>
              <a:lstStyle/>
              <a:p>
                <a:pPr>
                  <a:defRPr/>
                </a:pPr>
                <a:endParaRPr lang="fr-FR"/>
              </a:p>
            </p:txBody>
          </p:sp>
          <p:sp>
            <p:nvSpPr>
              <p:cNvPr id="6241" name="Freeform 1121"/>
              <p:cNvSpPr>
                <a:spLocks/>
              </p:cNvSpPr>
              <p:nvPr/>
            </p:nvSpPr>
            <p:spPr bwMode="auto">
              <a:xfrm>
                <a:off x="2293" y="3113"/>
                <a:ext cx="53" cy="27"/>
              </a:xfrm>
              <a:custGeom>
                <a:avLst/>
                <a:gdLst/>
                <a:ahLst/>
                <a:cxnLst>
                  <a:cxn ang="0">
                    <a:pos x="0" y="0"/>
                  </a:cxn>
                  <a:cxn ang="0">
                    <a:pos x="29" y="22"/>
                  </a:cxn>
                  <a:cxn ang="0">
                    <a:pos x="57" y="21"/>
                  </a:cxn>
                </a:cxnLst>
                <a:rect l="0" t="0" r="r" b="b"/>
                <a:pathLst>
                  <a:path w="57" h="27">
                    <a:moveTo>
                      <a:pt x="0" y="0"/>
                    </a:moveTo>
                    <a:cubicBezTo>
                      <a:pt x="7" y="10"/>
                      <a:pt x="16" y="19"/>
                      <a:pt x="29" y="22"/>
                    </a:cubicBezTo>
                    <a:cubicBezTo>
                      <a:pt x="36" y="25"/>
                      <a:pt x="51" y="27"/>
                      <a:pt x="57" y="21"/>
                    </a:cubicBezTo>
                  </a:path>
                </a:pathLst>
              </a:custGeom>
              <a:noFill/>
              <a:ln w="19050" cap="flat" cmpd="sng">
                <a:solidFill>
                  <a:srgbClr val="5F5F5F"/>
                </a:solidFill>
                <a:prstDash val="solid"/>
                <a:round/>
                <a:headEnd type="none" w="med" len="med"/>
                <a:tailEnd type="none" w="med" len="med"/>
              </a:ln>
              <a:effectLst/>
            </p:spPr>
            <p:txBody>
              <a:bodyPr/>
              <a:lstStyle/>
              <a:p>
                <a:pPr>
                  <a:defRPr/>
                </a:pPr>
                <a:endParaRPr lang="fr-FR"/>
              </a:p>
            </p:txBody>
          </p:sp>
          <p:sp>
            <p:nvSpPr>
              <p:cNvPr id="6242" name="Line 1122"/>
              <p:cNvSpPr>
                <a:spLocks noChangeShapeType="1"/>
              </p:cNvSpPr>
              <p:nvPr/>
            </p:nvSpPr>
            <p:spPr bwMode="auto">
              <a:xfrm rot="-735886">
                <a:off x="2282" y="3061"/>
                <a:ext cx="40" cy="0"/>
              </a:xfrm>
              <a:prstGeom prst="line">
                <a:avLst/>
              </a:prstGeom>
              <a:noFill/>
              <a:ln w="19050">
                <a:solidFill>
                  <a:srgbClr val="5F5F5F"/>
                </a:solidFill>
                <a:round/>
                <a:headEnd/>
                <a:tailEnd/>
              </a:ln>
              <a:effectLst/>
            </p:spPr>
            <p:txBody>
              <a:bodyPr/>
              <a:lstStyle/>
              <a:p>
                <a:pPr>
                  <a:defRPr/>
                </a:pPr>
                <a:endParaRPr lang="fr-FR"/>
              </a:p>
            </p:txBody>
          </p:sp>
          <p:sp>
            <p:nvSpPr>
              <p:cNvPr id="6243" name="Line 1123"/>
              <p:cNvSpPr>
                <a:spLocks noChangeShapeType="1"/>
              </p:cNvSpPr>
              <p:nvPr/>
            </p:nvSpPr>
            <p:spPr bwMode="auto">
              <a:xfrm rot="-735886">
                <a:off x="2287" y="3071"/>
                <a:ext cx="29" cy="0"/>
              </a:xfrm>
              <a:prstGeom prst="line">
                <a:avLst/>
              </a:prstGeom>
              <a:noFill/>
              <a:ln w="19050">
                <a:solidFill>
                  <a:srgbClr val="FFFFFF"/>
                </a:solidFill>
                <a:round/>
                <a:headEnd/>
                <a:tailEnd/>
              </a:ln>
              <a:effectLst/>
            </p:spPr>
            <p:txBody>
              <a:bodyPr/>
              <a:lstStyle/>
              <a:p>
                <a:pPr>
                  <a:defRPr/>
                </a:pPr>
                <a:endParaRPr lang="fr-FR"/>
              </a:p>
            </p:txBody>
          </p:sp>
          <p:sp>
            <p:nvSpPr>
              <p:cNvPr id="6244" name="Line 1124"/>
              <p:cNvSpPr>
                <a:spLocks noChangeShapeType="1"/>
              </p:cNvSpPr>
              <p:nvPr/>
            </p:nvSpPr>
            <p:spPr bwMode="auto">
              <a:xfrm rot="-735886">
                <a:off x="2287" y="3080"/>
                <a:ext cx="29" cy="0"/>
              </a:xfrm>
              <a:prstGeom prst="line">
                <a:avLst/>
              </a:prstGeom>
              <a:noFill/>
              <a:ln w="19050">
                <a:solidFill>
                  <a:srgbClr val="FFFFFF"/>
                </a:solidFill>
                <a:round/>
                <a:headEnd/>
                <a:tailEnd/>
              </a:ln>
              <a:effectLst/>
            </p:spPr>
            <p:txBody>
              <a:bodyPr/>
              <a:lstStyle/>
              <a:p>
                <a:pPr>
                  <a:defRPr/>
                </a:pPr>
                <a:endParaRPr lang="fr-FR"/>
              </a:p>
            </p:txBody>
          </p:sp>
          <p:sp>
            <p:nvSpPr>
              <p:cNvPr id="6245" name="Line 1125"/>
              <p:cNvSpPr>
                <a:spLocks noChangeShapeType="1"/>
              </p:cNvSpPr>
              <p:nvPr/>
            </p:nvSpPr>
            <p:spPr bwMode="auto">
              <a:xfrm rot="-735886">
                <a:off x="2289" y="3089"/>
                <a:ext cx="29" cy="0"/>
              </a:xfrm>
              <a:prstGeom prst="line">
                <a:avLst/>
              </a:prstGeom>
              <a:noFill/>
              <a:ln w="19050">
                <a:solidFill>
                  <a:srgbClr val="FFFFFF"/>
                </a:solidFill>
                <a:round/>
                <a:headEnd/>
                <a:tailEnd/>
              </a:ln>
              <a:effectLst/>
            </p:spPr>
            <p:txBody>
              <a:bodyPr/>
              <a:lstStyle/>
              <a:p>
                <a:pPr>
                  <a:defRPr/>
                </a:pPr>
                <a:endParaRPr lang="fr-FR"/>
              </a:p>
            </p:txBody>
          </p:sp>
          <p:sp>
            <p:nvSpPr>
              <p:cNvPr id="6246" name="Line 1126"/>
              <p:cNvSpPr>
                <a:spLocks noChangeShapeType="1"/>
              </p:cNvSpPr>
              <p:nvPr/>
            </p:nvSpPr>
            <p:spPr bwMode="auto">
              <a:xfrm rot="-735886">
                <a:off x="2293" y="3098"/>
                <a:ext cx="24" cy="0"/>
              </a:xfrm>
              <a:prstGeom prst="line">
                <a:avLst/>
              </a:prstGeom>
              <a:noFill/>
              <a:ln w="19050">
                <a:solidFill>
                  <a:srgbClr val="FFFFFF"/>
                </a:solidFill>
                <a:round/>
                <a:headEnd/>
                <a:tailEnd/>
              </a:ln>
              <a:effectLst/>
            </p:spPr>
            <p:txBody>
              <a:bodyPr/>
              <a:lstStyle/>
              <a:p>
                <a:pPr>
                  <a:defRPr/>
                </a:pPr>
                <a:endParaRPr lang="fr-FR"/>
              </a:p>
            </p:txBody>
          </p:sp>
          <p:sp>
            <p:nvSpPr>
              <p:cNvPr id="6247" name="Line 1127"/>
              <p:cNvSpPr>
                <a:spLocks noChangeShapeType="1"/>
              </p:cNvSpPr>
              <p:nvPr/>
            </p:nvSpPr>
            <p:spPr bwMode="auto">
              <a:xfrm rot="-735886">
                <a:off x="2300" y="3106"/>
                <a:ext cx="22" cy="0"/>
              </a:xfrm>
              <a:prstGeom prst="line">
                <a:avLst/>
              </a:prstGeom>
              <a:noFill/>
              <a:ln w="19050">
                <a:solidFill>
                  <a:srgbClr val="FFFFFF"/>
                </a:solidFill>
                <a:round/>
                <a:headEnd/>
                <a:tailEnd/>
              </a:ln>
              <a:effectLst/>
            </p:spPr>
            <p:txBody>
              <a:bodyPr/>
              <a:lstStyle/>
              <a:p>
                <a:pPr>
                  <a:defRPr/>
                </a:pPr>
                <a:endParaRPr lang="fr-FR"/>
              </a:p>
            </p:txBody>
          </p:sp>
          <p:sp>
            <p:nvSpPr>
              <p:cNvPr id="6248" name="Freeform 1128"/>
              <p:cNvSpPr>
                <a:spLocks/>
              </p:cNvSpPr>
              <p:nvPr/>
            </p:nvSpPr>
            <p:spPr bwMode="auto">
              <a:xfrm>
                <a:off x="2293" y="3095"/>
                <a:ext cx="18" cy="22"/>
              </a:xfrm>
              <a:custGeom>
                <a:avLst/>
                <a:gdLst/>
                <a:ahLst/>
                <a:cxnLst>
                  <a:cxn ang="0">
                    <a:pos x="0" y="0"/>
                  </a:cxn>
                  <a:cxn ang="0">
                    <a:pos x="12" y="16"/>
                  </a:cxn>
                  <a:cxn ang="0">
                    <a:pos x="18" y="22"/>
                  </a:cxn>
                </a:cxnLst>
                <a:rect l="0" t="0" r="r" b="b"/>
                <a:pathLst>
                  <a:path w="18" h="22">
                    <a:moveTo>
                      <a:pt x="0" y="0"/>
                    </a:moveTo>
                    <a:cubicBezTo>
                      <a:pt x="5" y="7"/>
                      <a:pt x="4" y="11"/>
                      <a:pt x="12" y="16"/>
                    </a:cubicBezTo>
                    <a:cubicBezTo>
                      <a:pt x="16" y="22"/>
                      <a:pt x="13" y="20"/>
                      <a:pt x="18" y="22"/>
                    </a:cubicBezTo>
                  </a:path>
                </a:pathLst>
              </a:custGeom>
              <a:noFill/>
              <a:ln w="9525">
                <a:solidFill>
                  <a:srgbClr val="FFFFFF"/>
                </a:solidFill>
                <a:round/>
                <a:headEnd/>
                <a:tailEnd/>
              </a:ln>
              <a:effectLst/>
            </p:spPr>
            <p:txBody>
              <a:bodyPr/>
              <a:lstStyle/>
              <a:p>
                <a:pPr>
                  <a:defRPr/>
                </a:pPr>
                <a:endParaRPr lang="fr-FR"/>
              </a:p>
            </p:txBody>
          </p:sp>
          <p:sp>
            <p:nvSpPr>
              <p:cNvPr id="6249" name="Line 1129"/>
              <p:cNvSpPr>
                <a:spLocks noChangeShapeType="1"/>
              </p:cNvSpPr>
              <p:nvPr/>
            </p:nvSpPr>
            <p:spPr bwMode="auto">
              <a:xfrm rot="-735886">
                <a:off x="2327" y="3106"/>
                <a:ext cx="29" cy="0"/>
              </a:xfrm>
              <a:prstGeom prst="line">
                <a:avLst/>
              </a:prstGeom>
              <a:noFill/>
              <a:ln w="19050">
                <a:solidFill>
                  <a:srgbClr val="FFFFFF"/>
                </a:solidFill>
                <a:round/>
                <a:headEnd/>
                <a:tailEnd/>
              </a:ln>
              <a:effectLst/>
            </p:spPr>
            <p:txBody>
              <a:bodyPr/>
              <a:lstStyle/>
              <a:p>
                <a:pPr>
                  <a:defRPr/>
                </a:pPr>
                <a:endParaRPr lang="fr-FR"/>
              </a:p>
            </p:txBody>
          </p:sp>
          <p:sp>
            <p:nvSpPr>
              <p:cNvPr id="6250" name="Line 1130"/>
              <p:cNvSpPr>
                <a:spLocks noChangeShapeType="1"/>
              </p:cNvSpPr>
              <p:nvPr/>
            </p:nvSpPr>
            <p:spPr bwMode="auto">
              <a:xfrm rot="-735886">
                <a:off x="2322" y="3117"/>
                <a:ext cx="29" cy="0"/>
              </a:xfrm>
              <a:prstGeom prst="line">
                <a:avLst/>
              </a:prstGeom>
              <a:noFill/>
              <a:ln w="19050">
                <a:solidFill>
                  <a:srgbClr val="FFFFFF"/>
                </a:solidFill>
                <a:round/>
                <a:headEnd/>
                <a:tailEnd/>
              </a:ln>
              <a:effectLst/>
            </p:spPr>
            <p:txBody>
              <a:bodyPr/>
              <a:lstStyle/>
              <a:p>
                <a:pPr>
                  <a:defRPr/>
                </a:pPr>
                <a:endParaRPr lang="fr-FR"/>
              </a:p>
            </p:txBody>
          </p:sp>
          <p:sp>
            <p:nvSpPr>
              <p:cNvPr id="6251" name="Line 1131"/>
              <p:cNvSpPr>
                <a:spLocks noChangeShapeType="1"/>
              </p:cNvSpPr>
              <p:nvPr/>
            </p:nvSpPr>
            <p:spPr bwMode="auto">
              <a:xfrm rot="-735886">
                <a:off x="2324" y="3122"/>
                <a:ext cx="29" cy="0"/>
              </a:xfrm>
              <a:prstGeom prst="line">
                <a:avLst/>
              </a:prstGeom>
              <a:noFill/>
              <a:ln w="19050">
                <a:solidFill>
                  <a:srgbClr val="FFFFFF"/>
                </a:solidFill>
                <a:round/>
                <a:headEnd/>
                <a:tailEnd/>
              </a:ln>
              <a:effectLst/>
            </p:spPr>
            <p:txBody>
              <a:bodyPr/>
              <a:lstStyle/>
              <a:p>
                <a:pPr>
                  <a:defRPr/>
                </a:pPr>
                <a:endParaRPr lang="fr-FR"/>
              </a:p>
            </p:txBody>
          </p:sp>
          <p:sp>
            <p:nvSpPr>
              <p:cNvPr id="6252" name="Freeform 1132"/>
              <p:cNvSpPr>
                <a:spLocks/>
              </p:cNvSpPr>
              <p:nvPr/>
            </p:nvSpPr>
            <p:spPr bwMode="auto">
              <a:xfrm>
                <a:off x="2324" y="3098"/>
                <a:ext cx="24" cy="5"/>
              </a:xfrm>
              <a:custGeom>
                <a:avLst/>
                <a:gdLst/>
                <a:ahLst/>
                <a:cxnLst>
                  <a:cxn ang="0">
                    <a:pos x="0" y="6"/>
                  </a:cxn>
                  <a:cxn ang="0">
                    <a:pos x="23" y="0"/>
                  </a:cxn>
                </a:cxnLst>
                <a:rect l="0" t="0" r="r" b="b"/>
                <a:pathLst>
                  <a:path w="23" h="6">
                    <a:moveTo>
                      <a:pt x="0" y="6"/>
                    </a:moveTo>
                    <a:cubicBezTo>
                      <a:pt x="8" y="5"/>
                      <a:pt x="17" y="6"/>
                      <a:pt x="23" y="0"/>
                    </a:cubicBezTo>
                  </a:path>
                </a:pathLst>
              </a:custGeom>
              <a:noFill/>
              <a:ln w="9525">
                <a:solidFill>
                  <a:srgbClr val="FFFFFF"/>
                </a:solidFill>
                <a:round/>
                <a:headEnd/>
                <a:tailEnd/>
              </a:ln>
              <a:effectLst/>
            </p:spPr>
            <p:txBody>
              <a:bodyPr/>
              <a:lstStyle/>
              <a:p>
                <a:pPr>
                  <a:defRPr/>
                </a:pPr>
                <a:endParaRPr lang="fr-FR"/>
              </a:p>
            </p:txBody>
          </p:sp>
          <p:sp>
            <p:nvSpPr>
              <p:cNvPr id="6253" name="Freeform 1133"/>
              <p:cNvSpPr>
                <a:spLocks/>
              </p:cNvSpPr>
              <p:nvPr/>
            </p:nvSpPr>
            <p:spPr bwMode="auto">
              <a:xfrm>
                <a:off x="2329" y="3122"/>
                <a:ext cx="22" cy="5"/>
              </a:xfrm>
              <a:custGeom>
                <a:avLst/>
                <a:gdLst/>
                <a:ahLst/>
                <a:cxnLst>
                  <a:cxn ang="0">
                    <a:pos x="0" y="6"/>
                  </a:cxn>
                  <a:cxn ang="0">
                    <a:pos x="23" y="0"/>
                  </a:cxn>
                </a:cxnLst>
                <a:rect l="0" t="0" r="r" b="b"/>
                <a:pathLst>
                  <a:path w="23" h="6">
                    <a:moveTo>
                      <a:pt x="0" y="6"/>
                    </a:moveTo>
                    <a:cubicBezTo>
                      <a:pt x="8" y="5"/>
                      <a:pt x="17" y="6"/>
                      <a:pt x="23" y="0"/>
                    </a:cubicBezTo>
                  </a:path>
                </a:pathLst>
              </a:custGeom>
              <a:noFill/>
              <a:ln w="9525">
                <a:solidFill>
                  <a:srgbClr val="FFFFFF"/>
                </a:solidFill>
                <a:round/>
                <a:headEnd/>
                <a:tailEnd/>
              </a:ln>
              <a:effectLst/>
            </p:spPr>
            <p:txBody>
              <a:bodyPr/>
              <a:lstStyle/>
              <a:p>
                <a:pPr>
                  <a:defRPr/>
                </a:pPr>
                <a:endParaRPr lang="fr-FR"/>
              </a:p>
            </p:txBody>
          </p:sp>
        </p:grpSp>
      </p:grpSp>
      <p:sp>
        <p:nvSpPr>
          <p:cNvPr id="6254" name="Text Box 1134"/>
          <p:cNvSpPr txBox="1">
            <a:spLocks noChangeArrowheads="1"/>
          </p:cNvSpPr>
          <p:nvPr/>
        </p:nvSpPr>
        <p:spPr bwMode="auto">
          <a:xfrm rot="-937163">
            <a:off x="30163" y="6488113"/>
            <a:ext cx="996950" cy="144462"/>
          </a:xfrm>
          <a:prstGeom prst="rect">
            <a:avLst/>
          </a:prstGeom>
          <a:solidFill>
            <a:srgbClr val="FF0000"/>
          </a:solidFill>
          <a:ln w="9525">
            <a:noFill/>
            <a:miter lim="800000"/>
            <a:headEnd/>
            <a:tailEnd/>
          </a:ln>
          <a:effectLst/>
        </p:spPr>
        <p:txBody>
          <a:bodyPr lIns="18000" tIns="10800" rIns="18000" bIns="10800">
            <a:spAutoFit/>
          </a:bodyPr>
          <a:lstStyle/>
          <a:p>
            <a:pPr algn="ctr">
              <a:defRPr/>
            </a:pPr>
            <a:r>
              <a:rPr lang="en-US" sz="800" b="1">
                <a:solidFill>
                  <a:schemeClr val="bg1"/>
                </a:solidFill>
                <a:latin typeface="Verdana" pitchFamily="34" charset="0"/>
              </a:rPr>
              <a:t>CONFIDENTIAL</a:t>
            </a:r>
          </a:p>
        </p:txBody>
      </p:sp>
      <p:sp>
        <p:nvSpPr>
          <p:cNvPr id="6255" name="Text Box 1135"/>
          <p:cNvSpPr txBox="1">
            <a:spLocks noChangeArrowheads="1"/>
          </p:cNvSpPr>
          <p:nvPr/>
        </p:nvSpPr>
        <p:spPr bwMode="auto">
          <a:xfrm>
            <a:off x="7092950" y="6386513"/>
            <a:ext cx="1830388" cy="457200"/>
          </a:xfrm>
          <a:prstGeom prst="rect">
            <a:avLst/>
          </a:prstGeom>
          <a:noFill/>
          <a:ln w="9525">
            <a:noFill/>
            <a:miter lim="800000"/>
            <a:headEnd/>
            <a:tailEnd/>
          </a:ln>
          <a:effectLst/>
        </p:spPr>
        <p:txBody>
          <a:bodyPr>
            <a:spAutoFit/>
          </a:bodyPr>
          <a:lstStyle/>
          <a:p>
            <a:pPr>
              <a:spcBef>
                <a:spcPct val="50000"/>
              </a:spcBef>
              <a:defRPr/>
            </a:pPr>
            <a:endParaRPr lang="fr-FR"/>
          </a:p>
        </p:txBody>
      </p:sp>
      <p:sp>
        <p:nvSpPr>
          <p:cNvPr id="6256" name="Text Box 1136"/>
          <p:cNvSpPr txBox="1">
            <a:spLocks noChangeArrowheads="1"/>
          </p:cNvSpPr>
          <p:nvPr/>
        </p:nvSpPr>
        <p:spPr bwMode="auto">
          <a:xfrm>
            <a:off x="6858000" y="6400800"/>
            <a:ext cx="2093913" cy="457200"/>
          </a:xfrm>
          <a:prstGeom prst="rect">
            <a:avLst/>
          </a:prstGeom>
          <a:noFill/>
          <a:ln w="9525" algn="ctr">
            <a:noFill/>
            <a:miter lim="800000"/>
            <a:headEnd/>
            <a:tailEnd/>
          </a:ln>
          <a:effectLst/>
        </p:spPr>
        <p:txBody>
          <a:bodyPr lIns="0" tIns="0" rIns="0" bIns="0"/>
          <a:lstStyle/>
          <a:p>
            <a:pPr algn="r">
              <a:defRPr/>
            </a:pPr>
            <a:r>
              <a:rPr lang="fr-FR" sz="1400" dirty="0" smtClean="0">
                <a:solidFill>
                  <a:srgbClr val="5E5E5E"/>
                </a:solidFill>
                <a:latin typeface="Arial" charset="0"/>
              </a:rPr>
              <a:t>P </a:t>
            </a:r>
            <a:r>
              <a:rPr lang="fr-FR" sz="1400" dirty="0" err="1" smtClean="0">
                <a:solidFill>
                  <a:srgbClr val="5E5E5E"/>
                </a:solidFill>
                <a:latin typeface="Arial" charset="0"/>
              </a:rPr>
              <a:t>Brédy</a:t>
            </a:r>
            <a:r>
              <a:rPr lang="fr-FR" sz="1400" dirty="0" smtClean="0">
                <a:solidFill>
                  <a:srgbClr val="5E5E5E"/>
                </a:solidFill>
                <a:latin typeface="Arial" charset="0"/>
              </a:rPr>
              <a:t>/ H </a:t>
            </a:r>
            <a:r>
              <a:rPr lang="fr-FR" sz="1400" dirty="0" err="1" smtClean="0">
                <a:solidFill>
                  <a:srgbClr val="5E5E5E"/>
                </a:solidFill>
                <a:latin typeface="Arial" charset="0"/>
              </a:rPr>
              <a:t>Lannou</a:t>
            </a:r>
            <a:endParaRPr lang="fr-FR" sz="1400" dirty="0">
              <a:solidFill>
                <a:srgbClr val="5E5E5E"/>
              </a:solidFill>
              <a:latin typeface="Arial" charset="0"/>
            </a:endParaRPr>
          </a:p>
        </p:txBody>
      </p:sp>
      <p:sp>
        <p:nvSpPr>
          <p:cNvPr id="20518" name="Rectangle 38"/>
          <p:cNvSpPr>
            <a:spLocks noGrp="1" noChangeArrowheads="1"/>
          </p:cNvSpPr>
          <p:nvPr>
            <p:ph type="ctrTitle" sz="quarter"/>
          </p:nvPr>
        </p:nvSpPr>
        <p:spPr>
          <a:xfrm>
            <a:off x="1147763" y="1350963"/>
            <a:ext cx="7772400" cy="1470025"/>
          </a:xfrm>
        </p:spPr>
        <p:txBody>
          <a:bodyPr/>
          <a:lstStyle>
            <a:lvl1pPr algn="ctr">
              <a:defRPr sz="3200" smtClean="0"/>
            </a:lvl1pPr>
          </a:lstStyle>
          <a:p>
            <a:r>
              <a:rPr lang="fr-FR" smtClean="0"/>
              <a:t>Cliquez pour modifier le style du titre</a:t>
            </a:r>
          </a:p>
        </p:txBody>
      </p:sp>
      <p:sp>
        <p:nvSpPr>
          <p:cNvPr id="20519" name="Rectangle 39"/>
          <p:cNvSpPr>
            <a:spLocks noGrp="1" noChangeArrowheads="1"/>
          </p:cNvSpPr>
          <p:nvPr>
            <p:ph type="subTitle" sz="quarter" idx="1"/>
          </p:nvPr>
        </p:nvSpPr>
        <p:spPr>
          <a:xfrm>
            <a:off x="1833563" y="3308350"/>
            <a:ext cx="6400800" cy="1752600"/>
          </a:xfrm>
        </p:spPr>
        <p:txBody>
          <a:bodyPr/>
          <a:lstStyle>
            <a:lvl1pPr marL="190500" indent="0" algn="ctr">
              <a:buFontTx/>
              <a:buNone/>
              <a:defRPr sz="2000" b="1" smtClean="0">
                <a:solidFill>
                  <a:schemeClr val="tx2"/>
                </a:solidFill>
              </a:defRPr>
            </a:lvl1pPr>
          </a:lstStyle>
          <a:p>
            <a:r>
              <a:rPr lang="fr-FR" dirty="0" smtClean="0"/>
              <a:t>Cliquez pour modifier le style des sous-titres du masque</a:t>
            </a:r>
          </a:p>
        </p:txBody>
      </p:sp>
      <p:pic>
        <p:nvPicPr>
          <p:cNvPr id="1026" name="Picture 2" descr="irfulogo_V2cea-saclay_1.png">
            <a:hlinkClick r:id="rId2" tooltip="irfulogo_V2cea-saclay_1.png"/>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9644" y="766309"/>
            <a:ext cx="717988" cy="725390"/>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p:cNvSpPr txBox="1">
            <a:spLocks noChangeArrowheads="1"/>
          </p:cNvSpPr>
          <p:nvPr userDrawn="1"/>
        </p:nvSpPr>
        <p:spPr bwMode="auto">
          <a:xfrm>
            <a:off x="1208088" y="115888"/>
            <a:ext cx="7467600" cy="431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000" b="1" baseline="0">
                <a:solidFill>
                  <a:schemeClr val="accent2"/>
                </a:solidFill>
                <a:latin typeface="+mj-lt"/>
                <a:ea typeface="+mj-ea"/>
                <a:cs typeface="+mj-cs"/>
              </a:defRPr>
            </a:lvl1pPr>
            <a:lvl2pPr algn="l" rtl="0" eaLnBrk="1" fontAlgn="base" hangingPunct="1">
              <a:spcBef>
                <a:spcPct val="0"/>
              </a:spcBef>
              <a:spcAft>
                <a:spcPct val="0"/>
              </a:spcAft>
              <a:defRPr sz="2000" b="1">
                <a:solidFill>
                  <a:schemeClr val="accent2"/>
                </a:solidFill>
                <a:latin typeface="Arial" charset="0"/>
              </a:defRPr>
            </a:lvl2pPr>
            <a:lvl3pPr algn="l" rtl="0" eaLnBrk="1" fontAlgn="base" hangingPunct="1">
              <a:spcBef>
                <a:spcPct val="0"/>
              </a:spcBef>
              <a:spcAft>
                <a:spcPct val="0"/>
              </a:spcAft>
              <a:defRPr sz="2000" b="1">
                <a:solidFill>
                  <a:schemeClr val="accent2"/>
                </a:solidFill>
                <a:latin typeface="Arial" charset="0"/>
              </a:defRPr>
            </a:lvl3pPr>
            <a:lvl4pPr algn="l" rtl="0" eaLnBrk="1" fontAlgn="base" hangingPunct="1">
              <a:spcBef>
                <a:spcPct val="0"/>
              </a:spcBef>
              <a:spcAft>
                <a:spcPct val="0"/>
              </a:spcAft>
              <a:defRPr sz="2000" b="1">
                <a:solidFill>
                  <a:schemeClr val="accent2"/>
                </a:solidFill>
                <a:latin typeface="Arial" charset="0"/>
              </a:defRPr>
            </a:lvl4pPr>
            <a:lvl5pPr algn="l" rtl="0" eaLnBrk="1" fontAlgn="base" hangingPunct="1">
              <a:spcBef>
                <a:spcPct val="0"/>
              </a:spcBef>
              <a:spcAft>
                <a:spcPct val="0"/>
              </a:spcAft>
              <a:defRPr sz="2000" b="1">
                <a:solidFill>
                  <a:schemeClr val="accent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fr-FR" smtClean="0"/>
              <a:t>Cryogenic installation and tests</a:t>
            </a:r>
            <a:endParaRPr lang="fr-FR" dirty="0" smtClean="0"/>
          </a:p>
        </p:txBody>
      </p:sp>
    </p:spTree>
    <p:extLst>
      <p:ext uri="{BB962C8B-B14F-4D97-AF65-F5344CB8AC3E}">
        <p14:creationId xmlns:p14="http://schemas.microsoft.com/office/powerpoint/2010/main" val="3191828760"/>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Diapositive de titre">
    <p:spTree>
      <p:nvGrpSpPr>
        <p:cNvPr id="1" name=""/>
        <p:cNvGrpSpPr/>
        <p:nvPr/>
      </p:nvGrpSpPr>
      <p:grpSpPr>
        <a:xfrm>
          <a:off x="0" y="0"/>
          <a:ext cx="0" cy="0"/>
          <a:chOff x="0" y="0"/>
          <a:chExt cx="0" cy="0"/>
        </a:xfrm>
      </p:grpSpPr>
      <p:sp>
        <p:nvSpPr>
          <p:cNvPr id="6220" name="Line 1100"/>
          <p:cNvSpPr>
            <a:spLocks noChangeShapeType="1"/>
          </p:cNvSpPr>
          <p:nvPr/>
        </p:nvSpPr>
        <p:spPr bwMode="auto">
          <a:xfrm>
            <a:off x="1082675" y="533400"/>
            <a:ext cx="8061325" cy="0"/>
          </a:xfrm>
          <a:prstGeom prst="line">
            <a:avLst/>
          </a:prstGeom>
          <a:noFill/>
          <a:ln w="28575">
            <a:solidFill>
              <a:srgbClr val="8ABBD0"/>
            </a:solidFill>
            <a:round/>
            <a:headEnd/>
            <a:tailEnd/>
          </a:ln>
          <a:effectLst/>
        </p:spPr>
        <p:txBody>
          <a:bodyPr wrap="none" anchor="ctr"/>
          <a:lstStyle/>
          <a:p>
            <a:pPr>
              <a:defRPr/>
            </a:pPr>
            <a:endParaRPr lang="fr-FR"/>
          </a:p>
        </p:txBody>
      </p:sp>
      <p:sp>
        <p:nvSpPr>
          <p:cNvPr id="6221" name="Line 1101"/>
          <p:cNvSpPr>
            <a:spLocks noChangeShapeType="1"/>
          </p:cNvSpPr>
          <p:nvPr/>
        </p:nvSpPr>
        <p:spPr bwMode="auto">
          <a:xfrm>
            <a:off x="1082675" y="6324600"/>
            <a:ext cx="8061325" cy="0"/>
          </a:xfrm>
          <a:prstGeom prst="line">
            <a:avLst/>
          </a:prstGeom>
          <a:noFill/>
          <a:ln w="28575">
            <a:solidFill>
              <a:srgbClr val="F8D93D"/>
            </a:solidFill>
            <a:round/>
            <a:headEnd/>
            <a:tailEnd/>
          </a:ln>
          <a:effectLst/>
        </p:spPr>
        <p:txBody>
          <a:bodyPr wrap="none" anchor="ctr"/>
          <a:lstStyle/>
          <a:p>
            <a:pPr>
              <a:defRPr/>
            </a:pPr>
            <a:endParaRPr lang="fr-FR"/>
          </a:p>
        </p:txBody>
      </p:sp>
      <p:sp>
        <p:nvSpPr>
          <p:cNvPr id="6223" name="Rectangle 1103"/>
          <p:cNvSpPr>
            <a:spLocks noChangeArrowheads="1"/>
          </p:cNvSpPr>
          <p:nvPr/>
        </p:nvSpPr>
        <p:spPr bwMode="auto">
          <a:xfrm>
            <a:off x="1179513" y="6380163"/>
            <a:ext cx="5740400" cy="452437"/>
          </a:xfrm>
          <a:prstGeom prst="rect">
            <a:avLst/>
          </a:prstGeom>
          <a:noFill/>
          <a:ln w="9525">
            <a:noFill/>
            <a:miter lim="800000"/>
            <a:headEnd/>
            <a:tailEnd/>
          </a:ln>
          <a:effectLst/>
        </p:spPr>
        <p:txBody>
          <a:bodyPr lIns="0" tIns="0" rIns="0" bIns="0"/>
          <a:lstStyle/>
          <a:p>
            <a:r>
              <a:rPr lang="en-US" sz="1400" dirty="0" err="1">
                <a:solidFill>
                  <a:srgbClr val="5E5E5E"/>
                </a:solidFill>
                <a:latin typeface="Arial" charset="0"/>
              </a:rPr>
              <a:t>Iseult</a:t>
            </a:r>
            <a:r>
              <a:rPr lang="en-US" sz="1400" dirty="0">
                <a:solidFill>
                  <a:srgbClr val="5E5E5E"/>
                </a:solidFill>
                <a:latin typeface="Arial" charset="0"/>
              </a:rPr>
              <a:t> MAC – </a:t>
            </a:r>
            <a:r>
              <a:rPr lang="en-US" sz="1400" dirty="0" smtClean="0">
                <a:solidFill>
                  <a:srgbClr val="5E5E5E"/>
                </a:solidFill>
                <a:latin typeface="Arial" charset="0"/>
              </a:rPr>
              <a:t>Critical </a:t>
            </a:r>
            <a:r>
              <a:rPr lang="en-US" sz="1400" dirty="0">
                <a:solidFill>
                  <a:srgbClr val="5E5E5E"/>
                </a:solidFill>
                <a:latin typeface="Arial" charset="0"/>
              </a:rPr>
              <a:t>Design Review	</a:t>
            </a:r>
            <a:r>
              <a:rPr lang="en-US" sz="1400" dirty="0" smtClean="0">
                <a:solidFill>
                  <a:srgbClr val="5E5E5E"/>
                </a:solidFill>
                <a:latin typeface="Arial" charset="0"/>
              </a:rPr>
              <a:t>2010,</a:t>
            </a:r>
            <a:r>
              <a:rPr lang="en-US" sz="1400" baseline="0" dirty="0" smtClean="0">
                <a:solidFill>
                  <a:srgbClr val="5E5E5E"/>
                </a:solidFill>
                <a:latin typeface="Arial" charset="0"/>
              </a:rPr>
              <a:t> October the 14 &amp; 15</a:t>
            </a:r>
            <a:endParaRPr lang="en-US" sz="1400" dirty="0">
              <a:solidFill>
                <a:srgbClr val="5E5E5E"/>
              </a:solidFill>
              <a:latin typeface="Arial" charset="0"/>
            </a:endParaRPr>
          </a:p>
        </p:txBody>
      </p:sp>
      <p:grpSp>
        <p:nvGrpSpPr>
          <p:cNvPr id="2" name="Group 1105"/>
          <p:cNvGrpSpPr>
            <a:grpSpLocks/>
          </p:cNvGrpSpPr>
          <p:nvPr/>
        </p:nvGrpSpPr>
        <p:grpSpPr bwMode="auto">
          <a:xfrm>
            <a:off x="0" y="5413375"/>
            <a:ext cx="1047750" cy="1444625"/>
            <a:chOff x="0" y="1701"/>
            <a:chExt cx="660" cy="910"/>
          </a:xfrm>
        </p:grpSpPr>
        <p:sp>
          <p:nvSpPr>
            <p:cNvPr id="20486" name="WordArt 1106"/>
            <p:cNvSpPr>
              <a:spLocks noChangeArrowheads="1" noChangeShapeType="1" noTextEdit="1"/>
            </p:cNvSpPr>
            <p:nvPr/>
          </p:nvSpPr>
          <p:spPr bwMode="auto">
            <a:xfrm>
              <a:off x="0" y="1701"/>
              <a:ext cx="660" cy="910"/>
            </a:xfrm>
            <a:prstGeom prst="rect">
              <a:avLst/>
            </a:prstGeom>
          </p:spPr>
          <p:txBody>
            <a:bodyPr spcFirstLastPara="1" wrap="none" fromWordArt="1">
              <a:prstTxWarp prst="textArchUp">
                <a:avLst>
                  <a:gd name="adj" fmla="val 14835868"/>
                </a:avLst>
              </a:prstTxWarp>
            </a:bodyPr>
            <a:lstStyle/>
            <a:p>
              <a:pPr algn="ctr"/>
              <a:r>
                <a:rPr lang="fr-FR" sz="3200" kern="10">
                  <a:ln w="12700">
                    <a:solidFill>
                      <a:srgbClr val="5F5F5F"/>
                    </a:solidFill>
                    <a:round/>
                    <a:headEnd/>
                    <a:tailEnd/>
                  </a:ln>
                  <a:solidFill>
                    <a:srgbClr val="5F5F5F"/>
                  </a:solidFill>
                  <a:latin typeface="Arial"/>
                  <a:cs typeface="Arial"/>
                </a:rPr>
                <a:t>ISEULT</a:t>
              </a:r>
            </a:p>
          </p:txBody>
        </p:sp>
        <p:sp>
          <p:nvSpPr>
            <p:cNvPr id="6227" name="Freeform 1107"/>
            <p:cNvSpPr>
              <a:spLocks/>
            </p:cNvSpPr>
            <p:nvPr/>
          </p:nvSpPr>
          <p:spPr bwMode="auto">
            <a:xfrm>
              <a:off x="203" y="1745"/>
              <a:ext cx="127" cy="153"/>
            </a:xfrm>
            <a:custGeom>
              <a:avLst/>
              <a:gdLst/>
              <a:ahLst/>
              <a:cxnLst>
                <a:cxn ang="0">
                  <a:pos x="3403" y="10"/>
                </a:cxn>
                <a:cxn ang="0">
                  <a:pos x="3211" y="60"/>
                </a:cxn>
                <a:cxn ang="0">
                  <a:pos x="3079" y="152"/>
                </a:cxn>
                <a:cxn ang="0">
                  <a:pos x="2937" y="283"/>
                </a:cxn>
                <a:cxn ang="0">
                  <a:pos x="2806" y="476"/>
                </a:cxn>
                <a:cxn ang="0">
                  <a:pos x="2725" y="688"/>
                </a:cxn>
                <a:cxn ang="0">
                  <a:pos x="2674" y="921"/>
                </a:cxn>
                <a:cxn ang="0">
                  <a:pos x="2654" y="1094"/>
                </a:cxn>
                <a:cxn ang="0">
                  <a:pos x="2654" y="1367"/>
                </a:cxn>
                <a:cxn ang="0">
                  <a:pos x="2542" y="1519"/>
                </a:cxn>
                <a:cxn ang="0">
                  <a:pos x="2320" y="1499"/>
                </a:cxn>
                <a:cxn ang="0">
                  <a:pos x="2269" y="1326"/>
                </a:cxn>
                <a:cxn ang="0">
                  <a:pos x="2168" y="1094"/>
                </a:cxn>
                <a:cxn ang="0">
                  <a:pos x="2097" y="962"/>
                </a:cxn>
                <a:cxn ang="0">
                  <a:pos x="1995" y="820"/>
                </a:cxn>
                <a:cxn ang="0">
                  <a:pos x="1864" y="678"/>
                </a:cxn>
                <a:cxn ang="0">
                  <a:pos x="1671" y="557"/>
                </a:cxn>
                <a:cxn ang="0">
                  <a:pos x="1459" y="486"/>
                </a:cxn>
                <a:cxn ang="0">
                  <a:pos x="1185" y="526"/>
                </a:cxn>
                <a:cxn ang="0">
                  <a:pos x="1054" y="617"/>
                </a:cxn>
                <a:cxn ang="0">
                  <a:pos x="922" y="790"/>
                </a:cxn>
                <a:cxn ang="0">
                  <a:pos x="861" y="962"/>
                </a:cxn>
                <a:cxn ang="0">
                  <a:pos x="851" y="1225"/>
                </a:cxn>
                <a:cxn ang="0">
                  <a:pos x="922" y="1428"/>
                </a:cxn>
                <a:cxn ang="0">
                  <a:pos x="1054" y="1600"/>
                </a:cxn>
                <a:cxn ang="0">
                  <a:pos x="1054" y="1711"/>
                </a:cxn>
                <a:cxn ang="0">
                  <a:pos x="780" y="1711"/>
                </a:cxn>
                <a:cxn ang="0">
                  <a:pos x="517" y="1701"/>
                </a:cxn>
                <a:cxn ang="0">
                  <a:pos x="264" y="1772"/>
                </a:cxn>
                <a:cxn ang="0">
                  <a:pos x="112" y="1904"/>
                </a:cxn>
                <a:cxn ang="0">
                  <a:pos x="31" y="2035"/>
                </a:cxn>
                <a:cxn ang="0">
                  <a:pos x="10" y="2309"/>
                </a:cxn>
                <a:cxn ang="0">
                  <a:pos x="112" y="2582"/>
                </a:cxn>
                <a:cxn ang="0">
                  <a:pos x="243" y="2765"/>
                </a:cxn>
                <a:cxn ang="0">
                  <a:pos x="375" y="2896"/>
                </a:cxn>
                <a:cxn ang="0">
                  <a:pos x="517" y="2998"/>
                </a:cxn>
                <a:cxn ang="0">
                  <a:pos x="719" y="3119"/>
                </a:cxn>
                <a:cxn ang="0">
                  <a:pos x="922" y="3210"/>
                </a:cxn>
                <a:cxn ang="0">
                  <a:pos x="1185" y="3301"/>
                </a:cxn>
                <a:cxn ang="0">
                  <a:pos x="1459" y="3362"/>
                </a:cxn>
                <a:cxn ang="0">
                  <a:pos x="1732" y="3383"/>
                </a:cxn>
                <a:cxn ang="0">
                  <a:pos x="1864" y="3393"/>
                </a:cxn>
                <a:cxn ang="0">
                  <a:pos x="2137" y="3413"/>
                </a:cxn>
                <a:cxn ang="0">
                  <a:pos x="2401" y="3423"/>
                </a:cxn>
                <a:cxn ang="0">
                  <a:pos x="2674" y="3423"/>
                </a:cxn>
                <a:cxn ang="0">
                  <a:pos x="2948" y="3423"/>
                </a:cxn>
                <a:cxn ang="0">
                  <a:pos x="3211" y="3423"/>
                </a:cxn>
              </a:cxnLst>
              <a:rect l="0" t="0" r="r" b="b"/>
              <a:pathLst>
                <a:path w="3484" h="3423">
                  <a:moveTo>
                    <a:pt x="3484" y="0"/>
                  </a:moveTo>
                  <a:lnTo>
                    <a:pt x="3403" y="10"/>
                  </a:lnTo>
                  <a:lnTo>
                    <a:pt x="3353" y="20"/>
                  </a:lnTo>
                  <a:lnTo>
                    <a:pt x="3211" y="60"/>
                  </a:lnTo>
                  <a:lnTo>
                    <a:pt x="3079" y="141"/>
                  </a:lnTo>
                  <a:lnTo>
                    <a:pt x="3079" y="152"/>
                  </a:lnTo>
                  <a:lnTo>
                    <a:pt x="2948" y="273"/>
                  </a:lnTo>
                  <a:lnTo>
                    <a:pt x="2937" y="283"/>
                  </a:lnTo>
                  <a:lnTo>
                    <a:pt x="2846" y="415"/>
                  </a:lnTo>
                  <a:lnTo>
                    <a:pt x="2806" y="476"/>
                  </a:lnTo>
                  <a:lnTo>
                    <a:pt x="2775" y="557"/>
                  </a:lnTo>
                  <a:lnTo>
                    <a:pt x="2725" y="688"/>
                  </a:lnTo>
                  <a:lnTo>
                    <a:pt x="2694" y="820"/>
                  </a:lnTo>
                  <a:lnTo>
                    <a:pt x="2674" y="921"/>
                  </a:lnTo>
                  <a:lnTo>
                    <a:pt x="2674" y="962"/>
                  </a:lnTo>
                  <a:lnTo>
                    <a:pt x="2654" y="1094"/>
                  </a:lnTo>
                  <a:lnTo>
                    <a:pt x="2654" y="1225"/>
                  </a:lnTo>
                  <a:lnTo>
                    <a:pt x="2654" y="1367"/>
                  </a:lnTo>
                  <a:lnTo>
                    <a:pt x="2664" y="1499"/>
                  </a:lnTo>
                  <a:lnTo>
                    <a:pt x="2542" y="1519"/>
                  </a:lnTo>
                  <a:lnTo>
                    <a:pt x="2401" y="1519"/>
                  </a:lnTo>
                  <a:lnTo>
                    <a:pt x="2320" y="1499"/>
                  </a:lnTo>
                  <a:lnTo>
                    <a:pt x="2279" y="1367"/>
                  </a:lnTo>
                  <a:lnTo>
                    <a:pt x="2269" y="1326"/>
                  </a:lnTo>
                  <a:lnTo>
                    <a:pt x="2228" y="1225"/>
                  </a:lnTo>
                  <a:lnTo>
                    <a:pt x="2168" y="1094"/>
                  </a:lnTo>
                  <a:lnTo>
                    <a:pt x="2137" y="1023"/>
                  </a:lnTo>
                  <a:lnTo>
                    <a:pt x="2097" y="962"/>
                  </a:lnTo>
                  <a:lnTo>
                    <a:pt x="2006" y="820"/>
                  </a:lnTo>
                  <a:lnTo>
                    <a:pt x="1995" y="820"/>
                  </a:lnTo>
                  <a:lnTo>
                    <a:pt x="1874" y="688"/>
                  </a:lnTo>
                  <a:lnTo>
                    <a:pt x="1864" y="678"/>
                  </a:lnTo>
                  <a:lnTo>
                    <a:pt x="1732" y="577"/>
                  </a:lnTo>
                  <a:lnTo>
                    <a:pt x="1671" y="557"/>
                  </a:lnTo>
                  <a:lnTo>
                    <a:pt x="1590" y="516"/>
                  </a:lnTo>
                  <a:lnTo>
                    <a:pt x="1459" y="486"/>
                  </a:lnTo>
                  <a:lnTo>
                    <a:pt x="1327" y="486"/>
                  </a:lnTo>
                  <a:lnTo>
                    <a:pt x="1185" y="526"/>
                  </a:lnTo>
                  <a:lnTo>
                    <a:pt x="1145" y="557"/>
                  </a:lnTo>
                  <a:lnTo>
                    <a:pt x="1054" y="617"/>
                  </a:lnTo>
                  <a:lnTo>
                    <a:pt x="983" y="688"/>
                  </a:lnTo>
                  <a:lnTo>
                    <a:pt x="922" y="790"/>
                  </a:lnTo>
                  <a:lnTo>
                    <a:pt x="902" y="820"/>
                  </a:lnTo>
                  <a:lnTo>
                    <a:pt x="861" y="962"/>
                  </a:lnTo>
                  <a:lnTo>
                    <a:pt x="841" y="1094"/>
                  </a:lnTo>
                  <a:lnTo>
                    <a:pt x="851" y="1225"/>
                  </a:lnTo>
                  <a:lnTo>
                    <a:pt x="881" y="1367"/>
                  </a:lnTo>
                  <a:lnTo>
                    <a:pt x="922" y="1428"/>
                  </a:lnTo>
                  <a:lnTo>
                    <a:pt x="942" y="1499"/>
                  </a:lnTo>
                  <a:lnTo>
                    <a:pt x="1054" y="1600"/>
                  </a:lnTo>
                  <a:lnTo>
                    <a:pt x="1114" y="1630"/>
                  </a:lnTo>
                  <a:lnTo>
                    <a:pt x="1054" y="1711"/>
                  </a:lnTo>
                  <a:lnTo>
                    <a:pt x="922" y="1732"/>
                  </a:lnTo>
                  <a:lnTo>
                    <a:pt x="780" y="1711"/>
                  </a:lnTo>
                  <a:lnTo>
                    <a:pt x="648" y="1701"/>
                  </a:lnTo>
                  <a:lnTo>
                    <a:pt x="517" y="1701"/>
                  </a:lnTo>
                  <a:lnTo>
                    <a:pt x="375" y="1721"/>
                  </a:lnTo>
                  <a:lnTo>
                    <a:pt x="264" y="1772"/>
                  </a:lnTo>
                  <a:lnTo>
                    <a:pt x="243" y="1782"/>
                  </a:lnTo>
                  <a:lnTo>
                    <a:pt x="112" y="1904"/>
                  </a:lnTo>
                  <a:lnTo>
                    <a:pt x="101" y="1904"/>
                  </a:lnTo>
                  <a:lnTo>
                    <a:pt x="31" y="2035"/>
                  </a:lnTo>
                  <a:lnTo>
                    <a:pt x="0" y="2177"/>
                  </a:lnTo>
                  <a:lnTo>
                    <a:pt x="10" y="2309"/>
                  </a:lnTo>
                  <a:lnTo>
                    <a:pt x="41" y="2441"/>
                  </a:lnTo>
                  <a:lnTo>
                    <a:pt x="112" y="2582"/>
                  </a:lnTo>
                  <a:lnTo>
                    <a:pt x="193" y="2714"/>
                  </a:lnTo>
                  <a:lnTo>
                    <a:pt x="243" y="2765"/>
                  </a:lnTo>
                  <a:lnTo>
                    <a:pt x="324" y="2846"/>
                  </a:lnTo>
                  <a:lnTo>
                    <a:pt x="375" y="2896"/>
                  </a:lnTo>
                  <a:lnTo>
                    <a:pt x="486" y="2988"/>
                  </a:lnTo>
                  <a:lnTo>
                    <a:pt x="517" y="2998"/>
                  </a:lnTo>
                  <a:lnTo>
                    <a:pt x="648" y="3079"/>
                  </a:lnTo>
                  <a:lnTo>
                    <a:pt x="719" y="3119"/>
                  </a:lnTo>
                  <a:lnTo>
                    <a:pt x="780" y="3150"/>
                  </a:lnTo>
                  <a:lnTo>
                    <a:pt x="922" y="3210"/>
                  </a:lnTo>
                  <a:lnTo>
                    <a:pt x="1054" y="3251"/>
                  </a:lnTo>
                  <a:lnTo>
                    <a:pt x="1185" y="3301"/>
                  </a:lnTo>
                  <a:lnTo>
                    <a:pt x="1327" y="3332"/>
                  </a:lnTo>
                  <a:lnTo>
                    <a:pt x="1459" y="3362"/>
                  </a:lnTo>
                  <a:lnTo>
                    <a:pt x="1590" y="3372"/>
                  </a:lnTo>
                  <a:lnTo>
                    <a:pt x="1732" y="3383"/>
                  </a:lnTo>
                  <a:lnTo>
                    <a:pt x="1833" y="3393"/>
                  </a:lnTo>
                  <a:lnTo>
                    <a:pt x="1864" y="3393"/>
                  </a:lnTo>
                  <a:lnTo>
                    <a:pt x="1995" y="3403"/>
                  </a:lnTo>
                  <a:lnTo>
                    <a:pt x="2137" y="3413"/>
                  </a:lnTo>
                  <a:lnTo>
                    <a:pt x="2269" y="3413"/>
                  </a:lnTo>
                  <a:lnTo>
                    <a:pt x="2401" y="3423"/>
                  </a:lnTo>
                  <a:lnTo>
                    <a:pt x="2542" y="3423"/>
                  </a:lnTo>
                  <a:lnTo>
                    <a:pt x="2674" y="3423"/>
                  </a:lnTo>
                  <a:lnTo>
                    <a:pt x="2806" y="3423"/>
                  </a:lnTo>
                  <a:lnTo>
                    <a:pt x="2948" y="3423"/>
                  </a:lnTo>
                  <a:lnTo>
                    <a:pt x="3079" y="3423"/>
                  </a:lnTo>
                  <a:lnTo>
                    <a:pt x="3211" y="3423"/>
                  </a:lnTo>
                </a:path>
              </a:pathLst>
            </a:custGeom>
            <a:noFill/>
            <a:ln w="19050">
              <a:solidFill>
                <a:srgbClr val="F8D93D"/>
              </a:solidFill>
              <a:prstDash val="solid"/>
              <a:round/>
              <a:headEnd/>
              <a:tailEnd/>
            </a:ln>
          </p:spPr>
          <p:txBody>
            <a:bodyPr/>
            <a:lstStyle/>
            <a:p>
              <a:pPr>
                <a:defRPr/>
              </a:pPr>
              <a:endParaRPr lang="fr-FR"/>
            </a:p>
          </p:txBody>
        </p:sp>
        <p:sp>
          <p:nvSpPr>
            <p:cNvPr id="6228" name="Freeform 1108"/>
            <p:cNvSpPr>
              <a:spLocks/>
            </p:cNvSpPr>
            <p:nvPr/>
          </p:nvSpPr>
          <p:spPr bwMode="auto">
            <a:xfrm>
              <a:off x="203" y="1907"/>
              <a:ext cx="127" cy="154"/>
            </a:xfrm>
            <a:custGeom>
              <a:avLst/>
              <a:gdLst/>
              <a:ahLst/>
              <a:cxnLst>
                <a:cxn ang="0">
                  <a:pos x="3403" y="3413"/>
                </a:cxn>
                <a:cxn ang="0">
                  <a:pos x="3211" y="3362"/>
                </a:cxn>
                <a:cxn ang="0">
                  <a:pos x="3079" y="3271"/>
                </a:cxn>
                <a:cxn ang="0">
                  <a:pos x="2937" y="3139"/>
                </a:cxn>
                <a:cxn ang="0">
                  <a:pos x="2806" y="2947"/>
                </a:cxn>
                <a:cxn ang="0">
                  <a:pos x="2725" y="2734"/>
                </a:cxn>
                <a:cxn ang="0">
                  <a:pos x="2674" y="2501"/>
                </a:cxn>
                <a:cxn ang="0">
                  <a:pos x="2654" y="2329"/>
                </a:cxn>
                <a:cxn ang="0">
                  <a:pos x="2654" y="2056"/>
                </a:cxn>
                <a:cxn ang="0">
                  <a:pos x="2542" y="1904"/>
                </a:cxn>
                <a:cxn ang="0">
                  <a:pos x="2320" y="1924"/>
                </a:cxn>
                <a:cxn ang="0">
                  <a:pos x="2269" y="2096"/>
                </a:cxn>
                <a:cxn ang="0">
                  <a:pos x="2168" y="2329"/>
                </a:cxn>
                <a:cxn ang="0">
                  <a:pos x="2097" y="2461"/>
                </a:cxn>
                <a:cxn ang="0">
                  <a:pos x="1995" y="2603"/>
                </a:cxn>
                <a:cxn ang="0">
                  <a:pos x="1864" y="2744"/>
                </a:cxn>
                <a:cxn ang="0">
                  <a:pos x="1671" y="2866"/>
                </a:cxn>
                <a:cxn ang="0">
                  <a:pos x="1459" y="2937"/>
                </a:cxn>
                <a:cxn ang="0">
                  <a:pos x="1185" y="2896"/>
                </a:cxn>
                <a:cxn ang="0">
                  <a:pos x="1054" y="2805"/>
                </a:cxn>
                <a:cxn ang="0">
                  <a:pos x="922" y="2633"/>
                </a:cxn>
                <a:cxn ang="0">
                  <a:pos x="861" y="2461"/>
                </a:cxn>
                <a:cxn ang="0">
                  <a:pos x="851" y="2197"/>
                </a:cxn>
                <a:cxn ang="0">
                  <a:pos x="922" y="1995"/>
                </a:cxn>
                <a:cxn ang="0">
                  <a:pos x="1054" y="1823"/>
                </a:cxn>
                <a:cxn ang="0">
                  <a:pos x="1054" y="1711"/>
                </a:cxn>
                <a:cxn ang="0">
                  <a:pos x="780" y="1711"/>
                </a:cxn>
                <a:cxn ang="0">
                  <a:pos x="517" y="1721"/>
                </a:cxn>
                <a:cxn ang="0">
                  <a:pos x="264" y="1651"/>
                </a:cxn>
                <a:cxn ang="0">
                  <a:pos x="112" y="1519"/>
                </a:cxn>
                <a:cxn ang="0">
                  <a:pos x="31" y="1387"/>
                </a:cxn>
                <a:cxn ang="0">
                  <a:pos x="10" y="1114"/>
                </a:cxn>
                <a:cxn ang="0">
                  <a:pos x="112" y="840"/>
                </a:cxn>
                <a:cxn ang="0">
                  <a:pos x="243" y="658"/>
                </a:cxn>
                <a:cxn ang="0">
                  <a:pos x="375" y="526"/>
                </a:cxn>
                <a:cxn ang="0">
                  <a:pos x="517" y="425"/>
                </a:cxn>
                <a:cxn ang="0">
                  <a:pos x="719" y="303"/>
                </a:cxn>
                <a:cxn ang="0">
                  <a:pos x="922" y="212"/>
                </a:cxn>
                <a:cxn ang="0">
                  <a:pos x="1185" y="121"/>
                </a:cxn>
                <a:cxn ang="0">
                  <a:pos x="1459" y="60"/>
                </a:cxn>
                <a:cxn ang="0">
                  <a:pos x="1732" y="40"/>
                </a:cxn>
                <a:cxn ang="0">
                  <a:pos x="1864" y="30"/>
                </a:cxn>
                <a:cxn ang="0">
                  <a:pos x="2137" y="10"/>
                </a:cxn>
                <a:cxn ang="0">
                  <a:pos x="2401" y="0"/>
                </a:cxn>
                <a:cxn ang="0">
                  <a:pos x="2674" y="0"/>
                </a:cxn>
                <a:cxn ang="0">
                  <a:pos x="2948" y="0"/>
                </a:cxn>
                <a:cxn ang="0">
                  <a:pos x="3211" y="0"/>
                </a:cxn>
              </a:cxnLst>
              <a:rect l="0" t="0" r="r" b="b"/>
              <a:pathLst>
                <a:path w="3484" h="3423">
                  <a:moveTo>
                    <a:pt x="3484" y="3423"/>
                  </a:moveTo>
                  <a:lnTo>
                    <a:pt x="3403" y="3413"/>
                  </a:lnTo>
                  <a:lnTo>
                    <a:pt x="3353" y="3403"/>
                  </a:lnTo>
                  <a:lnTo>
                    <a:pt x="3211" y="3362"/>
                  </a:lnTo>
                  <a:lnTo>
                    <a:pt x="3079" y="3281"/>
                  </a:lnTo>
                  <a:lnTo>
                    <a:pt x="3079" y="3271"/>
                  </a:lnTo>
                  <a:lnTo>
                    <a:pt x="2948" y="3150"/>
                  </a:lnTo>
                  <a:lnTo>
                    <a:pt x="2937" y="3139"/>
                  </a:lnTo>
                  <a:lnTo>
                    <a:pt x="2846" y="3008"/>
                  </a:lnTo>
                  <a:lnTo>
                    <a:pt x="2806" y="2947"/>
                  </a:lnTo>
                  <a:lnTo>
                    <a:pt x="2775" y="2866"/>
                  </a:lnTo>
                  <a:lnTo>
                    <a:pt x="2725" y="2734"/>
                  </a:lnTo>
                  <a:lnTo>
                    <a:pt x="2694" y="2603"/>
                  </a:lnTo>
                  <a:lnTo>
                    <a:pt x="2674" y="2501"/>
                  </a:lnTo>
                  <a:lnTo>
                    <a:pt x="2674" y="2461"/>
                  </a:lnTo>
                  <a:lnTo>
                    <a:pt x="2654" y="2329"/>
                  </a:lnTo>
                  <a:lnTo>
                    <a:pt x="2654" y="2197"/>
                  </a:lnTo>
                  <a:lnTo>
                    <a:pt x="2654" y="2056"/>
                  </a:lnTo>
                  <a:lnTo>
                    <a:pt x="2664" y="1924"/>
                  </a:lnTo>
                  <a:lnTo>
                    <a:pt x="2542" y="1904"/>
                  </a:lnTo>
                  <a:lnTo>
                    <a:pt x="2401" y="1904"/>
                  </a:lnTo>
                  <a:lnTo>
                    <a:pt x="2320" y="1924"/>
                  </a:lnTo>
                  <a:lnTo>
                    <a:pt x="2279" y="2056"/>
                  </a:lnTo>
                  <a:lnTo>
                    <a:pt x="2269" y="2096"/>
                  </a:lnTo>
                  <a:lnTo>
                    <a:pt x="2228" y="2197"/>
                  </a:lnTo>
                  <a:lnTo>
                    <a:pt x="2168" y="2329"/>
                  </a:lnTo>
                  <a:lnTo>
                    <a:pt x="2137" y="2400"/>
                  </a:lnTo>
                  <a:lnTo>
                    <a:pt x="2097" y="2461"/>
                  </a:lnTo>
                  <a:lnTo>
                    <a:pt x="2006" y="2603"/>
                  </a:lnTo>
                  <a:lnTo>
                    <a:pt x="1995" y="2603"/>
                  </a:lnTo>
                  <a:lnTo>
                    <a:pt x="1874" y="2734"/>
                  </a:lnTo>
                  <a:lnTo>
                    <a:pt x="1864" y="2744"/>
                  </a:lnTo>
                  <a:lnTo>
                    <a:pt x="1732" y="2846"/>
                  </a:lnTo>
                  <a:lnTo>
                    <a:pt x="1671" y="2866"/>
                  </a:lnTo>
                  <a:lnTo>
                    <a:pt x="1590" y="2906"/>
                  </a:lnTo>
                  <a:lnTo>
                    <a:pt x="1459" y="2937"/>
                  </a:lnTo>
                  <a:lnTo>
                    <a:pt x="1327" y="2937"/>
                  </a:lnTo>
                  <a:lnTo>
                    <a:pt x="1185" y="2896"/>
                  </a:lnTo>
                  <a:lnTo>
                    <a:pt x="1145" y="2866"/>
                  </a:lnTo>
                  <a:lnTo>
                    <a:pt x="1054" y="2805"/>
                  </a:lnTo>
                  <a:lnTo>
                    <a:pt x="983" y="2734"/>
                  </a:lnTo>
                  <a:lnTo>
                    <a:pt x="922" y="2633"/>
                  </a:lnTo>
                  <a:lnTo>
                    <a:pt x="902" y="2603"/>
                  </a:lnTo>
                  <a:lnTo>
                    <a:pt x="861" y="2461"/>
                  </a:lnTo>
                  <a:lnTo>
                    <a:pt x="841" y="2329"/>
                  </a:lnTo>
                  <a:lnTo>
                    <a:pt x="851" y="2197"/>
                  </a:lnTo>
                  <a:lnTo>
                    <a:pt x="881" y="2056"/>
                  </a:lnTo>
                  <a:lnTo>
                    <a:pt x="922" y="1995"/>
                  </a:lnTo>
                  <a:lnTo>
                    <a:pt x="942" y="1924"/>
                  </a:lnTo>
                  <a:lnTo>
                    <a:pt x="1054" y="1823"/>
                  </a:lnTo>
                  <a:lnTo>
                    <a:pt x="1114" y="1792"/>
                  </a:lnTo>
                  <a:lnTo>
                    <a:pt x="1054" y="1711"/>
                  </a:lnTo>
                  <a:lnTo>
                    <a:pt x="922" y="1691"/>
                  </a:lnTo>
                  <a:lnTo>
                    <a:pt x="780" y="1711"/>
                  </a:lnTo>
                  <a:lnTo>
                    <a:pt x="648" y="1721"/>
                  </a:lnTo>
                  <a:lnTo>
                    <a:pt x="517" y="1721"/>
                  </a:lnTo>
                  <a:lnTo>
                    <a:pt x="375" y="1701"/>
                  </a:lnTo>
                  <a:lnTo>
                    <a:pt x="264" y="1651"/>
                  </a:lnTo>
                  <a:lnTo>
                    <a:pt x="243" y="1640"/>
                  </a:lnTo>
                  <a:lnTo>
                    <a:pt x="112" y="1519"/>
                  </a:lnTo>
                  <a:lnTo>
                    <a:pt x="101" y="1519"/>
                  </a:lnTo>
                  <a:lnTo>
                    <a:pt x="31" y="1387"/>
                  </a:lnTo>
                  <a:lnTo>
                    <a:pt x="0" y="1245"/>
                  </a:lnTo>
                  <a:lnTo>
                    <a:pt x="10" y="1114"/>
                  </a:lnTo>
                  <a:lnTo>
                    <a:pt x="41" y="982"/>
                  </a:lnTo>
                  <a:lnTo>
                    <a:pt x="112" y="840"/>
                  </a:lnTo>
                  <a:lnTo>
                    <a:pt x="193" y="709"/>
                  </a:lnTo>
                  <a:lnTo>
                    <a:pt x="243" y="658"/>
                  </a:lnTo>
                  <a:lnTo>
                    <a:pt x="324" y="577"/>
                  </a:lnTo>
                  <a:lnTo>
                    <a:pt x="375" y="526"/>
                  </a:lnTo>
                  <a:lnTo>
                    <a:pt x="486" y="435"/>
                  </a:lnTo>
                  <a:lnTo>
                    <a:pt x="517" y="425"/>
                  </a:lnTo>
                  <a:lnTo>
                    <a:pt x="648" y="344"/>
                  </a:lnTo>
                  <a:lnTo>
                    <a:pt x="719" y="303"/>
                  </a:lnTo>
                  <a:lnTo>
                    <a:pt x="780" y="273"/>
                  </a:lnTo>
                  <a:lnTo>
                    <a:pt x="922" y="212"/>
                  </a:lnTo>
                  <a:lnTo>
                    <a:pt x="1054" y="172"/>
                  </a:lnTo>
                  <a:lnTo>
                    <a:pt x="1185" y="121"/>
                  </a:lnTo>
                  <a:lnTo>
                    <a:pt x="1327" y="91"/>
                  </a:lnTo>
                  <a:lnTo>
                    <a:pt x="1459" y="60"/>
                  </a:lnTo>
                  <a:lnTo>
                    <a:pt x="1590" y="50"/>
                  </a:lnTo>
                  <a:lnTo>
                    <a:pt x="1732" y="40"/>
                  </a:lnTo>
                  <a:lnTo>
                    <a:pt x="1833" y="30"/>
                  </a:lnTo>
                  <a:lnTo>
                    <a:pt x="1864" y="30"/>
                  </a:lnTo>
                  <a:lnTo>
                    <a:pt x="1995" y="20"/>
                  </a:lnTo>
                  <a:lnTo>
                    <a:pt x="2137" y="10"/>
                  </a:lnTo>
                  <a:lnTo>
                    <a:pt x="2269" y="10"/>
                  </a:lnTo>
                  <a:lnTo>
                    <a:pt x="2401" y="0"/>
                  </a:lnTo>
                  <a:lnTo>
                    <a:pt x="2542" y="0"/>
                  </a:lnTo>
                  <a:lnTo>
                    <a:pt x="2674" y="0"/>
                  </a:lnTo>
                  <a:lnTo>
                    <a:pt x="2806" y="0"/>
                  </a:lnTo>
                  <a:lnTo>
                    <a:pt x="2948" y="0"/>
                  </a:lnTo>
                  <a:lnTo>
                    <a:pt x="3079" y="0"/>
                  </a:lnTo>
                  <a:lnTo>
                    <a:pt x="3211" y="0"/>
                  </a:lnTo>
                </a:path>
              </a:pathLst>
            </a:custGeom>
            <a:noFill/>
            <a:ln w="19050">
              <a:solidFill>
                <a:srgbClr val="F8D93D"/>
              </a:solidFill>
              <a:prstDash val="solid"/>
              <a:round/>
              <a:headEnd/>
              <a:tailEnd/>
            </a:ln>
          </p:spPr>
          <p:txBody>
            <a:bodyPr/>
            <a:lstStyle/>
            <a:p>
              <a:pPr>
                <a:defRPr/>
              </a:pPr>
              <a:endParaRPr lang="fr-FR"/>
            </a:p>
          </p:txBody>
        </p:sp>
        <p:sp>
          <p:nvSpPr>
            <p:cNvPr id="6229" name="Freeform 1109"/>
            <p:cNvSpPr>
              <a:spLocks/>
            </p:cNvSpPr>
            <p:nvPr/>
          </p:nvSpPr>
          <p:spPr bwMode="auto">
            <a:xfrm>
              <a:off x="330" y="1819"/>
              <a:ext cx="141" cy="85"/>
            </a:xfrm>
            <a:custGeom>
              <a:avLst/>
              <a:gdLst/>
              <a:ahLst/>
              <a:cxnLst>
                <a:cxn ang="0">
                  <a:pos x="101" y="10"/>
                </a:cxn>
                <a:cxn ang="0">
                  <a:pos x="101" y="101"/>
                </a:cxn>
                <a:cxn ang="0">
                  <a:pos x="212" y="283"/>
                </a:cxn>
                <a:cxn ang="0">
                  <a:pos x="283" y="101"/>
                </a:cxn>
                <a:cxn ang="0">
                  <a:pos x="324" y="10"/>
                </a:cxn>
                <a:cxn ang="0">
                  <a:pos x="537" y="10"/>
                </a:cxn>
                <a:cxn ang="0">
                  <a:pos x="537" y="91"/>
                </a:cxn>
                <a:cxn ang="0">
                  <a:pos x="516" y="192"/>
                </a:cxn>
                <a:cxn ang="0">
                  <a:pos x="537" y="334"/>
                </a:cxn>
                <a:cxn ang="0">
                  <a:pos x="688" y="283"/>
                </a:cxn>
                <a:cxn ang="0">
                  <a:pos x="749" y="101"/>
                </a:cxn>
                <a:cxn ang="0">
                  <a:pos x="759" y="10"/>
                </a:cxn>
                <a:cxn ang="0">
                  <a:pos x="972" y="10"/>
                </a:cxn>
                <a:cxn ang="0">
                  <a:pos x="1164" y="10"/>
                </a:cxn>
                <a:cxn ang="0">
                  <a:pos x="1083" y="192"/>
                </a:cxn>
                <a:cxn ang="0">
                  <a:pos x="1053" y="283"/>
                </a:cxn>
                <a:cxn ang="0">
                  <a:pos x="1013" y="466"/>
                </a:cxn>
                <a:cxn ang="0">
                  <a:pos x="1083" y="628"/>
                </a:cxn>
                <a:cxn ang="0">
                  <a:pos x="1286" y="557"/>
                </a:cxn>
                <a:cxn ang="0">
                  <a:pos x="1367" y="466"/>
                </a:cxn>
                <a:cxn ang="0">
                  <a:pos x="1428" y="375"/>
                </a:cxn>
                <a:cxn ang="0">
                  <a:pos x="1499" y="192"/>
                </a:cxn>
                <a:cxn ang="0">
                  <a:pos x="1499" y="10"/>
                </a:cxn>
                <a:cxn ang="0">
                  <a:pos x="1630" y="10"/>
                </a:cxn>
                <a:cxn ang="0">
                  <a:pos x="1843" y="0"/>
                </a:cxn>
                <a:cxn ang="0">
                  <a:pos x="2056" y="0"/>
                </a:cxn>
                <a:cxn ang="0">
                  <a:pos x="2279" y="0"/>
                </a:cxn>
                <a:cxn ang="0">
                  <a:pos x="2491" y="10"/>
                </a:cxn>
                <a:cxn ang="0">
                  <a:pos x="2714" y="10"/>
                </a:cxn>
                <a:cxn ang="0">
                  <a:pos x="2714" y="101"/>
                </a:cxn>
                <a:cxn ang="0">
                  <a:pos x="2623" y="192"/>
                </a:cxn>
                <a:cxn ang="0">
                  <a:pos x="2522" y="283"/>
                </a:cxn>
                <a:cxn ang="0">
                  <a:pos x="2431" y="375"/>
                </a:cxn>
                <a:cxn ang="0">
                  <a:pos x="2329" y="466"/>
                </a:cxn>
                <a:cxn ang="0">
                  <a:pos x="2218" y="557"/>
                </a:cxn>
                <a:cxn ang="0">
                  <a:pos x="2106" y="648"/>
                </a:cxn>
                <a:cxn ang="0">
                  <a:pos x="1985" y="739"/>
                </a:cxn>
                <a:cxn ang="0">
                  <a:pos x="1853" y="830"/>
                </a:cxn>
                <a:cxn ang="0">
                  <a:pos x="1732" y="901"/>
                </a:cxn>
                <a:cxn ang="0">
                  <a:pos x="1630" y="972"/>
                </a:cxn>
                <a:cxn ang="0">
                  <a:pos x="1519" y="1043"/>
                </a:cxn>
                <a:cxn ang="0">
                  <a:pos x="1408" y="1134"/>
                </a:cxn>
                <a:cxn ang="0">
                  <a:pos x="1306" y="1286"/>
                </a:cxn>
                <a:cxn ang="0">
                  <a:pos x="1296" y="1377"/>
                </a:cxn>
              </a:cxnLst>
              <a:rect l="0" t="0" r="r" b="b"/>
              <a:pathLst>
                <a:path w="2805" h="1377">
                  <a:moveTo>
                    <a:pt x="0" y="10"/>
                  </a:moveTo>
                  <a:lnTo>
                    <a:pt x="101" y="10"/>
                  </a:lnTo>
                  <a:lnTo>
                    <a:pt x="121" y="10"/>
                  </a:lnTo>
                  <a:lnTo>
                    <a:pt x="101" y="101"/>
                  </a:lnTo>
                  <a:lnTo>
                    <a:pt x="111" y="192"/>
                  </a:lnTo>
                  <a:lnTo>
                    <a:pt x="212" y="283"/>
                  </a:lnTo>
                  <a:lnTo>
                    <a:pt x="263" y="192"/>
                  </a:lnTo>
                  <a:lnTo>
                    <a:pt x="283" y="101"/>
                  </a:lnTo>
                  <a:lnTo>
                    <a:pt x="293" y="10"/>
                  </a:lnTo>
                  <a:lnTo>
                    <a:pt x="324" y="10"/>
                  </a:lnTo>
                  <a:lnTo>
                    <a:pt x="425" y="10"/>
                  </a:lnTo>
                  <a:lnTo>
                    <a:pt x="537" y="10"/>
                  </a:lnTo>
                  <a:lnTo>
                    <a:pt x="547" y="10"/>
                  </a:lnTo>
                  <a:lnTo>
                    <a:pt x="537" y="91"/>
                  </a:lnTo>
                  <a:lnTo>
                    <a:pt x="526" y="101"/>
                  </a:lnTo>
                  <a:lnTo>
                    <a:pt x="516" y="192"/>
                  </a:lnTo>
                  <a:lnTo>
                    <a:pt x="526" y="283"/>
                  </a:lnTo>
                  <a:lnTo>
                    <a:pt x="537" y="334"/>
                  </a:lnTo>
                  <a:lnTo>
                    <a:pt x="648" y="364"/>
                  </a:lnTo>
                  <a:lnTo>
                    <a:pt x="688" y="283"/>
                  </a:lnTo>
                  <a:lnTo>
                    <a:pt x="739" y="192"/>
                  </a:lnTo>
                  <a:lnTo>
                    <a:pt x="749" y="101"/>
                  </a:lnTo>
                  <a:lnTo>
                    <a:pt x="749" y="10"/>
                  </a:lnTo>
                  <a:lnTo>
                    <a:pt x="759" y="10"/>
                  </a:lnTo>
                  <a:lnTo>
                    <a:pt x="861" y="10"/>
                  </a:lnTo>
                  <a:lnTo>
                    <a:pt x="972" y="10"/>
                  </a:lnTo>
                  <a:lnTo>
                    <a:pt x="1083" y="10"/>
                  </a:lnTo>
                  <a:lnTo>
                    <a:pt x="1164" y="10"/>
                  </a:lnTo>
                  <a:lnTo>
                    <a:pt x="1114" y="101"/>
                  </a:lnTo>
                  <a:lnTo>
                    <a:pt x="1083" y="192"/>
                  </a:lnTo>
                  <a:lnTo>
                    <a:pt x="1083" y="233"/>
                  </a:lnTo>
                  <a:lnTo>
                    <a:pt x="1053" y="283"/>
                  </a:lnTo>
                  <a:lnTo>
                    <a:pt x="1023" y="375"/>
                  </a:lnTo>
                  <a:lnTo>
                    <a:pt x="1013" y="466"/>
                  </a:lnTo>
                  <a:lnTo>
                    <a:pt x="1023" y="557"/>
                  </a:lnTo>
                  <a:lnTo>
                    <a:pt x="1083" y="628"/>
                  </a:lnTo>
                  <a:lnTo>
                    <a:pt x="1195" y="628"/>
                  </a:lnTo>
                  <a:lnTo>
                    <a:pt x="1286" y="557"/>
                  </a:lnTo>
                  <a:lnTo>
                    <a:pt x="1296" y="557"/>
                  </a:lnTo>
                  <a:lnTo>
                    <a:pt x="1367" y="466"/>
                  </a:lnTo>
                  <a:lnTo>
                    <a:pt x="1408" y="435"/>
                  </a:lnTo>
                  <a:lnTo>
                    <a:pt x="1428" y="375"/>
                  </a:lnTo>
                  <a:lnTo>
                    <a:pt x="1468" y="283"/>
                  </a:lnTo>
                  <a:lnTo>
                    <a:pt x="1499" y="192"/>
                  </a:lnTo>
                  <a:lnTo>
                    <a:pt x="1509" y="101"/>
                  </a:lnTo>
                  <a:lnTo>
                    <a:pt x="1499" y="10"/>
                  </a:lnTo>
                  <a:lnTo>
                    <a:pt x="1519" y="10"/>
                  </a:lnTo>
                  <a:lnTo>
                    <a:pt x="1630" y="10"/>
                  </a:lnTo>
                  <a:lnTo>
                    <a:pt x="1732" y="0"/>
                  </a:lnTo>
                  <a:lnTo>
                    <a:pt x="1843" y="0"/>
                  </a:lnTo>
                  <a:lnTo>
                    <a:pt x="1954" y="0"/>
                  </a:lnTo>
                  <a:lnTo>
                    <a:pt x="2056" y="0"/>
                  </a:lnTo>
                  <a:lnTo>
                    <a:pt x="2167" y="0"/>
                  </a:lnTo>
                  <a:lnTo>
                    <a:pt x="2279" y="0"/>
                  </a:lnTo>
                  <a:lnTo>
                    <a:pt x="2390" y="0"/>
                  </a:lnTo>
                  <a:lnTo>
                    <a:pt x="2491" y="10"/>
                  </a:lnTo>
                  <a:lnTo>
                    <a:pt x="2603" y="10"/>
                  </a:lnTo>
                  <a:lnTo>
                    <a:pt x="2714" y="10"/>
                  </a:lnTo>
                  <a:lnTo>
                    <a:pt x="2805" y="10"/>
                  </a:lnTo>
                  <a:lnTo>
                    <a:pt x="2714" y="101"/>
                  </a:lnTo>
                  <a:lnTo>
                    <a:pt x="2714" y="111"/>
                  </a:lnTo>
                  <a:lnTo>
                    <a:pt x="2623" y="192"/>
                  </a:lnTo>
                  <a:lnTo>
                    <a:pt x="2603" y="213"/>
                  </a:lnTo>
                  <a:lnTo>
                    <a:pt x="2522" y="283"/>
                  </a:lnTo>
                  <a:lnTo>
                    <a:pt x="2491" y="324"/>
                  </a:lnTo>
                  <a:lnTo>
                    <a:pt x="2431" y="375"/>
                  </a:lnTo>
                  <a:lnTo>
                    <a:pt x="2390" y="415"/>
                  </a:lnTo>
                  <a:lnTo>
                    <a:pt x="2329" y="466"/>
                  </a:lnTo>
                  <a:lnTo>
                    <a:pt x="2279" y="516"/>
                  </a:lnTo>
                  <a:lnTo>
                    <a:pt x="2218" y="557"/>
                  </a:lnTo>
                  <a:lnTo>
                    <a:pt x="2167" y="608"/>
                  </a:lnTo>
                  <a:lnTo>
                    <a:pt x="2106" y="648"/>
                  </a:lnTo>
                  <a:lnTo>
                    <a:pt x="2056" y="689"/>
                  </a:lnTo>
                  <a:lnTo>
                    <a:pt x="1985" y="739"/>
                  </a:lnTo>
                  <a:lnTo>
                    <a:pt x="1954" y="770"/>
                  </a:lnTo>
                  <a:lnTo>
                    <a:pt x="1853" y="830"/>
                  </a:lnTo>
                  <a:lnTo>
                    <a:pt x="1843" y="840"/>
                  </a:lnTo>
                  <a:lnTo>
                    <a:pt x="1732" y="901"/>
                  </a:lnTo>
                  <a:lnTo>
                    <a:pt x="1701" y="921"/>
                  </a:lnTo>
                  <a:lnTo>
                    <a:pt x="1630" y="972"/>
                  </a:lnTo>
                  <a:lnTo>
                    <a:pt x="1549" y="1013"/>
                  </a:lnTo>
                  <a:lnTo>
                    <a:pt x="1519" y="1043"/>
                  </a:lnTo>
                  <a:lnTo>
                    <a:pt x="1428" y="1104"/>
                  </a:lnTo>
                  <a:lnTo>
                    <a:pt x="1408" y="1134"/>
                  </a:lnTo>
                  <a:lnTo>
                    <a:pt x="1347" y="1195"/>
                  </a:lnTo>
                  <a:lnTo>
                    <a:pt x="1306" y="1286"/>
                  </a:lnTo>
                  <a:lnTo>
                    <a:pt x="1296" y="1367"/>
                  </a:lnTo>
                  <a:lnTo>
                    <a:pt x="1296" y="1377"/>
                  </a:lnTo>
                </a:path>
              </a:pathLst>
            </a:custGeom>
            <a:noFill/>
            <a:ln w="19050">
              <a:solidFill>
                <a:srgbClr val="8ABBD0"/>
              </a:solidFill>
              <a:prstDash val="solid"/>
              <a:round/>
              <a:headEnd/>
              <a:tailEnd/>
            </a:ln>
          </p:spPr>
          <p:txBody>
            <a:bodyPr/>
            <a:lstStyle/>
            <a:p>
              <a:pPr>
                <a:defRPr/>
              </a:pPr>
              <a:endParaRPr lang="fr-FR"/>
            </a:p>
          </p:txBody>
        </p:sp>
        <p:sp>
          <p:nvSpPr>
            <p:cNvPr id="6230" name="Freeform 1110"/>
            <p:cNvSpPr>
              <a:spLocks/>
            </p:cNvSpPr>
            <p:nvPr/>
          </p:nvSpPr>
          <p:spPr bwMode="auto">
            <a:xfrm>
              <a:off x="189" y="1904"/>
              <a:ext cx="141" cy="84"/>
            </a:xfrm>
            <a:custGeom>
              <a:avLst/>
              <a:gdLst/>
              <a:ahLst/>
              <a:cxnLst>
                <a:cxn ang="0">
                  <a:pos x="2704" y="1357"/>
                </a:cxn>
                <a:cxn ang="0">
                  <a:pos x="2704" y="1266"/>
                </a:cxn>
                <a:cxn ang="0">
                  <a:pos x="2593" y="1084"/>
                </a:cxn>
                <a:cxn ang="0">
                  <a:pos x="2522" y="1266"/>
                </a:cxn>
                <a:cxn ang="0">
                  <a:pos x="2481" y="1357"/>
                </a:cxn>
                <a:cxn ang="0">
                  <a:pos x="2269" y="1357"/>
                </a:cxn>
                <a:cxn ang="0">
                  <a:pos x="2269" y="1276"/>
                </a:cxn>
                <a:cxn ang="0">
                  <a:pos x="2299" y="1175"/>
                </a:cxn>
                <a:cxn ang="0">
                  <a:pos x="2269" y="1043"/>
                </a:cxn>
                <a:cxn ang="0">
                  <a:pos x="2117" y="1084"/>
                </a:cxn>
                <a:cxn ang="0">
                  <a:pos x="2056" y="1266"/>
                </a:cxn>
                <a:cxn ang="0">
                  <a:pos x="2046" y="1357"/>
                </a:cxn>
                <a:cxn ang="0">
                  <a:pos x="1833" y="1357"/>
                </a:cxn>
                <a:cxn ang="0">
                  <a:pos x="1641" y="1357"/>
                </a:cxn>
                <a:cxn ang="0">
                  <a:pos x="1722" y="1175"/>
                </a:cxn>
                <a:cxn ang="0">
                  <a:pos x="1752" y="1084"/>
                </a:cxn>
                <a:cxn ang="0">
                  <a:pos x="1793" y="902"/>
                </a:cxn>
                <a:cxn ang="0">
                  <a:pos x="1722" y="740"/>
                </a:cxn>
                <a:cxn ang="0">
                  <a:pos x="1519" y="811"/>
                </a:cxn>
                <a:cxn ang="0">
                  <a:pos x="1438" y="902"/>
                </a:cxn>
                <a:cxn ang="0">
                  <a:pos x="1377" y="993"/>
                </a:cxn>
                <a:cxn ang="0">
                  <a:pos x="1307" y="1175"/>
                </a:cxn>
                <a:cxn ang="0">
                  <a:pos x="1307" y="1357"/>
                </a:cxn>
                <a:cxn ang="0">
                  <a:pos x="1185" y="1368"/>
                </a:cxn>
                <a:cxn ang="0">
                  <a:pos x="962" y="1368"/>
                </a:cxn>
                <a:cxn ang="0">
                  <a:pos x="750" y="1368"/>
                </a:cxn>
                <a:cxn ang="0">
                  <a:pos x="527" y="1368"/>
                </a:cxn>
                <a:cxn ang="0">
                  <a:pos x="314" y="1368"/>
                </a:cxn>
                <a:cxn ang="0">
                  <a:pos x="91" y="1357"/>
                </a:cxn>
                <a:cxn ang="0">
                  <a:pos x="91" y="1266"/>
                </a:cxn>
                <a:cxn ang="0">
                  <a:pos x="182" y="1175"/>
                </a:cxn>
                <a:cxn ang="0">
                  <a:pos x="284" y="1084"/>
                </a:cxn>
                <a:cxn ang="0">
                  <a:pos x="375" y="993"/>
                </a:cxn>
                <a:cxn ang="0">
                  <a:pos x="476" y="902"/>
                </a:cxn>
                <a:cxn ang="0">
                  <a:pos x="587" y="811"/>
                </a:cxn>
                <a:cxn ang="0">
                  <a:pos x="699" y="719"/>
                </a:cxn>
                <a:cxn ang="0">
                  <a:pos x="820" y="628"/>
                </a:cxn>
                <a:cxn ang="0">
                  <a:pos x="952" y="537"/>
                </a:cxn>
                <a:cxn ang="0">
                  <a:pos x="1074" y="466"/>
                </a:cxn>
                <a:cxn ang="0">
                  <a:pos x="1185" y="395"/>
                </a:cxn>
                <a:cxn ang="0">
                  <a:pos x="1286" y="324"/>
                </a:cxn>
                <a:cxn ang="0">
                  <a:pos x="1398" y="243"/>
                </a:cxn>
                <a:cxn ang="0">
                  <a:pos x="1499" y="91"/>
                </a:cxn>
                <a:cxn ang="0">
                  <a:pos x="1509" y="0"/>
                </a:cxn>
              </a:cxnLst>
              <a:rect l="0" t="0" r="r" b="b"/>
              <a:pathLst>
                <a:path w="2816" h="1368">
                  <a:moveTo>
                    <a:pt x="2816" y="1357"/>
                  </a:moveTo>
                  <a:lnTo>
                    <a:pt x="2704" y="1357"/>
                  </a:lnTo>
                  <a:lnTo>
                    <a:pt x="2684" y="1357"/>
                  </a:lnTo>
                  <a:lnTo>
                    <a:pt x="2704" y="1266"/>
                  </a:lnTo>
                  <a:lnTo>
                    <a:pt x="2694" y="1175"/>
                  </a:lnTo>
                  <a:lnTo>
                    <a:pt x="2593" y="1084"/>
                  </a:lnTo>
                  <a:lnTo>
                    <a:pt x="2542" y="1175"/>
                  </a:lnTo>
                  <a:lnTo>
                    <a:pt x="2522" y="1266"/>
                  </a:lnTo>
                  <a:lnTo>
                    <a:pt x="2512" y="1357"/>
                  </a:lnTo>
                  <a:lnTo>
                    <a:pt x="2481" y="1357"/>
                  </a:lnTo>
                  <a:lnTo>
                    <a:pt x="2380" y="1357"/>
                  </a:lnTo>
                  <a:lnTo>
                    <a:pt x="2269" y="1357"/>
                  </a:lnTo>
                  <a:lnTo>
                    <a:pt x="2259" y="1357"/>
                  </a:lnTo>
                  <a:lnTo>
                    <a:pt x="2269" y="1276"/>
                  </a:lnTo>
                  <a:lnTo>
                    <a:pt x="2279" y="1266"/>
                  </a:lnTo>
                  <a:lnTo>
                    <a:pt x="2299" y="1175"/>
                  </a:lnTo>
                  <a:lnTo>
                    <a:pt x="2279" y="1084"/>
                  </a:lnTo>
                  <a:lnTo>
                    <a:pt x="2269" y="1043"/>
                  </a:lnTo>
                  <a:lnTo>
                    <a:pt x="2157" y="1013"/>
                  </a:lnTo>
                  <a:lnTo>
                    <a:pt x="2117" y="1084"/>
                  </a:lnTo>
                  <a:lnTo>
                    <a:pt x="2066" y="1175"/>
                  </a:lnTo>
                  <a:lnTo>
                    <a:pt x="2056" y="1266"/>
                  </a:lnTo>
                  <a:lnTo>
                    <a:pt x="2056" y="1357"/>
                  </a:lnTo>
                  <a:lnTo>
                    <a:pt x="2046" y="1357"/>
                  </a:lnTo>
                  <a:lnTo>
                    <a:pt x="1945" y="1357"/>
                  </a:lnTo>
                  <a:lnTo>
                    <a:pt x="1833" y="1357"/>
                  </a:lnTo>
                  <a:lnTo>
                    <a:pt x="1722" y="1357"/>
                  </a:lnTo>
                  <a:lnTo>
                    <a:pt x="1641" y="1357"/>
                  </a:lnTo>
                  <a:lnTo>
                    <a:pt x="1691" y="1266"/>
                  </a:lnTo>
                  <a:lnTo>
                    <a:pt x="1722" y="1175"/>
                  </a:lnTo>
                  <a:lnTo>
                    <a:pt x="1722" y="1135"/>
                  </a:lnTo>
                  <a:lnTo>
                    <a:pt x="1752" y="1084"/>
                  </a:lnTo>
                  <a:lnTo>
                    <a:pt x="1783" y="993"/>
                  </a:lnTo>
                  <a:lnTo>
                    <a:pt x="1793" y="902"/>
                  </a:lnTo>
                  <a:lnTo>
                    <a:pt x="1783" y="811"/>
                  </a:lnTo>
                  <a:lnTo>
                    <a:pt x="1722" y="740"/>
                  </a:lnTo>
                  <a:lnTo>
                    <a:pt x="1610" y="740"/>
                  </a:lnTo>
                  <a:lnTo>
                    <a:pt x="1519" y="811"/>
                  </a:lnTo>
                  <a:lnTo>
                    <a:pt x="1509" y="821"/>
                  </a:lnTo>
                  <a:lnTo>
                    <a:pt x="1438" y="902"/>
                  </a:lnTo>
                  <a:lnTo>
                    <a:pt x="1398" y="942"/>
                  </a:lnTo>
                  <a:lnTo>
                    <a:pt x="1377" y="993"/>
                  </a:lnTo>
                  <a:lnTo>
                    <a:pt x="1337" y="1084"/>
                  </a:lnTo>
                  <a:lnTo>
                    <a:pt x="1307" y="1175"/>
                  </a:lnTo>
                  <a:lnTo>
                    <a:pt x="1296" y="1266"/>
                  </a:lnTo>
                  <a:lnTo>
                    <a:pt x="1307" y="1357"/>
                  </a:lnTo>
                  <a:lnTo>
                    <a:pt x="1286" y="1357"/>
                  </a:lnTo>
                  <a:lnTo>
                    <a:pt x="1185" y="1368"/>
                  </a:lnTo>
                  <a:lnTo>
                    <a:pt x="1074" y="1368"/>
                  </a:lnTo>
                  <a:lnTo>
                    <a:pt x="962" y="1368"/>
                  </a:lnTo>
                  <a:lnTo>
                    <a:pt x="851" y="1368"/>
                  </a:lnTo>
                  <a:lnTo>
                    <a:pt x="750" y="1368"/>
                  </a:lnTo>
                  <a:lnTo>
                    <a:pt x="638" y="1368"/>
                  </a:lnTo>
                  <a:lnTo>
                    <a:pt x="527" y="1368"/>
                  </a:lnTo>
                  <a:lnTo>
                    <a:pt x="415" y="1368"/>
                  </a:lnTo>
                  <a:lnTo>
                    <a:pt x="314" y="1368"/>
                  </a:lnTo>
                  <a:lnTo>
                    <a:pt x="203" y="1357"/>
                  </a:lnTo>
                  <a:lnTo>
                    <a:pt x="91" y="1357"/>
                  </a:lnTo>
                  <a:lnTo>
                    <a:pt x="0" y="1357"/>
                  </a:lnTo>
                  <a:lnTo>
                    <a:pt x="91" y="1266"/>
                  </a:lnTo>
                  <a:lnTo>
                    <a:pt x="91" y="1256"/>
                  </a:lnTo>
                  <a:lnTo>
                    <a:pt x="182" y="1175"/>
                  </a:lnTo>
                  <a:lnTo>
                    <a:pt x="203" y="1155"/>
                  </a:lnTo>
                  <a:lnTo>
                    <a:pt x="284" y="1084"/>
                  </a:lnTo>
                  <a:lnTo>
                    <a:pt x="314" y="1054"/>
                  </a:lnTo>
                  <a:lnTo>
                    <a:pt x="375" y="993"/>
                  </a:lnTo>
                  <a:lnTo>
                    <a:pt x="415" y="952"/>
                  </a:lnTo>
                  <a:lnTo>
                    <a:pt x="476" y="902"/>
                  </a:lnTo>
                  <a:lnTo>
                    <a:pt x="527" y="851"/>
                  </a:lnTo>
                  <a:lnTo>
                    <a:pt x="587" y="811"/>
                  </a:lnTo>
                  <a:lnTo>
                    <a:pt x="638" y="770"/>
                  </a:lnTo>
                  <a:lnTo>
                    <a:pt x="699" y="719"/>
                  </a:lnTo>
                  <a:lnTo>
                    <a:pt x="750" y="679"/>
                  </a:lnTo>
                  <a:lnTo>
                    <a:pt x="820" y="628"/>
                  </a:lnTo>
                  <a:lnTo>
                    <a:pt x="851" y="608"/>
                  </a:lnTo>
                  <a:lnTo>
                    <a:pt x="952" y="537"/>
                  </a:lnTo>
                  <a:lnTo>
                    <a:pt x="962" y="537"/>
                  </a:lnTo>
                  <a:lnTo>
                    <a:pt x="1074" y="466"/>
                  </a:lnTo>
                  <a:lnTo>
                    <a:pt x="1104" y="446"/>
                  </a:lnTo>
                  <a:lnTo>
                    <a:pt x="1185" y="395"/>
                  </a:lnTo>
                  <a:lnTo>
                    <a:pt x="1256" y="355"/>
                  </a:lnTo>
                  <a:lnTo>
                    <a:pt x="1286" y="324"/>
                  </a:lnTo>
                  <a:lnTo>
                    <a:pt x="1377" y="264"/>
                  </a:lnTo>
                  <a:lnTo>
                    <a:pt x="1398" y="243"/>
                  </a:lnTo>
                  <a:lnTo>
                    <a:pt x="1459" y="183"/>
                  </a:lnTo>
                  <a:lnTo>
                    <a:pt x="1499" y="91"/>
                  </a:lnTo>
                  <a:lnTo>
                    <a:pt x="1509" y="10"/>
                  </a:lnTo>
                  <a:lnTo>
                    <a:pt x="1509" y="0"/>
                  </a:lnTo>
                </a:path>
              </a:pathLst>
            </a:custGeom>
            <a:noFill/>
            <a:ln w="19050">
              <a:solidFill>
                <a:srgbClr val="8ABBD0"/>
              </a:solidFill>
              <a:prstDash val="solid"/>
              <a:round/>
              <a:headEnd/>
              <a:tailEnd/>
            </a:ln>
          </p:spPr>
          <p:txBody>
            <a:bodyPr/>
            <a:lstStyle/>
            <a:p>
              <a:pPr>
                <a:defRPr/>
              </a:pPr>
              <a:endParaRPr lang="fr-FR"/>
            </a:p>
          </p:txBody>
        </p:sp>
        <p:sp>
          <p:nvSpPr>
            <p:cNvPr id="6231" name="Freeform 1111"/>
            <p:cNvSpPr>
              <a:spLocks/>
            </p:cNvSpPr>
            <p:nvPr/>
          </p:nvSpPr>
          <p:spPr bwMode="auto">
            <a:xfrm>
              <a:off x="189" y="1819"/>
              <a:ext cx="141" cy="85"/>
            </a:xfrm>
            <a:custGeom>
              <a:avLst/>
              <a:gdLst/>
              <a:ahLst/>
              <a:cxnLst>
                <a:cxn ang="0">
                  <a:pos x="2704" y="10"/>
                </a:cxn>
                <a:cxn ang="0">
                  <a:pos x="2704" y="101"/>
                </a:cxn>
                <a:cxn ang="0">
                  <a:pos x="2593" y="283"/>
                </a:cxn>
                <a:cxn ang="0">
                  <a:pos x="2522" y="101"/>
                </a:cxn>
                <a:cxn ang="0">
                  <a:pos x="2481" y="10"/>
                </a:cxn>
                <a:cxn ang="0">
                  <a:pos x="2269" y="10"/>
                </a:cxn>
                <a:cxn ang="0">
                  <a:pos x="2269" y="91"/>
                </a:cxn>
                <a:cxn ang="0">
                  <a:pos x="2299" y="192"/>
                </a:cxn>
                <a:cxn ang="0">
                  <a:pos x="2269" y="334"/>
                </a:cxn>
                <a:cxn ang="0">
                  <a:pos x="2117" y="283"/>
                </a:cxn>
                <a:cxn ang="0">
                  <a:pos x="2056" y="101"/>
                </a:cxn>
                <a:cxn ang="0">
                  <a:pos x="2046" y="10"/>
                </a:cxn>
                <a:cxn ang="0">
                  <a:pos x="1833" y="10"/>
                </a:cxn>
                <a:cxn ang="0">
                  <a:pos x="1641" y="10"/>
                </a:cxn>
                <a:cxn ang="0">
                  <a:pos x="1722" y="192"/>
                </a:cxn>
                <a:cxn ang="0">
                  <a:pos x="1752" y="283"/>
                </a:cxn>
                <a:cxn ang="0">
                  <a:pos x="1793" y="466"/>
                </a:cxn>
                <a:cxn ang="0">
                  <a:pos x="1722" y="628"/>
                </a:cxn>
                <a:cxn ang="0">
                  <a:pos x="1519" y="557"/>
                </a:cxn>
                <a:cxn ang="0">
                  <a:pos x="1438" y="466"/>
                </a:cxn>
                <a:cxn ang="0">
                  <a:pos x="1377" y="375"/>
                </a:cxn>
                <a:cxn ang="0">
                  <a:pos x="1307" y="192"/>
                </a:cxn>
                <a:cxn ang="0">
                  <a:pos x="1307" y="10"/>
                </a:cxn>
                <a:cxn ang="0">
                  <a:pos x="1185" y="10"/>
                </a:cxn>
                <a:cxn ang="0">
                  <a:pos x="962" y="0"/>
                </a:cxn>
                <a:cxn ang="0">
                  <a:pos x="750" y="0"/>
                </a:cxn>
                <a:cxn ang="0">
                  <a:pos x="527" y="0"/>
                </a:cxn>
                <a:cxn ang="0">
                  <a:pos x="314" y="10"/>
                </a:cxn>
                <a:cxn ang="0">
                  <a:pos x="91" y="10"/>
                </a:cxn>
                <a:cxn ang="0">
                  <a:pos x="91" y="101"/>
                </a:cxn>
                <a:cxn ang="0">
                  <a:pos x="182" y="192"/>
                </a:cxn>
                <a:cxn ang="0">
                  <a:pos x="284" y="283"/>
                </a:cxn>
                <a:cxn ang="0">
                  <a:pos x="375" y="375"/>
                </a:cxn>
                <a:cxn ang="0">
                  <a:pos x="476" y="466"/>
                </a:cxn>
                <a:cxn ang="0">
                  <a:pos x="587" y="557"/>
                </a:cxn>
                <a:cxn ang="0">
                  <a:pos x="699" y="648"/>
                </a:cxn>
                <a:cxn ang="0">
                  <a:pos x="820" y="739"/>
                </a:cxn>
                <a:cxn ang="0">
                  <a:pos x="952" y="830"/>
                </a:cxn>
                <a:cxn ang="0">
                  <a:pos x="1074" y="901"/>
                </a:cxn>
                <a:cxn ang="0">
                  <a:pos x="1185" y="972"/>
                </a:cxn>
                <a:cxn ang="0">
                  <a:pos x="1286" y="1043"/>
                </a:cxn>
                <a:cxn ang="0">
                  <a:pos x="1398" y="1134"/>
                </a:cxn>
                <a:cxn ang="0">
                  <a:pos x="1499" y="1286"/>
                </a:cxn>
                <a:cxn ang="0">
                  <a:pos x="1509" y="1377"/>
                </a:cxn>
              </a:cxnLst>
              <a:rect l="0" t="0" r="r" b="b"/>
              <a:pathLst>
                <a:path w="2816" h="1377">
                  <a:moveTo>
                    <a:pt x="2816" y="10"/>
                  </a:moveTo>
                  <a:lnTo>
                    <a:pt x="2704" y="10"/>
                  </a:lnTo>
                  <a:lnTo>
                    <a:pt x="2684" y="10"/>
                  </a:lnTo>
                  <a:lnTo>
                    <a:pt x="2704" y="101"/>
                  </a:lnTo>
                  <a:lnTo>
                    <a:pt x="2694" y="192"/>
                  </a:lnTo>
                  <a:lnTo>
                    <a:pt x="2593" y="283"/>
                  </a:lnTo>
                  <a:lnTo>
                    <a:pt x="2542" y="192"/>
                  </a:lnTo>
                  <a:lnTo>
                    <a:pt x="2522" y="101"/>
                  </a:lnTo>
                  <a:lnTo>
                    <a:pt x="2512" y="10"/>
                  </a:lnTo>
                  <a:lnTo>
                    <a:pt x="2481" y="10"/>
                  </a:lnTo>
                  <a:lnTo>
                    <a:pt x="2380" y="10"/>
                  </a:lnTo>
                  <a:lnTo>
                    <a:pt x="2269" y="10"/>
                  </a:lnTo>
                  <a:lnTo>
                    <a:pt x="2259" y="10"/>
                  </a:lnTo>
                  <a:lnTo>
                    <a:pt x="2269" y="91"/>
                  </a:lnTo>
                  <a:lnTo>
                    <a:pt x="2279" y="101"/>
                  </a:lnTo>
                  <a:lnTo>
                    <a:pt x="2299" y="192"/>
                  </a:lnTo>
                  <a:lnTo>
                    <a:pt x="2279" y="283"/>
                  </a:lnTo>
                  <a:lnTo>
                    <a:pt x="2269" y="334"/>
                  </a:lnTo>
                  <a:lnTo>
                    <a:pt x="2157" y="364"/>
                  </a:lnTo>
                  <a:lnTo>
                    <a:pt x="2117" y="283"/>
                  </a:lnTo>
                  <a:lnTo>
                    <a:pt x="2066" y="192"/>
                  </a:lnTo>
                  <a:lnTo>
                    <a:pt x="2056" y="101"/>
                  </a:lnTo>
                  <a:lnTo>
                    <a:pt x="2056" y="10"/>
                  </a:lnTo>
                  <a:lnTo>
                    <a:pt x="2046" y="10"/>
                  </a:lnTo>
                  <a:lnTo>
                    <a:pt x="1945" y="10"/>
                  </a:lnTo>
                  <a:lnTo>
                    <a:pt x="1833" y="10"/>
                  </a:lnTo>
                  <a:lnTo>
                    <a:pt x="1722" y="10"/>
                  </a:lnTo>
                  <a:lnTo>
                    <a:pt x="1641" y="10"/>
                  </a:lnTo>
                  <a:lnTo>
                    <a:pt x="1691" y="101"/>
                  </a:lnTo>
                  <a:lnTo>
                    <a:pt x="1722" y="192"/>
                  </a:lnTo>
                  <a:lnTo>
                    <a:pt x="1722" y="233"/>
                  </a:lnTo>
                  <a:lnTo>
                    <a:pt x="1752" y="283"/>
                  </a:lnTo>
                  <a:lnTo>
                    <a:pt x="1783" y="375"/>
                  </a:lnTo>
                  <a:lnTo>
                    <a:pt x="1793" y="466"/>
                  </a:lnTo>
                  <a:lnTo>
                    <a:pt x="1783" y="557"/>
                  </a:lnTo>
                  <a:lnTo>
                    <a:pt x="1722" y="628"/>
                  </a:lnTo>
                  <a:lnTo>
                    <a:pt x="1610" y="628"/>
                  </a:lnTo>
                  <a:lnTo>
                    <a:pt x="1519" y="557"/>
                  </a:lnTo>
                  <a:lnTo>
                    <a:pt x="1509" y="557"/>
                  </a:lnTo>
                  <a:lnTo>
                    <a:pt x="1438" y="466"/>
                  </a:lnTo>
                  <a:lnTo>
                    <a:pt x="1398" y="435"/>
                  </a:lnTo>
                  <a:lnTo>
                    <a:pt x="1377" y="375"/>
                  </a:lnTo>
                  <a:lnTo>
                    <a:pt x="1337" y="283"/>
                  </a:lnTo>
                  <a:lnTo>
                    <a:pt x="1307" y="192"/>
                  </a:lnTo>
                  <a:lnTo>
                    <a:pt x="1296" y="101"/>
                  </a:lnTo>
                  <a:lnTo>
                    <a:pt x="1307" y="10"/>
                  </a:lnTo>
                  <a:lnTo>
                    <a:pt x="1286" y="10"/>
                  </a:lnTo>
                  <a:lnTo>
                    <a:pt x="1185" y="10"/>
                  </a:lnTo>
                  <a:lnTo>
                    <a:pt x="1074" y="0"/>
                  </a:lnTo>
                  <a:lnTo>
                    <a:pt x="962" y="0"/>
                  </a:lnTo>
                  <a:lnTo>
                    <a:pt x="851" y="0"/>
                  </a:lnTo>
                  <a:lnTo>
                    <a:pt x="750" y="0"/>
                  </a:lnTo>
                  <a:lnTo>
                    <a:pt x="638" y="0"/>
                  </a:lnTo>
                  <a:lnTo>
                    <a:pt x="527" y="0"/>
                  </a:lnTo>
                  <a:lnTo>
                    <a:pt x="415" y="0"/>
                  </a:lnTo>
                  <a:lnTo>
                    <a:pt x="314" y="10"/>
                  </a:lnTo>
                  <a:lnTo>
                    <a:pt x="203" y="10"/>
                  </a:lnTo>
                  <a:lnTo>
                    <a:pt x="91" y="10"/>
                  </a:lnTo>
                  <a:lnTo>
                    <a:pt x="0" y="10"/>
                  </a:lnTo>
                  <a:lnTo>
                    <a:pt x="91" y="101"/>
                  </a:lnTo>
                  <a:lnTo>
                    <a:pt x="91" y="111"/>
                  </a:lnTo>
                  <a:lnTo>
                    <a:pt x="182" y="192"/>
                  </a:lnTo>
                  <a:lnTo>
                    <a:pt x="203" y="213"/>
                  </a:lnTo>
                  <a:lnTo>
                    <a:pt x="284" y="283"/>
                  </a:lnTo>
                  <a:lnTo>
                    <a:pt x="314" y="324"/>
                  </a:lnTo>
                  <a:lnTo>
                    <a:pt x="375" y="375"/>
                  </a:lnTo>
                  <a:lnTo>
                    <a:pt x="415" y="415"/>
                  </a:lnTo>
                  <a:lnTo>
                    <a:pt x="476" y="466"/>
                  </a:lnTo>
                  <a:lnTo>
                    <a:pt x="527" y="516"/>
                  </a:lnTo>
                  <a:lnTo>
                    <a:pt x="587" y="557"/>
                  </a:lnTo>
                  <a:lnTo>
                    <a:pt x="638" y="608"/>
                  </a:lnTo>
                  <a:lnTo>
                    <a:pt x="699" y="648"/>
                  </a:lnTo>
                  <a:lnTo>
                    <a:pt x="750" y="689"/>
                  </a:lnTo>
                  <a:lnTo>
                    <a:pt x="820" y="739"/>
                  </a:lnTo>
                  <a:lnTo>
                    <a:pt x="851" y="770"/>
                  </a:lnTo>
                  <a:lnTo>
                    <a:pt x="952" y="830"/>
                  </a:lnTo>
                  <a:lnTo>
                    <a:pt x="962" y="840"/>
                  </a:lnTo>
                  <a:lnTo>
                    <a:pt x="1074" y="901"/>
                  </a:lnTo>
                  <a:lnTo>
                    <a:pt x="1104" y="921"/>
                  </a:lnTo>
                  <a:lnTo>
                    <a:pt x="1185" y="972"/>
                  </a:lnTo>
                  <a:lnTo>
                    <a:pt x="1256" y="1013"/>
                  </a:lnTo>
                  <a:lnTo>
                    <a:pt x="1286" y="1043"/>
                  </a:lnTo>
                  <a:lnTo>
                    <a:pt x="1377" y="1104"/>
                  </a:lnTo>
                  <a:lnTo>
                    <a:pt x="1398" y="1134"/>
                  </a:lnTo>
                  <a:lnTo>
                    <a:pt x="1459" y="1195"/>
                  </a:lnTo>
                  <a:lnTo>
                    <a:pt x="1499" y="1286"/>
                  </a:lnTo>
                  <a:lnTo>
                    <a:pt x="1509" y="1367"/>
                  </a:lnTo>
                  <a:lnTo>
                    <a:pt x="1509" y="1377"/>
                  </a:lnTo>
                </a:path>
              </a:pathLst>
            </a:custGeom>
            <a:noFill/>
            <a:ln w="19050">
              <a:solidFill>
                <a:srgbClr val="8ABBD0"/>
              </a:solidFill>
              <a:prstDash val="solid"/>
              <a:round/>
              <a:headEnd/>
              <a:tailEnd/>
            </a:ln>
          </p:spPr>
          <p:txBody>
            <a:bodyPr/>
            <a:lstStyle/>
            <a:p>
              <a:pPr>
                <a:defRPr/>
              </a:pPr>
              <a:endParaRPr lang="fr-FR"/>
            </a:p>
          </p:txBody>
        </p:sp>
        <p:sp>
          <p:nvSpPr>
            <p:cNvPr id="6232" name="Freeform 1112"/>
            <p:cNvSpPr>
              <a:spLocks/>
            </p:cNvSpPr>
            <p:nvPr/>
          </p:nvSpPr>
          <p:spPr bwMode="auto">
            <a:xfrm>
              <a:off x="330" y="1904"/>
              <a:ext cx="141" cy="84"/>
            </a:xfrm>
            <a:custGeom>
              <a:avLst/>
              <a:gdLst/>
              <a:ahLst/>
              <a:cxnLst>
                <a:cxn ang="0">
                  <a:pos x="101" y="1357"/>
                </a:cxn>
                <a:cxn ang="0">
                  <a:pos x="101" y="1266"/>
                </a:cxn>
                <a:cxn ang="0">
                  <a:pos x="212" y="1084"/>
                </a:cxn>
                <a:cxn ang="0">
                  <a:pos x="283" y="1266"/>
                </a:cxn>
                <a:cxn ang="0">
                  <a:pos x="324" y="1357"/>
                </a:cxn>
                <a:cxn ang="0">
                  <a:pos x="537" y="1357"/>
                </a:cxn>
                <a:cxn ang="0">
                  <a:pos x="537" y="1276"/>
                </a:cxn>
                <a:cxn ang="0">
                  <a:pos x="516" y="1175"/>
                </a:cxn>
                <a:cxn ang="0">
                  <a:pos x="537" y="1043"/>
                </a:cxn>
                <a:cxn ang="0">
                  <a:pos x="688" y="1084"/>
                </a:cxn>
                <a:cxn ang="0">
                  <a:pos x="749" y="1266"/>
                </a:cxn>
                <a:cxn ang="0">
                  <a:pos x="759" y="1357"/>
                </a:cxn>
                <a:cxn ang="0">
                  <a:pos x="972" y="1357"/>
                </a:cxn>
                <a:cxn ang="0">
                  <a:pos x="1164" y="1357"/>
                </a:cxn>
                <a:cxn ang="0">
                  <a:pos x="1083" y="1175"/>
                </a:cxn>
                <a:cxn ang="0">
                  <a:pos x="1053" y="1084"/>
                </a:cxn>
                <a:cxn ang="0">
                  <a:pos x="1013" y="902"/>
                </a:cxn>
                <a:cxn ang="0">
                  <a:pos x="1083" y="740"/>
                </a:cxn>
                <a:cxn ang="0">
                  <a:pos x="1286" y="811"/>
                </a:cxn>
                <a:cxn ang="0">
                  <a:pos x="1367" y="902"/>
                </a:cxn>
                <a:cxn ang="0">
                  <a:pos x="1428" y="993"/>
                </a:cxn>
                <a:cxn ang="0">
                  <a:pos x="1499" y="1175"/>
                </a:cxn>
                <a:cxn ang="0">
                  <a:pos x="1499" y="1357"/>
                </a:cxn>
                <a:cxn ang="0">
                  <a:pos x="1630" y="1368"/>
                </a:cxn>
                <a:cxn ang="0">
                  <a:pos x="1843" y="1368"/>
                </a:cxn>
                <a:cxn ang="0">
                  <a:pos x="2056" y="1368"/>
                </a:cxn>
                <a:cxn ang="0">
                  <a:pos x="2279" y="1368"/>
                </a:cxn>
                <a:cxn ang="0">
                  <a:pos x="2491" y="1368"/>
                </a:cxn>
                <a:cxn ang="0">
                  <a:pos x="2714" y="1357"/>
                </a:cxn>
                <a:cxn ang="0">
                  <a:pos x="2714" y="1266"/>
                </a:cxn>
                <a:cxn ang="0">
                  <a:pos x="2623" y="1175"/>
                </a:cxn>
                <a:cxn ang="0">
                  <a:pos x="2522" y="1084"/>
                </a:cxn>
                <a:cxn ang="0">
                  <a:pos x="2431" y="993"/>
                </a:cxn>
                <a:cxn ang="0">
                  <a:pos x="2329" y="902"/>
                </a:cxn>
                <a:cxn ang="0">
                  <a:pos x="2218" y="811"/>
                </a:cxn>
                <a:cxn ang="0">
                  <a:pos x="2106" y="719"/>
                </a:cxn>
                <a:cxn ang="0">
                  <a:pos x="1985" y="628"/>
                </a:cxn>
                <a:cxn ang="0">
                  <a:pos x="1853" y="537"/>
                </a:cxn>
                <a:cxn ang="0">
                  <a:pos x="1732" y="466"/>
                </a:cxn>
                <a:cxn ang="0">
                  <a:pos x="1630" y="395"/>
                </a:cxn>
                <a:cxn ang="0">
                  <a:pos x="1519" y="324"/>
                </a:cxn>
                <a:cxn ang="0">
                  <a:pos x="1408" y="243"/>
                </a:cxn>
                <a:cxn ang="0">
                  <a:pos x="1306" y="91"/>
                </a:cxn>
                <a:cxn ang="0">
                  <a:pos x="1296" y="0"/>
                </a:cxn>
              </a:cxnLst>
              <a:rect l="0" t="0" r="r" b="b"/>
              <a:pathLst>
                <a:path w="2805" h="1368">
                  <a:moveTo>
                    <a:pt x="0" y="1357"/>
                  </a:moveTo>
                  <a:lnTo>
                    <a:pt x="101" y="1357"/>
                  </a:lnTo>
                  <a:lnTo>
                    <a:pt x="121" y="1357"/>
                  </a:lnTo>
                  <a:lnTo>
                    <a:pt x="101" y="1266"/>
                  </a:lnTo>
                  <a:lnTo>
                    <a:pt x="111" y="1175"/>
                  </a:lnTo>
                  <a:lnTo>
                    <a:pt x="212" y="1084"/>
                  </a:lnTo>
                  <a:lnTo>
                    <a:pt x="263" y="1175"/>
                  </a:lnTo>
                  <a:lnTo>
                    <a:pt x="283" y="1266"/>
                  </a:lnTo>
                  <a:lnTo>
                    <a:pt x="293" y="1357"/>
                  </a:lnTo>
                  <a:lnTo>
                    <a:pt x="324" y="1357"/>
                  </a:lnTo>
                  <a:lnTo>
                    <a:pt x="425" y="1357"/>
                  </a:lnTo>
                  <a:lnTo>
                    <a:pt x="537" y="1357"/>
                  </a:lnTo>
                  <a:lnTo>
                    <a:pt x="547" y="1357"/>
                  </a:lnTo>
                  <a:lnTo>
                    <a:pt x="537" y="1276"/>
                  </a:lnTo>
                  <a:lnTo>
                    <a:pt x="526" y="1266"/>
                  </a:lnTo>
                  <a:lnTo>
                    <a:pt x="516" y="1175"/>
                  </a:lnTo>
                  <a:lnTo>
                    <a:pt x="526" y="1084"/>
                  </a:lnTo>
                  <a:lnTo>
                    <a:pt x="537" y="1043"/>
                  </a:lnTo>
                  <a:lnTo>
                    <a:pt x="648" y="1013"/>
                  </a:lnTo>
                  <a:lnTo>
                    <a:pt x="688" y="1084"/>
                  </a:lnTo>
                  <a:lnTo>
                    <a:pt x="739" y="1175"/>
                  </a:lnTo>
                  <a:lnTo>
                    <a:pt x="749" y="1266"/>
                  </a:lnTo>
                  <a:lnTo>
                    <a:pt x="749" y="1357"/>
                  </a:lnTo>
                  <a:lnTo>
                    <a:pt x="759" y="1357"/>
                  </a:lnTo>
                  <a:lnTo>
                    <a:pt x="861" y="1357"/>
                  </a:lnTo>
                  <a:lnTo>
                    <a:pt x="972" y="1357"/>
                  </a:lnTo>
                  <a:lnTo>
                    <a:pt x="1083" y="1357"/>
                  </a:lnTo>
                  <a:lnTo>
                    <a:pt x="1164" y="1357"/>
                  </a:lnTo>
                  <a:lnTo>
                    <a:pt x="1114" y="1266"/>
                  </a:lnTo>
                  <a:lnTo>
                    <a:pt x="1083" y="1175"/>
                  </a:lnTo>
                  <a:lnTo>
                    <a:pt x="1083" y="1135"/>
                  </a:lnTo>
                  <a:lnTo>
                    <a:pt x="1053" y="1084"/>
                  </a:lnTo>
                  <a:lnTo>
                    <a:pt x="1023" y="993"/>
                  </a:lnTo>
                  <a:lnTo>
                    <a:pt x="1013" y="902"/>
                  </a:lnTo>
                  <a:lnTo>
                    <a:pt x="1023" y="811"/>
                  </a:lnTo>
                  <a:lnTo>
                    <a:pt x="1083" y="740"/>
                  </a:lnTo>
                  <a:lnTo>
                    <a:pt x="1195" y="740"/>
                  </a:lnTo>
                  <a:lnTo>
                    <a:pt x="1286" y="811"/>
                  </a:lnTo>
                  <a:lnTo>
                    <a:pt x="1296" y="821"/>
                  </a:lnTo>
                  <a:lnTo>
                    <a:pt x="1367" y="902"/>
                  </a:lnTo>
                  <a:lnTo>
                    <a:pt x="1408" y="942"/>
                  </a:lnTo>
                  <a:lnTo>
                    <a:pt x="1428" y="993"/>
                  </a:lnTo>
                  <a:lnTo>
                    <a:pt x="1468" y="1084"/>
                  </a:lnTo>
                  <a:lnTo>
                    <a:pt x="1499" y="1175"/>
                  </a:lnTo>
                  <a:lnTo>
                    <a:pt x="1509" y="1266"/>
                  </a:lnTo>
                  <a:lnTo>
                    <a:pt x="1499" y="1357"/>
                  </a:lnTo>
                  <a:lnTo>
                    <a:pt x="1519" y="1357"/>
                  </a:lnTo>
                  <a:lnTo>
                    <a:pt x="1630" y="1368"/>
                  </a:lnTo>
                  <a:lnTo>
                    <a:pt x="1732" y="1368"/>
                  </a:lnTo>
                  <a:lnTo>
                    <a:pt x="1843" y="1368"/>
                  </a:lnTo>
                  <a:lnTo>
                    <a:pt x="1954" y="1368"/>
                  </a:lnTo>
                  <a:lnTo>
                    <a:pt x="2056" y="1368"/>
                  </a:lnTo>
                  <a:lnTo>
                    <a:pt x="2167" y="1368"/>
                  </a:lnTo>
                  <a:lnTo>
                    <a:pt x="2279" y="1368"/>
                  </a:lnTo>
                  <a:lnTo>
                    <a:pt x="2390" y="1368"/>
                  </a:lnTo>
                  <a:lnTo>
                    <a:pt x="2491" y="1368"/>
                  </a:lnTo>
                  <a:lnTo>
                    <a:pt x="2603" y="1357"/>
                  </a:lnTo>
                  <a:lnTo>
                    <a:pt x="2714" y="1357"/>
                  </a:lnTo>
                  <a:lnTo>
                    <a:pt x="2805" y="1357"/>
                  </a:lnTo>
                  <a:lnTo>
                    <a:pt x="2714" y="1266"/>
                  </a:lnTo>
                  <a:lnTo>
                    <a:pt x="2714" y="1256"/>
                  </a:lnTo>
                  <a:lnTo>
                    <a:pt x="2623" y="1175"/>
                  </a:lnTo>
                  <a:lnTo>
                    <a:pt x="2603" y="1155"/>
                  </a:lnTo>
                  <a:lnTo>
                    <a:pt x="2522" y="1084"/>
                  </a:lnTo>
                  <a:lnTo>
                    <a:pt x="2491" y="1054"/>
                  </a:lnTo>
                  <a:lnTo>
                    <a:pt x="2431" y="993"/>
                  </a:lnTo>
                  <a:lnTo>
                    <a:pt x="2390" y="952"/>
                  </a:lnTo>
                  <a:lnTo>
                    <a:pt x="2329" y="902"/>
                  </a:lnTo>
                  <a:lnTo>
                    <a:pt x="2279" y="851"/>
                  </a:lnTo>
                  <a:lnTo>
                    <a:pt x="2218" y="811"/>
                  </a:lnTo>
                  <a:lnTo>
                    <a:pt x="2167" y="770"/>
                  </a:lnTo>
                  <a:lnTo>
                    <a:pt x="2106" y="719"/>
                  </a:lnTo>
                  <a:lnTo>
                    <a:pt x="2056" y="679"/>
                  </a:lnTo>
                  <a:lnTo>
                    <a:pt x="1985" y="628"/>
                  </a:lnTo>
                  <a:lnTo>
                    <a:pt x="1954" y="608"/>
                  </a:lnTo>
                  <a:lnTo>
                    <a:pt x="1853" y="537"/>
                  </a:lnTo>
                  <a:lnTo>
                    <a:pt x="1843" y="537"/>
                  </a:lnTo>
                  <a:lnTo>
                    <a:pt x="1732" y="466"/>
                  </a:lnTo>
                  <a:lnTo>
                    <a:pt x="1701" y="446"/>
                  </a:lnTo>
                  <a:lnTo>
                    <a:pt x="1630" y="395"/>
                  </a:lnTo>
                  <a:lnTo>
                    <a:pt x="1549" y="355"/>
                  </a:lnTo>
                  <a:lnTo>
                    <a:pt x="1519" y="324"/>
                  </a:lnTo>
                  <a:lnTo>
                    <a:pt x="1428" y="264"/>
                  </a:lnTo>
                  <a:lnTo>
                    <a:pt x="1408" y="243"/>
                  </a:lnTo>
                  <a:lnTo>
                    <a:pt x="1347" y="183"/>
                  </a:lnTo>
                  <a:lnTo>
                    <a:pt x="1306" y="91"/>
                  </a:lnTo>
                  <a:lnTo>
                    <a:pt x="1296" y="10"/>
                  </a:lnTo>
                  <a:lnTo>
                    <a:pt x="1296" y="0"/>
                  </a:lnTo>
                </a:path>
              </a:pathLst>
            </a:custGeom>
            <a:noFill/>
            <a:ln w="19050">
              <a:solidFill>
                <a:srgbClr val="8ABBD0"/>
              </a:solidFill>
              <a:prstDash val="solid"/>
              <a:round/>
              <a:headEnd/>
              <a:tailEnd/>
            </a:ln>
          </p:spPr>
          <p:txBody>
            <a:bodyPr/>
            <a:lstStyle/>
            <a:p>
              <a:pPr>
                <a:defRPr/>
              </a:pPr>
              <a:endParaRPr lang="fr-FR"/>
            </a:p>
          </p:txBody>
        </p:sp>
        <p:sp>
          <p:nvSpPr>
            <p:cNvPr id="6233" name="Freeform 1113"/>
            <p:cNvSpPr>
              <a:spLocks/>
            </p:cNvSpPr>
            <p:nvPr/>
          </p:nvSpPr>
          <p:spPr bwMode="auto">
            <a:xfrm>
              <a:off x="330" y="1745"/>
              <a:ext cx="127" cy="153"/>
            </a:xfrm>
            <a:custGeom>
              <a:avLst/>
              <a:gdLst/>
              <a:ahLst/>
              <a:cxnLst>
                <a:cxn ang="0">
                  <a:pos x="81" y="10"/>
                </a:cxn>
                <a:cxn ang="0">
                  <a:pos x="274" y="60"/>
                </a:cxn>
                <a:cxn ang="0">
                  <a:pos x="405" y="152"/>
                </a:cxn>
                <a:cxn ang="0">
                  <a:pos x="547" y="283"/>
                </a:cxn>
                <a:cxn ang="0">
                  <a:pos x="679" y="476"/>
                </a:cxn>
                <a:cxn ang="0">
                  <a:pos x="760" y="688"/>
                </a:cxn>
                <a:cxn ang="0">
                  <a:pos x="811" y="921"/>
                </a:cxn>
                <a:cxn ang="0">
                  <a:pos x="831" y="1094"/>
                </a:cxn>
                <a:cxn ang="0">
                  <a:pos x="831" y="1367"/>
                </a:cxn>
                <a:cxn ang="0">
                  <a:pos x="942" y="1519"/>
                </a:cxn>
                <a:cxn ang="0">
                  <a:pos x="1165" y="1499"/>
                </a:cxn>
                <a:cxn ang="0">
                  <a:pos x="1216" y="1326"/>
                </a:cxn>
                <a:cxn ang="0">
                  <a:pos x="1317" y="1094"/>
                </a:cxn>
                <a:cxn ang="0">
                  <a:pos x="1388" y="962"/>
                </a:cxn>
                <a:cxn ang="0">
                  <a:pos x="1489" y="820"/>
                </a:cxn>
                <a:cxn ang="0">
                  <a:pos x="1621" y="678"/>
                </a:cxn>
                <a:cxn ang="0">
                  <a:pos x="1813" y="557"/>
                </a:cxn>
                <a:cxn ang="0">
                  <a:pos x="2026" y="486"/>
                </a:cxn>
                <a:cxn ang="0">
                  <a:pos x="2299" y="526"/>
                </a:cxn>
                <a:cxn ang="0">
                  <a:pos x="2431" y="617"/>
                </a:cxn>
                <a:cxn ang="0">
                  <a:pos x="2563" y="790"/>
                </a:cxn>
                <a:cxn ang="0">
                  <a:pos x="2624" y="962"/>
                </a:cxn>
                <a:cxn ang="0">
                  <a:pos x="2634" y="1225"/>
                </a:cxn>
                <a:cxn ang="0">
                  <a:pos x="2563" y="1428"/>
                </a:cxn>
                <a:cxn ang="0">
                  <a:pos x="2431" y="1600"/>
                </a:cxn>
                <a:cxn ang="0">
                  <a:pos x="2431" y="1711"/>
                </a:cxn>
                <a:cxn ang="0">
                  <a:pos x="2705" y="1711"/>
                </a:cxn>
                <a:cxn ang="0">
                  <a:pos x="2968" y="1701"/>
                </a:cxn>
                <a:cxn ang="0">
                  <a:pos x="3221" y="1772"/>
                </a:cxn>
                <a:cxn ang="0">
                  <a:pos x="3373" y="1904"/>
                </a:cxn>
                <a:cxn ang="0">
                  <a:pos x="3454" y="2035"/>
                </a:cxn>
                <a:cxn ang="0">
                  <a:pos x="3474" y="2309"/>
                </a:cxn>
                <a:cxn ang="0">
                  <a:pos x="3373" y="2582"/>
                </a:cxn>
                <a:cxn ang="0">
                  <a:pos x="3241" y="2765"/>
                </a:cxn>
                <a:cxn ang="0">
                  <a:pos x="3110" y="2896"/>
                </a:cxn>
                <a:cxn ang="0">
                  <a:pos x="2968" y="2998"/>
                </a:cxn>
                <a:cxn ang="0">
                  <a:pos x="2765" y="3119"/>
                </a:cxn>
                <a:cxn ang="0">
                  <a:pos x="2563" y="3210"/>
                </a:cxn>
                <a:cxn ang="0">
                  <a:pos x="2299" y="3301"/>
                </a:cxn>
                <a:cxn ang="0">
                  <a:pos x="2026" y="3362"/>
                </a:cxn>
                <a:cxn ang="0">
                  <a:pos x="1753" y="3383"/>
                </a:cxn>
                <a:cxn ang="0">
                  <a:pos x="1621" y="3393"/>
                </a:cxn>
                <a:cxn ang="0">
                  <a:pos x="1347" y="3413"/>
                </a:cxn>
                <a:cxn ang="0">
                  <a:pos x="1084" y="3423"/>
                </a:cxn>
                <a:cxn ang="0">
                  <a:pos x="811" y="3423"/>
                </a:cxn>
                <a:cxn ang="0">
                  <a:pos x="537" y="3423"/>
                </a:cxn>
                <a:cxn ang="0">
                  <a:pos x="274" y="3423"/>
                </a:cxn>
              </a:cxnLst>
              <a:rect l="0" t="0" r="r" b="b"/>
              <a:pathLst>
                <a:path w="3484" h="3423">
                  <a:moveTo>
                    <a:pt x="0" y="0"/>
                  </a:moveTo>
                  <a:lnTo>
                    <a:pt x="81" y="10"/>
                  </a:lnTo>
                  <a:lnTo>
                    <a:pt x="132" y="20"/>
                  </a:lnTo>
                  <a:lnTo>
                    <a:pt x="274" y="60"/>
                  </a:lnTo>
                  <a:lnTo>
                    <a:pt x="405" y="141"/>
                  </a:lnTo>
                  <a:lnTo>
                    <a:pt x="405" y="152"/>
                  </a:lnTo>
                  <a:lnTo>
                    <a:pt x="537" y="273"/>
                  </a:lnTo>
                  <a:lnTo>
                    <a:pt x="547" y="283"/>
                  </a:lnTo>
                  <a:lnTo>
                    <a:pt x="638" y="415"/>
                  </a:lnTo>
                  <a:lnTo>
                    <a:pt x="679" y="476"/>
                  </a:lnTo>
                  <a:lnTo>
                    <a:pt x="709" y="557"/>
                  </a:lnTo>
                  <a:lnTo>
                    <a:pt x="760" y="688"/>
                  </a:lnTo>
                  <a:lnTo>
                    <a:pt x="790" y="820"/>
                  </a:lnTo>
                  <a:lnTo>
                    <a:pt x="811" y="921"/>
                  </a:lnTo>
                  <a:lnTo>
                    <a:pt x="821" y="962"/>
                  </a:lnTo>
                  <a:lnTo>
                    <a:pt x="831" y="1094"/>
                  </a:lnTo>
                  <a:lnTo>
                    <a:pt x="831" y="1225"/>
                  </a:lnTo>
                  <a:lnTo>
                    <a:pt x="831" y="1367"/>
                  </a:lnTo>
                  <a:lnTo>
                    <a:pt x="821" y="1499"/>
                  </a:lnTo>
                  <a:lnTo>
                    <a:pt x="942" y="1519"/>
                  </a:lnTo>
                  <a:lnTo>
                    <a:pt x="1084" y="1519"/>
                  </a:lnTo>
                  <a:lnTo>
                    <a:pt x="1165" y="1499"/>
                  </a:lnTo>
                  <a:lnTo>
                    <a:pt x="1206" y="1367"/>
                  </a:lnTo>
                  <a:lnTo>
                    <a:pt x="1216" y="1326"/>
                  </a:lnTo>
                  <a:lnTo>
                    <a:pt x="1256" y="1225"/>
                  </a:lnTo>
                  <a:lnTo>
                    <a:pt x="1317" y="1094"/>
                  </a:lnTo>
                  <a:lnTo>
                    <a:pt x="1347" y="1023"/>
                  </a:lnTo>
                  <a:lnTo>
                    <a:pt x="1388" y="962"/>
                  </a:lnTo>
                  <a:lnTo>
                    <a:pt x="1479" y="820"/>
                  </a:lnTo>
                  <a:lnTo>
                    <a:pt x="1489" y="820"/>
                  </a:lnTo>
                  <a:lnTo>
                    <a:pt x="1611" y="688"/>
                  </a:lnTo>
                  <a:lnTo>
                    <a:pt x="1621" y="678"/>
                  </a:lnTo>
                  <a:lnTo>
                    <a:pt x="1753" y="577"/>
                  </a:lnTo>
                  <a:lnTo>
                    <a:pt x="1813" y="557"/>
                  </a:lnTo>
                  <a:lnTo>
                    <a:pt x="1894" y="516"/>
                  </a:lnTo>
                  <a:lnTo>
                    <a:pt x="2026" y="486"/>
                  </a:lnTo>
                  <a:lnTo>
                    <a:pt x="2158" y="486"/>
                  </a:lnTo>
                  <a:lnTo>
                    <a:pt x="2299" y="526"/>
                  </a:lnTo>
                  <a:lnTo>
                    <a:pt x="2340" y="557"/>
                  </a:lnTo>
                  <a:lnTo>
                    <a:pt x="2431" y="617"/>
                  </a:lnTo>
                  <a:lnTo>
                    <a:pt x="2502" y="688"/>
                  </a:lnTo>
                  <a:lnTo>
                    <a:pt x="2563" y="790"/>
                  </a:lnTo>
                  <a:lnTo>
                    <a:pt x="2583" y="820"/>
                  </a:lnTo>
                  <a:lnTo>
                    <a:pt x="2624" y="962"/>
                  </a:lnTo>
                  <a:lnTo>
                    <a:pt x="2644" y="1094"/>
                  </a:lnTo>
                  <a:lnTo>
                    <a:pt x="2634" y="1225"/>
                  </a:lnTo>
                  <a:lnTo>
                    <a:pt x="2603" y="1367"/>
                  </a:lnTo>
                  <a:lnTo>
                    <a:pt x="2563" y="1428"/>
                  </a:lnTo>
                  <a:lnTo>
                    <a:pt x="2543" y="1499"/>
                  </a:lnTo>
                  <a:lnTo>
                    <a:pt x="2431" y="1600"/>
                  </a:lnTo>
                  <a:lnTo>
                    <a:pt x="2370" y="1630"/>
                  </a:lnTo>
                  <a:lnTo>
                    <a:pt x="2431" y="1711"/>
                  </a:lnTo>
                  <a:lnTo>
                    <a:pt x="2563" y="1732"/>
                  </a:lnTo>
                  <a:lnTo>
                    <a:pt x="2705" y="1711"/>
                  </a:lnTo>
                  <a:lnTo>
                    <a:pt x="2836" y="1701"/>
                  </a:lnTo>
                  <a:lnTo>
                    <a:pt x="2968" y="1701"/>
                  </a:lnTo>
                  <a:lnTo>
                    <a:pt x="3110" y="1721"/>
                  </a:lnTo>
                  <a:lnTo>
                    <a:pt x="3221" y="1772"/>
                  </a:lnTo>
                  <a:lnTo>
                    <a:pt x="3241" y="1782"/>
                  </a:lnTo>
                  <a:lnTo>
                    <a:pt x="3373" y="1904"/>
                  </a:lnTo>
                  <a:lnTo>
                    <a:pt x="3383" y="1904"/>
                  </a:lnTo>
                  <a:lnTo>
                    <a:pt x="3454" y="2035"/>
                  </a:lnTo>
                  <a:lnTo>
                    <a:pt x="3484" y="2177"/>
                  </a:lnTo>
                  <a:lnTo>
                    <a:pt x="3474" y="2309"/>
                  </a:lnTo>
                  <a:lnTo>
                    <a:pt x="3444" y="2441"/>
                  </a:lnTo>
                  <a:lnTo>
                    <a:pt x="3373" y="2582"/>
                  </a:lnTo>
                  <a:lnTo>
                    <a:pt x="3292" y="2714"/>
                  </a:lnTo>
                  <a:lnTo>
                    <a:pt x="3241" y="2765"/>
                  </a:lnTo>
                  <a:lnTo>
                    <a:pt x="3160" y="2846"/>
                  </a:lnTo>
                  <a:lnTo>
                    <a:pt x="3110" y="2896"/>
                  </a:lnTo>
                  <a:lnTo>
                    <a:pt x="2998" y="2988"/>
                  </a:lnTo>
                  <a:lnTo>
                    <a:pt x="2968" y="2998"/>
                  </a:lnTo>
                  <a:lnTo>
                    <a:pt x="2836" y="3079"/>
                  </a:lnTo>
                  <a:lnTo>
                    <a:pt x="2765" y="3119"/>
                  </a:lnTo>
                  <a:lnTo>
                    <a:pt x="2705" y="3150"/>
                  </a:lnTo>
                  <a:lnTo>
                    <a:pt x="2563" y="3210"/>
                  </a:lnTo>
                  <a:lnTo>
                    <a:pt x="2431" y="3251"/>
                  </a:lnTo>
                  <a:lnTo>
                    <a:pt x="2299" y="3301"/>
                  </a:lnTo>
                  <a:lnTo>
                    <a:pt x="2158" y="3332"/>
                  </a:lnTo>
                  <a:lnTo>
                    <a:pt x="2026" y="3362"/>
                  </a:lnTo>
                  <a:lnTo>
                    <a:pt x="1894" y="3372"/>
                  </a:lnTo>
                  <a:lnTo>
                    <a:pt x="1753" y="3383"/>
                  </a:lnTo>
                  <a:lnTo>
                    <a:pt x="1651" y="3393"/>
                  </a:lnTo>
                  <a:lnTo>
                    <a:pt x="1621" y="3393"/>
                  </a:lnTo>
                  <a:lnTo>
                    <a:pt x="1489" y="3403"/>
                  </a:lnTo>
                  <a:lnTo>
                    <a:pt x="1347" y="3413"/>
                  </a:lnTo>
                  <a:lnTo>
                    <a:pt x="1216" y="3413"/>
                  </a:lnTo>
                  <a:lnTo>
                    <a:pt x="1084" y="3423"/>
                  </a:lnTo>
                  <a:lnTo>
                    <a:pt x="942" y="3423"/>
                  </a:lnTo>
                  <a:lnTo>
                    <a:pt x="811" y="3423"/>
                  </a:lnTo>
                  <a:lnTo>
                    <a:pt x="679" y="3423"/>
                  </a:lnTo>
                  <a:lnTo>
                    <a:pt x="537" y="3423"/>
                  </a:lnTo>
                  <a:lnTo>
                    <a:pt x="405" y="3423"/>
                  </a:lnTo>
                  <a:lnTo>
                    <a:pt x="274" y="3423"/>
                  </a:lnTo>
                </a:path>
              </a:pathLst>
            </a:custGeom>
            <a:noFill/>
            <a:ln w="19050">
              <a:solidFill>
                <a:srgbClr val="F8D93D"/>
              </a:solidFill>
              <a:prstDash val="solid"/>
              <a:round/>
              <a:headEnd/>
              <a:tailEnd/>
            </a:ln>
          </p:spPr>
          <p:txBody>
            <a:bodyPr/>
            <a:lstStyle/>
            <a:p>
              <a:pPr>
                <a:defRPr/>
              </a:pPr>
              <a:endParaRPr lang="fr-FR"/>
            </a:p>
          </p:txBody>
        </p:sp>
        <p:sp>
          <p:nvSpPr>
            <p:cNvPr id="6234" name="Freeform 1114"/>
            <p:cNvSpPr>
              <a:spLocks/>
            </p:cNvSpPr>
            <p:nvPr/>
          </p:nvSpPr>
          <p:spPr bwMode="auto">
            <a:xfrm>
              <a:off x="330" y="1907"/>
              <a:ext cx="127" cy="154"/>
            </a:xfrm>
            <a:custGeom>
              <a:avLst/>
              <a:gdLst/>
              <a:ahLst/>
              <a:cxnLst>
                <a:cxn ang="0">
                  <a:pos x="81" y="3413"/>
                </a:cxn>
                <a:cxn ang="0">
                  <a:pos x="274" y="3362"/>
                </a:cxn>
                <a:cxn ang="0">
                  <a:pos x="405" y="3271"/>
                </a:cxn>
                <a:cxn ang="0">
                  <a:pos x="547" y="3139"/>
                </a:cxn>
                <a:cxn ang="0">
                  <a:pos x="679" y="2947"/>
                </a:cxn>
                <a:cxn ang="0">
                  <a:pos x="760" y="2734"/>
                </a:cxn>
                <a:cxn ang="0">
                  <a:pos x="811" y="2501"/>
                </a:cxn>
                <a:cxn ang="0">
                  <a:pos x="831" y="2329"/>
                </a:cxn>
                <a:cxn ang="0">
                  <a:pos x="831" y="2056"/>
                </a:cxn>
                <a:cxn ang="0">
                  <a:pos x="942" y="1904"/>
                </a:cxn>
                <a:cxn ang="0">
                  <a:pos x="1165" y="1924"/>
                </a:cxn>
                <a:cxn ang="0">
                  <a:pos x="1216" y="2096"/>
                </a:cxn>
                <a:cxn ang="0">
                  <a:pos x="1317" y="2329"/>
                </a:cxn>
                <a:cxn ang="0">
                  <a:pos x="1388" y="2461"/>
                </a:cxn>
                <a:cxn ang="0">
                  <a:pos x="1489" y="2603"/>
                </a:cxn>
                <a:cxn ang="0">
                  <a:pos x="1621" y="2744"/>
                </a:cxn>
                <a:cxn ang="0">
                  <a:pos x="1813" y="2866"/>
                </a:cxn>
                <a:cxn ang="0">
                  <a:pos x="2026" y="2937"/>
                </a:cxn>
                <a:cxn ang="0">
                  <a:pos x="2299" y="2896"/>
                </a:cxn>
                <a:cxn ang="0">
                  <a:pos x="2431" y="2805"/>
                </a:cxn>
                <a:cxn ang="0">
                  <a:pos x="2563" y="2633"/>
                </a:cxn>
                <a:cxn ang="0">
                  <a:pos x="2624" y="2461"/>
                </a:cxn>
                <a:cxn ang="0">
                  <a:pos x="2634" y="2197"/>
                </a:cxn>
                <a:cxn ang="0">
                  <a:pos x="2563" y="1995"/>
                </a:cxn>
                <a:cxn ang="0">
                  <a:pos x="2431" y="1823"/>
                </a:cxn>
                <a:cxn ang="0">
                  <a:pos x="2431" y="1711"/>
                </a:cxn>
                <a:cxn ang="0">
                  <a:pos x="2705" y="1711"/>
                </a:cxn>
                <a:cxn ang="0">
                  <a:pos x="2968" y="1721"/>
                </a:cxn>
                <a:cxn ang="0">
                  <a:pos x="3221" y="1651"/>
                </a:cxn>
                <a:cxn ang="0">
                  <a:pos x="3373" y="1519"/>
                </a:cxn>
                <a:cxn ang="0">
                  <a:pos x="3454" y="1387"/>
                </a:cxn>
                <a:cxn ang="0">
                  <a:pos x="3474" y="1114"/>
                </a:cxn>
                <a:cxn ang="0">
                  <a:pos x="3373" y="840"/>
                </a:cxn>
                <a:cxn ang="0">
                  <a:pos x="3241" y="658"/>
                </a:cxn>
                <a:cxn ang="0">
                  <a:pos x="3110" y="526"/>
                </a:cxn>
                <a:cxn ang="0">
                  <a:pos x="2968" y="425"/>
                </a:cxn>
                <a:cxn ang="0">
                  <a:pos x="2765" y="303"/>
                </a:cxn>
                <a:cxn ang="0">
                  <a:pos x="2563" y="212"/>
                </a:cxn>
                <a:cxn ang="0">
                  <a:pos x="2299" y="121"/>
                </a:cxn>
                <a:cxn ang="0">
                  <a:pos x="2026" y="60"/>
                </a:cxn>
                <a:cxn ang="0">
                  <a:pos x="1753" y="40"/>
                </a:cxn>
                <a:cxn ang="0">
                  <a:pos x="1621" y="30"/>
                </a:cxn>
                <a:cxn ang="0">
                  <a:pos x="1347" y="10"/>
                </a:cxn>
                <a:cxn ang="0">
                  <a:pos x="1084" y="0"/>
                </a:cxn>
                <a:cxn ang="0">
                  <a:pos x="811" y="0"/>
                </a:cxn>
                <a:cxn ang="0">
                  <a:pos x="537" y="0"/>
                </a:cxn>
                <a:cxn ang="0">
                  <a:pos x="274" y="0"/>
                </a:cxn>
              </a:cxnLst>
              <a:rect l="0" t="0" r="r" b="b"/>
              <a:pathLst>
                <a:path w="3484" h="3423">
                  <a:moveTo>
                    <a:pt x="0" y="3423"/>
                  </a:moveTo>
                  <a:lnTo>
                    <a:pt x="81" y="3413"/>
                  </a:lnTo>
                  <a:lnTo>
                    <a:pt x="132" y="3403"/>
                  </a:lnTo>
                  <a:lnTo>
                    <a:pt x="274" y="3362"/>
                  </a:lnTo>
                  <a:lnTo>
                    <a:pt x="405" y="3281"/>
                  </a:lnTo>
                  <a:lnTo>
                    <a:pt x="405" y="3271"/>
                  </a:lnTo>
                  <a:lnTo>
                    <a:pt x="537" y="3150"/>
                  </a:lnTo>
                  <a:lnTo>
                    <a:pt x="547" y="3139"/>
                  </a:lnTo>
                  <a:lnTo>
                    <a:pt x="638" y="3008"/>
                  </a:lnTo>
                  <a:lnTo>
                    <a:pt x="679" y="2947"/>
                  </a:lnTo>
                  <a:lnTo>
                    <a:pt x="709" y="2866"/>
                  </a:lnTo>
                  <a:lnTo>
                    <a:pt x="760" y="2734"/>
                  </a:lnTo>
                  <a:lnTo>
                    <a:pt x="790" y="2603"/>
                  </a:lnTo>
                  <a:lnTo>
                    <a:pt x="811" y="2501"/>
                  </a:lnTo>
                  <a:lnTo>
                    <a:pt x="821" y="2461"/>
                  </a:lnTo>
                  <a:lnTo>
                    <a:pt x="831" y="2329"/>
                  </a:lnTo>
                  <a:lnTo>
                    <a:pt x="831" y="2197"/>
                  </a:lnTo>
                  <a:lnTo>
                    <a:pt x="831" y="2056"/>
                  </a:lnTo>
                  <a:lnTo>
                    <a:pt x="821" y="1924"/>
                  </a:lnTo>
                  <a:lnTo>
                    <a:pt x="942" y="1904"/>
                  </a:lnTo>
                  <a:lnTo>
                    <a:pt x="1084" y="1904"/>
                  </a:lnTo>
                  <a:lnTo>
                    <a:pt x="1165" y="1924"/>
                  </a:lnTo>
                  <a:lnTo>
                    <a:pt x="1206" y="2056"/>
                  </a:lnTo>
                  <a:lnTo>
                    <a:pt x="1216" y="2096"/>
                  </a:lnTo>
                  <a:lnTo>
                    <a:pt x="1256" y="2197"/>
                  </a:lnTo>
                  <a:lnTo>
                    <a:pt x="1317" y="2329"/>
                  </a:lnTo>
                  <a:lnTo>
                    <a:pt x="1347" y="2400"/>
                  </a:lnTo>
                  <a:lnTo>
                    <a:pt x="1388" y="2461"/>
                  </a:lnTo>
                  <a:lnTo>
                    <a:pt x="1479" y="2603"/>
                  </a:lnTo>
                  <a:lnTo>
                    <a:pt x="1489" y="2603"/>
                  </a:lnTo>
                  <a:lnTo>
                    <a:pt x="1611" y="2734"/>
                  </a:lnTo>
                  <a:lnTo>
                    <a:pt x="1621" y="2744"/>
                  </a:lnTo>
                  <a:lnTo>
                    <a:pt x="1753" y="2846"/>
                  </a:lnTo>
                  <a:lnTo>
                    <a:pt x="1813" y="2866"/>
                  </a:lnTo>
                  <a:lnTo>
                    <a:pt x="1894" y="2906"/>
                  </a:lnTo>
                  <a:lnTo>
                    <a:pt x="2026" y="2937"/>
                  </a:lnTo>
                  <a:lnTo>
                    <a:pt x="2158" y="2937"/>
                  </a:lnTo>
                  <a:lnTo>
                    <a:pt x="2299" y="2896"/>
                  </a:lnTo>
                  <a:lnTo>
                    <a:pt x="2340" y="2866"/>
                  </a:lnTo>
                  <a:lnTo>
                    <a:pt x="2431" y="2805"/>
                  </a:lnTo>
                  <a:lnTo>
                    <a:pt x="2502" y="2734"/>
                  </a:lnTo>
                  <a:lnTo>
                    <a:pt x="2563" y="2633"/>
                  </a:lnTo>
                  <a:lnTo>
                    <a:pt x="2583" y="2603"/>
                  </a:lnTo>
                  <a:lnTo>
                    <a:pt x="2624" y="2461"/>
                  </a:lnTo>
                  <a:lnTo>
                    <a:pt x="2644" y="2329"/>
                  </a:lnTo>
                  <a:lnTo>
                    <a:pt x="2634" y="2197"/>
                  </a:lnTo>
                  <a:lnTo>
                    <a:pt x="2603" y="2056"/>
                  </a:lnTo>
                  <a:lnTo>
                    <a:pt x="2563" y="1995"/>
                  </a:lnTo>
                  <a:lnTo>
                    <a:pt x="2543" y="1924"/>
                  </a:lnTo>
                  <a:lnTo>
                    <a:pt x="2431" y="1823"/>
                  </a:lnTo>
                  <a:lnTo>
                    <a:pt x="2370" y="1792"/>
                  </a:lnTo>
                  <a:lnTo>
                    <a:pt x="2431" y="1711"/>
                  </a:lnTo>
                  <a:lnTo>
                    <a:pt x="2563" y="1691"/>
                  </a:lnTo>
                  <a:lnTo>
                    <a:pt x="2705" y="1711"/>
                  </a:lnTo>
                  <a:lnTo>
                    <a:pt x="2836" y="1721"/>
                  </a:lnTo>
                  <a:lnTo>
                    <a:pt x="2968" y="1721"/>
                  </a:lnTo>
                  <a:lnTo>
                    <a:pt x="3110" y="1701"/>
                  </a:lnTo>
                  <a:lnTo>
                    <a:pt x="3221" y="1651"/>
                  </a:lnTo>
                  <a:lnTo>
                    <a:pt x="3241" y="1640"/>
                  </a:lnTo>
                  <a:lnTo>
                    <a:pt x="3373" y="1519"/>
                  </a:lnTo>
                  <a:lnTo>
                    <a:pt x="3383" y="1519"/>
                  </a:lnTo>
                  <a:lnTo>
                    <a:pt x="3454" y="1387"/>
                  </a:lnTo>
                  <a:lnTo>
                    <a:pt x="3484" y="1245"/>
                  </a:lnTo>
                  <a:lnTo>
                    <a:pt x="3474" y="1114"/>
                  </a:lnTo>
                  <a:lnTo>
                    <a:pt x="3444" y="982"/>
                  </a:lnTo>
                  <a:lnTo>
                    <a:pt x="3373" y="840"/>
                  </a:lnTo>
                  <a:lnTo>
                    <a:pt x="3292" y="709"/>
                  </a:lnTo>
                  <a:lnTo>
                    <a:pt x="3241" y="658"/>
                  </a:lnTo>
                  <a:lnTo>
                    <a:pt x="3160" y="577"/>
                  </a:lnTo>
                  <a:lnTo>
                    <a:pt x="3110" y="526"/>
                  </a:lnTo>
                  <a:lnTo>
                    <a:pt x="2998" y="435"/>
                  </a:lnTo>
                  <a:lnTo>
                    <a:pt x="2968" y="425"/>
                  </a:lnTo>
                  <a:lnTo>
                    <a:pt x="2836" y="344"/>
                  </a:lnTo>
                  <a:lnTo>
                    <a:pt x="2765" y="303"/>
                  </a:lnTo>
                  <a:lnTo>
                    <a:pt x="2705" y="273"/>
                  </a:lnTo>
                  <a:lnTo>
                    <a:pt x="2563" y="212"/>
                  </a:lnTo>
                  <a:lnTo>
                    <a:pt x="2431" y="172"/>
                  </a:lnTo>
                  <a:lnTo>
                    <a:pt x="2299" y="121"/>
                  </a:lnTo>
                  <a:lnTo>
                    <a:pt x="2158" y="91"/>
                  </a:lnTo>
                  <a:lnTo>
                    <a:pt x="2026" y="60"/>
                  </a:lnTo>
                  <a:lnTo>
                    <a:pt x="1894" y="50"/>
                  </a:lnTo>
                  <a:lnTo>
                    <a:pt x="1753" y="40"/>
                  </a:lnTo>
                  <a:lnTo>
                    <a:pt x="1651" y="30"/>
                  </a:lnTo>
                  <a:lnTo>
                    <a:pt x="1621" y="30"/>
                  </a:lnTo>
                  <a:lnTo>
                    <a:pt x="1489" y="20"/>
                  </a:lnTo>
                  <a:lnTo>
                    <a:pt x="1347" y="10"/>
                  </a:lnTo>
                  <a:lnTo>
                    <a:pt x="1216" y="10"/>
                  </a:lnTo>
                  <a:lnTo>
                    <a:pt x="1084" y="0"/>
                  </a:lnTo>
                  <a:lnTo>
                    <a:pt x="942" y="0"/>
                  </a:lnTo>
                  <a:lnTo>
                    <a:pt x="811" y="0"/>
                  </a:lnTo>
                  <a:lnTo>
                    <a:pt x="679" y="0"/>
                  </a:lnTo>
                  <a:lnTo>
                    <a:pt x="537" y="0"/>
                  </a:lnTo>
                  <a:lnTo>
                    <a:pt x="405" y="0"/>
                  </a:lnTo>
                  <a:lnTo>
                    <a:pt x="274" y="0"/>
                  </a:lnTo>
                </a:path>
              </a:pathLst>
            </a:custGeom>
            <a:noFill/>
            <a:ln w="19050">
              <a:solidFill>
                <a:srgbClr val="F8D93D"/>
              </a:solidFill>
              <a:prstDash val="solid"/>
              <a:round/>
              <a:headEnd/>
              <a:tailEnd/>
            </a:ln>
          </p:spPr>
          <p:txBody>
            <a:bodyPr/>
            <a:lstStyle/>
            <a:p>
              <a:pPr>
                <a:defRPr/>
              </a:pPr>
              <a:endParaRPr lang="fr-FR"/>
            </a:p>
          </p:txBody>
        </p:sp>
        <p:sp>
          <p:nvSpPr>
            <p:cNvPr id="20495" name="WordArt 1115"/>
            <p:cNvSpPr>
              <a:spLocks noChangeArrowheads="1" noChangeShapeType="1" noTextEdit="1"/>
            </p:cNvSpPr>
            <p:nvPr/>
          </p:nvSpPr>
          <p:spPr bwMode="auto">
            <a:xfrm>
              <a:off x="305" y="1833"/>
              <a:ext cx="53" cy="141"/>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0</a:t>
              </a:r>
            </a:p>
          </p:txBody>
        </p:sp>
        <p:sp>
          <p:nvSpPr>
            <p:cNvPr id="20496" name="WordArt 1116"/>
            <p:cNvSpPr>
              <a:spLocks noChangeArrowheads="1" noChangeShapeType="1" noTextEdit="1"/>
            </p:cNvSpPr>
            <p:nvPr/>
          </p:nvSpPr>
          <p:spPr bwMode="auto">
            <a:xfrm>
              <a:off x="369" y="1833"/>
              <a:ext cx="52" cy="141"/>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0</a:t>
              </a:r>
            </a:p>
          </p:txBody>
        </p:sp>
        <p:grpSp>
          <p:nvGrpSpPr>
            <p:cNvPr id="3" name="Group 1117"/>
            <p:cNvGrpSpPr>
              <a:grpSpLocks/>
            </p:cNvGrpSpPr>
            <p:nvPr/>
          </p:nvGrpSpPr>
          <p:grpSpPr bwMode="auto">
            <a:xfrm>
              <a:off x="229" y="1795"/>
              <a:ext cx="63" cy="216"/>
              <a:chOff x="2280" y="2880"/>
              <a:chExt cx="140" cy="390"/>
            </a:xfrm>
          </p:grpSpPr>
          <p:sp>
            <p:nvSpPr>
              <p:cNvPr id="20498" name="WordArt 1118"/>
              <p:cNvSpPr>
                <a:spLocks noChangeArrowheads="1" noChangeShapeType="1" noTextEdit="1"/>
              </p:cNvSpPr>
              <p:nvPr/>
            </p:nvSpPr>
            <p:spPr bwMode="auto">
              <a:xfrm>
                <a:off x="2280" y="2880"/>
                <a:ext cx="108" cy="256"/>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5</a:t>
                </a:r>
              </a:p>
            </p:txBody>
          </p:sp>
          <p:sp>
            <p:nvSpPr>
              <p:cNvPr id="20499" name="WordArt 1119"/>
              <p:cNvSpPr>
                <a:spLocks noChangeArrowheads="1" noChangeShapeType="1" noTextEdit="1"/>
              </p:cNvSpPr>
              <p:nvPr/>
            </p:nvSpPr>
            <p:spPr bwMode="auto">
              <a:xfrm>
                <a:off x="2298" y="3015"/>
                <a:ext cx="122" cy="255"/>
              </a:xfrm>
              <a:prstGeom prst="rect">
                <a:avLst/>
              </a:prstGeom>
            </p:spPr>
            <p:txBody>
              <a:bodyPr wrap="none" fromWordArt="1">
                <a:prstTxWarp prst="textPlain">
                  <a:avLst>
                    <a:gd name="adj" fmla="val 50000"/>
                  </a:avLst>
                </a:prstTxWarp>
              </a:bodyPr>
              <a:lstStyle/>
              <a:p>
                <a:pPr algn="ctr"/>
                <a:r>
                  <a:rPr lang="fr-FR" sz="3600" kern="10">
                    <a:ln w="19050">
                      <a:solidFill>
                        <a:srgbClr val="5F5F5F"/>
                      </a:solidFill>
                      <a:round/>
                      <a:headEnd/>
                      <a:tailEnd/>
                    </a:ln>
                    <a:solidFill>
                      <a:srgbClr val="FFFFFF"/>
                    </a:solidFill>
                    <a:latin typeface="Arial Black"/>
                  </a:rPr>
                  <a:t>9</a:t>
                </a:r>
              </a:p>
            </p:txBody>
          </p:sp>
          <p:sp>
            <p:nvSpPr>
              <p:cNvPr id="6240" name="Freeform 1120"/>
              <p:cNvSpPr>
                <a:spLocks/>
              </p:cNvSpPr>
              <p:nvPr/>
            </p:nvSpPr>
            <p:spPr bwMode="auto">
              <a:xfrm rot="-318873">
                <a:off x="2320" y="3059"/>
                <a:ext cx="13" cy="40"/>
              </a:xfrm>
              <a:custGeom>
                <a:avLst/>
                <a:gdLst/>
                <a:ahLst/>
                <a:cxnLst>
                  <a:cxn ang="0">
                    <a:pos x="0" y="0"/>
                  </a:cxn>
                  <a:cxn ang="0">
                    <a:pos x="14" y="36"/>
                  </a:cxn>
                </a:cxnLst>
                <a:rect l="0" t="0" r="r" b="b"/>
                <a:pathLst>
                  <a:path w="14" h="36">
                    <a:moveTo>
                      <a:pt x="0" y="0"/>
                    </a:moveTo>
                    <a:cubicBezTo>
                      <a:pt x="1" y="6"/>
                      <a:pt x="0" y="36"/>
                      <a:pt x="14" y="36"/>
                    </a:cubicBezTo>
                  </a:path>
                </a:pathLst>
              </a:custGeom>
              <a:noFill/>
              <a:ln w="19050" cap="flat" cmpd="sng">
                <a:solidFill>
                  <a:srgbClr val="5F5F5F"/>
                </a:solidFill>
                <a:prstDash val="solid"/>
                <a:round/>
                <a:headEnd type="none" w="med" len="med"/>
                <a:tailEnd type="none" w="med" len="med"/>
              </a:ln>
              <a:effectLst/>
            </p:spPr>
            <p:txBody>
              <a:bodyPr/>
              <a:lstStyle/>
              <a:p>
                <a:pPr>
                  <a:defRPr/>
                </a:pPr>
                <a:endParaRPr lang="fr-FR"/>
              </a:p>
            </p:txBody>
          </p:sp>
          <p:sp>
            <p:nvSpPr>
              <p:cNvPr id="6241" name="Freeform 1121"/>
              <p:cNvSpPr>
                <a:spLocks/>
              </p:cNvSpPr>
              <p:nvPr/>
            </p:nvSpPr>
            <p:spPr bwMode="auto">
              <a:xfrm>
                <a:off x="2293" y="3113"/>
                <a:ext cx="53" cy="27"/>
              </a:xfrm>
              <a:custGeom>
                <a:avLst/>
                <a:gdLst/>
                <a:ahLst/>
                <a:cxnLst>
                  <a:cxn ang="0">
                    <a:pos x="0" y="0"/>
                  </a:cxn>
                  <a:cxn ang="0">
                    <a:pos x="29" y="22"/>
                  </a:cxn>
                  <a:cxn ang="0">
                    <a:pos x="57" y="21"/>
                  </a:cxn>
                </a:cxnLst>
                <a:rect l="0" t="0" r="r" b="b"/>
                <a:pathLst>
                  <a:path w="57" h="27">
                    <a:moveTo>
                      <a:pt x="0" y="0"/>
                    </a:moveTo>
                    <a:cubicBezTo>
                      <a:pt x="7" y="10"/>
                      <a:pt x="16" y="19"/>
                      <a:pt x="29" y="22"/>
                    </a:cubicBezTo>
                    <a:cubicBezTo>
                      <a:pt x="36" y="25"/>
                      <a:pt x="51" y="27"/>
                      <a:pt x="57" y="21"/>
                    </a:cubicBezTo>
                  </a:path>
                </a:pathLst>
              </a:custGeom>
              <a:noFill/>
              <a:ln w="19050" cap="flat" cmpd="sng">
                <a:solidFill>
                  <a:srgbClr val="5F5F5F"/>
                </a:solidFill>
                <a:prstDash val="solid"/>
                <a:round/>
                <a:headEnd type="none" w="med" len="med"/>
                <a:tailEnd type="none" w="med" len="med"/>
              </a:ln>
              <a:effectLst/>
            </p:spPr>
            <p:txBody>
              <a:bodyPr/>
              <a:lstStyle/>
              <a:p>
                <a:pPr>
                  <a:defRPr/>
                </a:pPr>
                <a:endParaRPr lang="fr-FR"/>
              </a:p>
            </p:txBody>
          </p:sp>
          <p:sp>
            <p:nvSpPr>
              <p:cNvPr id="6242" name="Line 1122"/>
              <p:cNvSpPr>
                <a:spLocks noChangeShapeType="1"/>
              </p:cNvSpPr>
              <p:nvPr/>
            </p:nvSpPr>
            <p:spPr bwMode="auto">
              <a:xfrm rot="-735886">
                <a:off x="2282" y="3061"/>
                <a:ext cx="40" cy="0"/>
              </a:xfrm>
              <a:prstGeom prst="line">
                <a:avLst/>
              </a:prstGeom>
              <a:noFill/>
              <a:ln w="19050">
                <a:solidFill>
                  <a:srgbClr val="5F5F5F"/>
                </a:solidFill>
                <a:round/>
                <a:headEnd/>
                <a:tailEnd/>
              </a:ln>
              <a:effectLst/>
            </p:spPr>
            <p:txBody>
              <a:bodyPr/>
              <a:lstStyle/>
              <a:p>
                <a:pPr>
                  <a:defRPr/>
                </a:pPr>
                <a:endParaRPr lang="fr-FR"/>
              </a:p>
            </p:txBody>
          </p:sp>
          <p:sp>
            <p:nvSpPr>
              <p:cNvPr id="6243" name="Line 1123"/>
              <p:cNvSpPr>
                <a:spLocks noChangeShapeType="1"/>
              </p:cNvSpPr>
              <p:nvPr/>
            </p:nvSpPr>
            <p:spPr bwMode="auto">
              <a:xfrm rot="-735886">
                <a:off x="2287" y="3071"/>
                <a:ext cx="29" cy="0"/>
              </a:xfrm>
              <a:prstGeom prst="line">
                <a:avLst/>
              </a:prstGeom>
              <a:noFill/>
              <a:ln w="19050">
                <a:solidFill>
                  <a:srgbClr val="FFFFFF"/>
                </a:solidFill>
                <a:round/>
                <a:headEnd/>
                <a:tailEnd/>
              </a:ln>
              <a:effectLst/>
            </p:spPr>
            <p:txBody>
              <a:bodyPr/>
              <a:lstStyle/>
              <a:p>
                <a:pPr>
                  <a:defRPr/>
                </a:pPr>
                <a:endParaRPr lang="fr-FR"/>
              </a:p>
            </p:txBody>
          </p:sp>
          <p:sp>
            <p:nvSpPr>
              <p:cNvPr id="6244" name="Line 1124"/>
              <p:cNvSpPr>
                <a:spLocks noChangeShapeType="1"/>
              </p:cNvSpPr>
              <p:nvPr/>
            </p:nvSpPr>
            <p:spPr bwMode="auto">
              <a:xfrm rot="-735886">
                <a:off x="2287" y="3080"/>
                <a:ext cx="29" cy="0"/>
              </a:xfrm>
              <a:prstGeom prst="line">
                <a:avLst/>
              </a:prstGeom>
              <a:noFill/>
              <a:ln w="19050">
                <a:solidFill>
                  <a:srgbClr val="FFFFFF"/>
                </a:solidFill>
                <a:round/>
                <a:headEnd/>
                <a:tailEnd/>
              </a:ln>
              <a:effectLst/>
            </p:spPr>
            <p:txBody>
              <a:bodyPr/>
              <a:lstStyle/>
              <a:p>
                <a:pPr>
                  <a:defRPr/>
                </a:pPr>
                <a:endParaRPr lang="fr-FR"/>
              </a:p>
            </p:txBody>
          </p:sp>
          <p:sp>
            <p:nvSpPr>
              <p:cNvPr id="6245" name="Line 1125"/>
              <p:cNvSpPr>
                <a:spLocks noChangeShapeType="1"/>
              </p:cNvSpPr>
              <p:nvPr/>
            </p:nvSpPr>
            <p:spPr bwMode="auto">
              <a:xfrm rot="-735886">
                <a:off x="2289" y="3089"/>
                <a:ext cx="29" cy="0"/>
              </a:xfrm>
              <a:prstGeom prst="line">
                <a:avLst/>
              </a:prstGeom>
              <a:noFill/>
              <a:ln w="19050">
                <a:solidFill>
                  <a:srgbClr val="FFFFFF"/>
                </a:solidFill>
                <a:round/>
                <a:headEnd/>
                <a:tailEnd/>
              </a:ln>
              <a:effectLst/>
            </p:spPr>
            <p:txBody>
              <a:bodyPr/>
              <a:lstStyle/>
              <a:p>
                <a:pPr>
                  <a:defRPr/>
                </a:pPr>
                <a:endParaRPr lang="fr-FR"/>
              </a:p>
            </p:txBody>
          </p:sp>
          <p:sp>
            <p:nvSpPr>
              <p:cNvPr id="6246" name="Line 1126"/>
              <p:cNvSpPr>
                <a:spLocks noChangeShapeType="1"/>
              </p:cNvSpPr>
              <p:nvPr/>
            </p:nvSpPr>
            <p:spPr bwMode="auto">
              <a:xfrm rot="-735886">
                <a:off x="2293" y="3098"/>
                <a:ext cx="24" cy="0"/>
              </a:xfrm>
              <a:prstGeom prst="line">
                <a:avLst/>
              </a:prstGeom>
              <a:noFill/>
              <a:ln w="19050">
                <a:solidFill>
                  <a:srgbClr val="FFFFFF"/>
                </a:solidFill>
                <a:round/>
                <a:headEnd/>
                <a:tailEnd/>
              </a:ln>
              <a:effectLst/>
            </p:spPr>
            <p:txBody>
              <a:bodyPr/>
              <a:lstStyle/>
              <a:p>
                <a:pPr>
                  <a:defRPr/>
                </a:pPr>
                <a:endParaRPr lang="fr-FR"/>
              </a:p>
            </p:txBody>
          </p:sp>
          <p:sp>
            <p:nvSpPr>
              <p:cNvPr id="6247" name="Line 1127"/>
              <p:cNvSpPr>
                <a:spLocks noChangeShapeType="1"/>
              </p:cNvSpPr>
              <p:nvPr/>
            </p:nvSpPr>
            <p:spPr bwMode="auto">
              <a:xfrm rot="-735886">
                <a:off x="2300" y="3106"/>
                <a:ext cx="22" cy="0"/>
              </a:xfrm>
              <a:prstGeom prst="line">
                <a:avLst/>
              </a:prstGeom>
              <a:noFill/>
              <a:ln w="19050">
                <a:solidFill>
                  <a:srgbClr val="FFFFFF"/>
                </a:solidFill>
                <a:round/>
                <a:headEnd/>
                <a:tailEnd/>
              </a:ln>
              <a:effectLst/>
            </p:spPr>
            <p:txBody>
              <a:bodyPr/>
              <a:lstStyle/>
              <a:p>
                <a:pPr>
                  <a:defRPr/>
                </a:pPr>
                <a:endParaRPr lang="fr-FR"/>
              </a:p>
            </p:txBody>
          </p:sp>
          <p:sp>
            <p:nvSpPr>
              <p:cNvPr id="6248" name="Freeform 1128"/>
              <p:cNvSpPr>
                <a:spLocks/>
              </p:cNvSpPr>
              <p:nvPr/>
            </p:nvSpPr>
            <p:spPr bwMode="auto">
              <a:xfrm>
                <a:off x="2293" y="3095"/>
                <a:ext cx="18" cy="22"/>
              </a:xfrm>
              <a:custGeom>
                <a:avLst/>
                <a:gdLst/>
                <a:ahLst/>
                <a:cxnLst>
                  <a:cxn ang="0">
                    <a:pos x="0" y="0"/>
                  </a:cxn>
                  <a:cxn ang="0">
                    <a:pos x="12" y="16"/>
                  </a:cxn>
                  <a:cxn ang="0">
                    <a:pos x="18" y="22"/>
                  </a:cxn>
                </a:cxnLst>
                <a:rect l="0" t="0" r="r" b="b"/>
                <a:pathLst>
                  <a:path w="18" h="22">
                    <a:moveTo>
                      <a:pt x="0" y="0"/>
                    </a:moveTo>
                    <a:cubicBezTo>
                      <a:pt x="5" y="7"/>
                      <a:pt x="4" y="11"/>
                      <a:pt x="12" y="16"/>
                    </a:cubicBezTo>
                    <a:cubicBezTo>
                      <a:pt x="16" y="22"/>
                      <a:pt x="13" y="20"/>
                      <a:pt x="18" y="22"/>
                    </a:cubicBezTo>
                  </a:path>
                </a:pathLst>
              </a:custGeom>
              <a:noFill/>
              <a:ln w="9525">
                <a:solidFill>
                  <a:srgbClr val="FFFFFF"/>
                </a:solidFill>
                <a:round/>
                <a:headEnd/>
                <a:tailEnd/>
              </a:ln>
              <a:effectLst/>
            </p:spPr>
            <p:txBody>
              <a:bodyPr/>
              <a:lstStyle/>
              <a:p>
                <a:pPr>
                  <a:defRPr/>
                </a:pPr>
                <a:endParaRPr lang="fr-FR"/>
              </a:p>
            </p:txBody>
          </p:sp>
          <p:sp>
            <p:nvSpPr>
              <p:cNvPr id="6249" name="Line 1129"/>
              <p:cNvSpPr>
                <a:spLocks noChangeShapeType="1"/>
              </p:cNvSpPr>
              <p:nvPr/>
            </p:nvSpPr>
            <p:spPr bwMode="auto">
              <a:xfrm rot="-735886">
                <a:off x="2327" y="3106"/>
                <a:ext cx="29" cy="0"/>
              </a:xfrm>
              <a:prstGeom prst="line">
                <a:avLst/>
              </a:prstGeom>
              <a:noFill/>
              <a:ln w="19050">
                <a:solidFill>
                  <a:srgbClr val="FFFFFF"/>
                </a:solidFill>
                <a:round/>
                <a:headEnd/>
                <a:tailEnd/>
              </a:ln>
              <a:effectLst/>
            </p:spPr>
            <p:txBody>
              <a:bodyPr/>
              <a:lstStyle/>
              <a:p>
                <a:pPr>
                  <a:defRPr/>
                </a:pPr>
                <a:endParaRPr lang="fr-FR"/>
              </a:p>
            </p:txBody>
          </p:sp>
          <p:sp>
            <p:nvSpPr>
              <p:cNvPr id="6250" name="Line 1130"/>
              <p:cNvSpPr>
                <a:spLocks noChangeShapeType="1"/>
              </p:cNvSpPr>
              <p:nvPr/>
            </p:nvSpPr>
            <p:spPr bwMode="auto">
              <a:xfrm rot="-735886">
                <a:off x="2322" y="3117"/>
                <a:ext cx="29" cy="0"/>
              </a:xfrm>
              <a:prstGeom prst="line">
                <a:avLst/>
              </a:prstGeom>
              <a:noFill/>
              <a:ln w="19050">
                <a:solidFill>
                  <a:srgbClr val="FFFFFF"/>
                </a:solidFill>
                <a:round/>
                <a:headEnd/>
                <a:tailEnd/>
              </a:ln>
              <a:effectLst/>
            </p:spPr>
            <p:txBody>
              <a:bodyPr/>
              <a:lstStyle/>
              <a:p>
                <a:pPr>
                  <a:defRPr/>
                </a:pPr>
                <a:endParaRPr lang="fr-FR"/>
              </a:p>
            </p:txBody>
          </p:sp>
          <p:sp>
            <p:nvSpPr>
              <p:cNvPr id="6251" name="Line 1131"/>
              <p:cNvSpPr>
                <a:spLocks noChangeShapeType="1"/>
              </p:cNvSpPr>
              <p:nvPr/>
            </p:nvSpPr>
            <p:spPr bwMode="auto">
              <a:xfrm rot="-735886">
                <a:off x="2324" y="3122"/>
                <a:ext cx="29" cy="0"/>
              </a:xfrm>
              <a:prstGeom prst="line">
                <a:avLst/>
              </a:prstGeom>
              <a:noFill/>
              <a:ln w="19050">
                <a:solidFill>
                  <a:srgbClr val="FFFFFF"/>
                </a:solidFill>
                <a:round/>
                <a:headEnd/>
                <a:tailEnd/>
              </a:ln>
              <a:effectLst/>
            </p:spPr>
            <p:txBody>
              <a:bodyPr/>
              <a:lstStyle/>
              <a:p>
                <a:pPr>
                  <a:defRPr/>
                </a:pPr>
                <a:endParaRPr lang="fr-FR"/>
              </a:p>
            </p:txBody>
          </p:sp>
          <p:sp>
            <p:nvSpPr>
              <p:cNvPr id="6252" name="Freeform 1132"/>
              <p:cNvSpPr>
                <a:spLocks/>
              </p:cNvSpPr>
              <p:nvPr/>
            </p:nvSpPr>
            <p:spPr bwMode="auto">
              <a:xfrm>
                <a:off x="2324" y="3098"/>
                <a:ext cx="24" cy="5"/>
              </a:xfrm>
              <a:custGeom>
                <a:avLst/>
                <a:gdLst/>
                <a:ahLst/>
                <a:cxnLst>
                  <a:cxn ang="0">
                    <a:pos x="0" y="6"/>
                  </a:cxn>
                  <a:cxn ang="0">
                    <a:pos x="23" y="0"/>
                  </a:cxn>
                </a:cxnLst>
                <a:rect l="0" t="0" r="r" b="b"/>
                <a:pathLst>
                  <a:path w="23" h="6">
                    <a:moveTo>
                      <a:pt x="0" y="6"/>
                    </a:moveTo>
                    <a:cubicBezTo>
                      <a:pt x="8" y="5"/>
                      <a:pt x="17" y="6"/>
                      <a:pt x="23" y="0"/>
                    </a:cubicBezTo>
                  </a:path>
                </a:pathLst>
              </a:custGeom>
              <a:noFill/>
              <a:ln w="9525">
                <a:solidFill>
                  <a:srgbClr val="FFFFFF"/>
                </a:solidFill>
                <a:round/>
                <a:headEnd/>
                <a:tailEnd/>
              </a:ln>
              <a:effectLst/>
            </p:spPr>
            <p:txBody>
              <a:bodyPr/>
              <a:lstStyle/>
              <a:p>
                <a:pPr>
                  <a:defRPr/>
                </a:pPr>
                <a:endParaRPr lang="fr-FR"/>
              </a:p>
            </p:txBody>
          </p:sp>
          <p:sp>
            <p:nvSpPr>
              <p:cNvPr id="6253" name="Freeform 1133"/>
              <p:cNvSpPr>
                <a:spLocks/>
              </p:cNvSpPr>
              <p:nvPr/>
            </p:nvSpPr>
            <p:spPr bwMode="auto">
              <a:xfrm>
                <a:off x="2329" y="3122"/>
                <a:ext cx="22" cy="5"/>
              </a:xfrm>
              <a:custGeom>
                <a:avLst/>
                <a:gdLst/>
                <a:ahLst/>
                <a:cxnLst>
                  <a:cxn ang="0">
                    <a:pos x="0" y="6"/>
                  </a:cxn>
                  <a:cxn ang="0">
                    <a:pos x="23" y="0"/>
                  </a:cxn>
                </a:cxnLst>
                <a:rect l="0" t="0" r="r" b="b"/>
                <a:pathLst>
                  <a:path w="23" h="6">
                    <a:moveTo>
                      <a:pt x="0" y="6"/>
                    </a:moveTo>
                    <a:cubicBezTo>
                      <a:pt x="8" y="5"/>
                      <a:pt x="17" y="6"/>
                      <a:pt x="23" y="0"/>
                    </a:cubicBezTo>
                  </a:path>
                </a:pathLst>
              </a:custGeom>
              <a:noFill/>
              <a:ln w="9525">
                <a:solidFill>
                  <a:srgbClr val="FFFFFF"/>
                </a:solidFill>
                <a:round/>
                <a:headEnd/>
                <a:tailEnd/>
              </a:ln>
              <a:effectLst/>
            </p:spPr>
            <p:txBody>
              <a:bodyPr/>
              <a:lstStyle/>
              <a:p>
                <a:pPr>
                  <a:defRPr/>
                </a:pPr>
                <a:endParaRPr lang="fr-FR"/>
              </a:p>
            </p:txBody>
          </p:sp>
        </p:grpSp>
      </p:grpSp>
      <p:sp>
        <p:nvSpPr>
          <p:cNvPr id="6254" name="Text Box 1134"/>
          <p:cNvSpPr txBox="1">
            <a:spLocks noChangeArrowheads="1"/>
          </p:cNvSpPr>
          <p:nvPr/>
        </p:nvSpPr>
        <p:spPr bwMode="auto">
          <a:xfrm rot="-937163">
            <a:off x="30163" y="6488113"/>
            <a:ext cx="996950" cy="144462"/>
          </a:xfrm>
          <a:prstGeom prst="rect">
            <a:avLst/>
          </a:prstGeom>
          <a:solidFill>
            <a:srgbClr val="FF0000"/>
          </a:solidFill>
          <a:ln w="9525">
            <a:noFill/>
            <a:miter lim="800000"/>
            <a:headEnd/>
            <a:tailEnd/>
          </a:ln>
          <a:effectLst/>
        </p:spPr>
        <p:txBody>
          <a:bodyPr lIns="18000" tIns="10800" rIns="18000" bIns="10800">
            <a:spAutoFit/>
          </a:bodyPr>
          <a:lstStyle/>
          <a:p>
            <a:pPr algn="ctr">
              <a:defRPr/>
            </a:pPr>
            <a:r>
              <a:rPr lang="en-US" sz="800" b="1">
                <a:solidFill>
                  <a:schemeClr val="bg1"/>
                </a:solidFill>
                <a:latin typeface="Verdana" pitchFamily="34" charset="0"/>
              </a:rPr>
              <a:t>CONFIDENTIAL</a:t>
            </a:r>
          </a:p>
        </p:txBody>
      </p:sp>
      <p:sp>
        <p:nvSpPr>
          <p:cNvPr id="6255" name="Text Box 1135"/>
          <p:cNvSpPr txBox="1">
            <a:spLocks noChangeArrowheads="1"/>
          </p:cNvSpPr>
          <p:nvPr/>
        </p:nvSpPr>
        <p:spPr bwMode="auto">
          <a:xfrm>
            <a:off x="7092950" y="6386513"/>
            <a:ext cx="1830388" cy="457200"/>
          </a:xfrm>
          <a:prstGeom prst="rect">
            <a:avLst/>
          </a:prstGeom>
          <a:noFill/>
          <a:ln w="9525">
            <a:noFill/>
            <a:miter lim="800000"/>
            <a:headEnd/>
            <a:tailEnd/>
          </a:ln>
          <a:effectLst/>
        </p:spPr>
        <p:txBody>
          <a:bodyPr>
            <a:spAutoFit/>
          </a:bodyPr>
          <a:lstStyle/>
          <a:p>
            <a:pPr>
              <a:spcBef>
                <a:spcPct val="50000"/>
              </a:spcBef>
              <a:defRPr/>
            </a:pPr>
            <a:endParaRPr lang="fr-FR"/>
          </a:p>
        </p:txBody>
      </p:sp>
      <p:sp>
        <p:nvSpPr>
          <p:cNvPr id="6256" name="Text Box 1136"/>
          <p:cNvSpPr txBox="1">
            <a:spLocks noChangeArrowheads="1"/>
          </p:cNvSpPr>
          <p:nvPr/>
        </p:nvSpPr>
        <p:spPr bwMode="auto">
          <a:xfrm>
            <a:off x="6858000" y="6400800"/>
            <a:ext cx="2093913" cy="457200"/>
          </a:xfrm>
          <a:prstGeom prst="rect">
            <a:avLst/>
          </a:prstGeom>
          <a:noFill/>
          <a:ln w="9525" algn="ctr">
            <a:noFill/>
            <a:miter lim="800000"/>
            <a:headEnd/>
            <a:tailEnd/>
          </a:ln>
          <a:effectLst/>
        </p:spPr>
        <p:txBody>
          <a:bodyPr lIns="0" tIns="0" rIns="0" bIns="0"/>
          <a:lstStyle/>
          <a:p>
            <a:pPr algn="r">
              <a:defRPr/>
            </a:pPr>
            <a:r>
              <a:rPr lang="fr-FR" sz="1400" dirty="0" smtClean="0">
                <a:solidFill>
                  <a:srgbClr val="5E5E5E"/>
                </a:solidFill>
                <a:latin typeface="Arial" charset="0"/>
              </a:rPr>
              <a:t>Loris Scola</a:t>
            </a:r>
            <a:endParaRPr lang="fr-FR" sz="1400" dirty="0">
              <a:solidFill>
                <a:srgbClr val="5E5E5E"/>
              </a:solidFill>
              <a:latin typeface="Arial" charset="0"/>
            </a:endParaRPr>
          </a:p>
        </p:txBody>
      </p:sp>
      <p:pic>
        <p:nvPicPr>
          <p:cNvPr id="20517" name="Picture 1138" descr="Sigle-Irfu_v_d"/>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77813" y="946150"/>
            <a:ext cx="565150" cy="993775"/>
          </a:xfrm>
          <a:prstGeom prst="rect">
            <a:avLst/>
          </a:prstGeom>
          <a:noFill/>
          <a:ln w="9525">
            <a:noFill/>
            <a:miter lim="800000"/>
            <a:headEnd/>
            <a:tailEnd/>
          </a:ln>
        </p:spPr>
      </p:pic>
      <p:sp>
        <p:nvSpPr>
          <p:cNvPr id="20518" name="Rectangle 38"/>
          <p:cNvSpPr>
            <a:spLocks noGrp="1" noChangeArrowheads="1"/>
          </p:cNvSpPr>
          <p:nvPr>
            <p:ph type="ctrTitle" sz="quarter"/>
          </p:nvPr>
        </p:nvSpPr>
        <p:spPr>
          <a:xfrm>
            <a:off x="1466491" y="1"/>
            <a:ext cx="7677509" cy="534838"/>
          </a:xfrm>
          <a:prstGeom prst="rect">
            <a:avLst/>
          </a:prstGeom>
        </p:spPr>
        <p:txBody>
          <a:bodyPr/>
          <a:lstStyle>
            <a:lvl1pPr algn="l">
              <a:defRPr sz="2800" smtClean="0"/>
            </a:lvl1pPr>
          </a:lstStyle>
          <a:p>
            <a:r>
              <a:rPr lang="fr-FR" dirty="0" smtClean="0"/>
              <a:t>Cliquez pour modifier le style du titre</a:t>
            </a:r>
          </a:p>
        </p:txBody>
      </p:sp>
    </p:spTree>
    <p:extLst>
      <p:ext uri="{BB962C8B-B14F-4D97-AF65-F5344CB8AC3E}">
        <p14:creationId xmlns:p14="http://schemas.microsoft.com/office/powerpoint/2010/main" val="98038919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bandeau_texte.png"/>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bwMode="gray">
          <a:xfrm>
            <a:off x="0" y="0"/>
            <a:ext cx="9144000" cy="955548"/>
          </a:xfrm>
          <a:prstGeom prst="rect">
            <a:avLst/>
          </a:prstGeom>
        </p:spPr>
      </p:pic>
      <p:sp>
        <p:nvSpPr>
          <p:cNvPr id="2" name="Espace réservé du titre 1"/>
          <p:cNvSpPr>
            <a:spLocks noGrp="1"/>
          </p:cNvSpPr>
          <p:nvPr>
            <p:ph type="title"/>
          </p:nvPr>
        </p:nvSpPr>
        <p:spPr bwMode="gray">
          <a:xfrm>
            <a:off x="1512000" y="52752"/>
            <a:ext cx="7236464" cy="908720"/>
          </a:xfrm>
          <a:prstGeom prst="rect">
            <a:avLst/>
          </a:prstGeom>
        </p:spPr>
        <p:txBody>
          <a:bodyPr vert="horz" lIns="0" tIns="0" rIns="0" bIns="0" rtlCol="0" anchor="ctr" anchorCtr="0">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bwMode="gray">
          <a:xfrm>
            <a:off x="576000" y="1268760"/>
            <a:ext cx="8172464" cy="4968552"/>
          </a:xfrm>
          <a:prstGeom prst="rect">
            <a:avLst/>
          </a:prstGeom>
        </p:spPr>
        <p:txBody>
          <a:bodyPr vert="horz" lIns="0" tIns="0" rIns="0" bIns="0" rtlCol="0">
            <a:no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bwMode="gray">
          <a:xfrm>
            <a:off x="576000" y="6305192"/>
            <a:ext cx="1450504" cy="365125"/>
          </a:xfrm>
          <a:prstGeom prst="rect">
            <a:avLst/>
          </a:prstGeom>
        </p:spPr>
        <p:txBody>
          <a:bodyPr vert="horz" lIns="0" tIns="0" rIns="0" bIns="0" rtlCol="0" anchor="ctr"/>
          <a:lstStyle>
            <a:lvl1pPr algn="l">
              <a:defRPr sz="1000" cap="all" baseline="0">
                <a:solidFill>
                  <a:schemeClr val="bg1"/>
                </a:solidFill>
              </a:defRPr>
            </a:lvl1pPr>
          </a:lstStyle>
          <a:p>
            <a:fld id="{9B6285C9-E5B6-45D8-BCBA-39FA7ABEC92A}" type="datetime2">
              <a:rPr lang="fr-FR" smtClean="0"/>
              <a:pPr/>
              <a:t>mardi 27 octobre 2015</a:t>
            </a:fld>
            <a:endParaRPr lang="fr-FR" dirty="0"/>
          </a:p>
        </p:txBody>
      </p:sp>
      <p:sp>
        <p:nvSpPr>
          <p:cNvPr id="5" name="Espace réservé du pied de page 4"/>
          <p:cNvSpPr>
            <a:spLocks noGrp="1"/>
          </p:cNvSpPr>
          <p:nvPr>
            <p:ph type="ftr" sz="quarter" idx="3"/>
          </p:nvPr>
        </p:nvSpPr>
        <p:spPr bwMode="gray">
          <a:xfrm>
            <a:off x="2051720" y="6305192"/>
            <a:ext cx="5939824" cy="365125"/>
          </a:xfrm>
          <a:prstGeom prst="rect">
            <a:avLst/>
          </a:prstGeom>
        </p:spPr>
        <p:txBody>
          <a:bodyPr vert="horz" lIns="0" tIns="0" rIns="0" bIns="0" rtlCol="0" anchor="ctr"/>
          <a:lstStyle>
            <a:lvl1pPr algn="r">
              <a:defRPr sz="1000">
                <a:solidFill>
                  <a:srgbClr val="666666"/>
                </a:solidFill>
              </a:defRPr>
            </a:lvl1pPr>
          </a:lstStyle>
          <a:p>
            <a:r>
              <a:rPr lang="fr-FR" smtClean="0"/>
              <a:t>CEA Saclay DSM/IRFU/SACM</a:t>
            </a:r>
            <a:endParaRPr lang="fr-FR" dirty="0"/>
          </a:p>
        </p:txBody>
      </p:sp>
      <p:sp>
        <p:nvSpPr>
          <p:cNvPr id="6" name="Espace réservé du numéro de diapositive 5"/>
          <p:cNvSpPr>
            <a:spLocks noGrp="1"/>
          </p:cNvSpPr>
          <p:nvPr>
            <p:ph type="sldNum" sz="quarter" idx="4"/>
          </p:nvPr>
        </p:nvSpPr>
        <p:spPr bwMode="gray">
          <a:xfrm>
            <a:off x="8025304" y="6303598"/>
            <a:ext cx="1118696" cy="365125"/>
          </a:xfrm>
          <a:prstGeom prst="rect">
            <a:avLst/>
          </a:prstGeom>
        </p:spPr>
        <p:txBody>
          <a:bodyPr vert="horz" lIns="0" tIns="0" rIns="0" bIns="0" rtlCol="0" anchor="ctr"/>
          <a:lstStyle>
            <a:lvl1pPr algn="l">
              <a:defRPr sz="1000">
                <a:solidFill>
                  <a:srgbClr val="666666"/>
                </a:solidFill>
              </a:defRPr>
            </a:lvl1pPr>
          </a:lstStyle>
          <a:p>
            <a:r>
              <a:rPr lang="fr-FR" dirty="0" smtClean="0"/>
              <a:t>|  PAGE </a:t>
            </a:r>
            <a:fld id="{AEFB9B6D-867A-40B8-ACB0-35CC9F272C9C}" type="slidenum">
              <a:rPr lang="fr-FR" smtClean="0"/>
              <a:pPr/>
              <a:t>‹N°›</a:t>
            </a:fld>
            <a:endParaRPr lang="fr-FR" dirty="0"/>
          </a:p>
        </p:txBody>
      </p:sp>
    </p:spTree>
    <p:extLst>
      <p:ext uri="{BB962C8B-B14F-4D97-AF65-F5344CB8AC3E}">
        <p14:creationId xmlns:p14="http://schemas.microsoft.com/office/powerpoint/2010/main" val="33322447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82" r:id="rId13"/>
    <p:sldLayoutId id="2147483683" r:id="rId14"/>
  </p:sldLayoutIdLst>
  <p:transition spd="slow">
    <p:push dir="u"/>
  </p:transition>
  <p:hf hdr="0"/>
  <p:txStyles>
    <p:titleStyle>
      <a:lvl1pPr algn="l" defTabSz="914400" rtl="0" eaLnBrk="1" latinLnBrk="0" hangingPunct="1">
        <a:spcBef>
          <a:spcPct val="0"/>
        </a:spcBef>
        <a:buNone/>
        <a:defRPr sz="2200" b="1" kern="1200" cap="all" baseline="0">
          <a:solidFill>
            <a:schemeClr val="bg1"/>
          </a:solidFill>
          <a:latin typeface="+mj-lt"/>
          <a:ea typeface="+mj-ea"/>
          <a:cs typeface="+mj-cs"/>
        </a:defRPr>
      </a:lvl1pPr>
    </p:titleStyle>
    <p:bodyStyle>
      <a:lvl1pPr marL="923925" indent="0" algn="l" defTabSz="914400" rtl="0" eaLnBrk="1" latinLnBrk="0" hangingPunct="1">
        <a:lnSpc>
          <a:spcPct val="100000"/>
        </a:lnSpc>
        <a:spcBef>
          <a:spcPts val="0"/>
        </a:spcBef>
        <a:spcAft>
          <a:spcPts val="400"/>
        </a:spcAft>
        <a:buFont typeface="Arial" pitchFamily="34" charset="0"/>
        <a:buNone/>
        <a:defRPr sz="2200" kern="1200">
          <a:solidFill>
            <a:schemeClr val="tx2"/>
          </a:solidFill>
          <a:latin typeface="+mn-lt"/>
          <a:ea typeface="+mn-ea"/>
          <a:cs typeface="+mn-cs"/>
        </a:defRPr>
      </a:lvl1pPr>
      <a:lvl2pPr marL="360363" indent="-360363" algn="l" defTabSz="914400" rtl="0" eaLnBrk="1" latinLnBrk="0" hangingPunct="1">
        <a:lnSpc>
          <a:spcPts val="2000"/>
        </a:lnSpc>
        <a:spcBef>
          <a:spcPts val="0"/>
        </a:spcBef>
        <a:buSzPct val="90000"/>
        <a:buFontTx/>
        <a:buBlip>
          <a:blip r:embed="rId17"/>
        </a:buBlip>
        <a:defRPr sz="1600" kern="1200">
          <a:solidFill>
            <a:srgbClr val="666666"/>
          </a:solidFill>
          <a:latin typeface="+mn-lt"/>
          <a:ea typeface="+mn-ea"/>
          <a:cs typeface="+mn-cs"/>
        </a:defRPr>
      </a:lvl2pPr>
      <a:lvl3pPr marL="361950" indent="0" algn="l" defTabSz="914400" rtl="0" eaLnBrk="1" latinLnBrk="0" hangingPunct="1">
        <a:lnSpc>
          <a:spcPts val="2000"/>
        </a:lnSpc>
        <a:spcBef>
          <a:spcPts val="0"/>
        </a:spcBef>
        <a:buSzPct val="36000"/>
        <a:buFont typeface="Arial" pitchFamily="34" charset="0"/>
        <a:buNone/>
        <a:defRPr sz="1600" kern="1200">
          <a:solidFill>
            <a:srgbClr val="666666"/>
          </a:solidFill>
          <a:latin typeface="+mn-lt"/>
          <a:ea typeface="+mn-ea"/>
          <a:cs typeface="+mn-cs"/>
        </a:defRPr>
      </a:lvl3pPr>
      <a:lvl4pPr marL="1009650" indent="-238125" algn="l" defTabSz="914400" rtl="0" eaLnBrk="1" latinLnBrk="0" hangingPunct="1">
        <a:lnSpc>
          <a:spcPts val="2000"/>
        </a:lnSpc>
        <a:spcBef>
          <a:spcPts val="0"/>
        </a:spcBef>
        <a:buClr>
          <a:srgbClr val="666666"/>
        </a:buClr>
        <a:buSzPct val="36000"/>
        <a:buFontTx/>
        <a:buBlip>
          <a:blip r:embed="rId18"/>
        </a:buBlip>
        <a:defRPr sz="1600" kern="1200">
          <a:solidFill>
            <a:srgbClr val="666666"/>
          </a:solidFill>
          <a:latin typeface="+mn-lt"/>
          <a:ea typeface="+mn-ea"/>
          <a:cs typeface="+mn-cs"/>
        </a:defRPr>
      </a:lvl4pPr>
      <a:lvl5pPr marL="1133475" indent="-114300" algn="l" defTabSz="914400" rtl="0" eaLnBrk="1" latinLnBrk="0" hangingPunct="1">
        <a:lnSpc>
          <a:spcPts val="2000"/>
        </a:lnSpc>
        <a:spcBef>
          <a:spcPts val="0"/>
        </a:spcBef>
        <a:buClr>
          <a:srgbClr val="666666"/>
        </a:buClr>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dirty="0"/>
          </a:p>
        </p:txBody>
      </p:sp>
      <p:sp>
        <p:nvSpPr>
          <p:cNvPr id="3" name="ZoneTexte 2"/>
          <p:cNvSpPr txBox="1"/>
          <p:nvPr/>
        </p:nvSpPr>
        <p:spPr>
          <a:xfrm>
            <a:off x="3635896" y="1484784"/>
            <a:ext cx="5040560" cy="1815882"/>
          </a:xfrm>
          <a:prstGeom prst="rect">
            <a:avLst/>
          </a:prstGeom>
          <a:noFill/>
        </p:spPr>
        <p:txBody>
          <a:bodyPr wrap="square" rtlCol="0">
            <a:spAutoFit/>
          </a:bodyPr>
          <a:lstStyle/>
          <a:p>
            <a:r>
              <a:rPr lang="fr-FR" sz="2800" dirty="0" smtClean="0">
                <a:latin typeface="Book Antiqua" panose="02040602050305030304" pitchFamily="18" charset="0"/>
              </a:rPr>
              <a:t>Étude et modélisation d’essais réalisés sur des aimants supraconducteurs à température cryogénique</a:t>
            </a:r>
            <a:endParaRPr lang="fr-FR" sz="2800" dirty="0">
              <a:latin typeface="Book Antiqua" panose="02040602050305030304" pitchFamily="18" charset="0"/>
            </a:endParaRP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3411" y="3596911"/>
            <a:ext cx="3093171" cy="2424377"/>
          </a:xfrm>
          <a:prstGeom prst="roundRect">
            <a:avLst>
              <a:gd name="adj" fmla="val 8594"/>
            </a:avLst>
          </a:prstGeom>
          <a:solidFill>
            <a:srgbClr val="FFFFFF">
              <a:shade val="85000"/>
            </a:srgbClr>
          </a:solidFill>
          <a:ln>
            <a:noFill/>
          </a:ln>
          <a:effectLst>
            <a:reflection blurRad="12700" stA="38000" endPos="28000" dist="76200" dir="5400000" sy="-100000" algn="bl" rotWithShape="0"/>
          </a:effectLst>
        </p:spPr>
      </p:pic>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F2ED9-3AB9-4C1A-9D2E-38C165DF3AF9}"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pPr algn="l"/>
            <a:r>
              <a:rPr lang="fr-FR" dirty="0"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dirty="0" smtClean="0"/>
              <a:t>|  PAGE </a:t>
            </a:r>
            <a:fld id="{AEFB9B6D-867A-40B8-ACB0-35CC9F272C9C}" type="slidenum">
              <a:rPr lang="fr-FR" smtClean="0"/>
              <a:pPr/>
              <a:t>2</a:t>
            </a:fld>
            <a:endParaRPr lang="fr-FR" dirty="0"/>
          </a:p>
        </p:txBody>
      </p:sp>
      <p:pic>
        <p:nvPicPr>
          <p:cNvPr id="8" name="Image 7" descr="C:\Users\akante\Documents\Rapport\Schéma JT6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11" y="1372647"/>
            <a:ext cx="3021537" cy="2776433"/>
          </a:xfrm>
          <a:prstGeom prst="rect">
            <a:avLst/>
          </a:prstGeom>
          <a:noFill/>
          <a:ln>
            <a:noFill/>
          </a:ln>
          <a:effectLst>
            <a:reflection stA="62000" endPos="44000" dist="101600" dir="5400000" sy="-100000" algn="bl" rotWithShape="0"/>
          </a:effectLst>
        </p:spPr>
      </p:pic>
      <p:sp>
        <p:nvSpPr>
          <p:cNvPr id="5" name="Titre 4"/>
          <p:cNvSpPr>
            <a:spLocks noGrp="1"/>
          </p:cNvSpPr>
          <p:nvPr>
            <p:ph type="title"/>
          </p:nvPr>
        </p:nvSpPr>
        <p:spPr/>
        <p:txBody>
          <a:bodyPr/>
          <a:lstStyle/>
          <a:p>
            <a:r>
              <a:rPr lang="fr-FR" dirty="0" smtClean="0"/>
              <a:t>I. </a:t>
            </a:r>
            <a:r>
              <a:rPr lang="en-US" dirty="0" err="1" smtClean="0"/>
              <a:t>Contexte</a:t>
            </a:r>
            <a:r>
              <a:rPr lang="en-US" dirty="0" smtClean="0"/>
              <a:t> et </a:t>
            </a:r>
            <a:r>
              <a:rPr lang="en-US" dirty="0" err="1" smtClean="0"/>
              <a:t>objectif</a:t>
            </a:r>
            <a:r>
              <a:rPr lang="en-US" dirty="0" smtClean="0"/>
              <a:t> de </a:t>
            </a:r>
            <a:r>
              <a:rPr lang="en-US" dirty="0" err="1" smtClean="0"/>
              <a:t>mon</a:t>
            </a:r>
            <a:r>
              <a:rPr lang="en-US" dirty="0" smtClean="0"/>
              <a:t> stage</a:t>
            </a:r>
            <a:r>
              <a:rPr lang="en-US" dirty="0"/>
              <a:t/>
            </a:r>
            <a:br>
              <a:rPr lang="en-US" dirty="0"/>
            </a:br>
            <a:r>
              <a:rPr lang="fr-FR" dirty="0" smtClean="0"/>
              <a:t/>
            </a:r>
            <a:br>
              <a:rPr lang="fr-FR" dirty="0" smtClean="0"/>
            </a:br>
            <a:endParaRPr lang="fr-FR" dirty="0"/>
          </a:p>
        </p:txBody>
      </p:sp>
    </p:spTree>
    <p:extLst>
      <p:ext uri="{BB962C8B-B14F-4D97-AF65-F5344CB8AC3E}">
        <p14:creationId xmlns:p14="http://schemas.microsoft.com/office/powerpoint/2010/main" val="139718652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fr-FR" b="1" dirty="0" smtClean="0">
                <a:latin typeface="Book Antiqua" panose="02040602050305030304" pitchFamily="18" charset="0"/>
              </a:rPr>
              <a:t>Le projet JT-60SA</a:t>
            </a: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3</a:t>
            </a:fld>
            <a:endParaRPr lang="fr-FR" dirty="0"/>
          </a:p>
        </p:txBody>
      </p:sp>
      <p:pic>
        <p:nvPicPr>
          <p:cNvPr id="12" name="Image 11"/>
          <p:cNvPicPr>
            <a:picLocks noChangeAspect="1"/>
          </p:cNvPicPr>
          <p:nvPr/>
        </p:nvPicPr>
        <p:blipFill>
          <a:blip r:embed="rId3"/>
          <a:stretch>
            <a:fillRect/>
          </a:stretch>
        </p:blipFill>
        <p:spPr>
          <a:xfrm>
            <a:off x="4968004" y="1396357"/>
            <a:ext cx="3531859" cy="3110116"/>
          </a:xfrm>
          <a:prstGeom prst="rect">
            <a:avLst/>
          </a:prstGeom>
        </p:spPr>
      </p:pic>
      <p:sp>
        <p:nvSpPr>
          <p:cNvPr id="5" name="ZoneTexte 4"/>
          <p:cNvSpPr txBox="1"/>
          <p:nvPr/>
        </p:nvSpPr>
        <p:spPr>
          <a:xfrm>
            <a:off x="412188" y="1863201"/>
            <a:ext cx="4555816" cy="3785652"/>
          </a:xfrm>
          <a:prstGeom prst="rect">
            <a:avLst/>
          </a:prstGeom>
          <a:noFill/>
        </p:spPr>
        <p:txBody>
          <a:bodyPr wrap="square" rtlCol="0">
            <a:spAutoFit/>
          </a:bodyPr>
          <a:lstStyle/>
          <a:p>
            <a:pPr marL="285750" indent="-285750">
              <a:buFont typeface="Wingdings" panose="05000000000000000000" pitchFamily="2" charset="2"/>
              <a:buChar char="§"/>
            </a:pPr>
            <a:r>
              <a:rPr lang="fr-FR" sz="1600" dirty="0" smtClean="0">
                <a:latin typeface="Book Antiqua" panose="02040602050305030304" pitchFamily="18" charset="0"/>
              </a:rPr>
              <a:t>Le projet JT-60SA consiste en la réalisation d’un tokamak doté d’aimants supraconducteurs et capable de confiner un plasma de deutérium de plusieurs millions de degrés kelvins</a:t>
            </a:r>
            <a:endParaRPr lang="en-US" sz="1600" dirty="0" smtClean="0">
              <a:latin typeface="Book Antiqua" panose="02040602050305030304" pitchFamily="18" charset="0"/>
            </a:endParaRPr>
          </a:p>
          <a:p>
            <a:endParaRPr lang="en-US" sz="1600" dirty="0">
              <a:latin typeface="Book Antiqua" panose="02040602050305030304" pitchFamily="18" charset="0"/>
            </a:endParaRPr>
          </a:p>
          <a:p>
            <a:pPr marL="285750" indent="-285750">
              <a:buFont typeface="Wingdings" panose="05000000000000000000" pitchFamily="2" charset="2"/>
              <a:buChar char="§"/>
            </a:pPr>
            <a:r>
              <a:rPr lang="en-US" sz="1600" dirty="0" smtClean="0">
                <a:latin typeface="Book Antiqua" panose="02040602050305030304" pitchFamily="18" charset="0"/>
              </a:rPr>
              <a:t>Il </a:t>
            </a:r>
            <a:r>
              <a:rPr lang="en-US" sz="1600" dirty="0" err="1" smtClean="0">
                <a:latin typeface="Book Antiqua" panose="02040602050305030304" pitchFamily="18" charset="0"/>
              </a:rPr>
              <a:t>servira</a:t>
            </a:r>
            <a:r>
              <a:rPr lang="en-US" sz="1600" dirty="0" smtClean="0">
                <a:latin typeface="Book Antiqua" panose="02040602050305030304" pitchFamily="18" charset="0"/>
              </a:rPr>
              <a:t> entre </a:t>
            </a:r>
            <a:r>
              <a:rPr lang="en-US" sz="1600" dirty="0" err="1" smtClean="0">
                <a:latin typeface="Book Antiqua" panose="02040602050305030304" pitchFamily="18" charset="0"/>
              </a:rPr>
              <a:t>autres</a:t>
            </a:r>
            <a:r>
              <a:rPr lang="en-US" sz="1600" dirty="0" smtClean="0">
                <a:latin typeface="Book Antiqua" panose="02040602050305030304" pitchFamily="18" charset="0"/>
              </a:rPr>
              <a:t> </a:t>
            </a:r>
            <a:r>
              <a:rPr lang="en-US" sz="1600" dirty="0" err="1" smtClean="0">
                <a:latin typeface="Book Antiqua" panose="02040602050305030304" pitchFamily="18" charset="0"/>
              </a:rPr>
              <a:t>à</a:t>
            </a:r>
            <a:r>
              <a:rPr lang="en-US" sz="1600" dirty="0" smtClean="0">
                <a:latin typeface="Book Antiqua" panose="02040602050305030304" pitchFamily="18" charset="0"/>
              </a:rPr>
              <a:t> </a:t>
            </a:r>
            <a:r>
              <a:rPr lang="en-US" sz="1600" dirty="0" err="1" smtClean="0">
                <a:latin typeface="Book Antiqua" panose="02040602050305030304" pitchFamily="18" charset="0"/>
              </a:rPr>
              <a:t>mieux</a:t>
            </a:r>
            <a:r>
              <a:rPr lang="en-US" sz="1600" dirty="0" smtClean="0">
                <a:latin typeface="Book Antiqua" panose="02040602050305030304" pitchFamily="18" charset="0"/>
              </a:rPr>
              <a:t> </a:t>
            </a:r>
            <a:r>
              <a:rPr lang="en-US" sz="1600" dirty="0" err="1" smtClean="0">
                <a:latin typeface="Book Antiqua" panose="02040602050305030304" pitchFamily="18" charset="0"/>
              </a:rPr>
              <a:t>comprendre</a:t>
            </a:r>
            <a:r>
              <a:rPr lang="en-US" sz="1600" dirty="0" smtClean="0">
                <a:latin typeface="Book Antiqua" panose="02040602050305030304" pitchFamily="18" charset="0"/>
              </a:rPr>
              <a:t> et </a:t>
            </a:r>
            <a:r>
              <a:rPr lang="en-US" sz="1600" dirty="0" err="1" smtClean="0">
                <a:latin typeface="Book Antiqua" panose="02040602050305030304" pitchFamily="18" charset="0"/>
              </a:rPr>
              <a:t>à</a:t>
            </a:r>
            <a:r>
              <a:rPr lang="en-US" sz="1600" dirty="0" smtClean="0">
                <a:latin typeface="Book Antiqua" panose="02040602050305030304" pitchFamily="18" charset="0"/>
              </a:rPr>
              <a:t> </a:t>
            </a:r>
            <a:r>
              <a:rPr lang="en-US" sz="1600" dirty="0" err="1" smtClean="0">
                <a:latin typeface="Book Antiqua" panose="02040602050305030304" pitchFamily="18" charset="0"/>
              </a:rPr>
              <a:t>optimiser</a:t>
            </a:r>
            <a:r>
              <a:rPr lang="en-US" sz="1600" dirty="0" smtClean="0">
                <a:latin typeface="Book Antiqua" panose="02040602050305030304" pitchFamily="18" charset="0"/>
              </a:rPr>
              <a:t> le plasma qui sera </a:t>
            </a:r>
            <a:r>
              <a:rPr lang="en-US" sz="1600" dirty="0" err="1" smtClean="0">
                <a:latin typeface="Book Antiqua" panose="02040602050305030304" pitchFamily="18" charset="0"/>
              </a:rPr>
              <a:t>créé</a:t>
            </a:r>
            <a:r>
              <a:rPr lang="en-US" sz="1600" dirty="0" smtClean="0">
                <a:latin typeface="Book Antiqua" panose="02040602050305030304" pitchFamily="18" charset="0"/>
              </a:rPr>
              <a:t> </a:t>
            </a:r>
            <a:r>
              <a:rPr lang="en-US" sz="1600" dirty="0" err="1" smtClean="0">
                <a:latin typeface="Book Antiqua" panose="02040602050305030304" pitchFamily="18" charset="0"/>
              </a:rPr>
              <a:t>dans</a:t>
            </a:r>
            <a:r>
              <a:rPr lang="en-US" sz="1600" dirty="0" smtClean="0">
                <a:latin typeface="Book Antiqua" panose="02040602050305030304" pitchFamily="18" charset="0"/>
              </a:rPr>
              <a:t> le </a:t>
            </a:r>
            <a:r>
              <a:rPr lang="en-US" sz="1600" dirty="0" err="1" smtClean="0">
                <a:latin typeface="Book Antiqua" panose="02040602050305030304" pitchFamily="18" charset="0"/>
              </a:rPr>
              <a:t>tokamak</a:t>
            </a:r>
            <a:r>
              <a:rPr lang="en-US" sz="1600" dirty="0" smtClean="0">
                <a:latin typeface="Book Antiqua" panose="02040602050305030304" pitchFamily="18" charset="0"/>
              </a:rPr>
              <a:t> du </a:t>
            </a:r>
            <a:r>
              <a:rPr lang="en-US" sz="1600" dirty="0" err="1" smtClean="0">
                <a:latin typeface="Book Antiqua" panose="02040602050305030304" pitchFamily="18" charset="0"/>
              </a:rPr>
              <a:t>projet</a:t>
            </a:r>
            <a:r>
              <a:rPr lang="en-US" sz="1600" dirty="0" smtClean="0">
                <a:latin typeface="Book Antiqua" panose="02040602050305030304" pitchFamily="18" charset="0"/>
              </a:rPr>
              <a:t> ITER</a:t>
            </a:r>
          </a:p>
          <a:p>
            <a:pPr marL="285750" indent="-285750">
              <a:buFont typeface="Wingdings" panose="05000000000000000000" pitchFamily="2" charset="2"/>
              <a:buChar char="§"/>
            </a:pPr>
            <a:endParaRPr lang="en-US" sz="1600" dirty="0">
              <a:latin typeface="Book Antiqua" panose="02040602050305030304" pitchFamily="18" charset="0"/>
            </a:endParaRPr>
          </a:p>
          <a:p>
            <a:pPr marL="285750" indent="-285750">
              <a:buFont typeface="Wingdings" panose="05000000000000000000" pitchFamily="2" charset="2"/>
              <a:buChar char="§"/>
            </a:pPr>
            <a:r>
              <a:rPr lang="en-US" sz="1600" dirty="0" smtClean="0">
                <a:latin typeface="Book Antiqua" panose="02040602050305030304" pitchFamily="18" charset="0"/>
              </a:rPr>
              <a:t>Ce </a:t>
            </a:r>
            <a:r>
              <a:rPr lang="en-US" sz="1600" dirty="0" err="1" smtClean="0">
                <a:latin typeface="Book Antiqua" panose="02040602050305030304" pitchFamily="18" charset="0"/>
              </a:rPr>
              <a:t>projet</a:t>
            </a:r>
            <a:r>
              <a:rPr lang="en-US" sz="1600" dirty="0" smtClean="0">
                <a:latin typeface="Book Antiqua" panose="02040602050305030304" pitchFamily="18" charset="0"/>
              </a:rPr>
              <a:t> </a:t>
            </a:r>
            <a:r>
              <a:rPr lang="en-US" sz="1600" dirty="0" err="1" smtClean="0">
                <a:latin typeface="Book Antiqua" panose="02040602050305030304" pitchFamily="18" charset="0"/>
              </a:rPr>
              <a:t>est</a:t>
            </a:r>
            <a:r>
              <a:rPr lang="en-US" sz="1600" dirty="0" smtClean="0">
                <a:latin typeface="Book Antiqua" panose="02040602050305030304" pitchFamily="18" charset="0"/>
              </a:rPr>
              <a:t> </a:t>
            </a:r>
            <a:r>
              <a:rPr lang="en-US" sz="1600" dirty="0" err="1" smtClean="0">
                <a:latin typeface="Book Antiqua" panose="02040602050305030304" pitchFamily="18" charset="0"/>
              </a:rPr>
              <a:t>réalisé</a:t>
            </a:r>
            <a:r>
              <a:rPr lang="en-US" sz="1600" dirty="0" smtClean="0">
                <a:latin typeface="Book Antiqua" panose="02040602050305030304" pitchFamily="18" charset="0"/>
              </a:rPr>
              <a:t> en </a:t>
            </a:r>
            <a:r>
              <a:rPr lang="en-US" sz="1600" dirty="0" err="1" smtClean="0">
                <a:latin typeface="Book Antiqua" panose="02040602050305030304" pitchFamily="18" charset="0"/>
              </a:rPr>
              <a:t>partenariat</a:t>
            </a:r>
            <a:r>
              <a:rPr lang="en-US" sz="1600" dirty="0" smtClean="0">
                <a:latin typeface="Book Antiqua" panose="02040602050305030304" pitchFamily="18" charset="0"/>
              </a:rPr>
              <a:t> entre le </a:t>
            </a:r>
            <a:r>
              <a:rPr lang="en-US" sz="1600" dirty="0" err="1" smtClean="0">
                <a:latin typeface="Book Antiqua" panose="02040602050305030304" pitchFamily="18" charset="0"/>
              </a:rPr>
              <a:t>Japon</a:t>
            </a:r>
            <a:r>
              <a:rPr lang="en-US" sz="1600" dirty="0" smtClean="0">
                <a:latin typeface="Book Antiqua" panose="02040602050305030304" pitchFamily="18" charset="0"/>
              </a:rPr>
              <a:t> et </a:t>
            </a:r>
            <a:r>
              <a:rPr lang="en-US" sz="1600" dirty="0" err="1" smtClean="0">
                <a:latin typeface="Book Antiqua" panose="02040602050305030304" pitchFamily="18" charset="0"/>
              </a:rPr>
              <a:t>l’Europe</a:t>
            </a:r>
            <a:r>
              <a:rPr lang="en-US" sz="1600" dirty="0" smtClean="0">
                <a:latin typeface="Book Antiqua" panose="02040602050305030304" pitchFamily="18" charset="0"/>
              </a:rPr>
              <a:t>, et </a:t>
            </a:r>
            <a:r>
              <a:rPr lang="en-US" sz="1600" dirty="0" err="1" smtClean="0">
                <a:latin typeface="Book Antiqua" panose="02040602050305030304" pitchFamily="18" charset="0"/>
              </a:rPr>
              <a:t>cette</a:t>
            </a:r>
            <a:r>
              <a:rPr lang="en-US" sz="1600" dirty="0" smtClean="0">
                <a:latin typeface="Book Antiqua" panose="02040602050305030304" pitchFamily="18" charset="0"/>
              </a:rPr>
              <a:t> </a:t>
            </a:r>
            <a:r>
              <a:rPr lang="en-US" sz="1600" dirty="0" err="1" smtClean="0">
                <a:latin typeface="Book Antiqua" panose="02040602050305030304" pitchFamily="18" charset="0"/>
              </a:rPr>
              <a:t>dernière</a:t>
            </a:r>
            <a:r>
              <a:rPr lang="en-US" sz="1600" dirty="0" smtClean="0">
                <a:latin typeface="Book Antiqua" panose="02040602050305030304" pitchFamily="18" charset="0"/>
              </a:rPr>
              <a:t> </a:t>
            </a:r>
            <a:r>
              <a:rPr lang="en-US" sz="1600" dirty="0" err="1" smtClean="0">
                <a:latin typeface="Book Antiqua" panose="02040602050305030304" pitchFamily="18" charset="0"/>
              </a:rPr>
              <a:t>est</a:t>
            </a:r>
            <a:r>
              <a:rPr lang="en-US" sz="1600" dirty="0" smtClean="0">
                <a:latin typeface="Book Antiqua" panose="02040602050305030304" pitchFamily="18" charset="0"/>
              </a:rPr>
              <a:t> </a:t>
            </a:r>
            <a:r>
              <a:rPr lang="en-US" sz="1600" dirty="0" err="1" smtClean="0">
                <a:latin typeface="Book Antiqua" panose="02040602050305030304" pitchFamily="18" charset="0"/>
              </a:rPr>
              <a:t>chargée</a:t>
            </a:r>
            <a:r>
              <a:rPr lang="en-US" sz="1600" dirty="0" smtClean="0">
                <a:latin typeface="Book Antiqua" panose="02040602050305030304" pitchFamily="18" charset="0"/>
              </a:rPr>
              <a:t> de </a:t>
            </a:r>
            <a:r>
              <a:rPr lang="en-US" sz="1600" dirty="0" err="1" smtClean="0">
                <a:latin typeface="Book Antiqua" panose="02040602050305030304" pitchFamily="18" charset="0"/>
              </a:rPr>
              <a:t>concevoir</a:t>
            </a:r>
            <a:r>
              <a:rPr lang="en-US" sz="1600" dirty="0" smtClean="0">
                <a:latin typeface="Book Antiqua" panose="02040602050305030304" pitchFamily="18" charset="0"/>
              </a:rPr>
              <a:t>, </a:t>
            </a:r>
            <a:r>
              <a:rPr lang="en-US" sz="1600" dirty="0" err="1" smtClean="0">
                <a:latin typeface="Book Antiqua" panose="02040602050305030304" pitchFamily="18" charset="0"/>
              </a:rPr>
              <a:t>fabriquer</a:t>
            </a:r>
            <a:r>
              <a:rPr lang="en-US" sz="1600" dirty="0" smtClean="0">
                <a:latin typeface="Book Antiqua" panose="02040602050305030304" pitchFamily="18" charset="0"/>
              </a:rPr>
              <a:t> et tester les 18 </a:t>
            </a:r>
            <a:r>
              <a:rPr lang="en-US" sz="1600" dirty="0" err="1" smtClean="0">
                <a:latin typeface="Book Antiqua" panose="02040602050305030304" pitchFamily="18" charset="0"/>
              </a:rPr>
              <a:t>bobines</a:t>
            </a:r>
            <a:r>
              <a:rPr lang="en-US" sz="1600" dirty="0" smtClean="0">
                <a:latin typeface="Book Antiqua" panose="02040602050305030304" pitchFamily="18" charset="0"/>
              </a:rPr>
              <a:t> </a:t>
            </a:r>
            <a:r>
              <a:rPr lang="en-US" sz="1600" dirty="0" err="1" smtClean="0">
                <a:latin typeface="Book Antiqua" panose="02040602050305030304" pitchFamily="18" charset="0"/>
              </a:rPr>
              <a:t>supraconductrices</a:t>
            </a:r>
            <a:r>
              <a:rPr lang="en-US" sz="1600" dirty="0" smtClean="0">
                <a:latin typeface="Book Antiqua" panose="02040602050305030304" pitchFamily="18" charset="0"/>
              </a:rPr>
              <a:t> du champ </a:t>
            </a:r>
            <a:r>
              <a:rPr lang="en-US" sz="1600" dirty="0" err="1" smtClean="0">
                <a:latin typeface="Book Antiqua" panose="02040602050305030304" pitchFamily="18" charset="0"/>
              </a:rPr>
              <a:t>toroïdal</a:t>
            </a:r>
            <a:r>
              <a:rPr lang="en-US" sz="1600" dirty="0" smtClean="0">
                <a:latin typeface="Book Antiqua" panose="02040602050305030304" pitchFamily="18" charset="0"/>
              </a:rPr>
              <a:t> de </a:t>
            </a:r>
            <a:r>
              <a:rPr lang="en-US" sz="1600" dirty="0" err="1" smtClean="0">
                <a:latin typeface="Book Antiqua" panose="02040602050305030304" pitchFamily="18" charset="0"/>
              </a:rPr>
              <a:t>ce</a:t>
            </a:r>
            <a:r>
              <a:rPr lang="en-US" sz="1600" dirty="0" smtClean="0">
                <a:latin typeface="Book Antiqua" panose="02040602050305030304" pitchFamily="18" charset="0"/>
              </a:rPr>
              <a:t> tokamak</a:t>
            </a:r>
          </a:p>
        </p:txBody>
      </p:sp>
      <p:pic>
        <p:nvPicPr>
          <p:cNvPr id="9" name="Image 8"/>
          <p:cNvPicPr>
            <a:picLocks noChangeAspect="1"/>
          </p:cNvPicPr>
          <p:nvPr/>
        </p:nvPicPr>
        <p:blipFill>
          <a:blip r:embed="rId4"/>
          <a:stretch>
            <a:fillRect/>
          </a:stretch>
        </p:blipFill>
        <p:spPr>
          <a:xfrm>
            <a:off x="5868144" y="4339427"/>
            <a:ext cx="2533321" cy="2290008"/>
          </a:xfrm>
          <a:prstGeom prst="rect">
            <a:avLst/>
          </a:prstGeom>
        </p:spPr>
      </p:pic>
    </p:spTree>
    <p:extLst>
      <p:ext uri="{BB962C8B-B14F-4D97-AF65-F5344CB8AC3E}">
        <p14:creationId xmlns:p14="http://schemas.microsoft.com/office/powerpoint/2010/main" val="2097210165"/>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fr-FR" b="1" dirty="0" smtClean="0">
                <a:latin typeface="Book Antiqua" panose="02040602050305030304" pitchFamily="18" charset="0"/>
              </a:rPr>
              <a:t>La station d’essais JT-60SA du CEA Saclay</a:t>
            </a: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4</a:t>
            </a:fld>
            <a:endParaRPr lang="fr-FR" dirty="0"/>
          </a:p>
        </p:txBody>
      </p:sp>
      <p:pic>
        <p:nvPicPr>
          <p:cNvPr id="14"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13" y="1507808"/>
            <a:ext cx="6970471" cy="2281232"/>
          </a:xfrm>
          <a:prstGeom prst="rect">
            <a:avLst/>
          </a:prstGeom>
          <a:noFill/>
          <a:ln>
            <a:noFill/>
          </a:ln>
          <a:effectLst/>
          <a:extLst/>
        </p:spPr>
      </p:pic>
      <p:sp>
        <p:nvSpPr>
          <p:cNvPr id="15" name="ZoneTexte 14"/>
          <p:cNvSpPr txBox="1"/>
          <p:nvPr/>
        </p:nvSpPr>
        <p:spPr>
          <a:xfrm>
            <a:off x="431984" y="3789040"/>
            <a:ext cx="8172464" cy="2800766"/>
          </a:xfrm>
          <a:prstGeom prst="rect">
            <a:avLst/>
          </a:prstGeom>
          <a:noFill/>
        </p:spPr>
        <p:txBody>
          <a:bodyPr wrap="square" rtlCol="0">
            <a:spAutoFit/>
          </a:bodyPr>
          <a:lstStyle/>
          <a:p>
            <a:pPr marL="285750" indent="-285750">
              <a:buFont typeface="Wingdings" panose="05000000000000000000" pitchFamily="2" charset="2"/>
              <a:buChar char="§"/>
            </a:pPr>
            <a:r>
              <a:rPr lang="fr-FR" sz="1600" dirty="0">
                <a:latin typeface="Book Antiqua" panose="02040602050305030304" pitchFamily="18" charset="0"/>
              </a:rPr>
              <a:t>Le CEA Saclay a été chargé de réaliser les tests à froid sur les 18 aimants toroïdaux de JT-60SA</a:t>
            </a:r>
          </a:p>
          <a:p>
            <a:pPr marL="285750" indent="-285750">
              <a:buFont typeface="Wingdings" panose="05000000000000000000" pitchFamily="2" charset="2"/>
              <a:buChar char="§"/>
            </a:pPr>
            <a:endParaRPr lang="fr-FR" sz="1600" dirty="0">
              <a:latin typeface="Book Antiqua" panose="02040602050305030304" pitchFamily="18" charset="0"/>
            </a:endParaRPr>
          </a:p>
          <a:p>
            <a:pPr marL="285750" indent="-285750">
              <a:buFont typeface="Wingdings" panose="05000000000000000000" pitchFamily="2" charset="2"/>
              <a:buChar char="§"/>
            </a:pPr>
            <a:r>
              <a:rPr lang="fr-FR" sz="1600" dirty="0">
                <a:latin typeface="Book Antiqua" panose="02040602050305030304" pitchFamily="18" charset="0"/>
              </a:rPr>
              <a:t>Cela passe par la </a:t>
            </a:r>
            <a:r>
              <a:rPr lang="fr-FR" sz="1600" dirty="0" smtClean="0">
                <a:latin typeface="Book Antiqua" panose="02040602050305030304" pitchFamily="18" charset="0"/>
              </a:rPr>
              <a:t>réalisation </a:t>
            </a:r>
            <a:r>
              <a:rPr lang="fr-FR" sz="1600" dirty="0">
                <a:latin typeface="Book Antiqua" panose="02040602050305030304" pitchFamily="18" charset="0"/>
              </a:rPr>
              <a:t>d’une station de tests, dont les principaux composants sont un cryostat, un réfrigérateur d’hélium et une </a:t>
            </a:r>
            <a:r>
              <a:rPr lang="fr-FR" sz="1600" dirty="0" smtClean="0">
                <a:latin typeface="Book Antiqua" panose="02040602050305030304" pitchFamily="18" charset="0"/>
              </a:rPr>
              <a:t>alimentation électrique</a:t>
            </a:r>
            <a:endParaRPr lang="fr-FR" sz="1600" dirty="0">
              <a:latin typeface="Book Antiqua" panose="02040602050305030304" pitchFamily="18" charset="0"/>
            </a:endParaRPr>
          </a:p>
          <a:p>
            <a:pPr marL="285750" indent="-285750">
              <a:buFont typeface="Wingdings" panose="05000000000000000000" pitchFamily="2" charset="2"/>
              <a:buChar char="§"/>
            </a:pPr>
            <a:endParaRPr lang="fr-FR" sz="1600" dirty="0">
              <a:latin typeface="Book Antiqua" panose="02040602050305030304" pitchFamily="18" charset="0"/>
            </a:endParaRPr>
          </a:p>
          <a:p>
            <a:pPr marL="285750" indent="-285750">
              <a:buFont typeface="Wingdings" panose="05000000000000000000" pitchFamily="2" charset="2"/>
              <a:buChar char="§"/>
            </a:pPr>
            <a:r>
              <a:rPr lang="fr-FR" sz="1600" dirty="0">
                <a:latin typeface="Book Antiqua" panose="02040602050305030304" pitchFamily="18" charset="0"/>
              </a:rPr>
              <a:t>Le but de cette opération est double :</a:t>
            </a:r>
          </a:p>
          <a:p>
            <a:pPr marL="742950" lvl="1" indent="-285750">
              <a:buFont typeface="Wingdings" panose="05000000000000000000" pitchFamily="2" charset="2"/>
              <a:buChar char="§"/>
            </a:pPr>
            <a:r>
              <a:rPr lang="fr-FR" sz="1600" dirty="0">
                <a:latin typeface="Book Antiqua" panose="02040602050305030304" pitchFamily="18" charset="0"/>
              </a:rPr>
              <a:t>S’assurer du bon fonctionnement des aimants dans les conditions nominales de </a:t>
            </a:r>
            <a:r>
              <a:rPr lang="fr-FR" sz="1600" dirty="0" smtClean="0">
                <a:latin typeface="Book Antiqua" panose="02040602050305030304" pitchFamily="18" charset="0"/>
              </a:rPr>
              <a:t>JT-60SA : 5 K et 25.7 kA</a:t>
            </a:r>
            <a:endParaRPr lang="fr-FR" sz="1600" dirty="0">
              <a:latin typeface="Book Antiqua" panose="02040602050305030304" pitchFamily="18" charset="0"/>
            </a:endParaRPr>
          </a:p>
          <a:p>
            <a:pPr marL="742950" lvl="1" indent="-285750">
              <a:buFont typeface="Wingdings" panose="05000000000000000000" pitchFamily="2" charset="2"/>
              <a:buChar char="§"/>
            </a:pPr>
            <a:r>
              <a:rPr lang="fr-FR" sz="1600" dirty="0">
                <a:latin typeface="Book Antiqua" panose="02040602050305030304" pitchFamily="18" charset="0"/>
              </a:rPr>
              <a:t>Etudier le comportement physique des aimants lorsque l’on se rapproche de la température de </a:t>
            </a:r>
            <a:r>
              <a:rPr lang="fr-FR" sz="1600" dirty="0" err="1" smtClean="0">
                <a:latin typeface="Book Antiqua" panose="02040602050305030304" pitchFamily="18" charset="0"/>
              </a:rPr>
              <a:t>quench</a:t>
            </a:r>
            <a:r>
              <a:rPr lang="fr-FR" sz="1600" dirty="0" smtClean="0">
                <a:latin typeface="Book Antiqua" panose="02040602050305030304" pitchFamily="18" charset="0"/>
              </a:rPr>
              <a:t> : 7.5 K et 25.7 kA</a:t>
            </a:r>
            <a:endParaRPr lang="fr-FR" sz="1600" dirty="0">
              <a:latin typeface="Book Antiqua" panose="02040602050305030304" pitchFamily="18" charset="0"/>
            </a:endParaRPr>
          </a:p>
        </p:txBody>
      </p:sp>
    </p:spTree>
    <p:extLst>
      <p:ext uri="{BB962C8B-B14F-4D97-AF65-F5344CB8AC3E}">
        <p14:creationId xmlns:p14="http://schemas.microsoft.com/office/powerpoint/2010/main" val="427393891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a:t>
            </a:r>
            <a:r>
              <a:rPr lang="en-US" b="1" dirty="0" err="1" smtClean="0">
                <a:latin typeface="Book Antiqua" panose="02040602050305030304" pitchFamily="18" charset="0"/>
              </a:rPr>
              <a:t>aimants</a:t>
            </a:r>
            <a:r>
              <a:rPr lang="en-US" b="1" dirty="0" smtClean="0">
                <a:latin typeface="Book Antiqua" panose="02040602050305030304" pitchFamily="18" charset="0"/>
              </a:rPr>
              <a:t> </a:t>
            </a:r>
            <a:r>
              <a:rPr lang="en-US" b="1" dirty="0" err="1" smtClean="0">
                <a:latin typeface="Book Antiqua" panose="02040602050305030304" pitchFamily="18" charset="0"/>
              </a:rPr>
              <a:t>toroïdaux</a:t>
            </a:r>
            <a:r>
              <a:rPr lang="en-US" b="1" dirty="0" smtClean="0">
                <a:latin typeface="Book Antiqua" panose="02040602050305030304" pitchFamily="18" charset="0"/>
              </a:rPr>
              <a:t> du </a:t>
            </a:r>
            <a:r>
              <a:rPr lang="en-US" b="1" dirty="0" err="1" smtClean="0">
                <a:latin typeface="Book Antiqua" panose="02040602050305030304" pitchFamily="18" charset="0"/>
              </a:rPr>
              <a:t>tokamak</a:t>
            </a:r>
            <a:r>
              <a:rPr lang="en-US" b="1" dirty="0" smtClean="0">
                <a:latin typeface="Book Antiqua" panose="02040602050305030304" pitchFamily="18" charset="0"/>
              </a:rPr>
              <a:t> JT-60SA</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5</a:t>
            </a:fld>
            <a:endParaRPr lang="fr-FR" dirty="0"/>
          </a:p>
        </p:txBody>
      </p:sp>
      <p:sp>
        <p:nvSpPr>
          <p:cNvPr id="12" name="ZoneTexte 11"/>
          <p:cNvSpPr txBox="1"/>
          <p:nvPr/>
        </p:nvSpPr>
        <p:spPr>
          <a:xfrm>
            <a:off x="431984" y="1863201"/>
            <a:ext cx="8172464" cy="1077218"/>
          </a:xfrm>
          <a:prstGeom prst="rect">
            <a:avLst/>
          </a:prstGeom>
          <a:noFill/>
        </p:spPr>
        <p:txBody>
          <a:bodyPr wrap="square" rtlCol="0">
            <a:spAutoFit/>
          </a:bodyPr>
          <a:lstStyle/>
          <a:p>
            <a:pPr marL="285750" indent="-285750">
              <a:buFont typeface="Wingdings" panose="05000000000000000000" pitchFamily="2" charset="2"/>
              <a:buChar char="§"/>
            </a:pPr>
            <a:r>
              <a:rPr lang="en-US" sz="1600" dirty="0" smtClean="0">
                <a:latin typeface="Book Antiqua" panose="02040602050305030304" pitchFamily="18" charset="0"/>
              </a:rPr>
              <a:t>Le </a:t>
            </a:r>
            <a:r>
              <a:rPr lang="en-US" sz="1600" dirty="0" err="1" smtClean="0">
                <a:latin typeface="Book Antiqua" panose="02040602050305030304" pitchFamily="18" charset="0"/>
              </a:rPr>
              <a:t>noyau</a:t>
            </a:r>
            <a:r>
              <a:rPr lang="en-US" sz="1600" dirty="0" smtClean="0">
                <a:latin typeface="Book Antiqua" panose="02040602050305030304" pitchFamily="18" charset="0"/>
              </a:rPr>
              <a:t> </a:t>
            </a:r>
            <a:r>
              <a:rPr lang="en-US" sz="1600" dirty="0" err="1" smtClean="0">
                <a:latin typeface="Book Antiqua" panose="02040602050305030304" pitchFamily="18" charset="0"/>
              </a:rPr>
              <a:t>inductif</a:t>
            </a:r>
            <a:r>
              <a:rPr lang="en-US" sz="1600" dirty="0" smtClean="0">
                <a:latin typeface="Book Antiqua" panose="02040602050305030304" pitchFamily="18" charset="0"/>
              </a:rPr>
              <a:t> de </a:t>
            </a:r>
            <a:r>
              <a:rPr lang="en-US" sz="1600" dirty="0" err="1" smtClean="0">
                <a:latin typeface="Book Antiqua" panose="02040602050305030304" pitchFamily="18" charset="0"/>
              </a:rPr>
              <a:t>chaque</a:t>
            </a:r>
            <a:r>
              <a:rPr lang="en-US" sz="1600" dirty="0" smtClean="0">
                <a:latin typeface="Book Antiqua" panose="02040602050305030304" pitchFamily="18" charset="0"/>
              </a:rPr>
              <a:t> </a:t>
            </a:r>
            <a:r>
              <a:rPr lang="en-US" sz="1600" dirty="0" err="1" smtClean="0">
                <a:latin typeface="Book Antiqua" panose="02040602050305030304" pitchFamily="18" charset="0"/>
              </a:rPr>
              <a:t>aimant</a:t>
            </a:r>
            <a:r>
              <a:rPr lang="en-US" sz="1600" dirty="0" smtClean="0">
                <a:latin typeface="Book Antiqua" panose="02040602050305030304" pitchFamily="18" charset="0"/>
              </a:rPr>
              <a:t> </a:t>
            </a:r>
            <a:r>
              <a:rPr lang="en-US" sz="1600" dirty="0" err="1" smtClean="0">
                <a:latin typeface="Book Antiqua" panose="02040602050305030304" pitchFamily="18" charset="0"/>
              </a:rPr>
              <a:t>est</a:t>
            </a:r>
            <a:r>
              <a:rPr lang="en-US" sz="1600" dirty="0" smtClean="0">
                <a:latin typeface="Book Antiqua" panose="02040602050305030304" pitchFamily="18" charset="0"/>
              </a:rPr>
              <a:t> </a:t>
            </a:r>
            <a:r>
              <a:rPr lang="en-US" sz="1600" dirty="0" err="1" smtClean="0">
                <a:latin typeface="Book Antiqua" panose="02040602050305030304" pitchFamily="18" charset="0"/>
              </a:rPr>
              <a:t>formé</a:t>
            </a:r>
            <a:r>
              <a:rPr lang="en-US" sz="1600" dirty="0" smtClean="0">
                <a:latin typeface="Book Antiqua" panose="02040602050305030304" pitchFamily="18" charset="0"/>
              </a:rPr>
              <a:t> par </a:t>
            </a:r>
            <a:r>
              <a:rPr lang="en-US" sz="1600" dirty="0" err="1" smtClean="0">
                <a:latin typeface="Book Antiqua" panose="02040602050305030304" pitchFamily="18" charset="0"/>
              </a:rPr>
              <a:t>l’enroulement</a:t>
            </a:r>
            <a:r>
              <a:rPr lang="en-US" sz="1600" dirty="0" smtClean="0">
                <a:latin typeface="Book Antiqua" panose="02040602050305030304" pitchFamily="18" charset="0"/>
              </a:rPr>
              <a:t> d’un </a:t>
            </a:r>
            <a:r>
              <a:rPr lang="en-US" sz="1600" dirty="0" err="1" smtClean="0">
                <a:latin typeface="Book Antiqua" panose="02040602050305030304" pitchFamily="18" charset="0"/>
              </a:rPr>
              <a:t>conducteur</a:t>
            </a:r>
            <a:r>
              <a:rPr lang="en-US" sz="1600" dirty="0" smtClean="0">
                <a:latin typeface="Book Antiqua" panose="02040602050305030304" pitchFamily="18" charset="0"/>
              </a:rPr>
              <a:t> </a:t>
            </a:r>
            <a:r>
              <a:rPr lang="en-US" sz="1600" dirty="0" err="1" smtClean="0">
                <a:latin typeface="Book Antiqua" panose="02040602050305030304" pitchFamily="18" charset="0"/>
              </a:rPr>
              <a:t>supraconducteur</a:t>
            </a:r>
            <a:r>
              <a:rPr lang="en-US" sz="1600" dirty="0" smtClean="0">
                <a:latin typeface="Book Antiqua" panose="02040602050305030304" pitchFamily="18" charset="0"/>
              </a:rPr>
              <a:t>, </a:t>
            </a:r>
            <a:r>
              <a:rPr lang="en-US" sz="1600" dirty="0" err="1" smtClean="0">
                <a:latin typeface="Book Antiqua" panose="02040602050305030304" pitchFamily="18" charset="0"/>
              </a:rPr>
              <a:t>l’alliage</a:t>
            </a:r>
            <a:r>
              <a:rPr lang="en-US" sz="1600" dirty="0" smtClean="0">
                <a:latin typeface="Book Antiqua" panose="02040602050305030304" pitchFamily="18" charset="0"/>
              </a:rPr>
              <a:t> de Niobium-</a:t>
            </a:r>
            <a:r>
              <a:rPr lang="en-US" sz="1600" dirty="0" err="1" smtClean="0">
                <a:latin typeface="Book Antiqua" panose="02040602050305030304" pitchFamily="18" charset="0"/>
              </a:rPr>
              <a:t>Titane</a:t>
            </a:r>
            <a:r>
              <a:rPr lang="en-US" sz="1600" dirty="0" smtClean="0">
                <a:latin typeface="Book Antiqua" panose="02040602050305030304" pitchFamily="18" charset="0"/>
              </a:rPr>
              <a:t> (</a:t>
            </a:r>
            <a:r>
              <a:rPr lang="en-US" sz="1600" dirty="0" err="1" smtClean="0">
                <a:latin typeface="Book Antiqua" panose="02040602050305030304" pitchFamily="18" charset="0"/>
              </a:rPr>
              <a:t>NbTi</a:t>
            </a:r>
            <a:r>
              <a:rPr lang="en-US" sz="1600" dirty="0" smtClean="0">
                <a:latin typeface="Book Antiqua" panose="02040602050305030304" pitchFamily="18" charset="0"/>
              </a:rPr>
              <a:t>), pour former un </a:t>
            </a:r>
            <a:r>
              <a:rPr lang="en-US" sz="1600" b="1" dirty="0" err="1" smtClean="0">
                <a:latin typeface="Book Antiqua" panose="02040602050305030304" pitchFamily="18" charset="0"/>
              </a:rPr>
              <a:t>bobinage</a:t>
            </a:r>
            <a:endParaRPr lang="en-US" sz="1600" dirty="0" smtClean="0">
              <a:latin typeface="Book Antiqua" panose="02040602050305030304" pitchFamily="18" charset="0"/>
            </a:endParaRPr>
          </a:p>
          <a:p>
            <a:pPr marL="285750" indent="-285750">
              <a:buFont typeface="Wingdings" panose="05000000000000000000" pitchFamily="2" charset="2"/>
              <a:buChar char="§"/>
            </a:pPr>
            <a:r>
              <a:rPr lang="en-US" sz="1600" dirty="0" smtClean="0">
                <a:latin typeface="Book Antiqua" panose="02040602050305030304" pitchFamily="18" charset="0"/>
              </a:rPr>
              <a:t>Ce </a:t>
            </a:r>
            <a:r>
              <a:rPr lang="en-US" sz="1600" dirty="0" err="1" smtClean="0">
                <a:latin typeface="Book Antiqua" panose="02040602050305030304" pitchFamily="18" charset="0"/>
              </a:rPr>
              <a:t>bobinage</a:t>
            </a:r>
            <a:r>
              <a:rPr lang="en-US" sz="1600" dirty="0" smtClean="0">
                <a:latin typeface="Book Antiqua" panose="02040602050305030304" pitchFamily="18" charset="0"/>
              </a:rPr>
              <a:t> </a:t>
            </a:r>
            <a:r>
              <a:rPr lang="en-US" sz="1600" dirty="0" err="1" smtClean="0">
                <a:latin typeface="Book Antiqua" panose="02040602050305030304" pitchFamily="18" charset="0"/>
              </a:rPr>
              <a:t>est</a:t>
            </a:r>
            <a:r>
              <a:rPr lang="en-US" sz="1600" dirty="0" smtClean="0">
                <a:latin typeface="Book Antiqua" panose="02040602050305030304" pitchFamily="18" charset="0"/>
              </a:rPr>
              <a:t> protégé par </a:t>
            </a:r>
            <a:r>
              <a:rPr lang="en-US" sz="1600" dirty="0" err="1" smtClean="0">
                <a:latin typeface="Book Antiqua" panose="02040602050305030304" pitchFamily="18" charset="0"/>
              </a:rPr>
              <a:t>une</a:t>
            </a:r>
            <a:r>
              <a:rPr lang="en-US" sz="1600" dirty="0" smtClean="0">
                <a:latin typeface="Book Antiqua" panose="02040602050305030304" pitchFamily="18" charset="0"/>
              </a:rPr>
              <a:t> “</a:t>
            </a:r>
            <a:r>
              <a:rPr lang="en-US" sz="1600" dirty="0" err="1" smtClean="0">
                <a:latin typeface="Book Antiqua" panose="02040602050305030304" pitchFamily="18" charset="0"/>
              </a:rPr>
              <a:t>boite</a:t>
            </a:r>
            <a:r>
              <a:rPr lang="en-US" sz="1600" dirty="0" smtClean="0">
                <a:latin typeface="Book Antiqua" panose="02040602050305030304" pitchFamily="18" charset="0"/>
              </a:rPr>
              <a:t> à </a:t>
            </a:r>
            <a:r>
              <a:rPr lang="en-US" sz="1600" dirty="0" err="1" smtClean="0">
                <a:latin typeface="Book Antiqua" panose="02040602050305030304" pitchFamily="18" charset="0"/>
              </a:rPr>
              <a:t>bobine</a:t>
            </a:r>
            <a:r>
              <a:rPr lang="en-US" sz="1600" dirty="0" smtClean="0">
                <a:latin typeface="Book Antiqua" panose="02040602050305030304" pitchFamily="18" charset="0"/>
              </a:rPr>
              <a:t>” </a:t>
            </a:r>
            <a:r>
              <a:rPr lang="en-US" sz="1600" dirty="0" err="1" smtClean="0">
                <a:latin typeface="Book Antiqua" panose="02040602050305030304" pitchFamily="18" charset="0"/>
              </a:rPr>
              <a:t>en</a:t>
            </a:r>
            <a:r>
              <a:rPr lang="en-US" sz="1600" dirty="0" smtClean="0">
                <a:latin typeface="Book Antiqua" panose="02040602050305030304" pitchFamily="18" charset="0"/>
              </a:rPr>
              <a:t> </a:t>
            </a:r>
            <a:r>
              <a:rPr lang="en-US" sz="1600" dirty="0" err="1" smtClean="0">
                <a:latin typeface="Book Antiqua" panose="02040602050305030304" pitchFamily="18" charset="0"/>
              </a:rPr>
              <a:t>acier</a:t>
            </a:r>
            <a:r>
              <a:rPr lang="en-US" sz="1600" dirty="0" smtClean="0">
                <a:latin typeface="Book Antiqua" panose="02040602050305030304" pitchFamily="18" charset="0"/>
              </a:rPr>
              <a:t> </a:t>
            </a:r>
            <a:r>
              <a:rPr lang="en-US" sz="1600" dirty="0" err="1" smtClean="0">
                <a:latin typeface="Book Antiqua" panose="02040602050305030304" pitchFamily="18" charset="0"/>
              </a:rPr>
              <a:t>inoxydable</a:t>
            </a:r>
            <a:endParaRPr lang="en-US" sz="1600" dirty="0" smtClean="0">
              <a:latin typeface="Book Antiqua" panose="02040602050305030304" pitchFamily="18" charset="0"/>
            </a:endParaRPr>
          </a:p>
          <a:p>
            <a:pPr marL="285750" indent="-285750">
              <a:buFont typeface="Wingdings" panose="05000000000000000000" pitchFamily="2" charset="2"/>
              <a:buChar char="§"/>
            </a:pPr>
            <a:r>
              <a:rPr lang="en-US" sz="1600" dirty="0" err="1" smtClean="0">
                <a:latin typeface="Book Antiqua" panose="02040602050305030304" pitchFamily="18" charset="0"/>
              </a:rPr>
              <a:t>L’ensemble</a:t>
            </a:r>
            <a:r>
              <a:rPr lang="en-US" sz="1600" dirty="0" smtClean="0">
                <a:latin typeface="Book Antiqua" panose="02040602050305030304" pitchFamily="18" charset="0"/>
              </a:rPr>
              <a:t> </a:t>
            </a:r>
            <a:r>
              <a:rPr lang="en-US" sz="1600" dirty="0" err="1" smtClean="0">
                <a:latin typeface="Book Antiqua" panose="02040602050305030304" pitchFamily="18" charset="0"/>
              </a:rPr>
              <a:t>forme</a:t>
            </a:r>
            <a:r>
              <a:rPr lang="en-US" sz="1600" dirty="0" smtClean="0">
                <a:latin typeface="Book Antiqua" panose="02040602050305030304" pitchFamily="18" charset="0"/>
              </a:rPr>
              <a:t> un objet </a:t>
            </a:r>
            <a:r>
              <a:rPr lang="en-US" sz="1600" dirty="0" err="1" smtClean="0">
                <a:latin typeface="Book Antiqua" panose="02040602050305030304" pitchFamily="18" charset="0"/>
              </a:rPr>
              <a:t>ayant</a:t>
            </a:r>
            <a:r>
              <a:rPr lang="en-US" sz="1600" dirty="0" smtClean="0">
                <a:latin typeface="Book Antiqua" panose="02040602050305030304" pitchFamily="18" charset="0"/>
              </a:rPr>
              <a:t> la </a:t>
            </a:r>
            <a:r>
              <a:rPr lang="en-US" sz="1600" dirty="0" err="1" smtClean="0">
                <a:latin typeface="Book Antiqua" panose="02040602050305030304" pitchFamily="18" charset="0"/>
              </a:rPr>
              <a:t>forme</a:t>
            </a:r>
            <a:r>
              <a:rPr lang="en-US" sz="1600" dirty="0" smtClean="0">
                <a:latin typeface="Book Antiqua" panose="02040602050305030304" pitchFamily="18" charset="0"/>
              </a:rPr>
              <a:t> d’un “D”, de 7 m x 4 m, </a:t>
            </a:r>
            <a:r>
              <a:rPr lang="en-US" sz="1600" dirty="0" err="1" smtClean="0">
                <a:latin typeface="Book Antiqua" panose="02040602050305030304" pitchFamily="18" charset="0"/>
              </a:rPr>
              <a:t>pesant</a:t>
            </a:r>
            <a:r>
              <a:rPr lang="en-US" sz="1600" dirty="0" smtClean="0">
                <a:latin typeface="Book Antiqua" panose="02040602050305030304" pitchFamily="18" charset="0"/>
              </a:rPr>
              <a:t> 15 </a:t>
            </a:r>
            <a:r>
              <a:rPr lang="en-US" sz="1600" dirty="0" err="1" smtClean="0">
                <a:latin typeface="Book Antiqua" panose="02040602050305030304" pitchFamily="18" charset="0"/>
              </a:rPr>
              <a:t>tonnes</a:t>
            </a:r>
            <a:endParaRPr lang="en-US" sz="1600" dirty="0">
              <a:latin typeface="Book Antiqua" panose="02040602050305030304" pitchFamily="18" charset="0"/>
            </a:endParaRPr>
          </a:p>
        </p:txBody>
      </p:sp>
      <p:pic>
        <p:nvPicPr>
          <p:cNvPr id="14" name="Image 13"/>
          <p:cNvPicPr>
            <a:picLocks noChangeAspect="1"/>
          </p:cNvPicPr>
          <p:nvPr/>
        </p:nvPicPr>
        <p:blipFill>
          <a:blip r:embed="rId3"/>
          <a:stretch>
            <a:fillRect/>
          </a:stretch>
        </p:blipFill>
        <p:spPr>
          <a:xfrm>
            <a:off x="4772943" y="3755955"/>
            <a:ext cx="4018856" cy="2218611"/>
          </a:xfrm>
          <a:prstGeom prst="rect">
            <a:avLst/>
          </a:prstGeom>
        </p:spPr>
      </p:pic>
      <p:pic>
        <p:nvPicPr>
          <p:cNvPr id="15" name="Imag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429000"/>
            <a:ext cx="4444828" cy="3210858"/>
          </a:xfrm>
          <a:prstGeom prst="rect">
            <a:avLst/>
          </a:prstGeom>
          <a:noFill/>
        </p:spPr>
      </p:pic>
    </p:spTree>
    <p:extLst>
      <p:ext uri="{BB962C8B-B14F-4D97-AF65-F5344CB8AC3E}">
        <p14:creationId xmlns:p14="http://schemas.microsoft.com/office/powerpoint/2010/main" val="422675561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a:t>
            </a:r>
            <a:r>
              <a:rPr lang="en-US" b="1" dirty="0" err="1" smtClean="0">
                <a:latin typeface="Book Antiqua" panose="02040602050305030304" pitchFamily="18" charset="0"/>
              </a:rPr>
              <a:t>aimants</a:t>
            </a:r>
            <a:r>
              <a:rPr lang="en-US" b="1" dirty="0" smtClean="0">
                <a:latin typeface="Book Antiqua" panose="02040602050305030304" pitchFamily="18" charset="0"/>
              </a:rPr>
              <a:t> </a:t>
            </a:r>
            <a:r>
              <a:rPr lang="en-US" b="1" dirty="0" err="1" smtClean="0">
                <a:latin typeface="Book Antiqua" panose="02040602050305030304" pitchFamily="18" charset="0"/>
              </a:rPr>
              <a:t>toroïdaux</a:t>
            </a:r>
            <a:r>
              <a:rPr lang="en-US" b="1" dirty="0" smtClean="0">
                <a:latin typeface="Book Antiqua" panose="02040602050305030304" pitchFamily="18" charset="0"/>
              </a:rPr>
              <a:t> du </a:t>
            </a:r>
            <a:r>
              <a:rPr lang="en-US" b="1" dirty="0" err="1" smtClean="0">
                <a:latin typeface="Book Antiqua" panose="02040602050305030304" pitchFamily="18" charset="0"/>
              </a:rPr>
              <a:t>tokamak</a:t>
            </a:r>
            <a:r>
              <a:rPr lang="en-US" b="1" dirty="0" smtClean="0">
                <a:latin typeface="Book Antiqua" panose="02040602050305030304" pitchFamily="18" charset="0"/>
              </a:rPr>
              <a:t> JT-60SA</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8172464" cy="1938992"/>
          </a:xfrm>
          <a:prstGeom prst="rect">
            <a:avLst/>
          </a:prstGeom>
          <a:noFill/>
        </p:spPr>
        <p:txBody>
          <a:bodyPr wrap="square" rtlCol="0">
            <a:spAutoFit/>
          </a:bodyPr>
          <a:lstStyle/>
          <a:p>
            <a:r>
              <a:rPr lang="fr-FR" sz="2000" b="1" dirty="0" smtClean="0">
                <a:latin typeface="Book Antiqua" panose="02040602050305030304" pitchFamily="18" charset="0"/>
              </a:rPr>
              <a:t>Représentation du bobinage</a:t>
            </a:r>
          </a:p>
          <a:p>
            <a:endParaRPr lang="fr-FR" sz="2000" b="1"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Le bobinage est réalisé par l’enroulement en 72 spires de conducteurs en câble-en-conduit composé de </a:t>
            </a:r>
            <a:r>
              <a:rPr lang="fr-FR" sz="1600" dirty="0" err="1" smtClean="0">
                <a:latin typeface="Book Antiqua" panose="02040602050305030304" pitchFamily="18" charset="0"/>
              </a:rPr>
              <a:t>NbTi</a:t>
            </a:r>
            <a:r>
              <a:rPr lang="fr-FR" sz="1600" dirty="0" smtClean="0">
                <a:latin typeface="Book Antiqua" panose="02040602050305030304" pitchFamily="18" charset="0"/>
              </a:rPr>
              <a:t>, de cuivre et d’acier inoxydable</a:t>
            </a:r>
          </a:p>
          <a:p>
            <a:pPr marL="285750" indent="-285750">
              <a:buFont typeface="Wingdings" charset="2"/>
              <a:buChar char="§"/>
            </a:pPr>
            <a:r>
              <a:rPr lang="fr-FR" sz="1600" dirty="0" smtClean="0">
                <a:latin typeface="Book Antiqua" panose="02040602050305030304" pitchFamily="18" charset="0"/>
              </a:rPr>
              <a:t>Les spires de conducteur sont séparées par une fine couche d’isolant</a:t>
            </a:r>
          </a:p>
          <a:p>
            <a:pPr marL="285750" indent="-285750">
              <a:buFont typeface="Wingdings" charset="2"/>
              <a:buChar char="§"/>
            </a:pPr>
            <a:r>
              <a:rPr lang="fr-FR" sz="1600" dirty="0" smtClean="0">
                <a:latin typeface="Book Antiqua" panose="02040602050305030304" pitchFamily="18" charset="0"/>
              </a:rPr>
              <a:t>Ce premier ensemble forme une “galette” </a:t>
            </a:r>
            <a:r>
              <a:rPr lang="fr-FR" sz="1600" dirty="0" smtClean="0">
                <a:latin typeface="Book Antiqua" panose="02040602050305030304" pitchFamily="18" charset="0"/>
              </a:rPr>
              <a:t>de 113 mètres de long</a:t>
            </a: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L’aimant final est un empilement de 12 galettes</a:t>
            </a:r>
          </a:p>
        </p:txBody>
      </p:sp>
      <p:grpSp>
        <p:nvGrpSpPr>
          <p:cNvPr id="65" name="Grouper 64"/>
          <p:cNvGrpSpPr/>
          <p:nvPr/>
        </p:nvGrpSpPr>
        <p:grpSpPr>
          <a:xfrm>
            <a:off x="5445023" y="3444660"/>
            <a:ext cx="3167648" cy="3168000"/>
            <a:chOff x="4154064" y="2719598"/>
            <a:chExt cx="3167648" cy="3168000"/>
          </a:xfrm>
        </p:grpSpPr>
        <p:grpSp>
          <p:nvGrpSpPr>
            <p:cNvPr id="66" name="Grouper 65"/>
            <p:cNvGrpSpPr/>
            <p:nvPr/>
          </p:nvGrpSpPr>
          <p:grpSpPr>
            <a:xfrm>
              <a:off x="4154064" y="2719598"/>
              <a:ext cx="3167648" cy="3168000"/>
              <a:chOff x="4149831" y="2710073"/>
              <a:chExt cx="3167648" cy="3168000"/>
            </a:xfrm>
          </p:grpSpPr>
          <p:sp>
            <p:nvSpPr>
              <p:cNvPr id="85" name="Arc 84"/>
              <p:cNvSpPr>
                <a:spLocks noChangeAspect="1"/>
              </p:cNvSpPr>
              <p:nvPr/>
            </p:nvSpPr>
            <p:spPr>
              <a:xfrm>
                <a:off x="4329811" y="2890073"/>
                <a:ext cx="2807688" cy="280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6" name="Arc 85"/>
              <p:cNvSpPr>
                <a:spLocks noChangeAspect="1"/>
              </p:cNvSpPr>
              <p:nvPr/>
            </p:nvSpPr>
            <p:spPr>
              <a:xfrm>
                <a:off x="4149831" y="2710073"/>
                <a:ext cx="3167648" cy="316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87" name="Arc plein 86"/>
              <p:cNvSpPr>
                <a:spLocks noChangeAspect="1"/>
              </p:cNvSpPr>
              <p:nvPr/>
            </p:nvSpPr>
            <p:spPr>
              <a:xfrm>
                <a:off x="4167655" y="2728073"/>
                <a:ext cx="3132000" cy="3132000"/>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7" name="Grouper 66"/>
            <p:cNvGrpSpPr/>
            <p:nvPr/>
          </p:nvGrpSpPr>
          <p:grpSpPr>
            <a:xfrm>
              <a:off x="4405759" y="2869952"/>
              <a:ext cx="2915676" cy="2916000"/>
              <a:chOff x="4404208" y="2852936"/>
              <a:chExt cx="2915676" cy="2916000"/>
            </a:xfrm>
          </p:grpSpPr>
          <p:grpSp>
            <p:nvGrpSpPr>
              <p:cNvPr id="81" name="Grouper 80"/>
              <p:cNvGrpSpPr/>
              <p:nvPr/>
            </p:nvGrpSpPr>
            <p:grpSpPr>
              <a:xfrm>
                <a:off x="4404208" y="2852936"/>
                <a:ext cx="2915676" cy="2916000"/>
                <a:chOff x="4401641" y="2863602"/>
                <a:chExt cx="2915676" cy="2916000"/>
              </a:xfrm>
            </p:grpSpPr>
            <p:sp>
              <p:nvSpPr>
                <p:cNvPr id="83" name="Arc 82"/>
                <p:cNvSpPr>
                  <a:spLocks noChangeAspect="1"/>
                </p:cNvSpPr>
                <p:nvPr/>
              </p:nvSpPr>
              <p:spPr>
                <a:xfrm rot="10800000">
                  <a:off x="4581621" y="3043602"/>
                  <a:ext cx="2555716" cy="255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4" name="Arc 83"/>
                <p:cNvSpPr>
                  <a:spLocks noChangeAspect="1"/>
                </p:cNvSpPr>
                <p:nvPr/>
              </p:nvSpPr>
              <p:spPr>
                <a:xfrm rot="10800000">
                  <a:off x="4401641" y="2863602"/>
                  <a:ext cx="2915676" cy="291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82" name="Arc plein 81"/>
              <p:cNvSpPr>
                <a:spLocks noChangeAspect="1"/>
              </p:cNvSpPr>
              <p:nvPr/>
            </p:nvSpPr>
            <p:spPr>
              <a:xfrm rot="10800000">
                <a:off x="4422047" y="2881635"/>
                <a:ext cx="2880000" cy="2880000"/>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8" name="Grouper 67"/>
            <p:cNvGrpSpPr/>
            <p:nvPr/>
          </p:nvGrpSpPr>
          <p:grpSpPr>
            <a:xfrm>
              <a:off x="4405759" y="2974727"/>
              <a:ext cx="2664060" cy="2664000"/>
              <a:chOff x="107504" y="4077072"/>
              <a:chExt cx="2664060" cy="2664000"/>
            </a:xfrm>
          </p:grpSpPr>
          <p:sp>
            <p:nvSpPr>
              <p:cNvPr id="69" name="Arc 68"/>
              <p:cNvSpPr>
                <a:spLocks noChangeAspect="1"/>
              </p:cNvSpPr>
              <p:nvPr/>
            </p:nvSpPr>
            <p:spPr>
              <a:xfrm rot="10800000">
                <a:off x="539812" y="4401377"/>
                <a:ext cx="2051771" cy="205199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0" name="Grouper 69"/>
              <p:cNvGrpSpPr/>
              <p:nvPr/>
            </p:nvGrpSpPr>
            <p:grpSpPr>
              <a:xfrm>
                <a:off x="107504" y="4077072"/>
                <a:ext cx="2664060" cy="2664000"/>
                <a:chOff x="107504" y="4077072"/>
                <a:chExt cx="2664060" cy="2664000"/>
              </a:xfrm>
            </p:grpSpPr>
            <p:sp>
              <p:nvSpPr>
                <p:cNvPr id="71" name="Arc 70"/>
                <p:cNvSpPr>
                  <a:spLocks noChangeAspect="1"/>
                </p:cNvSpPr>
                <p:nvPr/>
              </p:nvSpPr>
              <p:spPr>
                <a:xfrm rot="10800000">
                  <a:off x="359832" y="4221376"/>
                  <a:ext cx="2411732" cy="2412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2" name="Grouper 71"/>
                <p:cNvGrpSpPr/>
                <p:nvPr/>
              </p:nvGrpSpPr>
              <p:grpSpPr>
                <a:xfrm>
                  <a:off x="107504" y="4077072"/>
                  <a:ext cx="2663704" cy="2664000"/>
                  <a:chOff x="107504" y="4077072"/>
                  <a:chExt cx="2663704" cy="2664000"/>
                </a:xfrm>
              </p:grpSpPr>
              <p:grpSp>
                <p:nvGrpSpPr>
                  <p:cNvPr id="73" name="Grouper 72"/>
                  <p:cNvGrpSpPr/>
                  <p:nvPr/>
                </p:nvGrpSpPr>
                <p:grpSpPr>
                  <a:xfrm>
                    <a:off x="107504" y="4077072"/>
                    <a:ext cx="2663704" cy="2664000"/>
                    <a:chOff x="107504" y="4077072"/>
                    <a:chExt cx="2663704" cy="2664000"/>
                  </a:xfrm>
                </p:grpSpPr>
                <p:sp>
                  <p:nvSpPr>
                    <p:cNvPr id="77" name="Arc 76"/>
                    <p:cNvSpPr>
                      <a:spLocks noChangeAspect="1"/>
                    </p:cNvSpPr>
                    <p:nvPr/>
                  </p:nvSpPr>
                  <p:spPr>
                    <a:xfrm>
                      <a:off x="539606" y="4509088"/>
                      <a:ext cx="1799800" cy="180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8" name="Arc 77"/>
                    <p:cNvSpPr>
                      <a:spLocks noChangeAspect="1"/>
                    </p:cNvSpPr>
                    <p:nvPr/>
                  </p:nvSpPr>
                  <p:spPr>
                    <a:xfrm>
                      <a:off x="359626" y="4329088"/>
                      <a:ext cx="2159760" cy="216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9" name="Arc 78"/>
                    <p:cNvSpPr>
                      <a:spLocks noChangeAspect="1"/>
                    </p:cNvSpPr>
                    <p:nvPr/>
                  </p:nvSpPr>
                  <p:spPr>
                    <a:xfrm>
                      <a:off x="287484" y="4257072"/>
                      <a:ext cx="2303744" cy="230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Arc 79"/>
                    <p:cNvSpPr>
                      <a:spLocks noChangeAspect="1"/>
                    </p:cNvSpPr>
                    <p:nvPr/>
                  </p:nvSpPr>
                  <p:spPr>
                    <a:xfrm>
                      <a:off x="107504" y="4077072"/>
                      <a:ext cx="2663704" cy="266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74" name="Arc plein 73"/>
                  <p:cNvSpPr>
                    <a:spLocks noChangeAspect="1"/>
                  </p:cNvSpPr>
                  <p:nvPr/>
                </p:nvSpPr>
                <p:spPr>
                  <a:xfrm>
                    <a:off x="125356" y="4095072"/>
                    <a:ext cx="2628000" cy="2628000"/>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5" name="Arc plein 74"/>
                  <p:cNvSpPr>
                    <a:spLocks noChangeAspect="1"/>
                  </p:cNvSpPr>
                  <p:nvPr/>
                </p:nvSpPr>
                <p:spPr>
                  <a:xfrm rot="10800000">
                    <a:off x="382836" y="4240138"/>
                    <a:ext cx="2376000" cy="2376000"/>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6" name="Arc plein 75"/>
                  <p:cNvSpPr>
                    <a:spLocks noChangeAspect="1"/>
                  </p:cNvSpPr>
                  <p:nvPr/>
                </p:nvSpPr>
                <p:spPr>
                  <a:xfrm rot="10800000" flipV="1">
                    <a:off x="377506" y="4347088"/>
                    <a:ext cx="2124000" cy="2124000"/>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grpSp>
      </p:grpSp>
      <p:sp>
        <p:nvSpPr>
          <p:cNvPr id="606" name="ZoneTexte 605"/>
          <p:cNvSpPr txBox="1"/>
          <p:nvPr/>
        </p:nvSpPr>
        <p:spPr>
          <a:xfrm>
            <a:off x="6362468" y="6505599"/>
            <a:ext cx="1584176" cy="307777"/>
          </a:xfrm>
          <a:prstGeom prst="rect">
            <a:avLst/>
          </a:prstGeom>
          <a:noFill/>
          <a:ln>
            <a:noFill/>
          </a:ln>
        </p:spPr>
        <p:txBody>
          <a:bodyPr wrap="square" rtlCol="0">
            <a:spAutoFit/>
          </a:bodyPr>
          <a:lstStyle/>
          <a:p>
            <a:pPr algn="ctr"/>
            <a:r>
              <a:rPr lang="fr-FR" sz="1400" b="1" dirty="0" smtClean="0">
                <a:latin typeface="Book Antiqua"/>
                <a:cs typeface="Book Antiqua"/>
              </a:rPr>
              <a:t>Vue de dessus</a:t>
            </a:r>
            <a:endParaRPr lang="fr-FR" sz="1400" b="1" dirty="0">
              <a:latin typeface="Book Antiqua"/>
              <a:cs typeface="Book Antiqua"/>
            </a:endParaRPr>
          </a:p>
        </p:txBody>
      </p:sp>
    </p:spTree>
    <p:extLst>
      <p:ext uri="{BB962C8B-B14F-4D97-AF65-F5344CB8AC3E}">
        <p14:creationId xmlns:p14="http://schemas.microsoft.com/office/powerpoint/2010/main" val="2767710423"/>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a:t>
            </a:r>
            <a:r>
              <a:rPr lang="en-US" b="1" dirty="0" err="1" smtClean="0">
                <a:latin typeface="Book Antiqua" panose="02040602050305030304" pitchFamily="18" charset="0"/>
              </a:rPr>
              <a:t>aimants</a:t>
            </a:r>
            <a:r>
              <a:rPr lang="en-US" b="1" dirty="0" smtClean="0">
                <a:latin typeface="Book Antiqua" panose="02040602050305030304" pitchFamily="18" charset="0"/>
              </a:rPr>
              <a:t> </a:t>
            </a:r>
            <a:r>
              <a:rPr lang="en-US" b="1" dirty="0" err="1" smtClean="0">
                <a:latin typeface="Book Antiqua" panose="02040602050305030304" pitchFamily="18" charset="0"/>
              </a:rPr>
              <a:t>toroïdaux</a:t>
            </a:r>
            <a:r>
              <a:rPr lang="en-US" b="1" dirty="0" smtClean="0">
                <a:latin typeface="Book Antiqua" panose="02040602050305030304" pitchFamily="18" charset="0"/>
              </a:rPr>
              <a:t> du </a:t>
            </a:r>
            <a:r>
              <a:rPr lang="en-US" b="1" dirty="0" err="1" smtClean="0">
                <a:latin typeface="Book Antiqua" panose="02040602050305030304" pitchFamily="18" charset="0"/>
              </a:rPr>
              <a:t>tokamak</a:t>
            </a:r>
            <a:r>
              <a:rPr lang="en-US" b="1" dirty="0" smtClean="0">
                <a:latin typeface="Book Antiqua" panose="02040602050305030304" pitchFamily="18" charset="0"/>
              </a:rPr>
              <a:t> JT-60SA</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5364152" cy="707886"/>
          </a:xfrm>
          <a:prstGeom prst="rect">
            <a:avLst/>
          </a:prstGeom>
          <a:noFill/>
        </p:spPr>
        <p:txBody>
          <a:bodyPr wrap="square" rtlCol="0">
            <a:spAutoFit/>
          </a:bodyPr>
          <a:lstStyle/>
          <a:p>
            <a:r>
              <a:rPr lang="en-US" sz="2000" b="1" dirty="0" err="1" smtClean="0">
                <a:latin typeface="Book Antiqua" panose="02040602050305030304" pitchFamily="18" charset="0"/>
              </a:rPr>
              <a:t>Représentation</a:t>
            </a:r>
            <a:r>
              <a:rPr lang="en-US" sz="2000" b="1" dirty="0" smtClean="0">
                <a:latin typeface="Book Antiqua" panose="02040602050305030304" pitchFamily="18" charset="0"/>
              </a:rPr>
              <a:t> du </a:t>
            </a:r>
            <a:r>
              <a:rPr lang="en-US" sz="2000" b="1" dirty="0" err="1" smtClean="0">
                <a:latin typeface="Book Antiqua" panose="02040602050305030304" pitchFamily="18" charset="0"/>
              </a:rPr>
              <a:t>bobinage</a:t>
            </a:r>
            <a:endParaRPr lang="en-US" sz="2000" b="1" dirty="0" smtClean="0">
              <a:latin typeface="Book Antiqua" panose="02040602050305030304" pitchFamily="18" charset="0"/>
            </a:endParaRPr>
          </a:p>
          <a:p>
            <a:endParaRPr lang="en-US" sz="2000" b="1" dirty="0">
              <a:latin typeface="Book Antiqua" panose="02040602050305030304" pitchFamily="18" charset="0"/>
            </a:endParaRPr>
          </a:p>
        </p:txBody>
      </p:sp>
      <p:grpSp>
        <p:nvGrpSpPr>
          <p:cNvPr id="65" name="Grouper 64"/>
          <p:cNvGrpSpPr/>
          <p:nvPr/>
        </p:nvGrpSpPr>
        <p:grpSpPr>
          <a:xfrm>
            <a:off x="755576" y="3357344"/>
            <a:ext cx="3167648" cy="3168000"/>
            <a:chOff x="4154064" y="2719598"/>
            <a:chExt cx="3167648" cy="3168000"/>
          </a:xfrm>
        </p:grpSpPr>
        <p:grpSp>
          <p:nvGrpSpPr>
            <p:cNvPr id="66" name="Grouper 65"/>
            <p:cNvGrpSpPr/>
            <p:nvPr/>
          </p:nvGrpSpPr>
          <p:grpSpPr>
            <a:xfrm>
              <a:off x="4154064" y="2719598"/>
              <a:ext cx="3167648" cy="3168000"/>
              <a:chOff x="4149831" y="2710073"/>
              <a:chExt cx="3167648" cy="3168000"/>
            </a:xfrm>
          </p:grpSpPr>
          <p:sp>
            <p:nvSpPr>
              <p:cNvPr id="85" name="Arc 84"/>
              <p:cNvSpPr>
                <a:spLocks noChangeAspect="1"/>
              </p:cNvSpPr>
              <p:nvPr/>
            </p:nvSpPr>
            <p:spPr>
              <a:xfrm>
                <a:off x="4329811" y="2890073"/>
                <a:ext cx="2807688" cy="280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6" name="Arc 85"/>
              <p:cNvSpPr>
                <a:spLocks noChangeAspect="1"/>
              </p:cNvSpPr>
              <p:nvPr/>
            </p:nvSpPr>
            <p:spPr>
              <a:xfrm>
                <a:off x="4149831" y="2710073"/>
                <a:ext cx="3167648" cy="316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87" name="Arc plein 86"/>
              <p:cNvSpPr>
                <a:spLocks noChangeAspect="1"/>
              </p:cNvSpPr>
              <p:nvPr/>
            </p:nvSpPr>
            <p:spPr>
              <a:xfrm>
                <a:off x="4167655" y="2728073"/>
                <a:ext cx="3132000" cy="3132000"/>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7" name="Grouper 66"/>
            <p:cNvGrpSpPr/>
            <p:nvPr/>
          </p:nvGrpSpPr>
          <p:grpSpPr>
            <a:xfrm>
              <a:off x="4405759" y="2869952"/>
              <a:ext cx="2915676" cy="2916000"/>
              <a:chOff x="4404208" y="2852936"/>
              <a:chExt cx="2915676" cy="2916000"/>
            </a:xfrm>
          </p:grpSpPr>
          <p:grpSp>
            <p:nvGrpSpPr>
              <p:cNvPr id="81" name="Grouper 80"/>
              <p:cNvGrpSpPr/>
              <p:nvPr/>
            </p:nvGrpSpPr>
            <p:grpSpPr>
              <a:xfrm>
                <a:off x="4404208" y="2852936"/>
                <a:ext cx="2915676" cy="2916000"/>
                <a:chOff x="4401641" y="2863602"/>
                <a:chExt cx="2915676" cy="2916000"/>
              </a:xfrm>
            </p:grpSpPr>
            <p:sp>
              <p:nvSpPr>
                <p:cNvPr id="83" name="Arc 82"/>
                <p:cNvSpPr>
                  <a:spLocks noChangeAspect="1"/>
                </p:cNvSpPr>
                <p:nvPr/>
              </p:nvSpPr>
              <p:spPr>
                <a:xfrm rot="10800000">
                  <a:off x="4581621" y="3043602"/>
                  <a:ext cx="2555716" cy="255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4" name="Arc 83"/>
                <p:cNvSpPr>
                  <a:spLocks noChangeAspect="1"/>
                </p:cNvSpPr>
                <p:nvPr/>
              </p:nvSpPr>
              <p:spPr>
                <a:xfrm rot="10800000">
                  <a:off x="4401641" y="2863602"/>
                  <a:ext cx="2915676" cy="291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82" name="Arc plein 81"/>
              <p:cNvSpPr>
                <a:spLocks noChangeAspect="1"/>
              </p:cNvSpPr>
              <p:nvPr/>
            </p:nvSpPr>
            <p:spPr>
              <a:xfrm rot="10800000">
                <a:off x="4422047" y="2881635"/>
                <a:ext cx="2880000" cy="2880000"/>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8" name="Grouper 67"/>
            <p:cNvGrpSpPr/>
            <p:nvPr/>
          </p:nvGrpSpPr>
          <p:grpSpPr>
            <a:xfrm>
              <a:off x="4405759" y="2974727"/>
              <a:ext cx="2664060" cy="2664000"/>
              <a:chOff x="107504" y="4077072"/>
              <a:chExt cx="2664060" cy="2664000"/>
            </a:xfrm>
          </p:grpSpPr>
          <p:sp>
            <p:nvSpPr>
              <p:cNvPr id="69" name="Arc 68"/>
              <p:cNvSpPr>
                <a:spLocks noChangeAspect="1"/>
              </p:cNvSpPr>
              <p:nvPr/>
            </p:nvSpPr>
            <p:spPr>
              <a:xfrm rot="10800000">
                <a:off x="539812" y="4401377"/>
                <a:ext cx="2051771" cy="205199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0" name="Grouper 69"/>
              <p:cNvGrpSpPr/>
              <p:nvPr/>
            </p:nvGrpSpPr>
            <p:grpSpPr>
              <a:xfrm>
                <a:off x="107504" y="4077072"/>
                <a:ext cx="2664060" cy="2664000"/>
                <a:chOff x="107504" y="4077072"/>
                <a:chExt cx="2664060" cy="2664000"/>
              </a:xfrm>
            </p:grpSpPr>
            <p:sp>
              <p:nvSpPr>
                <p:cNvPr id="71" name="Arc 70"/>
                <p:cNvSpPr>
                  <a:spLocks noChangeAspect="1"/>
                </p:cNvSpPr>
                <p:nvPr/>
              </p:nvSpPr>
              <p:spPr>
                <a:xfrm rot="10800000">
                  <a:off x="359832" y="4221376"/>
                  <a:ext cx="2411732" cy="2412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2" name="Grouper 71"/>
                <p:cNvGrpSpPr/>
                <p:nvPr/>
              </p:nvGrpSpPr>
              <p:grpSpPr>
                <a:xfrm>
                  <a:off x="107504" y="4077072"/>
                  <a:ext cx="2663704" cy="2664000"/>
                  <a:chOff x="107504" y="4077072"/>
                  <a:chExt cx="2663704" cy="2664000"/>
                </a:xfrm>
              </p:grpSpPr>
              <p:grpSp>
                <p:nvGrpSpPr>
                  <p:cNvPr id="73" name="Grouper 72"/>
                  <p:cNvGrpSpPr/>
                  <p:nvPr/>
                </p:nvGrpSpPr>
                <p:grpSpPr>
                  <a:xfrm>
                    <a:off x="107504" y="4077072"/>
                    <a:ext cx="2663704" cy="2664000"/>
                    <a:chOff x="107504" y="4077072"/>
                    <a:chExt cx="2663704" cy="2664000"/>
                  </a:xfrm>
                </p:grpSpPr>
                <p:sp>
                  <p:nvSpPr>
                    <p:cNvPr id="77" name="Arc 76"/>
                    <p:cNvSpPr>
                      <a:spLocks noChangeAspect="1"/>
                    </p:cNvSpPr>
                    <p:nvPr/>
                  </p:nvSpPr>
                  <p:spPr>
                    <a:xfrm>
                      <a:off x="539606" y="4509088"/>
                      <a:ext cx="1799800" cy="180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8" name="Arc 77"/>
                    <p:cNvSpPr>
                      <a:spLocks noChangeAspect="1"/>
                    </p:cNvSpPr>
                    <p:nvPr/>
                  </p:nvSpPr>
                  <p:spPr>
                    <a:xfrm>
                      <a:off x="359626" y="4329088"/>
                      <a:ext cx="2159760" cy="216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9" name="Arc 78"/>
                    <p:cNvSpPr>
                      <a:spLocks noChangeAspect="1"/>
                    </p:cNvSpPr>
                    <p:nvPr/>
                  </p:nvSpPr>
                  <p:spPr>
                    <a:xfrm>
                      <a:off x="287484" y="4257072"/>
                      <a:ext cx="2303744" cy="230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Arc 79"/>
                    <p:cNvSpPr>
                      <a:spLocks noChangeAspect="1"/>
                    </p:cNvSpPr>
                    <p:nvPr/>
                  </p:nvSpPr>
                  <p:spPr>
                    <a:xfrm>
                      <a:off x="107504" y="4077072"/>
                      <a:ext cx="2663704" cy="266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74" name="Arc plein 73"/>
                  <p:cNvSpPr>
                    <a:spLocks noChangeAspect="1"/>
                  </p:cNvSpPr>
                  <p:nvPr/>
                </p:nvSpPr>
                <p:spPr>
                  <a:xfrm>
                    <a:off x="125356" y="4095072"/>
                    <a:ext cx="2628000" cy="2628000"/>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5" name="Arc plein 74"/>
                  <p:cNvSpPr>
                    <a:spLocks noChangeAspect="1"/>
                  </p:cNvSpPr>
                  <p:nvPr/>
                </p:nvSpPr>
                <p:spPr>
                  <a:xfrm rot="10800000">
                    <a:off x="382836" y="4240138"/>
                    <a:ext cx="2376000" cy="2376000"/>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6" name="Arc plein 75"/>
                  <p:cNvSpPr>
                    <a:spLocks noChangeAspect="1"/>
                  </p:cNvSpPr>
                  <p:nvPr/>
                </p:nvSpPr>
                <p:spPr>
                  <a:xfrm rot="10800000" flipV="1">
                    <a:off x="377506" y="4347088"/>
                    <a:ext cx="2124000" cy="2124000"/>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grpSp>
      </p:grpSp>
      <p:sp>
        <p:nvSpPr>
          <p:cNvPr id="606" name="ZoneTexte 605"/>
          <p:cNvSpPr txBox="1"/>
          <p:nvPr/>
        </p:nvSpPr>
        <p:spPr>
          <a:xfrm>
            <a:off x="1547664" y="6381328"/>
            <a:ext cx="1584176" cy="307777"/>
          </a:xfrm>
          <a:prstGeom prst="rect">
            <a:avLst/>
          </a:prstGeom>
          <a:noFill/>
          <a:ln>
            <a:noFill/>
          </a:ln>
        </p:spPr>
        <p:txBody>
          <a:bodyPr wrap="square" rtlCol="0">
            <a:spAutoFit/>
          </a:bodyPr>
          <a:lstStyle/>
          <a:p>
            <a:pPr algn="ctr"/>
            <a:r>
              <a:rPr lang="fr-FR" sz="1400" b="1" dirty="0" smtClean="0">
                <a:latin typeface="Book Antiqua"/>
                <a:cs typeface="Book Antiqua"/>
              </a:rPr>
              <a:t>Vue de dessus</a:t>
            </a:r>
            <a:endParaRPr lang="fr-FR" sz="1400" b="1" dirty="0">
              <a:latin typeface="Book Antiqua"/>
              <a:cs typeface="Book Antiqua"/>
            </a:endParaRPr>
          </a:p>
        </p:txBody>
      </p:sp>
      <p:cxnSp>
        <p:nvCxnSpPr>
          <p:cNvPr id="6" name="Connecteur droit 5"/>
          <p:cNvCxnSpPr/>
          <p:nvPr/>
        </p:nvCxnSpPr>
        <p:spPr>
          <a:xfrm flipV="1">
            <a:off x="2915816" y="4509120"/>
            <a:ext cx="1224136" cy="360040"/>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7" name="Flèche vers la droite 6"/>
          <p:cNvSpPr/>
          <p:nvPr/>
        </p:nvSpPr>
        <p:spPr>
          <a:xfrm>
            <a:off x="4283968" y="4509120"/>
            <a:ext cx="864096" cy="64807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1" name="Connecteur droit avec flèche 540"/>
          <p:cNvCxnSpPr>
            <a:stCxn id="542" idx="2"/>
            <a:endCxn id="518" idx="2"/>
          </p:cNvCxnSpPr>
          <p:nvPr/>
        </p:nvCxnSpPr>
        <p:spPr>
          <a:xfrm>
            <a:off x="6156176" y="2399402"/>
            <a:ext cx="196899" cy="460968"/>
          </a:xfrm>
          <a:prstGeom prst="straightConnector1">
            <a:avLst/>
          </a:prstGeom>
          <a:ln w="22225">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42" name="ZoneTexte 541"/>
          <p:cNvSpPr txBox="1"/>
          <p:nvPr/>
        </p:nvSpPr>
        <p:spPr>
          <a:xfrm>
            <a:off x="5364088" y="2060848"/>
            <a:ext cx="1584176" cy="338554"/>
          </a:xfrm>
          <a:prstGeom prst="rect">
            <a:avLst/>
          </a:prstGeom>
          <a:noFill/>
          <a:ln>
            <a:solidFill>
              <a:schemeClr val="accent3">
                <a:lumMod val="75000"/>
              </a:schemeClr>
            </a:solidFill>
          </a:ln>
        </p:spPr>
        <p:txBody>
          <a:bodyPr wrap="square" rtlCol="0">
            <a:spAutoFit/>
          </a:bodyPr>
          <a:lstStyle/>
          <a:p>
            <a:pPr algn="ctr"/>
            <a:r>
              <a:rPr lang="fr-FR" sz="800" dirty="0" smtClean="0">
                <a:latin typeface="Book Antiqua"/>
                <a:cs typeface="Book Antiqua"/>
              </a:rPr>
              <a:t>Brins de </a:t>
            </a:r>
            <a:r>
              <a:rPr lang="fr-FR" sz="800" dirty="0" err="1" smtClean="0">
                <a:latin typeface="Book Antiqua"/>
                <a:cs typeface="Book Antiqua"/>
              </a:rPr>
              <a:t>NbTi</a:t>
            </a:r>
            <a:r>
              <a:rPr lang="fr-FR" sz="800" dirty="0" smtClean="0">
                <a:latin typeface="Book Antiqua"/>
                <a:cs typeface="Book Antiqua"/>
              </a:rPr>
              <a:t> </a:t>
            </a:r>
          </a:p>
          <a:p>
            <a:pPr algn="ctr"/>
            <a:r>
              <a:rPr lang="fr-FR" sz="800" dirty="0" smtClean="0">
                <a:latin typeface="Book Antiqua"/>
                <a:cs typeface="Book Antiqua"/>
              </a:rPr>
              <a:t>(324 par conducteur, 0,81 mm)</a:t>
            </a:r>
            <a:endParaRPr lang="fr-FR" sz="800" dirty="0">
              <a:latin typeface="Book Antiqua"/>
              <a:cs typeface="Book Antiqua"/>
            </a:endParaRPr>
          </a:p>
        </p:txBody>
      </p:sp>
      <p:sp>
        <p:nvSpPr>
          <p:cNvPr id="543" name="ZoneTexte 542"/>
          <p:cNvSpPr txBox="1"/>
          <p:nvPr/>
        </p:nvSpPr>
        <p:spPr>
          <a:xfrm>
            <a:off x="7020272" y="2060848"/>
            <a:ext cx="1584176" cy="338554"/>
          </a:xfrm>
          <a:prstGeom prst="rect">
            <a:avLst/>
          </a:prstGeom>
          <a:noFill/>
          <a:ln>
            <a:solidFill>
              <a:schemeClr val="bg2">
                <a:lumMod val="50000"/>
              </a:schemeClr>
            </a:solidFill>
          </a:ln>
        </p:spPr>
        <p:txBody>
          <a:bodyPr wrap="square" rtlCol="0">
            <a:spAutoFit/>
          </a:bodyPr>
          <a:lstStyle/>
          <a:p>
            <a:pPr algn="ctr"/>
            <a:r>
              <a:rPr lang="fr-FR" sz="800" dirty="0" smtClean="0">
                <a:latin typeface="Book Antiqua"/>
                <a:cs typeface="Book Antiqua"/>
              </a:rPr>
              <a:t>Brins de Cu</a:t>
            </a:r>
          </a:p>
          <a:p>
            <a:pPr algn="ctr"/>
            <a:r>
              <a:rPr lang="fr-FR" sz="800" dirty="0" smtClean="0">
                <a:latin typeface="Book Antiqua"/>
                <a:cs typeface="Book Antiqua"/>
              </a:rPr>
              <a:t>(162 par conducteur, 0,81 mm)</a:t>
            </a:r>
            <a:endParaRPr lang="fr-FR" sz="800" dirty="0">
              <a:latin typeface="Book Antiqua"/>
              <a:cs typeface="Book Antiqua"/>
            </a:endParaRPr>
          </a:p>
        </p:txBody>
      </p:sp>
      <p:cxnSp>
        <p:nvCxnSpPr>
          <p:cNvPr id="544" name="Connecteur droit avec flèche 543"/>
          <p:cNvCxnSpPr>
            <a:stCxn id="543" idx="2"/>
            <a:endCxn id="352" idx="4"/>
          </p:cNvCxnSpPr>
          <p:nvPr/>
        </p:nvCxnSpPr>
        <p:spPr>
          <a:xfrm>
            <a:off x="7812360" y="2399402"/>
            <a:ext cx="297901" cy="396770"/>
          </a:xfrm>
          <a:prstGeom prst="straightConnector1">
            <a:avLst/>
          </a:prstGeom>
          <a:ln w="2222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45" name="ZoneTexte 544"/>
          <p:cNvSpPr txBox="1"/>
          <p:nvPr/>
        </p:nvSpPr>
        <p:spPr>
          <a:xfrm>
            <a:off x="4067944" y="2852936"/>
            <a:ext cx="1584176" cy="215444"/>
          </a:xfrm>
          <a:prstGeom prst="rect">
            <a:avLst/>
          </a:prstGeom>
          <a:noFill/>
          <a:ln>
            <a:solidFill>
              <a:schemeClr val="tx1"/>
            </a:solidFill>
          </a:ln>
        </p:spPr>
        <p:txBody>
          <a:bodyPr wrap="square" rtlCol="0">
            <a:spAutoFit/>
          </a:bodyPr>
          <a:lstStyle/>
          <a:p>
            <a:pPr algn="ctr"/>
            <a:r>
              <a:rPr lang="fr-FR" sz="800" dirty="0" smtClean="0">
                <a:latin typeface="Book Antiqua"/>
                <a:cs typeface="Book Antiqua"/>
              </a:rPr>
              <a:t>Jaquette en acier inoxydable</a:t>
            </a:r>
            <a:endParaRPr lang="fr-FR" sz="800" dirty="0">
              <a:latin typeface="Book Antiqua"/>
              <a:cs typeface="Book Antiqua"/>
            </a:endParaRPr>
          </a:p>
        </p:txBody>
      </p:sp>
      <p:cxnSp>
        <p:nvCxnSpPr>
          <p:cNvPr id="546" name="Connecteur droit avec flèche 545"/>
          <p:cNvCxnSpPr>
            <a:stCxn id="545" idx="3"/>
            <a:endCxn id="502" idx="1"/>
          </p:cNvCxnSpPr>
          <p:nvPr/>
        </p:nvCxnSpPr>
        <p:spPr>
          <a:xfrm flipV="1">
            <a:off x="5652120" y="2914780"/>
            <a:ext cx="294129" cy="45878"/>
          </a:xfrm>
          <a:prstGeom prst="straightConnector1">
            <a:avLst/>
          </a:prstGeom>
          <a:ln w="2222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47" name="ZoneTexte 546"/>
          <p:cNvSpPr txBox="1"/>
          <p:nvPr/>
        </p:nvSpPr>
        <p:spPr>
          <a:xfrm>
            <a:off x="4067944" y="4077072"/>
            <a:ext cx="1584176" cy="215444"/>
          </a:xfrm>
          <a:prstGeom prst="rect">
            <a:avLst/>
          </a:prstGeom>
          <a:noFill/>
          <a:ln>
            <a:solidFill>
              <a:srgbClr val="FF0000"/>
            </a:solidFill>
          </a:ln>
        </p:spPr>
        <p:txBody>
          <a:bodyPr wrap="square" rtlCol="0">
            <a:spAutoFit/>
          </a:bodyPr>
          <a:lstStyle/>
          <a:p>
            <a:pPr algn="ctr"/>
            <a:r>
              <a:rPr lang="fr-FR" sz="800" dirty="0" smtClean="0">
                <a:latin typeface="Book Antiqua"/>
                <a:cs typeface="Book Antiqua"/>
              </a:rPr>
              <a:t>Isolant G10</a:t>
            </a:r>
            <a:endParaRPr lang="fr-FR" sz="800" dirty="0">
              <a:latin typeface="Book Antiqua"/>
              <a:cs typeface="Book Antiqua"/>
            </a:endParaRPr>
          </a:p>
        </p:txBody>
      </p:sp>
      <p:cxnSp>
        <p:nvCxnSpPr>
          <p:cNvPr id="548" name="Connecteur droit avec flèche 547"/>
          <p:cNvCxnSpPr>
            <a:stCxn id="547" idx="3"/>
          </p:cNvCxnSpPr>
          <p:nvPr/>
        </p:nvCxnSpPr>
        <p:spPr>
          <a:xfrm flipV="1">
            <a:off x="5652120" y="4159250"/>
            <a:ext cx="323106" cy="25544"/>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9" name="ZoneTexte 548"/>
          <p:cNvSpPr txBox="1"/>
          <p:nvPr/>
        </p:nvSpPr>
        <p:spPr>
          <a:xfrm>
            <a:off x="6372200" y="5949280"/>
            <a:ext cx="1584176" cy="215444"/>
          </a:xfrm>
          <a:prstGeom prst="rect">
            <a:avLst/>
          </a:prstGeom>
          <a:noFill/>
          <a:ln>
            <a:noFill/>
          </a:ln>
        </p:spPr>
        <p:txBody>
          <a:bodyPr wrap="square" rtlCol="0">
            <a:spAutoFit/>
          </a:bodyPr>
          <a:lstStyle/>
          <a:p>
            <a:pPr algn="ctr"/>
            <a:r>
              <a:rPr lang="fr-FR" sz="800" dirty="0" smtClean="0">
                <a:latin typeface="Book Antiqua"/>
                <a:cs typeface="Book Antiqua"/>
              </a:rPr>
              <a:t>22 mm</a:t>
            </a:r>
            <a:endParaRPr lang="fr-FR" sz="800" dirty="0">
              <a:latin typeface="Book Antiqua"/>
              <a:cs typeface="Book Antiqua"/>
            </a:endParaRPr>
          </a:p>
        </p:txBody>
      </p:sp>
      <p:cxnSp>
        <p:nvCxnSpPr>
          <p:cNvPr id="550" name="Connecteur droit avec flèche 549"/>
          <p:cNvCxnSpPr/>
          <p:nvPr/>
        </p:nvCxnSpPr>
        <p:spPr>
          <a:xfrm>
            <a:off x="6732240" y="5949280"/>
            <a:ext cx="862236" cy="670"/>
          </a:xfrm>
          <a:prstGeom prst="straightConnector1">
            <a:avLst/>
          </a:prstGeom>
          <a:ln>
            <a:solidFill>
              <a:schemeClr val="tx1"/>
            </a:solidFill>
            <a:headEnd type="arrow"/>
            <a:tailEnd type="triangle"/>
          </a:ln>
        </p:spPr>
        <p:style>
          <a:lnRef idx="2">
            <a:schemeClr val="accent1"/>
          </a:lnRef>
          <a:fillRef idx="0">
            <a:schemeClr val="accent1"/>
          </a:fillRef>
          <a:effectRef idx="1">
            <a:schemeClr val="accent1"/>
          </a:effectRef>
          <a:fontRef idx="minor">
            <a:schemeClr val="tx1"/>
          </a:fontRef>
        </p:style>
      </p:cxnSp>
      <p:grpSp>
        <p:nvGrpSpPr>
          <p:cNvPr id="8" name="Grouper 7"/>
          <p:cNvGrpSpPr/>
          <p:nvPr/>
        </p:nvGrpSpPr>
        <p:grpSpPr>
          <a:xfrm>
            <a:off x="5868144" y="2492896"/>
            <a:ext cx="2564631" cy="3360291"/>
            <a:chOff x="5868144" y="2492896"/>
            <a:chExt cx="2564631" cy="3360291"/>
          </a:xfrm>
        </p:grpSpPr>
        <p:grpSp>
          <p:nvGrpSpPr>
            <p:cNvPr id="35" name="Grouper 34"/>
            <p:cNvGrpSpPr/>
            <p:nvPr/>
          </p:nvGrpSpPr>
          <p:grpSpPr>
            <a:xfrm>
              <a:off x="6750242" y="2530078"/>
              <a:ext cx="836439" cy="3323109"/>
              <a:chOff x="6966266" y="2530078"/>
              <a:chExt cx="836439" cy="3323109"/>
            </a:xfrm>
          </p:grpSpPr>
          <p:grpSp>
            <p:nvGrpSpPr>
              <p:cNvPr id="36" name="Grouper 35"/>
              <p:cNvGrpSpPr/>
              <p:nvPr/>
            </p:nvGrpSpPr>
            <p:grpSpPr>
              <a:xfrm>
                <a:off x="6966266" y="2530078"/>
                <a:ext cx="836439" cy="820961"/>
                <a:chOff x="6900639" y="2530078"/>
                <a:chExt cx="836439" cy="820961"/>
              </a:xfrm>
            </p:grpSpPr>
            <p:sp>
              <p:nvSpPr>
                <p:cNvPr id="180" name="Rectangle 179"/>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6" name="Ellipse 215"/>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7" name="Connecteur droit 216"/>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8" name="Connecteur droit 217"/>
                <p:cNvCxnSpPr/>
                <p:nvPr/>
              </p:nvCxnSpPr>
              <p:spPr>
                <a:xfrm rot="5400000" flipV="1">
                  <a:off x="7326089"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grpSp>
          <p:grpSp>
            <p:nvGrpSpPr>
              <p:cNvPr id="37" name="Grouper 36"/>
              <p:cNvGrpSpPr/>
              <p:nvPr/>
            </p:nvGrpSpPr>
            <p:grpSpPr>
              <a:xfrm>
                <a:off x="6966266" y="3356992"/>
                <a:ext cx="836439" cy="820961"/>
                <a:chOff x="6900639" y="2530078"/>
                <a:chExt cx="836439" cy="820961"/>
              </a:xfrm>
            </p:grpSpPr>
            <p:sp>
              <p:nvSpPr>
                <p:cNvPr id="141" name="Rectangle 140"/>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7" name="Ellipse 176"/>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8" name="Connecteur droit 177"/>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9" name="Connecteur droit 178"/>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38" name="Grouper 37"/>
              <p:cNvGrpSpPr/>
              <p:nvPr/>
            </p:nvGrpSpPr>
            <p:grpSpPr>
              <a:xfrm>
                <a:off x="6966266" y="4192215"/>
                <a:ext cx="836439" cy="820961"/>
                <a:chOff x="6900639" y="2530078"/>
                <a:chExt cx="836439" cy="820961"/>
              </a:xfrm>
            </p:grpSpPr>
            <p:sp>
              <p:nvSpPr>
                <p:cNvPr id="102" name="Rectangle 101"/>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8" name="Ellipse 137"/>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9" name="Connecteur droit 138"/>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40" name="Connecteur droit 139"/>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39" name="Grouper 38"/>
              <p:cNvGrpSpPr/>
              <p:nvPr/>
            </p:nvGrpSpPr>
            <p:grpSpPr>
              <a:xfrm>
                <a:off x="6966266" y="5032226"/>
                <a:ext cx="836439" cy="820961"/>
                <a:chOff x="6900639" y="2530078"/>
                <a:chExt cx="836439" cy="820961"/>
              </a:xfrm>
            </p:grpSpPr>
            <p:sp>
              <p:nvSpPr>
                <p:cNvPr id="40" name="Rectangle 39"/>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Ellipse 59"/>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Ellipse 60"/>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Ellipse 61"/>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Ellipse 98"/>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0" name="Connecteur droit 99"/>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1" name="Connecteur droit 100"/>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grpSp>
          <p:nvGrpSpPr>
            <p:cNvPr id="219" name="Grouper 218"/>
            <p:cNvGrpSpPr/>
            <p:nvPr/>
          </p:nvGrpSpPr>
          <p:grpSpPr>
            <a:xfrm>
              <a:off x="7596336" y="2530078"/>
              <a:ext cx="836439" cy="3323109"/>
              <a:chOff x="6966266" y="2530078"/>
              <a:chExt cx="836439" cy="3323109"/>
            </a:xfrm>
          </p:grpSpPr>
          <p:grpSp>
            <p:nvGrpSpPr>
              <p:cNvPr id="220" name="Grouper 219"/>
              <p:cNvGrpSpPr/>
              <p:nvPr/>
            </p:nvGrpSpPr>
            <p:grpSpPr>
              <a:xfrm>
                <a:off x="6966266" y="2530078"/>
                <a:ext cx="836439" cy="820961"/>
                <a:chOff x="6900639" y="2530078"/>
                <a:chExt cx="836439" cy="820961"/>
              </a:xfrm>
            </p:grpSpPr>
            <p:sp>
              <p:nvSpPr>
                <p:cNvPr id="341" name="Rectangle 340"/>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2" name="Ellipse 371"/>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3" name="Ellipse 372"/>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4" name="Ellipse 373"/>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8" name="Connecteur droit 377"/>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9" name="Connecteur droit 378"/>
                <p:cNvCxnSpPr/>
                <p:nvPr/>
              </p:nvCxnSpPr>
              <p:spPr>
                <a:xfrm rot="5400000" flipV="1">
                  <a:off x="7326089"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grpSp>
          <p:grpSp>
            <p:nvGrpSpPr>
              <p:cNvPr id="221" name="Grouper 220"/>
              <p:cNvGrpSpPr/>
              <p:nvPr/>
            </p:nvGrpSpPr>
            <p:grpSpPr>
              <a:xfrm>
                <a:off x="6966266" y="3356992"/>
                <a:ext cx="836439" cy="820961"/>
                <a:chOff x="6900639" y="2530078"/>
                <a:chExt cx="836439" cy="820961"/>
              </a:xfrm>
            </p:grpSpPr>
            <p:sp>
              <p:nvSpPr>
                <p:cNvPr id="302" name="Rectangle 301"/>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3" name="Ellipse 332"/>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4" name="Ellipse 333"/>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5" name="Ellipse 334"/>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9" name="Connecteur droit 338"/>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40" name="Connecteur droit 339"/>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222" name="Grouper 221"/>
              <p:cNvGrpSpPr/>
              <p:nvPr/>
            </p:nvGrpSpPr>
            <p:grpSpPr>
              <a:xfrm>
                <a:off x="6966266" y="4192215"/>
                <a:ext cx="836439" cy="820961"/>
                <a:chOff x="6900639" y="2530078"/>
                <a:chExt cx="836439" cy="820961"/>
              </a:xfrm>
            </p:grpSpPr>
            <p:sp>
              <p:nvSpPr>
                <p:cNvPr id="263" name="Rectangle 262"/>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4" name="Ellipse 293"/>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5" name="Ellipse 294"/>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6" name="Ellipse 295"/>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0" name="Connecteur droit 299"/>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01" name="Connecteur droit 300"/>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223" name="Grouper 222"/>
              <p:cNvGrpSpPr/>
              <p:nvPr/>
            </p:nvGrpSpPr>
            <p:grpSpPr>
              <a:xfrm>
                <a:off x="6966266" y="5032226"/>
                <a:ext cx="836439" cy="820961"/>
                <a:chOff x="6900639" y="2530078"/>
                <a:chExt cx="836439" cy="820961"/>
              </a:xfrm>
            </p:grpSpPr>
            <p:sp>
              <p:nvSpPr>
                <p:cNvPr id="224" name="Rectangle 223"/>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5" name="Ellipse 254"/>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6" name="Ellipse 255"/>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7" name="Ellipse 256"/>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61" name="Connecteur droit 260"/>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62" name="Connecteur droit 261"/>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grpSp>
          <p:nvGrpSpPr>
            <p:cNvPr id="380" name="Grouper 379"/>
            <p:cNvGrpSpPr/>
            <p:nvPr/>
          </p:nvGrpSpPr>
          <p:grpSpPr>
            <a:xfrm>
              <a:off x="5898624" y="2519918"/>
              <a:ext cx="836439" cy="3323109"/>
              <a:chOff x="6966266" y="2530078"/>
              <a:chExt cx="836439" cy="3323109"/>
            </a:xfrm>
          </p:grpSpPr>
          <p:grpSp>
            <p:nvGrpSpPr>
              <p:cNvPr id="381" name="Grouper 380"/>
              <p:cNvGrpSpPr/>
              <p:nvPr/>
            </p:nvGrpSpPr>
            <p:grpSpPr>
              <a:xfrm>
                <a:off x="6966266" y="2530078"/>
                <a:ext cx="836439" cy="820961"/>
                <a:chOff x="6900639" y="2530078"/>
                <a:chExt cx="836439" cy="820961"/>
              </a:xfrm>
            </p:grpSpPr>
            <p:sp>
              <p:nvSpPr>
                <p:cNvPr id="502" name="Rectangle 501"/>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8" name="Ellipse 527"/>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9" name="Ellipse 528"/>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0" name="Ellipse 529"/>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1" name="Ellipse 530"/>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2" name="Ellipse 531"/>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3" name="Ellipse 532"/>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Ellipse 533"/>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5" name="Ellipse 534"/>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6" name="Ellipse 535"/>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7" name="Ellipse 536"/>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8" name="Ellipse 537"/>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9" name="Connecteur droit 538"/>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40" name="Connecteur droit 539"/>
                <p:cNvCxnSpPr/>
                <p:nvPr/>
              </p:nvCxnSpPr>
              <p:spPr>
                <a:xfrm rot="5400000" flipV="1">
                  <a:off x="7326089"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grpSp>
          <p:grpSp>
            <p:nvGrpSpPr>
              <p:cNvPr id="382" name="Grouper 381"/>
              <p:cNvGrpSpPr/>
              <p:nvPr/>
            </p:nvGrpSpPr>
            <p:grpSpPr>
              <a:xfrm>
                <a:off x="6966266" y="3356992"/>
                <a:ext cx="836439" cy="820961"/>
                <a:chOff x="6900639" y="2530078"/>
                <a:chExt cx="836439" cy="820961"/>
              </a:xfrm>
            </p:grpSpPr>
            <p:sp>
              <p:nvSpPr>
                <p:cNvPr id="463" name="Rectangle 462"/>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9" name="Ellipse 488"/>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0" name="Ellipse 489"/>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1" name="Ellipse 490"/>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0" name="Connecteur droit 499"/>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01" name="Connecteur droit 500"/>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383" name="Grouper 382"/>
              <p:cNvGrpSpPr/>
              <p:nvPr/>
            </p:nvGrpSpPr>
            <p:grpSpPr>
              <a:xfrm>
                <a:off x="6966266" y="4192215"/>
                <a:ext cx="836439" cy="820961"/>
                <a:chOff x="6900639" y="2530078"/>
                <a:chExt cx="836439" cy="820961"/>
              </a:xfrm>
            </p:grpSpPr>
            <p:sp>
              <p:nvSpPr>
                <p:cNvPr id="424" name="Rectangle 423"/>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0" name="Ellipse 449"/>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1" name="Ellipse 450"/>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2" name="Ellipse 451"/>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1" name="Connecteur droit 460"/>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62" name="Connecteur droit 461"/>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384" name="Grouper 383"/>
              <p:cNvGrpSpPr/>
              <p:nvPr/>
            </p:nvGrpSpPr>
            <p:grpSpPr>
              <a:xfrm>
                <a:off x="6966266" y="5032226"/>
                <a:ext cx="836439" cy="820961"/>
                <a:chOff x="6900639" y="2530078"/>
                <a:chExt cx="836439" cy="820961"/>
              </a:xfrm>
            </p:grpSpPr>
            <p:sp>
              <p:nvSpPr>
                <p:cNvPr id="385" name="Rectangle 384"/>
                <p:cNvSpPr>
                  <a:spLocks noChangeAspect="1"/>
                </p:cNvSpPr>
                <p:nvPr/>
              </p:nvSpPr>
              <p:spPr>
                <a:xfrm>
                  <a:off x="6948264" y="2564904"/>
                  <a:ext cx="720072" cy="720072"/>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706154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7154103"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7246659"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733921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7431771"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752432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701074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7103303"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7195859"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728841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7380971"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747352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707742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7169978"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7262534"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735509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7447646"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754020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700439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7096953"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7189509"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728206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7374621"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746717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706789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1" name="Ellipse 410"/>
                <p:cNvSpPr>
                  <a:spLocks noChangeAspect="1"/>
                </p:cNvSpPr>
                <p:nvPr/>
              </p:nvSpPr>
              <p:spPr>
                <a:xfrm>
                  <a:off x="7160453"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2" name="Ellipse 411"/>
                <p:cNvSpPr>
                  <a:spLocks noChangeAspect="1"/>
                </p:cNvSpPr>
                <p:nvPr/>
              </p:nvSpPr>
              <p:spPr>
                <a:xfrm>
                  <a:off x="7253009"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3" name="Ellipse 412"/>
                <p:cNvSpPr>
                  <a:spLocks noChangeAspect="1"/>
                </p:cNvSpPr>
                <p:nvPr/>
              </p:nvSpPr>
              <p:spPr>
                <a:xfrm>
                  <a:off x="734556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7438121"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753067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701074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7103303"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7195859"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728841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7380971"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747352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22" name="Connecteur droit 421"/>
                <p:cNvCxnSpPr/>
                <p:nvPr/>
              </p:nvCxnSpPr>
              <p:spPr>
                <a:xfrm flipV="1">
                  <a:off x="6900639"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23" name="Connecteur droit 422"/>
                <p:cNvCxnSpPr/>
                <p:nvPr/>
              </p:nvCxnSpPr>
              <p:spPr>
                <a:xfrm rot="5400000" flipV="1">
                  <a:off x="7326089" y="2940050"/>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cxnSp>
          <p:nvCxnSpPr>
            <p:cNvPr id="551" name="Connecteur droit 550"/>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52" name="Connecteur droit 551"/>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53" name="Connecteur droit 552"/>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54" name="Connecteur droit 553"/>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55" name="Connecteur droit 554"/>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56" name="Connecteur droit 555"/>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57" name="Connecteur droit 556"/>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558" name="ZoneTexte 557"/>
          <p:cNvSpPr txBox="1"/>
          <p:nvPr/>
        </p:nvSpPr>
        <p:spPr>
          <a:xfrm>
            <a:off x="5905072" y="6381328"/>
            <a:ext cx="2806464" cy="523220"/>
          </a:xfrm>
          <a:prstGeom prst="rect">
            <a:avLst/>
          </a:prstGeom>
          <a:noFill/>
          <a:ln>
            <a:noFill/>
          </a:ln>
        </p:spPr>
        <p:txBody>
          <a:bodyPr wrap="square" rtlCol="0">
            <a:spAutoFit/>
          </a:bodyPr>
          <a:lstStyle/>
          <a:p>
            <a:pPr algn="ctr"/>
            <a:r>
              <a:rPr lang="fr-FR" sz="1400" b="1" dirty="0" smtClean="0">
                <a:latin typeface="Book Antiqua"/>
                <a:cs typeface="Book Antiqua"/>
              </a:rPr>
              <a:t>Représentation d’une section</a:t>
            </a:r>
            <a:endParaRPr lang="fr-FR" sz="1400" b="1" dirty="0">
              <a:latin typeface="Book Antiqua"/>
              <a:cs typeface="Book Antiqua"/>
            </a:endParaRPr>
          </a:p>
        </p:txBody>
      </p:sp>
      <p:cxnSp>
        <p:nvCxnSpPr>
          <p:cNvPr id="4" name="Connecteur droit 3"/>
          <p:cNvCxnSpPr/>
          <p:nvPr/>
        </p:nvCxnSpPr>
        <p:spPr>
          <a:xfrm flipV="1">
            <a:off x="5148064" y="4995252"/>
            <a:ext cx="3888432" cy="1792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560" name="Connecteur droit 559"/>
          <p:cNvCxnSpPr/>
          <p:nvPr/>
        </p:nvCxnSpPr>
        <p:spPr>
          <a:xfrm flipV="1">
            <a:off x="5148064" y="5870666"/>
            <a:ext cx="3888432" cy="1792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5724128" y="5032226"/>
            <a:ext cx="0" cy="820961"/>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1" name="ZoneTexte 560"/>
          <p:cNvSpPr txBox="1"/>
          <p:nvPr/>
        </p:nvSpPr>
        <p:spPr>
          <a:xfrm>
            <a:off x="4800464" y="5303524"/>
            <a:ext cx="995672" cy="246221"/>
          </a:xfrm>
          <a:prstGeom prst="rect">
            <a:avLst/>
          </a:prstGeom>
          <a:noFill/>
          <a:ln>
            <a:solidFill>
              <a:srgbClr val="002060"/>
            </a:solidFill>
          </a:ln>
        </p:spPr>
        <p:txBody>
          <a:bodyPr wrap="square" rtlCol="0">
            <a:spAutoFit/>
          </a:bodyPr>
          <a:lstStyle/>
          <a:p>
            <a:pPr algn="ctr"/>
            <a:r>
              <a:rPr lang="fr-FR" sz="1000" dirty="0" smtClean="0">
                <a:latin typeface="Book Antiqua"/>
                <a:cs typeface="Book Antiqua"/>
              </a:rPr>
              <a:t>Une galette</a:t>
            </a:r>
            <a:endParaRPr lang="fr-FR" sz="1000" dirty="0">
              <a:latin typeface="Book Antiqua"/>
              <a:cs typeface="Book Antiqua"/>
            </a:endParaRPr>
          </a:p>
        </p:txBody>
      </p:sp>
      <p:cxnSp>
        <p:nvCxnSpPr>
          <p:cNvPr id="562" name="Connecteur droit 561"/>
          <p:cNvCxnSpPr/>
          <p:nvPr/>
        </p:nvCxnSpPr>
        <p:spPr>
          <a:xfrm>
            <a:off x="6735579" y="1628800"/>
            <a:ext cx="6037" cy="467961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563" name="Connecteur droit 562"/>
          <p:cNvCxnSpPr/>
          <p:nvPr/>
        </p:nvCxnSpPr>
        <p:spPr>
          <a:xfrm>
            <a:off x="7573488" y="1628800"/>
            <a:ext cx="6037" cy="467961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564" name="Connecteur droit avec flèche 563"/>
          <p:cNvCxnSpPr/>
          <p:nvPr/>
        </p:nvCxnSpPr>
        <p:spPr>
          <a:xfrm rot="5400000">
            <a:off x="7157551" y="1377732"/>
            <a:ext cx="0" cy="820961"/>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5" name="ZoneTexte 564"/>
          <p:cNvSpPr txBox="1"/>
          <p:nvPr/>
        </p:nvSpPr>
        <p:spPr>
          <a:xfrm>
            <a:off x="6666452" y="1578222"/>
            <a:ext cx="995672" cy="246221"/>
          </a:xfrm>
          <a:prstGeom prst="rect">
            <a:avLst/>
          </a:prstGeom>
          <a:noFill/>
          <a:ln>
            <a:solidFill>
              <a:srgbClr val="002060"/>
            </a:solidFill>
          </a:ln>
        </p:spPr>
        <p:txBody>
          <a:bodyPr wrap="square" rtlCol="0">
            <a:spAutoFit/>
          </a:bodyPr>
          <a:lstStyle/>
          <a:p>
            <a:pPr algn="ctr"/>
            <a:r>
              <a:rPr lang="fr-FR" sz="1000" dirty="0" smtClean="0">
                <a:latin typeface="Book Antiqua"/>
                <a:cs typeface="Book Antiqua"/>
              </a:rPr>
              <a:t>Une spire</a:t>
            </a:r>
            <a:endParaRPr lang="fr-FR" sz="1000" dirty="0">
              <a:latin typeface="Book Antiqua"/>
              <a:cs typeface="Book Antiqua"/>
            </a:endParaRPr>
          </a:p>
        </p:txBody>
      </p:sp>
    </p:spTree>
    <p:extLst>
      <p:ext uri="{BB962C8B-B14F-4D97-AF65-F5344CB8AC3E}">
        <p14:creationId xmlns:p14="http://schemas.microsoft.com/office/powerpoint/2010/main" val="179636263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r 8"/>
          <p:cNvGrpSpPr/>
          <p:nvPr/>
        </p:nvGrpSpPr>
        <p:grpSpPr>
          <a:xfrm>
            <a:off x="5868144" y="2492896"/>
            <a:ext cx="2564631" cy="3360291"/>
            <a:chOff x="5652120" y="2492896"/>
            <a:chExt cx="2564631" cy="3360291"/>
          </a:xfrm>
        </p:grpSpPr>
        <p:sp>
          <p:nvSpPr>
            <p:cNvPr id="217" name="Rectangle 216"/>
            <p:cNvSpPr>
              <a:spLocks noChangeAspect="1"/>
            </p:cNvSpPr>
            <p:nvPr/>
          </p:nvSpPr>
          <p:spPr>
            <a:xfrm>
              <a:off x="6581843"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8" name="Ellipse 217"/>
            <p:cNvSpPr>
              <a:spLocks noChangeAspect="1"/>
            </p:cNvSpPr>
            <p:nvPr/>
          </p:nvSpPr>
          <p:spPr>
            <a:xfrm>
              <a:off x="669512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6787682"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688023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697279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7065350"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7157907"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664432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6736882"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682943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692199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014550"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7107107"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671100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6803557"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689611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698866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7081225"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7173782"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663797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6730532"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682308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691564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008200"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7100757"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670147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6794032"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688658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697914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7071700"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7164257"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664432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6736882"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682943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692199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014550"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7107107"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4" name="Connecteur droit 253"/>
            <p:cNvCxnSpPr/>
            <p:nvPr/>
          </p:nvCxnSpPr>
          <p:spPr>
            <a:xfrm flipV="1">
              <a:off x="6534218"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5" name="Connecteur droit 254"/>
            <p:cNvCxnSpPr/>
            <p:nvPr/>
          </p:nvCxnSpPr>
          <p:spPr>
            <a:xfrm rot="5400000" flipV="1">
              <a:off x="6959668"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78" name="Rectangle 177"/>
            <p:cNvSpPr>
              <a:spLocks noChangeAspect="1"/>
            </p:cNvSpPr>
            <p:nvPr/>
          </p:nvSpPr>
          <p:spPr>
            <a:xfrm>
              <a:off x="6581843"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9" name="Ellipse 178"/>
            <p:cNvSpPr>
              <a:spLocks noChangeAspect="1"/>
            </p:cNvSpPr>
            <p:nvPr/>
          </p:nvSpPr>
          <p:spPr>
            <a:xfrm>
              <a:off x="669512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787682"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688023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697279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065350"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157907"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664432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736882"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82943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692199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014550"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107107"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671100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803557"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689611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698866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081225"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173782"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663797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730532"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82308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691564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008200"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100757"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670147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794032"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688658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697914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071700"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164257"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664432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736882"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82943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692199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014550"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107107"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5" name="Connecteur droit 214"/>
            <p:cNvCxnSpPr/>
            <p:nvPr/>
          </p:nvCxnSpPr>
          <p:spPr>
            <a:xfrm flipV="1">
              <a:off x="6534218"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6" name="Connecteur droit 215"/>
            <p:cNvCxnSpPr/>
            <p:nvPr/>
          </p:nvCxnSpPr>
          <p:spPr>
            <a:xfrm rot="5400000" flipV="1">
              <a:off x="6959668"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39" name="Rectangle 138"/>
            <p:cNvSpPr>
              <a:spLocks noChangeAspect="1"/>
            </p:cNvSpPr>
            <p:nvPr/>
          </p:nvSpPr>
          <p:spPr>
            <a:xfrm>
              <a:off x="6581843"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0" name="Ellipse 139"/>
            <p:cNvSpPr>
              <a:spLocks noChangeAspect="1"/>
            </p:cNvSpPr>
            <p:nvPr/>
          </p:nvSpPr>
          <p:spPr>
            <a:xfrm>
              <a:off x="669512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787682"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688023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697279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065350"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157907"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664432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736882"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82943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692199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014550"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107107"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671100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803557"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689611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698866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081225"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173782"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663797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730532"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82308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691564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008200"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100757"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670147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794032"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688658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697914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071700"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164257"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664432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736882"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82943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692199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014550"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107107"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6" name="Connecteur droit 175"/>
            <p:cNvCxnSpPr/>
            <p:nvPr/>
          </p:nvCxnSpPr>
          <p:spPr>
            <a:xfrm flipV="1">
              <a:off x="6534218"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7" name="Connecteur droit 176"/>
            <p:cNvCxnSpPr/>
            <p:nvPr/>
          </p:nvCxnSpPr>
          <p:spPr>
            <a:xfrm rot="5400000" flipV="1">
              <a:off x="6959668"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92" name="Rectangle 91"/>
            <p:cNvSpPr>
              <a:spLocks noChangeAspect="1"/>
            </p:cNvSpPr>
            <p:nvPr/>
          </p:nvSpPr>
          <p:spPr>
            <a:xfrm>
              <a:off x="6581843"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69512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787682"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688023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697279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065350"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157907"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664432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736882"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82943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692199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014550"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107107"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671100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803557"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689611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698866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081225"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173782"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663797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730532"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82308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691564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008200"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100757"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670147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794032"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688658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697914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071700"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164257"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664432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736882"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82943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692199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014550"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107107"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7" name="Connecteur droit 136"/>
            <p:cNvCxnSpPr/>
            <p:nvPr/>
          </p:nvCxnSpPr>
          <p:spPr>
            <a:xfrm flipV="1">
              <a:off x="6534218"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8" name="Connecteur droit 137"/>
            <p:cNvCxnSpPr/>
            <p:nvPr/>
          </p:nvCxnSpPr>
          <p:spPr>
            <a:xfrm rot="5400000" flipV="1">
              <a:off x="6959668"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8" name="Rectangle 377"/>
            <p:cNvSpPr>
              <a:spLocks noChangeAspect="1"/>
            </p:cNvSpPr>
            <p:nvPr/>
          </p:nvSpPr>
          <p:spPr>
            <a:xfrm>
              <a:off x="742793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754122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763377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772633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781888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791144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800400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749042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758297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767553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776808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786064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795320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755709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764965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774220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783476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792731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801987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748407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757662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766918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776173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785429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794685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754757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764012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773268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782523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791779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801035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749042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758297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1" name="Ellipse 410"/>
            <p:cNvSpPr>
              <a:spLocks noChangeAspect="1"/>
            </p:cNvSpPr>
            <p:nvPr/>
          </p:nvSpPr>
          <p:spPr>
            <a:xfrm>
              <a:off x="767553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2" name="Ellipse 411"/>
            <p:cNvSpPr>
              <a:spLocks noChangeAspect="1"/>
            </p:cNvSpPr>
            <p:nvPr/>
          </p:nvSpPr>
          <p:spPr>
            <a:xfrm>
              <a:off x="776808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3" name="Ellipse 412"/>
            <p:cNvSpPr>
              <a:spLocks noChangeAspect="1"/>
            </p:cNvSpPr>
            <p:nvPr/>
          </p:nvSpPr>
          <p:spPr>
            <a:xfrm>
              <a:off x="786064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795320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5" name="Connecteur droit 414"/>
            <p:cNvCxnSpPr/>
            <p:nvPr/>
          </p:nvCxnSpPr>
          <p:spPr>
            <a:xfrm flipV="1">
              <a:off x="738031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6" name="Connecteur droit 415"/>
            <p:cNvCxnSpPr/>
            <p:nvPr/>
          </p:nvCxnSpPr>
          <p:spPr>
            <a:xfrm rot="5400000" flipV="1">
              <a:off x="780576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339" name="Rectangle 338"/>
            <p:cNvSpPr>
              <a:spLocks noChangeAspect="1"/>
            </p:cNvSpPr>
            <p:nvPr/>
          </p:nvSpPr>
          <p:spPr>
            <a:xfrm>
              <a:off x="742793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754122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763377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2633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81888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91144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800400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749042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758297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67553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76808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86064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795320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755709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764965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4220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83476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92731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801987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748407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757662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66918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76173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85429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794685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754757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764012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3268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82523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91779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801035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749042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758297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2" name="Ellipse 371"/>
            <p:cNvSpPr>
              <a:spLocks noChangeAspect="1"/>
            </p:cNvSpPr>
            <p:nvPr/>
          </p:nvSpPr>
          <p:spPr>
            <a:xfrm>
              <a:off x="767553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3" name="Ellipse 372"/>
            <p:cNvSpPr>
              <a:spLocks noChangeAspect="1"/>
            </p:cNvSpPr>
            <p:nvPr/>
          </p:nvSpPr>
          <p:spPr>
            <a:xfrm>
              <a:off x="776808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4" name="Ellipse 373"/>
            <p:cNvSpPr>
              <a:spLocks noChangeAspect="1"/>
            </p:cNvSpPr>
            <p:nvPr/>
          </p:nvSpPr>
          <p:spPr>
            <a:xfrm>
              <a:off x="786064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795320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6" name="Connecteur droit 375"/>
            <p:cNvCxnSpPr/>
            <p:nvPr/>
          </p:nvCxnSpPr>
          <p:spPr>
            <a:xfrm flipV="1">
              <a:off x="738031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7" name="Connecteur droit 376"/>
            <p:cNvCxnSpPr/>
            <p:nvPr/>
          </p:nvCxnSpPr>
          <p:spPr>
            <a:xfrm rot="5400000" flipV="1">
              <a:off x="780576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00" name="Rectangle 299"/>
            <p:cNvSpPr>
              <a:spLocks noChangeAspect="1"/>
            </p:cNvSpPr>
            <p:nvPr/>
          </p:nvSpPr>
          <p:spPr>
            <a:xfrm>
              <a:off x="742793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754122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763377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2633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81888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91144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800400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749042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758297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67553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76808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86064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795320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755709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764965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4220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83476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92731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801987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748407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757662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66918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76173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85429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794685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754757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764012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3268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82523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91779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801035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749042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758297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3" name="Ellipse 332"/>
            <p:cNvSpPr>
              <a:spLocks noChangeAspect="1"/>
            </p:cNvSpPr>
            <p:nvPr/>
          </p:nvSpPr>
          <p:spPr>
            <a:xfrm>
              <a:off x="767553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4" name="Ellipse 333"/>
            <p:cNvSpPr>
              <a:spLocks noChangeAspect="1"/>
            </p:cNvSpPr>
            <p:nvPr/>
          </p:nvSpPr>
          <p:spPr>
            <a:xfrm>
              <a:off x="776808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5" name="Ellipse 334"/>
            <p:cNvSpPr>
              <a:spLocks noChangeAspect="1"/>
            </p:cNvSpPr>
            <p:nvPr/>
          </p:nvSpPr>
          <p:spPr>
            <a:xfrm>
              <a:off x="786064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95320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7" name="Connecteur droit 336"/>
            <p:cNvCxnSpPr/>
            <p:nvPr/>
          </p:nvCxnSpPr>
          <p:spPr>
            <a:xfrm flipV="1">
              <a:off x="738031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8" name="Connecteur droit 337"/>
            <p:cNvCxnSpPr/>
            <p:nvPr/>
          </p:nvCxnSpPr>
          <p:spPr>
            <a:xfrm rot="5400000" flipV="1">
              <a:off x="780576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61" name="Rectangle 260"/>
            <p:cNvSpPr>
              <a:spLocks noChangeAspect="1"/>
            </p:cNvSpPr>
            <p:nvPr/>
          </p:nvSpPr>
          <p:spPr>
            <a:xfrm>
              <a:off x="742793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754122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763377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2633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81888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91144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800400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749042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758297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67553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76808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86064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795320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755709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764965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4220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83476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92731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801987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748407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757662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66918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76173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85429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794685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754757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764012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3268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82523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91779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801035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749042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758297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4" name="Ellipse 293"/>
            <p:cNvSpPr>
              <a:spLocks noChangeAspect="1"/>
            </p:cNvSpPr>
            <p:nvPr/>
          </p:nvSpPr>
          <p:spPr>
            <a:xfrm>
              <a:off x="767553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5" name="Ellipse 294"/>
            <p:cNvSpPr>
              <a:spLocks noChangeAspect="1"/>
            </p:cNvSpPr>
            <p:nvPr/>
          </p:nvSpPr>
          <p:spPr>
            <a:xfrm>
              <a:off x="776808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6" name="Ellipse 295"/>
            <p:cNvSpPr>
              <a:spLocks noChangeAspect="1"/>
            </p:cNvSpPr>
            <p:nvPr/>
          </p:nvSpPr>
          <p:spPr>
            <a:xfrm>
              <a:off x="786064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95320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8" name="Connecteur droit 297"/>
            <p:cNvCxnSpPr/>
            <p:nvPr/>
          </p:nvCxnSpPr>
          <p:spPr>
            <a:xfrm flipV="1">
              <a:off x="738031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9" name="Connecteur droit 298"/>
            <p:cNvCxnSpPr/>
            <p:nvPr/>
          </p:nvCxnSpPr>
          <p:spPr>
            <a:xfrm rot="5400000" flipV="1">
              <a:off x="780576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539" name="Rectangle 538"/>
            <p:cNvSpPr>
              <a:spLocks noChangeAspect="1"/>
            </p:cNvSpPr>
            <p:nvPr/>
          </p:nvSpPr>
          <p:spPr>
            <a:xfrm>
              <a:off x="5730225" y="2554744"/>
              <a:ext cx="720072" cy="720072"/>
            </a:xfrm>
            <a:prstGeom prst="rect">
              <a:avLst/>
            </a:prstGeom>
            <a:solidFill>
              <a:schemeClr val="accent4">
                <a:lumMod val="20000"/>
                <a:lumOff val="80000"/>
              </a:schemeClr>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0" name="Ellipse 539"/>
            <p:cNvSpPr>
              <a:spLocks noChangeAspect="1"/>
            </p:cNvSpPr>
            <p:nvPr/>
          </p:nvSpPr>
          <p:spPr>
            <a:xfrm>
              <a:off x="5843508"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1" name="Ellipse 540"/>
            <p:cNvSpPr>
              <a:spLocks noChangeAspect="1"/>
            </p:cNvSpPr>
            <p:nvPr/>
          </p:nvSpPr>
          <p:spPr>
            <a:xfrm>
              <a:off x="5936064"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2" name="Ellipse 541"/>
            <p:cNvSpPr>
              <a:spLocks noChangeAspect="1"/>
            </p:cNvSpPr>
            <p:nvPr/>
          </p:nvSpPr>
          <p:spPr>
            <a:xfrm>
              <a:off x="602862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3" name="Ellipse 542"/>
            <p:cNvSpPr>
              <a:spLocks noChangeAspect="1"/>
            </p:cNvSpPr>
            <p:nvPr/>
          </p:nvSpPr>
          <p:spPr>
            <a:xfrm>
              <a:off x="6121176"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4" name="Ellipse 543"/>
            <p:cNvSpPr>
              <a:spLocks noChangeAspect="1"/>
            </p:cNvSpPr>
            <p:nvPr/>
          </p:nvSpPr>
          <p:spPr>
            <a:xfrm>
              <a:off x="6213732"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5" name="Ellipse 544"/>
            <p:cNvSpPr>
              <a:spLocks noChangeAspect="1"/>
            </p:cNvSpPr>
            <p:nvPr/>
          </p:nvSpPr>
          <p:spPr>
            <a:xfrm>
              <a:off x="6306289"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6" name="Ellipse 545"/>
            <p:cNvSpPr>
              <a:spLocks noChangeAspect="1"/>
            </p:cNvSpPr>
            <p:nvPr/>
          </p:nvSpPr>
          <p:spPr>
            <a:xfrm>
              <a:off x="5792708"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7" name="Ellipse 546"/>
            <p:cNvSpPr>
              <a:spLocks noChangeAspect="1"/>
            </p:cNvSpPr>
            <p:nvPr/>
          </p:nvSpPr>
          <p:spPr>
            <a:xfrm>
              <a:off x="5885264"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8" name="Ellipse 547"/>
            <p:cNvSpPr>
              <a:spLocks noChangeAspect="1"/>
            </p:cNvSpPr>
            <p:nvPr/>
          </p:nvSpPr>
          <p:spPr>
            <a:xfrm>
              <a:off x="597782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9" name="Ellipse 548"/>
            <p:cNvSpPr>
              <a:spLocks noChangeAspect="1"/>
            </p:cNvSpPr>
            <p:nvPr/>
          </p:nvSpPr>
          <p:spPr>
            <a:xfrm>
              <a:off x="6070376"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0" name="Ellipse 549"/>
            <p:cNvSpPr>
              <a:spLocks noChangeAspect="1"/>
            </p:cNvSpPr>
            <p:nvPr/>
          </p:nvSpPr>
          <p:spPr>
            <a:xfrm>
              <a:off x="6162932"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1" name="Ellipse 550"/>
            <p:cNvSpPr>
              <a:spLocks noChangeAspect="1"/>
            </p:cNvSpPr>
            <p:nvPr/>
          </p:nvSpPr>
          <p:spPr>
            <a:xfrm>
              <a:off x="6255489"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2" name="Ellipse 551"/>
            <p:cNvSpPr>
              <a:spLocks noChangeAspect="1"/>
            </p:cNvSpPr>
            <p:nvPr/>
          </p:nvSpPr>
          <p:spPr>
            <a:xfrm>
              <a:off x="5859383"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3" name="Ellipse 552"/>
            <p:cNvSpPr>
              <a:spLocks noChangeAspect="1"/>
            </p:cNvSpPr>
            <p:nvPr/>
          </p:nvSpPr>
          <p:spPr>
            <a:xfrm>
              <a:off x="5951939"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4" name="Ellipse 553"/>
            <p:cNvSpPr>
              <a:spLocks noChangeAspect="1"/>
            </p:cNvSpPr>
            <p:nvPr/>
          </p:nvSpPr>
          <p:spPr>
            <a:xfrm>
              <a:off x="604449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5" name="Ellipse 554"/>
            <p:cNvSpPr>
              <a:spLocks noChangeAspect="1"/>
            </p:cNvSpPr>
            <p:nvPr/>
          </p:nvSpPr>
          <p:spPr>
            <a:xfrm>
              <a:off x="6137051"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6" name="Ellipse 555"/>
            <p:cNvSpPr>
              <a:spLocks noChangeAspect="1"/>
            </p:cNvSpPr>
            <p:nvPr/>
          </p:nvSpPr>
          <p:spPr>
            <a:xfrm>
              <a:off x="6229607"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7" name="Ellipse 556"/>
            <p:cNvSpPr>
              <a:spLocks noChangeAspect="1"/>
            </p:cNvSpPr>
            <p:nvPr/>
          </p:nvSpPr>
          <p:spPr>
            <a:xfrm>
              <a:off x="6322164"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8" name="Ellipse 557"/>
            <p:cNvSpPr>
              <a:spLocks noChangeAspect="1"/>
            </p:cNvSpPr>
            <p:nvPr/>
          </p:nvSpPr>
          <p:spPr>
            <a:xfrm>
              <a:off x="5786358"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9" name="Ellipse 558"/>
            <p:cNvSpPr>
              <a:spLocks noChangeAspect="1"/>
            </p:cNvSpPr>
            <p:nvPr/>
          </p:nvSpPr>
          <p:spPr>
            <a:xfrm>
              <a:off x="5878914"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0" name="Ellipse 559"/>
            <p:cNvSpPr>
              <a:spLocks noChangeAspect="1"/>
            </p:cNvSpPr>
            <p:nvPr/>
          </p:nvSpPr>
          <p:spPr>
            <a:xfrm>
              <a:off x="597147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1" name="Ellipse 560"/>
            <p:cNvSpPr>
              <a:spLocks noChangeAspect="1"/>
            </p:cNvSpPr>
            <p:nvPr/>
          </p:nvSpPr>
          <p:spPr>
            <a:xfrm>
              <a:off x="6064026"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2" name="Ellipse 561"/>
            <p:cNvSpPr>
              <a:spLocks noChangeAspect="1"/>
            </p:cNvSpPr>
            <p:nvPr/>
          </p:nvSpPr>
          <p:spPr>
            <a:xfrm>
              <a:off x="6156582"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3" name="Ellipse 562"/>
            <p:cNvSpPr>
              <a:spLocks noChangeAspect="1"/>
            </p:cNvSpPr>
            <p:nvPr/>
          </p:nvSpPr>
          <p:spPr>
            <a:xfrm>
              <a:off x="6249139"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4" name="Ellipse 563"/>
            <p:cNvSpPr>
              <a:spLocks noChangeAspect="1"/>
            </p:cNvSpPr>
            <p:nvPr/>
          </p:nvSpPr>
          <p:spPr>
            <a:xfrm>
              <a:off x="5849858"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5" name="Ellipse 564"/>
            <p:cNvSpPr>
              <a:spLocks noChangeAspect="1"/>
            </p:cNvSpPr>
            <p:nvPr/>
          </p:nvSpPr>
          <p:spPr>
            <a:xfrm>
              <a:off x="5942414"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6" name="Ellipse 565"/>
            <p:cNvSpPr>
              <a:spLocks noChangeAspect="1"/>
            </p:cNvSpPr>
            <p:nvPr/>
          </p:nvSpPr>
          <p:spPr>
            <a:xfrm>
              <a:off x="603497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7" name="Ellipse 566"/>
            <p:cNvSpPr>
              <a:spLocks noChangeAspect="1"/>
            </p:cNvSpPr>
            <p:nvPr/>
          </p:nvSpPr>
          <p:spPr>
            <a:xfrm>
              <a:off x="6127526"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8" name="Ellipse 567"/>
            <p:cNvSpPr>
              <a:spLocks noChangeAspect="1"/>
            </p:cNvSpPr>
            <p:nvPr/>
          </p:nvSpPr>
          <p:spPr>
            <a:xfrm>
              <a:off x="6220082"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9" name="Ellipse 568"/>
            <p:cNvSpPr>
              <a:spLocks noChangeAspect="1"/>
            </p:cNvSpPr>
            <p:nvPr/>
          </p:nvSpPr>
          <p:spPr>
            <a:xfrm>
              <a:off x="6312639"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0" name="Ellipse 569"/>
            <p:cNvSpPr>
              <a:spLocks noChangeAspect="1"/>
            </p:cNvSpPr>
            <p:nvPr/>
          </p:nvSpPr>
          <p:spPr>
            <a:xfrm>
              <a:off x="5792708"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1" name="Ellipse 570"/>
            <p:cNvSpPr>
              <a:spLocks noChangeAspect="1"/>
            </p:cNvSpPr>
            <p:nvPr/>
          </p:nvSpPr>
          <p:spPr>
            <a:xfrm>
              <a:off x="5885264"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2" name="Ellipse 571"/>
            <p:cNvSpPr>
              <a:spLocks noChangeAspect="1"/>
            </p:cNvSpPr>
            <p:nvPr/>
          </p:nvSpPr>
          <p:spPr>
            <a:xfrm>
              <a:off x="597782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3" name="Ellipse 572"/>
            <p:cNvSpPr>
              <a:spLocks noChangeAspect="1"/>
            </p:cNvSpPr>
            <p:nvPr/>
          </p:nvSpPr>
          <p:spPr>
            <a:xfrm>
              <a:off x="6070376"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4" name="Ellipse 573"/>
            <p:cNvSpPr>
              <a:spLocks noChangeAspect="1"/>
            </p:cNvSpPr>
            <p:nvPr/>
          </p:nvSpPr>
          <p:spPr>
            <a:xfrm>
              <a:off x="6162932"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5" name="Ellipse 574"/>
            <p:cNvSpPr>
              <a:spLocks noChangeAspect="1"/>
            </p:cNvSpPr>
            <p:nvPr/>
          </p:nvSpPr>
          <p:spPr>
            <a:xfrm>
              <a:off x="6255489"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6" name="Connecteur droit 575"/>
            <p:cNvCxnSpPr/>
            <p:nvPr/>
          </p:nvCxnSpPr>
          <p:spPr>
            <a:xfrm flipV="1">
              <a:off x="5682600"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77" name="Connecteur droit 576"/>
            <p:cNvCxnSpPr/>
            <p:nvPr/>
          </p:nvCxnSpPr>
          <p:spPr>
            <a:xfrm rot="5400000" flipV="1">
              <a:off x="6108050"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00" name="Rectangle 499"/>
            <p:cNvSpPr>
              <a:spLocks noChangeAspect="1"/>
            </p:cNvSpPr>
            <p:nvPr/>
          </p:nvSpPr>
          <p:spPr>
            <a:xfrm>
              <a:off x="5730225"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5843508"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5936064"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02862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121176"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213732"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306289"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5792708"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5885264"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597782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70376"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162932"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255489"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5859383"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5951939"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04449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137051"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229607"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322164"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5786358"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5878914"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597147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64026"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56582"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249139"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5849858"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5942414"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03497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8" name="Ellipse 527"/>
            <p:cNvSpPr>
              <a:spLocks noChangeAspect="1"/>
            </p:cNvSpPr>
            <p:nvPr/>
          </p:nvSpPr>
          <p:spPr>
            <a:xfrm>
              <a:off x="6127526"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9" name="Ellipse 528"/>
            <p:cNvSpPr>
              <a:spLocks noChangeAspect="1"/>
            </p:cNvSpPr>
            <p:nvPr/>
          </p:nvSpPr>
          <p:spPr>
            <a:xfrm>
              <a:off x="6220082"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0" name="Ellipse 529"/>
            <p:cNvSpPr>
              <a:spLocks noChangeAspect="1"/>
            </p:cNvSpPr>
            <p:nvPr/>
          </p:nvSpPr>
          <p:spPr>
            <a:xfrm>
              <a:off x="6312639"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1" name="Ellipse 530"/>
            <p:cNvSpPr>
              <a:spLocks noChangeAspect="1"/>
            </p:cNvSpPr>
            <p:nvPr/>
          </p:nvSpPr>
          <p:spPr>
            <a:xfrm>
              <a:off x="5792708"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2" name="Ellipse 531"/>
            <p:cNvSpPr>
              <a:spLocks noChangeAspect="1"/>
            </p:cNvSpPr>
            <p:nvPr/>
          </p:nvSpPr>
          <p:spPr>
            <a:xfrm>
              <a:off x="5885264"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3" name="Ellipse 532"/>
            <p:cNvSpPr>
              <a:spLocks noChangeAspect="1"/>
            </p:cNvSpPr>
            <p:nvPr/>
          </p:nvSpPr>
          <p:spPr>
            <a:xfrm>
              <a:off x="597782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Ellipse 533"/>
            <p:cNvSpPr>
              <a:spLocks noChangeAspect="1"/>
            </p:cNvSpPr>
            <p:nvPr/>
          </p:nvSpPr>
          <p:spPr>
            <a:xfrm>
              <a:off x="6070376"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5" name="Ellipse 534"/>
            <p:cNvSpPr>
              <a:spLocks noChangeAspect="1"/>
            </p:cNvSpPr>
            <p:nvPr/>
          </p:nvSpPr>
          <p:spPr>
            <a:xfrm>
              <a:off x="6162932"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6" name="Ellipse 535"/>
            <p:cNvSpPr>
              <a:spLocks noChangeAspect="1"/>
            </p:cNvSpPr>
            <p:nvPr/>
          </p:nvSpPr>
          <p:spPr>
            <a:xfrm>
              <a:off x="6255489"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7" name="Connecteur droit 536"/>
            <p:cNvCxnSpPr/>
            <p:nvPr/>
          </p:nvCxnSpPr>
          <p:spPr>
            <a:xfrm flipV="1">
              <a:off x="5682600"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8" name="Connecteur droit 537"/>
            <p:cNvCxnSpPr/>
            <p:nvPr/>
          </p:nvCxnSpPr>
          <p:spPr>
            <a:xfrm rot="5400000" flipV="1">
              <a:off x="6108050"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61" name="Rectangle 460"/>
            <p:cNvSpPr>
              <a:spLocks noChangeAspect="1"/>
            </p:cNvSpPr>
            <p:nvPr/>
          </p:nvSpPr>
          <p:spPr>
            <a:xfrm>
              <a:off x="5730225"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5843508"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5936064"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02862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121176"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213732"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306289"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5792708"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5885264"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597782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70376"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162932"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255489"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5859383"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5951939"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04449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137051"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229607"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322164"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5786358"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5878914"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597147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64026"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56582"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249139"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5849858"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5942414"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03497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9" name="Ellipse 488"/>
            <p:cNvSpPr>
              <a:spLocks noChangeAspect="1"/>
            </p:cNvSpPr>
            <p:nvPr/>
          </p:nvSpPr>
          <p:spPr>
            <a:xfrm>
              <a:off x="6127526"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0" name="Ellipse 489"/>
            <p:cNvSpPr>
              <a:spLocks noChangeAspect="1"/>
            </p:cNvSpPr>
            <p:nvPr/>
          </p:nvSpPr>
          <p:spPr>
            <a:xfrm>
              <a:off x="6220082"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1" name="Ellipse 490"/>
            <p:cNvSpPr>
              <a:spLocks noChangeAspect="1"/>
            </p:cNvSpPr>
            <p:nvPr/>
          </p:nvSpPr>
          <p:spPr>
            <a:xfrm>
              <a:off x="6312639"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5792708"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5885264"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597782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070376"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162932"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255489"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8" name="Connecteur droit 497"/>
            <p:cNvCxnSpPr/>
            <p:nvPr/>
          </p:nvCxnSpPr>
          <p:spPr>
            <a:xfrm flipV="1">
              <a:off x="5682600"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9" name="Connecteur droit 498"/>
            <p:cNvCxnSpPr/>
            <p:nvPr/>
          </p:nvCxnSpPr>
          <p:spPr>
            <a:xfrm rot="5400000" flipV="1">
              <a:off x="6108050"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22" name="Rectangle 421"/>
            <p:cNvSpPr>
              <a:spLocks noChangeAspect="1"/>
            </p:cNvSpPr>
            <p:nvPr/>
          </p:nvSpPr>
          <p:spPr>
            <a:xfrm>
              <a:off x="5730225"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5843508"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5936064"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02862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121176"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213732"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306289"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5792708"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5885264"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597782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70376"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162932"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255489"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5859383"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5951939"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04449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137051"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229607"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322164"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5786358"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5878914"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597147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64026"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56582"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249139"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5849858"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5942414"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03497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0" name="Ellipse 449"/>
            <p:cNvSpPr>
              <a:spLocks noChangeAspect="1"/>
            </p:cNvSpPr>
            <p:nvPr/>
          </p:nvSpPr>
          <p:spPr>
            <a:xfrm>
              <a:off x="6127526"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1" name="Ellipse 450"/>
            <p:cNvSpPr>
              <a:spLocks noChangeAspect="1"/>
            </p:cNvSpPr>
            <p:nvPr/>
          </p:nvSpPr>
          <p:spPr>
            <a:xfrm>
              <a:off x="6220082"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2" name="Ellipse 451"/>
            <p:cNvSpPr>
              <a:spLocks noChangeAspect="1"/>
            </p:cNvSpPr>
            <p:nvPr/>
          </p:nvSpPr>
          <p:spPr>
            <a:xfrm>
              <a:off x="6312639"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5792708"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5885264"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597782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070376"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162932"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255489"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9" name="Connecteur droit 458"/>
            <p:cNvCxnSpPr/>
            <p:nvPr/>
          </p:nvCxnSpPr>
          <p:spPr>
            <a:xfrm flipV="1">
              <a:off x="5682600"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60" name="Connecteur droit 459"/>
            <p:cNvCxnSpPr/>
            <p:nvPr/>
          </p:nvCxnSpPr>
          <p:spPr>
            <a:xfrm rot="5400000" flipV="1">
              <a:off x="6108050"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8" name="Connecteur droit 587"/>
            <p:cNvCxnSpPr/>
            <p:nvPr/>
          </p:nvCxnSpPr>
          <p:spPr>
            <a:xfrm rot="5400000" flipV="1">
              <a:off x="5242148"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9" name="Connecteur droit 588"/>
            <p:cNvCxnSpPr/>
            <p:nvPr/>
          </p:nvCxnSpPr>
          <p:spPr>
            <a:xfrm rot="5400000" flipV="1">
              <a:off x="5242148"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90" name="Connecteur droit 589"/>
            <p:cNvCxnSpPr/>
            <p:nvPr/>
          </p:nvCxnSpPr>
          <p:spPr>
            <a:xfrm rot="5400000" flipV="1">
              <a:off x="5242148"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91" name="Connecteur droit 590"/>
            <p:cNvCxnSpPr/>
            <p:nvPr/>
          </p:nvCxnSpPr>
          <p:spPr>
            <a:xfrm rot="5400000" flipV="1">
              <a:off x="5242148"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92" name="Connecteur droit 591"/>
            <p:cNvCxnSpPr/>
            <p:nvPr/>
          </p:nvCxnSpPr>
          <p:spPr>
            <a:xfrm flipV="1">
              <a:off x="568260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93" name="Connecteur droit 592"/>
            <p:cNvCxnSpPr/>
            <p:nvPr/>
          </p:nvCxnSpPr>
          <p:spPr>
            <a:xfrm flipV="1">
              <a:off x="651621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94" name="Connecteur droit 593"/>
            <p:cNvCxnSpPr/>
            <p:nvPr/>
          </p:nvCxnSpPr>
          <p:spPr>
            <a:xfrm flipV="1">
              <a:off x="7380312"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a:t>
            </a:r>
            <a:r>
              <a:rPr lang="en-US" b="1" dirty="0" err="1" smtClean="0">
                <a:latin typeface="Book Antiqua" panose="02040602050305030304" pitchFamily="18" charset="0"/>
              </a:rPr>
              <a:t>aimants</a:t>
            </a:r>
            <a:r>
              <a:rPr lang="en-US" b="1" dirty="0" smtClean="0">
                <a:latin typeface="Book Antiqua" panose="02040602050305030304" pitchFamily="18" charset="0"/>
              </a:rPr>
              <a:t> </a:t>
            </a:r>
            <a:r>
              <a:rPr lang="en-US" b="1" dirty="0" err="1" smtClean="0">
                <a:latin typeface="Book Antiqua" panose="02040602050305030304" pitchFamily="18" charset="0"/>
              </a:rPr>
              <a:t>toroïdaux</a:t>
            </a:r>
            <a:r>
              <a:rPr lang="en-US" b="1" dirty="0" smtClean="0">
                <a:latin typeface="Book Antiqua" panose="02040602050305030304" pitchFamily="18" charset="0"/>
              </a:rPr>
              <a:t> du </a:t>
            </a:r>
            <a:r>
              <a:rPr lang="en-US" b="1" dirty="0" err="1" smtClean="0">
                <a:latin typeface="Book Antiqua" panose="02040602050305030304" pitchFamily="18" charset="0"/>
              </a:rPr>
              <a:t>tokamak</a:t>
            </a:r>
            <a:r>
              <a:rPr lang="en-US" b="1" dirty="0" smtClean="0">
                <a:latin typeface="Book Antiqua" panose="02040602050305030304" pitchFamily="18" charset="0"/>
              </a:rPr>
              <a:t> JT-60SA</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8</a:t>
            </a:fld>
            <a:endParaRPr lang="fr-FR" dirty="0"/>
          </a:p>
        </p:txBody>
      </p:sp>
      <p:sp>
        <p:nvSpPr>
          <p:cNvPr id="12" name="ZoneTexte 11"/>
          <p:cNvSpPr txBox="1"/>
          <p:nvPr/>
        </p:nvSpPr>
        <p:spPr>
          <a:xfrm>
            <a:off x="431984" y="1863201"/>
            <a:ext cx="5364152" cy="1446550"/>
          </a:xfrm>
          <a:prstGeom prst="rect">
            <a:avLst/>
          </a:prstGeom>
          <a:noFill/>
        </p:spPr>
        <p:txBody>
          <a:bodyPr wrap="square" rtlCol="0">
            <a:spAutoFit/>
          </a:bodyPr>
          <a:lstStyle/>
          <a:p>
            <a:r>
              <a:rPr lang="en-US" sz="2000" b="1" dirty="0" err="1" smtClean="0">
                <a:latin typeface="Book Antiqua" panose="02040602050305030304" pitchFamily="18" charset="0"/>
              </a:rPr>
              <a:t>Représentation</a:t>
            </a:r>
            <a:r>
              <a:rPr lang="en-US" sz="2000" b="1" dirty="0" smtClean="0">
                <a:latin typeface="Book Antiqua" panose="02040602050305030304" pitchFamily="18" charset="0"/>
              </a:rPr>
              <a:t> du </a:t>
            </a:r>
            <a:r>
              <a:rPr lang="en-US" sz="2000" b="1" dirty="0" err="1" smtClean="0">
                <a:latin typeface="Book Antiqua" panose="02040602050305030304" pitchFamily="18" charset="0"/>
              </a:rPr>
              <a:t>bobinage</a:t>
            </a:r>
            <a:endParaRPr lang="en-US" sz="2000" b="1" dirty="0" smtClean="0">
              <a:latin typeface="Book Antiqua" panose="02040602050305030304" pitchFamily="18" charset="0"/>
            </a:endParaRPr>
          </a:p>
          <a:p>
            <a:endParaRPr lang="en-US" sz="2000" b="1" dirty="0">
              <a:latin typeface="Book Antiqua" panose="02040602050305030304" pitchFamily="18" charset="0"/>
            </a:endParaRPr>
          </a:p>
          <a:p>
            <a:pPr marL="285750" indent="-285750">
              <a:buFont typeface="Wingdings" charset="2"/>
              <a:buChar char="§"/>
            </a:pPr>
            <a:r>
              <a:rPr lang="en-US" sz="1600" dirty="0" smtClean="0">
                <a:latin typeface="Book Antiqua" panose="02040602050305030304" pitchFamily="18" charset="0"/>
              </a:rPr>
              <a:t>Le </a:t>
            </a:r>
            <a:r>
              <a:rPr lang="en-US" sz="1600" dirty="0" err="1" smtClean="0">
                <a:latin typeface="Book Antiqua" panose="02040602050305030304" pitchFamily="18" charset="0"/>
              </a:rPr>
              <a:t>bobinage</a:t>
            </a:r>
            <a:r>
              <a:rPr lang="en-US" sz="1600" dirty="0" smtClean="0">
                <a:latin typeface="Book Antiqua" panose="02040602050305030304" pitchFamily="18" charset="0"/>
              </a:rPr>
              <a:t> </a:t>
            </a:r>
            <a:r>
              <a:rPr lang="en-US" sz="1600" dirty="0" err="1" smtClean="0">
                <a:latin typeface="Book Antiqua" panose="02040602050305030304" pitchFamily="18" charset="0"/>
              </a:rPr>
              <a:t>est</a:t>
            </a:r>
            <a:r>
              <a:rPr lang="en-US" sz="1600" dirty="0" smtClean="0">
                <a:latin typeface="Book Antiqua" panose="02040602050305030304" pitchFamily="18" charset="0"/>
              </a:rPr>
              <a:t> </a:t>
            </a:r>
            <a:r>
              <a:rPr lang="en-US" sz="1600" dirty="0" err="1" smtClean="0">
                <a:latin typeface="Book Antiqua" panose="02040602050305030304" pitchFamily="18" charset="0"/>
              </a:rPr>
              <a:t>maintenu</a:t>
            </a:r>
            <a:r>
              <a:rPr lang="en-US" sz="1600" dirty="0" smtClean="0">
                <a:latin typeface="Book Antiqua" panose="02040602050305030304" pitchFamily="18" charset="0"/>
              </a:rPr>
              <a:t> </a:t>
            </a:r>
            <a:r>
              <a:rPr lang="en-US" sz="1600" dirty="0" err="1" smtClean="0">
                <a:latin typeface="Book Antiqua" panose="02040602050305030304" pitchFamily="18" charset="0"/>
              </a:rPr>
              <a:t>à</a:t>
            </a:r>
            <a:r>
              <a:rPr lang="en-US" sz="1600" dirty="0" smtClean="0">
                <a:latin typeface="Book Antiqua" panose="02040602050305030304" pitchFamily="18" charset="0"/>
              </a:rPr>
              <a:t> </a:t>
            </a:r>
            <a:r>
              <a:rPr lang="en-US" sz="1600" dirty="0" err="1" smtClean="0">
                <a:latin typeface="Book Antiqua" panose="02040602050305030304" pitchFamily="18" charset="0"/>
              </a:rPr>
              <a:t>température</a:t>
            </a:r>
            <a:r>
              <a:rPr lang="en-US" sz="1600" dirty="0" smtClean="0">
                <a:latin typeface="Book Antiqua" panose="02040602050305030304" pitchFamily="18" charset="0"/>
              </a:rPr>
              <a:t> </a:t>
            </a:r>
            <a:r>
              <a:rPr lang="en-US" sz="1600" dirty="0" err="1" smtClean="0">
                <a:latin typeface="Book Antiqua" panose="02040602050305030304" pitchFamily="18" charset="0"/>
              </a:rPr>
              <a:t>cryogénique</a:t>
            </a:r>
            <a:r>
              <a:rPr lang="en-US" sz="1600" dirty="0" smtClean="0">
                <a:latin typeface="Book Antiqua" panose="02040602050305030304" pitchFamily="18" charset="0"/>
              </a:rPr>
              <a:t> par la circulation </a:t>
            </a:r>
            <a:r>
              <a:rPr lang="en-US" sz="1600" dirty="0" err="1" smtClean="0">
                <a:latin typeface="Book Antiqua" panose="02040602050305030304" pitchFamily="18" charset="0"/>
              </a:rPr>
              <a:t>d’hélium</a:t>
            </a:r>
            <a:r>
              <a:rPr lang="en-US" sz="1600" dirty="0" smtClean="0">
                <a:latin typeface="Book Antiqua" panose="02040602050305030304" pitchFamily="18" charset="0"/>
              </a:rPr>
              <a:t> </a:t>
            </a:r>
            <a:r>
              <a:rPr lang="en-US" sz="1600" dirty="0" err="1" smtClean="0">
                <a:latin typeface="Book Antiqua" panose="02040602050305030304" pitchFamily="18" charset="0"/>
              </a:rPr>
              <a:t>supercritique</a:t>
            </a:r>
            <a:r>
              <a:rPr lang="en-US" sz="1600" dirty="0" smtClean="0">
                <a:latin typeface="Book Antiqua" panose="02040602050305030304" pitchFamily="18" charset="0"/>
              </a:rPr>
              <a:t> </a:t>
            </a:r>
            <a:r>
              <a:rPr lang="en-US" sz="1600" dirty="0" err="1" smtClean="0">
                <a:latin typeface="Book Antiqua" panose="02040602050305030304" pitchFamily="18" charset="0"/>
              </a:rPr>
              <a:t>à</a:t>
            </a:r>
            <a:r>
              <a:rPr lang="en-US" sz="1600" dirty="0" smtClean="0">
                <a:latin typeface="Book Antiqua" panose="02040602050305030304" pitchFamily="18" charset="0"/>
              </a:rPr>
              <a:t> </a:t>
            </a:r>
            <a:r>
              <a:rPr lang="en-US" sz="1600" dirty="0" err="1" smtClean="0">
                <a:latin typeface="Book Antiqua" panose="02040602050305030304" pitchFamily="18" charset="0"/>
              </a:rPr>
              <a:t>l’intérieur</a:t>
            </a:r>
            <a:r>
              <a:rPr lang="en-US" sz="1600" dirty="0" smtClean="0">
                <a:latin typeface="Book Antiqua" panose="02040602050305030304" pitchFamily="18" charset="0"/>
              </a:rPr>
              <a:t> des </a:t>
            </a:r>
            <a:r>
              <a:rPr lang="en-US" sz="1600" dirty="0" err="1" smtClean="0">
                <a:latin typeface="Book Antiqua" panose="02040602050305030304" pitchFamily="18" charset="0"/>
              </a:rPr>
              <a:t>câbles</a:t>
            </a:r>
            <a:r>
              <a:rPr lang="en-US" sz="1600" dirty="0" smtClean="0">
                <a:latin typeface="Book Antiqua" panose="02040602050305030304" pitchFamily="18" charset="0"/>
              </a:rPr>
              <a:t> </a:t>
            </a:r>
            <a:r>
              <a:rPr lang="en-US" sz="1600" dirty="0" err="1" smtClean="0">
                <a:latin typeface="Book Antiqua" panose="02040602050305030304" pitchFamily="18" charset="0"/>
              </a:rPr>
              <a:t>conducteurs</a:t>
            </a:r>
            <a:endParaRPr lang="en-US" sz="1600" dirty="0">
              <a:latin typeface="Book Antiqua" panose="02040602050305030304" pitchFamily="18" charset="0"/>
            </a:endParaRPr>
          </a:p>
        </p:txBody>
      </p:sp>
      <p:grpSp>
        <p:nvGrpSpPr>
          <p:cNvPr id="7" name="Grouper 6"/>
          <p:cNvGrpSpPr/>
          <p:nvPr/>
        </p:nvGrpSpPr>
        <p:grpSpPr>
          <a:xfrm>
            <a:off x="755576" y="3356992"/>
            <a:ext cx="3167648" cy="3168000"/>
            <a:chOff x="1691680" y="2429904"/>
            <a:chExt cx="3167648" cy="3168000"/>
          </a:xfrm>
        </p:grpSpPr>
        <p:grpSp>
          <p:nvGrpSpPr>
            <p:cNvPr id="65" name="Grouper 64"/>
            <p:cNvGrpSpPr/>
            <p:nvPr/>
          </p:nvGrpSpPr>
          <p:grpSpPr>
            <a:xfrm>
              <a:off x="1691680" y="2429904"/>
              <a:ext cx="3167648" cy="3168000"/>
              <a:chOff x="4154064" y="2719598"/>
              <a:chExt cx="3167648" cy="3168000"/>
            </a:xfrm>
          </p:grpSpPr>
          <p:grpSp>
            <p:nvGrpSpPr>
              <p:cNvPr id="66" name="Grouper 65"/>
              <p:cNvGrpSpPr/>
              <p:nvPr/>
            </p:nvGrpSpPr>
            <p:grpSpPr>
              <a:xfrm>
                <a:off x="4154064" y="2719598"/>
                <a:ext cx="3167648" cy="3168000"/>
                <a:chOff x="4149831" y="2710073"/>
                <a:chExt cx="3167648" cy="3168000"/>
              </a:xfrm>
            </p:grpSpPr>
            <p:sp>
              <p:nvSpPr>
                <p:cNvPr id="85" name="Arc 84"/>
                <p:cNvSpPr>
                  <a:spLocks noChangeAspect="1"/>
                </p:cNvSpPr>
                <p:nvPr/>
              </p:nvSpPr>
              <p:spPr>
                <a:xfrm>
                  <a:off x="4329811" y="2890073"/>
                  <a:ext cx="2807688" cy="280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6" name="Arc 85"/>
                <p:cNvSpPr>
                  <a:spLocks noChangeAspect="1"/>
                </p:cNvSpPr>
                <p:nvPr/>
              </p:nvSpPr>
              <p:spPr>
                <a:xfrm>
                  <a:off x="4149831" y="2710073"/>
                  <a:ext cx="3167648" cy="316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87" name="Arc plein 86"/>
                <p:cNvSpPr>
                  <a:spLocks noChangeAspect="1"/>
                </p:cNvSpPr>
                <p:nvPr/>
              </p:nvSpPr>
              <p:spPr>
                <a:xfrm>
                  <a:off x="4167655" y="2728073"/>
                  <a:ext cx="3132000" cy="3132000"/>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7" name="Grouper 66"/>
              <p:cNvGrpSpPr/>
              <p:nvPr/>
            </p:nvGrpSpPr>
            <p:grpSpPr>
              <a:xfrm>
                <a:off x="4405759" y="2869952"/>
                <a:ext cx="2915676" cy="2916000"/>
                <a:chOff x="4404208" y="2852936"/>
                <a:chExt cx="2915676" cy="2916000"/>
              </a:xfrm>
            </p:grpSpPr>
            <p:grpSp>
              <p:nvGrpSpPr>
                <p:cNvPr id="81" name="Grouper 80"/>
                <p:cNvGrpSpPr/>
                <p:nvPr/>
              </p:nvGrpSpPr>
              <p:grpSpPr>
                <a:xfrm>
                  <a:off x="4404208" y="2852936"/>
                  <a:ext cx="2915676" cy="2916000"/>
                  <a:chOff x="4401641" y="2863602"/>
                  <a:chExt cx="2915676" cy="2916000"/>
                </a:xfrm>
              </p:grpSpPr>
              <p:sp>
                <p:nvSpPr>
                  <p:cNvPr id="83" name="Arc 82"/>
                  <p:cNvSpPr>
                    <a:spLocks noChangeAspect="1"/>
                  </p:cNvSpPr>
                  <p:nvPr/>
                </p:nvSpPr>
                <p:spPr>
                  <a:xfrm rot="10800000">
                    <a:off x="4581621" y="3043602"/>
                    <a:ext cx="2555716" cy="255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4" name="Arc 83"/>
                  <p:cNvSpPr>
                    <a:spLocks noChangeAspect="1"/>
                  </p:cNvSpPr>
                  <p:nvPr/>
                </p:nvSpPr>
                <p:spPr>
                  <a:xfrm rot="10800000">
                    <a:off x="4401641" y="2863602"/>
                    <a:ext cx="2915676" cy="291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82" name="Arc plein 81"/>
                <p:cNvSpPr>
                  <a:spLocks noChangeAspect="1"/>
                </p:cNvSpPr>
                <p:nvPr/>
              </p:nvSpPr>
              <p:spPr>
                <a:xfrm rot="10800000">
                  <a:off x="4422047" y="2881635"/>
                  <a:ext cx="2880000" cy="2880000"/>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8" name="Grouper 67"/>
              <p:cNvGrpSpPr/>
              <p:nvPr/>
            </p:nvGrpSpPr>
            <p:grpSpPr>
              <a:xfrm>
                <a:off x="4405759" y="2974727"/>
                <a:ext cx="2664060" cy="2664000"/>
                <a:chOff x="107504" y="4077072"/>
                <a:chExt cx="2664060" cy="2664000"/>
              </a:xfrm>
            </p:grpSpPr>
            <p:sp>
              <p:nvSpPr>
                <p:cNvPr id="69" name="Arc 68"/>
                <p:cNvSpPr>
                  <a:spLocks noChangeAspect="1"/>
                </p:cNvSpPr>
                <p:nvPr/>
              </p:nvSpPr>
              <p:spPr>
                <a:xfrm rot="10800000">
                  <a:off x="539812" y="4401377"/>
                  <a:ext cx="2051771" cy="205199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0" name="Grouper 69"/>
                <p:cNvGrpSpPr/>
                <p:nvPr/>
              </p:nvGrpSpPr>
              <p:grpSpPr>
                <a:xfrm>
                  <a:off x="107504" y="4077072"/>
                  <a:ext cx="2664060" cy="2664000"/>
                  <a:chOff x="107504" y="4077072"/>
                  <a:chExt cx="2664060" cy="2664000"/>
                </a:xfrm>
              </p:grpSpPr>
              <p:sp>
                <p:nvSpPr>
                  <p:cNvPr id="71" name="Arc 70"/>
                  <p:cNvSpPr>
                    <a:spLocks noChangeAspect="1"/>
                  </p:cNvSpPr>
                  <p:nvPr/>
                </p:nvSpPr>
                <p:spPr>
                  <a:xfrm rot="10800000">
                    <a:off x="359832" y="4221376"/>
                    <a:ext cx="2411732" cy="2412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2" name="Grouper 71"/>
                  <p:cNvGrpSpPr/>
                  <p:nvPr/>
                </p:nvGrpSpPr>
                <p:grpSpPr>
                  <a:xfrm>
                    <a:off x="107504" y="4077072"/>
                    <a:ext cx="2663704" cy="2664000"/>
                    <a:chOff x="107504" y="4077072"/>
                    <a:chExt cx="2663704" cy="2664000"/>
                  </a:xfrm>
                </p:grpSpPr>
                <p:grpSp>
                  <p:nvGrpSpPr>
                    <p:cNvPr id="73" name="Grouper 72"/>
                    <p:cNvGrpSpPr/>
                    <p:nvPr/>
                  </p:nvGrpSpPr>
                  <p:grpSpPr>
                    <a:xfrm>
                      <a:off x="107504" y="4077072"/>
                      <a:ext cx="2663704" cy="2664000"/>
                      <a:chOff x="107504" y="4077072"/>
                      <a:chExt cx="2663704" cy="2664000"/>
                    </a:xfrm>
                  </p:grpSpPr>
                  <p:sp>
                    <p:nvSpPr>
                      <p:cNvPr id="77" name="Arc 76"/>
                      <p:cNvSpPr>
                        <a:spLocks noChangeAspect="1"/>
                      </p:cNvSpPr>
                      <p:nvPr/>
                    </p:nvSpPr>
                    <p:spPr>
                      <a:xfrm>
                        <a:off x="539606" y="4509088"/>
                        <a:ext cx="1799800" cy="180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8" name="Arc 77"/>
                      <p:cNvSpPr>
                        <a:spLocks noChangeAspect="1"/>
                      </p:cNvSpPr>
                      <p:nvPr/>
                    </p:nvSpPr>
                    <p:spPr>
                      <a:xfrm>
                        <a:off x="359626" y="4329088"/>
                        <a:ext cx="2159760" cy="216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9" name="Arc 78"/>
                      <p:cNvSpPr>
                        <a:spLocks noChangeAspect="1"/>
                      </p:cNvSpPr>
                      <p:nvPr/>
                    </p:nvSpPr>
                    <p:spPr>
                      <a:xfrm>
                        <a:off x="287484" y="4257072"/>
                        <a:ext cx="2303744" cy="230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Arc 79"/>
                      <p:cNvSpPr>
                        <a:spLocks noChangeAspect="1"/>
                      </p:cNvSpPr>
                      <p:nvPr/>
                    </p:nvSpPr>
                    <p:spPr>
                      <a:xfrm>
                        <a:off x="107504" y="4077072"/>
                        <a:ext cx="2663704" cy="266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74" name="Arc plein 73"/>
                    <p:cNvSpPr>
                      <a:spLocks noChangeAspect="1"/>
                    </p:cNvSpPr>
                    <p:nvPr/>
                  </p:nvSpPr>
                  <p:spPr>
                    <a:xfrm>
                      <a:off x="125356" y="4095072"/>
                      <a:ext cx="2628000" cy="2628000"/>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5" name="Arc plein 74"/>
                    <p:cNvSpPr>
                      <a:spLocks noChangeAspect="1"/>
                    </p:cNvSpPr>
                    <p:nvPr/>
                  </p:nvSpPr>
                  <p:spPr>
                    <a:xfrm rot="10800000">
                      <a:off x="382836" y="4240138"/>
                      <a:ext cx="2376000" cy="2376000"/>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6" name="Arc plein 75"/>
                    <p:cNvSpPr>
                      <a:spLocks noChangeAspect="1"/>
                    </p:cNvSpPr>
                    <p:nvPr/>
                  </p:nvSpPr>
                  <p:spPr>
                    <a:xfrm rot="10800000" flipV="1">
                      <a:off x="377506" y="4347088"/>
                      <a:ext cx="2124000" cy="2124000"/>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grpSp>
        </p:grpSp>
        <p:grpSp>
          <p:nvGrpSpPr>
            <p:cNvPr id="97" name="Grouper 96"/>
            <p:cNvGrpSpPr/>
            <p:nvPr/>
          </p:nvGrpSpPr>
          <p:grpSpPr>
            <a:xfrm>
              <a:off x="1781670" y="2519904"/>
              <a:ext cx="2987668" cy="2988000"/>
              <a:chOff x="4248020" y="2852936"/>
              <a:chExt cx="2987668" cy="2988000"/>
            </a:xfrm>
          </p:grpSpPr>
          <p:grpSp>
            <p:nvGrpSpPr>
              <p:cNvPr id="98" name="Grouper 97"/>
              <p:cNvGrpSpPr/>
              <p:nvPr/>
            </p:nvGrpSpPr>
            <p:grpSpPr>
              <a:xfrm>
                <a:off x="4499992" y="3001226"/>
                <a:ext cx="2735696" cy="2736000"/>
                <a:chOff x="4499992" y="3645024"/>
                <a:chExt cx="2735696" cy="2736000"/>
              </a:xfrm>
            </p:grpSpPr>
            <p:sp>
              <p:nvSpPr>
                <p:cNvPr id="103" name="Arc 102"/>
                <p:cNvSpPr>
                  <a:spLocks noChangeAspect="1"/>
                </p:cNvSpPr>
                <p:nvPr/>
              </p:nvSpPr>
              <p:spPr>
                <a:xfrm flipV="1">
                  <a:off x="4499992" y="3645024"/>
                  <a:ext cx="2735696" cy="2736000"/>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104" name="Arc 103"/>
                <p:cNvSpPr>
                  <a:spLocks noChangeAspect="1"/>
                </p:cNvSpPr>
                <p:nvPr/>
              </p:nvSpPr>
              <p:spPr>
                <a:xfrm flipV="1">
                  <a:off x="4751964" y="3897024"/>
                  <a:ext cx="2231752" cy="2232000"/>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grpSp>
          <p:grpSp>
            <p:nvGrpSpPr>
              <p:cNvPr id="99" name="Grouper 98"/>
              <p:cNvGrpSpPr/>
              <p:nvPr/>
            </p:nvGrpSpPr>
            <p:grpSpPr>
              <a:xfrm>
                <a:off x="4248020" y="2852936"/>
                <a:ext cx="2987668" cy="2988000"/>
                <a:chOff x="4320158" y="3249146"/>
                <a:chExt cx="2987668" cy="2988000"/>
              </a:xfrm>
            </p:grpSpPr>
            <p:sp>
              <p:nvSpPr>
                <p:cNvPr id="100" name="Arc 99"/>
                <p:cNvSpPr>
                  <a:spLocks noChangeAspect="1"/>
                </p:cNvSpPr>
                <p:nvPr/>
              </p:nvSpPr>
              <p:spPr>
                <a:xfrm>
                  <a:off x="4320158" y="3249146"/>
                  <a:ext cx="2987668" cy="2988000"/>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101" name="Arc 100"/>
                <p:cNvSpPr>
                  <a:spLocks noChangeAspect="1"/>
                </p:cNvSpPr>
                <p:nvPr/>
              </p:nvSpPr>
              <p:spPr>
                <a:xfrm>
                  <a:off x="4572130" y="3501146"/>
                  <a:ext cx="2483724" cy="2484000"/>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102" name="Arc 101"/>
                <p:cNvSpPr>
                  <a:spLocks noChangeAspect="1"/>
                </p:cNvSpPr>
                <p:nvPr/>
              </p:nvSpPr>
              <p:spPr>
                <a:xfrm>
                  <a:off x="4824102" y="3753146"/>
                  <a:ext cx="1979780" cy="1980000"/>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grpSp>
        </p:grpSp>
        <p:cxnSp>
          <p:nvCxnSpPr>
            <p:cNvPr id="6" name="Connecteur droit avec flèche 5"/>
            <p:cNvCxnSpPr>
              <a:stCxn id="102" idx="2"/>
            </p:cNvCxnSpPr>
            <p:nvPr/>
          </p:nvCxnSpPr>
          <p:spPr>
            <a:xfrm>
              <a:off x="4265341" y="4024102"/>
              <a:ext cx="1859" cy="258973"/>
            </a:xfrm>
            <a:prstGeom prst="straightConnector1">
              <a:avLst/>
            </a:prstGeom>
            <a:ln w="38100">
              <a:solidFill>
                <a:schemeClr val="accent4">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1901038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er 26"/>
          <p:cNvGrpSpPr/>
          <p:nvPr/>
        </p:nvGrpSpPr>
        <p:grpSpPr>
          <a:xfrm>
            <a:off x="694282" y="3212976"/>
            <a:ext cx="3373662" cy="3373662"/>
            <a:chOff x="611560" y="2564904"/>
            <a:chExt cx="3373662" cy="3373662"/>
          </a:xfrm>
        </p:grpSpPr>
        <p:grpSp>
          <p:nvGrpSpPr>
            <p:cNvPr id="65" name="Grouper 64"/>
            <p:cNvGrpSpPr/>
            <p:nvPr/>
          </p:nvGrpSpPr>
          <p:grpSpPr>
            <a:xfrm>
              <a:off x="714567" y="2667735"/>
              <a:ext cx="3167648" cy="3168000"/>
              <a:chOff x="4154064" y="2719598"/>
              <a:chExt cx="3167648" cy="3168000"/>
            </a:xfrm>
          </p:grpSpPr>
          <p:grpSp>
            <p:nvGrpSpPr>
              <p:cNvPr id="66" name="Grouper 65"/>
              <p:cNvGrpSpPr/>
              <p:nvPr/>
            </p:nvGrpSpPr>
            <p:grpSpPr>
              <a:xfrm>
                <a:off x="4154064" y="2719598"/>
                <a:ext cx="3167648" cy="3168000"/>
                <a:chOff x="4149831" y="2710073"/>
                <a:chExt cx="3167648" cy="3168000"/>
              </a:xfrm>
            </p:grpSpPr>
            <p:sp>
              <p:nvSpPr>
                <p:cNvPr id="85" name="Arc 84"/>
                <p:cNvSpPr>
                  <a:spLocks noChangeAspect="1"/>
                </p:cNvSpPr>
                <p:nvPr/>
              </p:nvSpPr>
              <p:spPr>
                <a:xfrm>
                  <a:off x="4329811" y="2890073"/>
                  <a:ext cx="2807688" cy="280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6" name="Arc 85"/>
                <p:cNvSpPr>
                  <a:spLocks noChangeAspect="1"/>
                </p:cNvSpPr>
                <p:nvPr/>
              </p:nvSpPr>
              <p:spPr>
                <a:xfrm>
                  <a:off x="4149831" y="2710073"/>
                  <a:ext cx="3167648" cy="316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87" name="Arc plein 86"/>
                <p:cNvSpPr>
                  <a:spLocks noChangeAspect="1"/>
                </p:cNvSpPr>
                <p:nvPr/>
              </p:nvSpPr>
              <p:spPr>
                <a:xfrm>
                  <a:off x="4167655" y="2728073"/>
                  <a:ext cx="3132000" cy="3132000"/>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7" name="Grouper 66"/>
              <p:cNvGrpSpPr/>
              <p:nvPr/>
            </p:nvGrpSpPr>
            <p:grpSpPr>
              <a:xfrm>
                <a:off x="4405759" y="2869952"/>
                <a:ext cx="2915676" cy="2916000"/>
                <a:chOff x="4404208" y="2852936"/>
                <a:chExt cx="2915676" cy="2916000"/>
              </a:xfrm>
            </p:grpSpPr>
            <p:grpSp>
              <p:nvGrpSpPr>
                <p:cNvPr id="81" name="Grouper 80"/>
                <p:cNvGrpSpPr/>
                <p:nvPr/>
              </p:nvGrpSpPr>
              <p:grpSpPr>
                <a:xfrm>
                  <a:off x="4404208" y="2852936"/>
                  <a:ext cx="2915676" cy="2916000"/>
                  <a:chOff x="4401641" y="2863602"/>
                  <a:chExt cx="2915676" cy="2916000"/>
                </a:xfrm>
              </p:grpSpPr>
              <p:sp>
                <p:nvSpPr>
                  <p:cNvPr id="83" name="Arc 82"/>
                  <p:cNvSpPr>
                    <a:spLocks noChangeAspect="1"/>
                  </p:cNvSpPr>
                  <p:nvPr/>
                </p:nvSpPr>
                <p:spPr>
                  <a:xfrm rot="10800000">
                    <a:off x="4581621" y="3043602"/>
                    <a:ext cx="2555716" cy="255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4" name="Arc 83"/>
                  <p:cNvSpPr>
                    <a:spLocks noChangeAspect="1"/>
                  </p:cNvSpPr>
                  <p:nvPr/>
                </p:nvSpPr>
                <p:spPr>
                  <a:xfrm rot="10800000">
                    <a:off x="4401641" y="2863602"/>
                    <a:ext cx="2915676" cy="291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82" name="Arc plein 81"/>
                <p:cNvSpPr>
                  <a:spLocks noChangeAspect="1"/>
                </p:cNvSpPr>
                <p:nvPr/>
              </p:nvSpPr>
              <p:spPr>
                <a:xfrm rot="10800000">
                  <a:off x="4422047" y="2881635"/>
                  <a:ext cx="2880000" cy="2880000"/>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8" name="Grouper 67"/>
              <p:cNvGrpSpPr/>
              <p:nvPr/>
            </p:nvGrpSpPr>
            <p:grpSpPr>
              <a:xfrm>
                <a:off x="4405759" y="2974727"/>
                <a:ext cx="2664060" cy="2664000"/>
                <a:chOff x="107504" y="4077072"/>
                <a:chExt cx="2664060" cy="2664000"/>
              </a:xfrm>
            </p:grpSpPr>
            <p:sp>
              <p:nvSpPr>
                <p:cNvPr id="69" name="Arc 68"/>
                <p:cNvSpPr>
                  <a:spLocks noChangeAspect="1"/>
                </p:cNvSpPr>
                <p:nvPr/>
              </p:nvSpPr>
              <p:spPr>
                <a:xfrm rot="10800000">
                  <a:off x="539812" y="4401377"/>
                  <a:ext cx="2051771" cy="205199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0" name="Grouper 69"/>
                <p:cNvGrpSpPr/>
                <p:nvPr/>
              </p:nvGrpSpPr>
              <p:grpSpPr>
                <a:xfrm>
                  <a:off x="107504" y="4077072"/>
                  <a:ext cx="2664060" cy="2664000"/>
                  <a:chOff x="107504" y="4077072"/>
                  <a:chExt cx="2664060" cy="2664000"/>
                </a:xfrm>
              </p:grpSpPr>
              <p:sp>
                <p:nvSpPr>
                  <p:cNvPr id="71" name="Arc 70"/>
                  <p:cNvSpPr>
                    <a:spLocks noChangeAspect="1"/>
                  </p:cNvSpPr>
                  <p:nvPr/>
                </p:nvSpPr>
                <p:spPr>
                  <a:xfrm rot="10800000">
                    <a:off x="359832" y="4221376"/>
                    <a:ext cx="2411732" cy="2412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2" name="Grouper 71"/>
                  <p:cNvGrpSpPr/>
                  <p:nvPr/>
                </p:nvGrpSpPr>
                <p:grpSpPr>
                  <a:xfrm>
                    <a:off x="107504" y="4077072"/>
                    <a:ext cx="2663704" cy="2664000"/>
                    <a:chOff x="107504" y="4077072"/>
                    <a:chExt cx="2663704" cy="2664000"/>
                  </a:xfrm>
                </p:grpSpPr>
                <p:grpSp>
                  <p:nvGrpSpPr>
                    <p:cNvPr id="73" name="Grouper 72"/>
                    <p:cNvGrpSpPr/>
                    <p:nvPr/>
                  </p:nvGrpSpPr>
                  <p:grpSpPr>
                    <a:xfrm>
                      <a:off x="107504" y="4077072"/>
                      <a:ext cx="2663704" cy="2664000"/>
                      <a:chOff x="107504" y="4077072"/>
                      <a:chExt cx="2663704" cy="2664000"/>
                    </a:xfrm>
                  </p:grpSpPr>
                  <p:sp>
                    <p:nvSpPr>
                      <p:cNvPr id="77" name="Arc 76"/>
                      <p:cNvSpPr>
                        <a:spLocks noChangeAspect="1"/>
                      </p:cNvSpPr>
                      <p:nvPr/>
                    </p:nvSpPr>
                    <p:spPr>
                      <a:xfrm>
                        <a:off x="539606" y="4509088"/>
                        <a:ext cx="1799800" cy="180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8" name="Arc 77"/>
                      <p:cNvSpPr>
                        <a:spLocks noChangeAspect="1"/>
                      </p:cNvSpPr>
                      <p:nvPr/>
                    </p:nvSpPr>
                    <p:spPr>
                      <a:xfrm>
                        <a:off x="359626" y="4329088"/>
                        <a:ext cx="2159760" cy="216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9" name="Arc 78"/>
                      <p:cNvSpPr>
                        <a:spLocks noChangeAspect="1"/>
                      </p:cNvSpPr>
                      <p:nvPr/>
                    </p:nvSpPr>
                    <p:spPr>
                      <a:xfrm>
                        <a:off x="287484" y="4257072"/>
                        <a:ext cx="2303744" cy="230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Arc 79"/>
                      <p:cNvSpPr>
                        <a:spLocks noChangeAspect="1"/>
                      </p:cNvSpPr>
                      <p:nvPr/>
                    </p:nvSpPr>
                    <p:spPr>
                      <a:xfrm>
                        <a:off x="107504" y="4077072"/>
                        <a:ext cx="2663704" cy="266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74" name="Arc plein 73"/>
                    <p:cNvSpPr>
                      <a:spLocks noChangeAspect="1"/>
                    </p:cNvSpPr>
                    <p:nvPr/>
                  </p:nvSpPr>
                  <p:spPr>
                    <a:xfrm>
                      <a:off x="125356" y="4095072"/>
                      <a:ext cx="2628000" cy="2628000"/>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5" name="Arc plein 74"/>
                    <p:cNvSpPr>
                      <a:spLocks noChangeAspect="1"/>
                    </p:cNvSpPr>
                    <p:nvPr/>
                  </p:nvSpPr>
                  <p:spPr>
                    <a:xfrm rot="10800000">
                      <a:off x="382836" y="4240138"/>
                      <a:ext cx="2376000" cy="2376000"/>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6" name="Arc plein 75"/>
                    <p:cNvSpPr>
                      <a:spLocks noChangeAspect="1"/>
                    </p:cNvSpPr>
                    <p:nvPr/>
                  </p:nvSpPr>
                  <p:spPr>
                    <a:xfrm rot="10800000" flipV="1">
                      <a:off x="377506" y="4347088"/>
                      <a:ext cx="2124000" cy="2124000"/>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grpSp>
        </p:grpSp>
        <p:sp>
          <p:nvSpPr>
            <p:cNvPr id="578" name="Bouée 577"/>
            <p:cNvSpPr>
              <a:spLocks noChangeAspect="1"/>
            </p:cNvSpPr>
            <p:nvPr/>
          </p:nvSpPr>
          <p:spPr>
            <a:xfrm>
              <a:off x="611560" y="2564904"/>
              <a:ext cx="3373662" cy="3373662"/>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a:t>
            </a:r>
            <a:r>
              <a:rPr lang="en-US" b="1" dirty="0" err="1" smtClean="0">
                <a:latin typeface="Book Antiqua" panose="02040602050305030304" pitchFamily="18" charset="0"/>
              </a:rPr>
              <a:t>aimants</a:t>
            </a:r>
            <a:r>
              <a:rPr lang="en-US" b="1" dirty="0" smtClean="0">
                <a:latin typeface="Book Antiqua" panose="02040602050305030304" pitchFamily="18" charset="0"/>
              </a:rPr>
              <a:t> </a:t>
            </a:r>
            <a:r>
              <a:rPr lang="en-US" b="1" dirty="0" err="1" smtClean="0">
                <a:latin typeface="Book Antiqua" panose="02040602050305030304" pitchFamily="18" charset="0"/>
              </a:rPr>
              <a:t>toroïdaux</a:t>
            </a:r>
            <a:r>
              <a:rPr lang="en-US" b="1" dirty="0" smtClean="0">
                <a:latin typeface="Book Antiqua" panose="02040602050305030304" pitchFamily="18" charset="0"/>
              </a:rPr>
              <a:t> du </a:t>
            </a:r>
            <a:r>
              <a:rPr lang="en-US" b="1" dirty="0" err="1" smtClean="0">
                <a:latin typeface="Book Antiqua" panose="02040602050305030304" pitchFamily="18" charset="0"/>
              </a:rPr>
              <a:t>tokamak</a:t>
            </a:r>
            <a:r>
              <a:rPr lang="en-US" b="1" dirty="0" smtClean="0">
                <a:latin typeface="Book Antiqua" panose="02040602050305030304" pitchFamily="18" charset="0"/>
              </a:rPr>
              <a:t> JT-60SA</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12" name="ZoneTexte 11"/>
          <p:cNvSpPr txBox="1"/>
          <p:nvPr/>
        </p:nvSpPr>
        <p:spPr>
          <a:xfrm>
            <a:off x="431984" y="1863201"/>
            <a:ext cx="4428048" cy="1446550"/>
          </a:xfrm>
          <a:prstGeom prst="rect">
            <a:avLst/>
          </a:prstGeom>
          <a:noFill/>
        </p:spPr>
        <p:txBody>
          <a:bodyPr wrap="square" rtlCol="0">
            <a:spAutoFit/>
          </a:bodyPr>
          <a:lstStyle/>
          <a:p>
            <a:r>
              <a:rPr lang="en-US" sz="2000" b="1" dirty="0" err="1" smtClean="0">
                <a:latin typeface="Book Antiqua" panose="02040602050305030304" pitchFamily="18" charset="0"/>
              </a:rPr>
              <a:t>Représentation</a:t>
            </a:r>
            <a:r>
              <a:rPr lang="en-US" sz="2000" b="1" dirty="0" smtClean="0">
                <a:latin typeface="Book Antiqua" panose="02040602050305030304" pitchFamily="18" charset="0"/>
              </a:rPr>
              <a:t> de la </a:t>
            </a:r>
            <a:r>
              <a:rPr lang="en-US" sz="2000" b="1" dirty="0" err="1" smtClean="0">
                <a:latin typeface="Book Antiqua" panose="02040602050305030304" pitchFamily="18" charset="0"/>
              </a:rPr>
              <a:t>boîte</a:t>
            </a:r>
            <a:r>
              <a:rPr lang="en-US" sz="2000" b="1" dirty="0" smtClean="0">
                <a:latin typeface="Book Antiqua" panose="02040602050305030304" pitchFamily="18" charset="0"/>
              </a:rPr>
              <a:t> à </a:t>
            </a:r>
            <a:r>
              <a:rPr lang="en-US" sz="2000" b="1" dirty="0" err="1" smtClean="0">
                <a:latin typeface="Book Antiqua" panose="02040602050305030304" pitchFamily="18" charset="0"/>
              </a:rPr>
              <a:t>bobine</a:t>
            </a:r>
            <a:endParaRPr lang="en-US" sz="2000" b="1" dirty="0" smtClean="0">
              <a:latin typeface="Book Antiqua" panose="02040602050305030304" pitchFamily="18" charset="0"/>
            </a:endParaRPr>
          </a:p>
          <a:p>
            <a:endParaRPr lang="en-US" sz="2000" b="1" dirty="0">
              <a:latin typeface="Book Antiqua" panose="02040602050305030304" pitchFamily="18" charset="0"/>
            </a:endParaRPr>
          </a:p>
          <a:p>
            <a:pPr marL="285750" indent="-285750">
              <a:buFont typeface="Wingdings" charset="2"/>
              <a:buChar char="§"/>
            </a:pPr>
            <a:r>
              <a:rPr lang="en-US" sz="1600" dirty="0" smtClean="0">
                <a:latin typeface="Book Antiqua" panose="02040602050305030304" pitchFamily="18" charset="0"/>
              </a:rPr>
              <a:t>La </a:t>
            </a:r>
            <a:r>
              <a:rPr lang="en-US" sz="1600" dirty="0" err="1" smtClean="0">
                <a:latin typeface="Book Antiqua" panose="02040602050305030304" pitchFamily="18" charset="0"/>
              </a:rPr>
              <a:t>boîte</a:t>
            </a:r>
            <a:r>
              <a:rPr lang="en-US" sz="1600" dirty="0" smtClean="0">
                <a:latin typeface="Book Antiqua" panose="02040602050305030304" pitchFamily="18" charset="0"/>
              </a:rPr>
              <a:t> à </a:t>
            </a:r>
            <a:r>
              <a:rPr lang="en-US" sz="1600" dirty="0" err="1" smtClean="0">
                <a:latin typeface="Book Antiqua" panose="02040602050305030304" pitchFamily="18" charset="0"/>
              </a:rPr>
              <a:t>bobine</a:t>
            </a:r>
            <a:r>
              <a:rPr lang="en-US" sz="1600" dirty="0" smtClean="0">
                <a:latin typeface="Book Antiqua" panose="02040602050305030304" pitchFamily="18" charset="0"/>
              </a:rPr>
              <a:t> qui </a:t>
            </a:r>
            <a:r>
              <a:rPr lang="en-US" sz="1600" dirty="0" err="1" smtClean="0">
                <a:latin typeface="Book Antiqua" panose="02040602050305030304" pitchFamily="18" charset="0"/>
              </a:rPr>
              <a:t>recouvre</a:t>
            </a:r>
            <a:r>
              <a:rPr lang="en-US" sz="1600" dirty="0" smtClean="0">
                <a:latin typeface="Book Antiqua" panose="02040602050305030304" pitchFamily="18" charset="0"/>
              </a:rPr>
              <a:t> le </a:t>
            </a:r>
            <a:r>
              <a:rPr lang="en-US" sz="1600" dirty="0" err="1" smtClean="0">
                <a:latin typeface="Book Antiqua" panose="02040602050305030304" pitchFamily="18" charset="0"/>
              </a:rPr>
              <a:t>bobinage</a:t>
            </a:r>
            <a:r>
              <a:rPr lang="en-US" sz="1600" dirty="0" smtClean="0">
                <a:latin typeface="Book Antiqua" panose="02040602050305030304" pitchFamily="18" charset="0"/>
              </a:rPr>
              <a:t> </a:t>
            </a:r>
            <a:r>
              <a:rPr lang="en-US" sz="1600" dirty="0" err="1" smtClean="0">
                <a:latin typeface="Book Antiqua" panose="02040602050305030304" pitchFamily="18" charset="0"/>
              </a:rPr>
              <a:t>est</a:t>
            </a:r>
            <a:r>
              <a:rPr lang="en-US" sz="1600" dirty="0" smtClean="0">
                <a:latin typeface="Book Antiqua" panose="02040602050305030304" pitchFamily="18" charset="0"/>
              </a:rPr>
              <a:t> </a:t>
            </a:r>
            <a:r>
              <a:rPr lang="en-US" sz="1600" dirty="0" err="1" smtClean="0">
                <a:latin typeface="Book Antiqua" panose="02040602050305030304" pitchFamily="18" charset="0"/>
              </a:rPr>
              <a:t>aussi</a:t>
            </a:r>
            <a:r>
              <a:rPr lang="en-US" sz="1600" dirty="0" smtClean="0">
                <a:latin typeface="Book Antiqua" panose="02040602050305030304" pitchFamily="18" charset="0"/>
              </a:rPr>
              <a:t> </a:t>
            </a:r>
            <a:r>
              <a:rPr lang="en-US" sz="1600" dirty="0" err="1" smtClean="0">
                <a:latin typeface="Book Antiqua" panose="02040602050305030304" pitchFamily="18" charset="0"/>
              </a:rPr>
              <a:t>refroidie</a:t>
            </a:r>
            <a:r>
              <a:rPr lang="en-US" sz="1600" dirty="0" smtClean="0">
                <a:latin typeface="Book Antiqua" panose="02040602050305030304" pitchFamily="18" charset="0"/>
              </a:rPr>
              <a:t> par de </a:t>
            </a:r>
            <a:r>
              <a:rPr lang="en-US" sz="1600" dirty="0" err="1" smtClean="0">
                <a:latin typeface="Book Antiqua" panose="02040602050305030304" pitchFamily="18" charset="0"/>
              </a:rPr>
              <a:t>l’hélium</a:t>
            </a:r>
            <a:r>
              <a:rPr lang="en-US" sz="1600" dirty="0" smtClean="0">
                <a:latin typeface="Book Antiqua" panose="02040602050305030304" pitchFamily="18" charset="0"/>
              </a:rPr>
              <a:t> </a:t>
            </a:r>
            <a:r>
              <a:rPr lang="en-US" sz="1600" dirty="0" err="1" smtClean="0">
                <a:latin typeface="Book Antiqua" panose="02040602050305030304" pitchFamily="18" charset="0"/>
              </a:rPr>
              <a:t>supercritique</a:t>
            </a:r>
            <a:r>
              <a:rPr lang="en-US" sz="1600" dirty="0" smtClean="0">
                <a:latin typeface="Book Antiqua" panose="02040602050305030304" pitchFamily="18" charset="0"/>
              </a:rPr>
              <a:t> </a:t>
            </a:r>
            <a:r>
              <a:rPr lang="en-US" sz="1600" dirty="0" err="1" smtClean="0">
                <a:latin typeface="Book Antiqua" panose="02040602050305030304" pitchFamily="18" charset="0"/>
              </a:rPr>
              <a:t>dans</a:t>
            </a:r>
            <a:r>
              <a:rPr lang="en-US" sz="1600" dirty="0" smtClean="0">
                <a:latin typeface="Book Antiqua" panose="02040602050305030304" pitchFamily="18" charset="0"/>
              </a:rPr>
              <a:t> des </a:t>
            </a:r>
            <a:r>
              <a:rPr lang="en-US" sz="1600" dirty="0" err="1" smtClean="0">
                <a:latin typeface="Book Antiqua" panose="02040602050305030304" pitchFamily="18" charset="0"/>
              </a:rPr>
              <a:t>canaux</a:t>
            </a:r>
            <a:r>
              <a:rPr lang="en-US" sz="1600" dirty="0" smtClean="0">
                <a:latin typeface="Book Antiqua" panose="02040602050305030304" pitchFamily="18" charset="0"/>
              </a:rPr>
              <a:t> </a:t>
            </a:r>
            <a:r>
              <a:rPr lang="en-US" sz="1600" dirty="0" err="1" smtClean="0">
                <a:latin typeface="Book Antiqua" panose="02040602050305030304" pitchFamily="18" charset="0"/>
              </a:rPr>
              <a:t>spécifiques</a:t>
            </a:r>
            <a:endParaRPr lang="en-US" sz="1600" dirty="0">
              <a:latin typeface="Book Antiqua" panose="02040602050305030304" pitchFamily="18" charset="0"/>
            </a:endParaRPr>
          </a:p>
        </p:txBody>
      </p:sp>
      <p:grpSp>
        <p:nvGrpSpPr>
          <p:cNvPr id="14" name="Grouper 13"/>
          <p:cNvGrpSpPr/>
          <p:nvPr/>
        </p:nvGrpSpPr>
        <p:grpSpPr>
          <a:xfrm>
            <a:off x="5076056" y="1844824"/>
            <a:ext cx="3707904" cy="4536504"/>
            <a:chOff x="5292080" y="1916832"/>
            <a:chExt cx="3707904" cy="4536504"/>
          </a:xfrm>
        </p:grpSpPr>
        <p:grpSp>
          <p:nvGrpSpPr>
            <p:cNvPr id="13" name="Grouper 12"/>
            <p:cNvGrpSpPr/>
            <p:nvPr/>
          </p:nvGrpSpPr>
          <p:grpSpPr>
            <a:xfrm>
              <a:off x="5863717" y="2504939"/>
              <a:ext cx="2564631" cy="3360291"/>
              <a:chOff x="5868144" y="2492896"/>
              <a:chExt cx="2564631" cy="3360291"/>
            </a:xfrm>
          </p:grpSpPr>
          <p:sp>
            <p:nvSpPr>
              <p:cNvPr id="217" name="Rectangle 216"/>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8" name="Ellipse 217"/>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4" name="Connecteur droit 253"/>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5" name="Connecteur droit 254"/>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78" name="Rectangle 177"/>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9" name="Ellipse 178"/>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5" name="Connecteur droit 214"/>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6" name="Connecteur droit 215"/>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39" name="Rectangle 138"/>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0" name="Ellipse 139"/>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6" name="Connecteur droit 175"/>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7" name="Connecteur droit 176"/>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92" name="Rectangle 91"/>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7" name="Connecteur droit 136"/>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8" name="Connecteur droit 137"/>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8" name="Rectangle 37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1" name="Ellipse 41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2" name="Ellipse 41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3" name="Ellipse 41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5" name="Connecteur droit 41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6" name="Connecteur droit 41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339" name="Rectangle 338"/>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2" name="Ellipse 371"/>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3" name="Ellipse 372"/>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4" name="Ellipse 373"/>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6" name="Connecteur droit 375"/>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7" name="Connecteur droit 376"/>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00" name="Rectangle 299"/>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3" name="Ellipse 332"/>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4" name="Ellipse 333"/>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5" name="Ellipse 334"/>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7" name="Connecteur droit 336"/>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8" name="Connecteur droit 337"/>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61" name="Rectangle 260"/>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4" name="Ellipse 293"/>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5" name="Ellipse 294"/>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6" name="Ellipse 295"/>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8" name="Connecteur droit 297"/>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9" name="Connecteur droit 298"/>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539" name="Rectangle 538"/>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0" name="Ellipse 539"/>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1" name="Ellipse 540"/>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2" name="Ellipse 541"/>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3" name="Ellipse 542"/>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4" name="Ellipse 543"/>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5" name="Ellipse 544"/>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6" name="Ellipse 545"/>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7" name="Ellipse 546"/>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8" name="Ellipse 547"/>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9" name="Ellipse 548"/>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0" name="Ellipse 549"/>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1" name="Ellipse 550"/>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2" name="Ellipse 551"/>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3" name="Ellipse 552"/>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4" name="Ellipse 553"/>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5" name="Ellipse 554"/>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6" name="Ellipse 555"/>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7" name="Ellipse 556"/>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8" name="Ellipse 557"/>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9" name="Ellipse 558"/>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0" name="Ellipse 559"/>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1" name="Ellipse 560"/>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2" name="Ellipse 561"/>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3" name="Ellipse 562"/>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4" name="Ellipse 563"/>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5" name="Ellipse 564"/>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6" name="Ellipse 565"/>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7" name="Ellipse 566"/>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8" name="Ellipse 567"/>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9" name="Ellipse 568"/>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0" name="Ellipse 569"/>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1" name="Ellipse 570"/>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2" name="Ellipse 571"/>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3" name="Ellipse 572"/>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4" name="Ellipse 573"/>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5" name="Ellipse 574"/>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6" name="Connecteur droit 575"/>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77" name="Connecteur droit 576"/>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00" name="Rectangle 499"/>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8" name="Ellipse 527"/>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9" name="Ellipse 528"/>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0" name="Ellipse 529"/>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1" name="Ellipse 530"/>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2" name="Ellipse 531"/>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3" name="Ellipse 532"/>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Ellipse 533"/>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5" name="Ellipse 534"/>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6" name="Ellipse 535"/>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7" name="Connecteur droit 536"/>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8" name="Connecteur droit 537"/>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61" name="Rectangle 460"/>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9" name="Ellipse 488"/>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0" name="Ellipse 489"/>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1" name="Ellipse 490"/>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8" name="Connecteur droit 497"/>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9" name="Connecteur droit 498"/>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22" name="Rectangle 421"/>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0" name="Ellipse 449"/>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1" name="Ellipse 450"/>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2" name="Ellipse 451"/>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9" name="Connecteur droit 458"/>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60" name="Connecteur droit 459"/>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0" name="Connecteur droit 57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1" name="Connecteur droit 58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2" name="Connecteur droit 58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3" name="Connecteur droit 58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6" name="Connecteur droit 585"/>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7" name="Connecteur droit 586"/>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8" name="Connecteur droit 587"/>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10" name="Cadre 9"/>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589" name="Bouée 588"/>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0" name="Bouée 589"/>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1" name="Bouée 590"/>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2" name="Bouée 591"/>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3" name="Bouée 592"/>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4" name="Bouée 593"/>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5" name="Bouée 594"/>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6" name="Bouée 595"/>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7" name="ZoneTexte 596"/>
          <p:cNvSpPr txBox="1"/>
          <p:nvPr/>
        </p:nvSpPr>
        <p:spPr>
          <a:xfrm>
            <a:off x="179512" y="6453336"/>
            <a:ext cx="1584176" cy="338554"/>
          </a:xfrm>
          <a:prstGeom prst="rect">
            <a:avLst/>
          </a:prstGeom>
          <a:noFill/>
          <a:ln>
            <a:solidFill>
              <a:schemeClr val="bg1">
                <a:lumMod val="50000"/>
              </a:schemeClr>
            </a:solidFill>
          </a:ln>
        </p:spPr>
        <p:txBody>
          <a:bodyPr wrap="square" rtlCol="0">
            <a:spAutoFit/>
          </a:bodyPr>
          <a:lstStyle/>
          <a:p>
            <a:pPr algn="ctr"/>
            <a:r>
              <a:rPr lang="fr-FR" sz="800" dirty="0" smtClean="0">
                <a:latin typeface="Book Antiqua"/>
                <a:cs typeface="Book Antiqua"/>
              </a:rPr>
              <a:t>boîte à bobine en acier inoxydable</a:t>
            </a:r>
            <a:endParaRPr lang="fr-FR" sz="800" dirty="0">
              <a:latin typeface="Book Antiqua"/>
              <a:cs typeface="Book Antiqua"/>
            </a:endParaRPr>
          </a:p>
        </p:txBody>
      </p:sp>
      <p:cxnSp>
        <p:nvCxnSpPr>
          <p:cNvPr id="598" name="Connecteur droit avec flèche 597"/>
          <p:cNvCxnSpPr>
            <a:stCxn id="597" idx="0"/>
            <a:endCxn id="578" idx="3"/>
          </p:cNvCxnSpPr>
          <p:nvPr/>
        </p:nvCxnSpPr>
        <p:spPr>
          <a:xfrm flipV="1">
            <a:off x="971600" y="6092577"/>
            <a:ext cx="216743" cy="360759"/>
          </a:xfrm>
          <a:prstGeom prst="straightConnector1">
            <a:avLst/>
          </a:prstGeom>
          <a:ln w="22225">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599" name="ZoneTexte 598"/>
          <p:cNvSpPr txBox="1"/>
          <p:nvPr/>
        </p:nvSpPr>
        <p:spPr>
          <a:xfrm>
            <a:off x="6112743" y="1484784"/>
            <a:ext cx="1584176" cy="338554"/>
          </a:xfrm>
          <a:prstGeom prst="rect">
            <a:avLst/>
          </a:prstGeom>
          <a:noFill/>
          <a:ln>
            <a:solidFill>
              <a:schemeClr val="bg1">
                <a:lumMod val="50000"/>
              </a:schemeClr>
            </a:solidFill>
          </a:ln>
        </p:spPr>
        <p:txBody>
          <a:bodyPr wrap="square" rtlCol="0">
            <a:spAutoFit/>
          </a:bodyPr>
          <a:lstStyle/>
          <a:p>
            <a:pPr algn="ctr"/>
            <a:r>
              <a:rPr lang="fr-FR" sz="800" dirty="0" smtClean="0">
                <a:latin typeface="Book Antiqua"/>
                <a:cs typeface="Book Antiqua"/>
              </a:rPr>
              <a:t>Canaux de circulation d’hélium</a:t>
            </a:r>
            <a:endParaRPr lang="fr-FR" sz="800" dirty="0">
              <a:latin typeface="Book Antiqua"/>
              <a:cs typeface="Book Antiqua"/>
            </a:endParaRPr>
          </a:p>
        </p:txBody>
      </p:sp>
      <p:cxnSp>
        <p:nvCxnSpPr>
          <p:cNvPr id="600" name="Connecteur droit avec flèche 599"/>
          <p:cNvCxnSpPr>
            <a:stCxn id="599" idx="3"/>
            <a:endCxn id="590" idx="2"/>
          </p:cNvCxnSpPr>
          <p:nvPr/>
        </p:nvCxnSpPr>
        <p:spPr>
          <a:xfrm>
            <a:off x="7696919" y="1654061"/>
            <a:ext cx="187449" cy="73793"/>
          </a:xfrm>
          <a:prstGeom prst="straightConnector1">
            <a:avLst/>
          </a:prstGeom>
          <a:ln w="22225">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601" name="Connecteur droit avec flèche 600"/>
          <p:cNvCxnSpPr>
            <a:stCxn id="599" idx="1"/>
            <a:endCxn id="589" idx="6"/>
          </p:cNvCxnSpPr>
          <p:nvPr/>
        </p:nvCxnSpPr>
        <p:spPr>
          <a:xfrm flipH="1">
            <a:off x="5940152" y="1654061"/>
            <a:ext cx="172591" cy="73793"/>
          </a:xfrm>
          <a:prstGeom prst="straightConnector1">
            <a:avLst/>
          </a:prstGeom>
          <a:ln w="22225">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081978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a:t>
            </a:r>
            <a:r>
              <a:rPr lang="en-US" b="1" dirty="0" err="1" smtClean="0">
                <a:latin typeface="Book Antiqua" panose="02040602050305030304" pitchFamily="18" charset="0"/>
              </a:rPr>
              <a:t>aimants</a:t>
            </a:r>
            <a:r>
              <a:rPr lang="en-US" b="1" dirty="0" smtClean="0">
                <a:latin typeface="Book Antiqua" panose="02040602050305030304" pitchFamily="18" charset="0"/>
              </a:rPr>
              <a:t> </a:t>
            </a:r>
            <a:r>
              <a:rPr lang="en-US" b="1" dirty="0" err="1" smtClean="0">
                <a:latin typeface="Book Antiqua" panose="02040602050305030304" pitchFamily="18" charset="0"/>
              </a:rPr>
              <a:t>toroïdaux</a:t>
            </a:r>
            <a:r>
              <a:rPr lang="en-US" b="1" dirty="0" smtClean="0">
                <a:latin typeface="Book Antiqua" panose="02040602050305030304" pitchFamily="18" charset="0"/>
              </a:rPr>
              <a:t> du </a:t>
            </a:r>
            <a:r>
              <a:rPr lang="en-US" b="1" dirty="0" err="1" smtClean="0">
                <a:latin typeface="Book Antiqua" panose="02040602050305030304" pitchFamily="18" charset="0"/>
              </a:rPr>
              <a:t>tokamak</a:t>
            </a:r>
            <a:r>
              <a:rPr lang="en-US" b="1" dirty="0" smtClean="0">
                <a:latin typeface="Book Antiqua" panose="02040602050305030304" pitchFamily="18" charset="0"/>
              </a:rPr>
              <a:t> JT-60SA</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8172464" cy="400110"/>
          </a:xfrm>
          <a:prstGeom prst="rect">
            <a:avLst/>
          </a:prstGeom>
          <a:noFill/>
        </p:spPr>
        <p:txBody>
          <a:bodyPr wrap="square" rtlCol="0">
            <a:spAutoFit/>
          </a:bodyPr>
          <a:lstStyle/>
          <a:p>
            <a:r>
              <a:rPr lang="en-US" sz="2000" b="1" dirty="0" err="1" smtClean="0">
                <a:latin typeface="Book Antiqua" panose="02040602050305030304" pitchFamily="18" charset="0"/>
              </a:rPr>
              <a:t>Représentation</a:t>
            </a:r>
            <a:r>
              <a:rPr lang="en-US" sz="2000" b="1" dirty="0" smtClean="0">
                <a:latin typeface="Book Antiqua" panose="02040602050305030304" pitchFamily="18" charset="0"/>
              </a:rPr>
              <a:t> de la </a:t>
            </a:r>
            <a:r>
              <a:rPr lang="en-US" sz="2000" b="1" dirty="0" err="1" smtClean="0">
                <a:latin typeface="Book Antiqua" panose="02040602050305030304" pitchFamily="18" charset="0"/>
              </a:rPr>
              <a:t>boîte</a:t>
            </a:r>
            <a:r>
              <a:rPr lang="en-US" sz="2000" b="1" dirty="0" smtClean="0">
                <a:latin typeface="Book Antiqua" panose="02040602050305030304" pitchFamily="18" charset="0"/>
              </a:rPr>
              <a:t> à </a:t>
            </a:r>
            <a:r>
              <a:rPr lang="en-US" sz="2000" b="1" dirty="0" err="1" smtClean="0">
                <a:latin typeface="Book Antiqua" panose="02040602050305030304" pitchFamily="18" charset="0"/>
              </a:rPr>
              <a:t>bobine</a:t>
            </a:r>
            <a:endParaRPr lang="en-US" sz="2000" b="1" dirty="0">
              <a:latin typeface="Book Antiqua" panose="02040602050305030304" pitchFamily="18" charset="0"/>
            </a:endParaRPr>
          </a:p>
        </p:txBody>
      </p:sp>
      <p:grpSp>
        <p:nvGrpSpPr>
          <p:cNvPr id="6" name="Groupe 5"/>
          <p:cNvGrpSpPr/>
          <p:nvPr/>
        </p:nvGrpSpPr>
        <p:grpSpPr>
          <a:xfrm>
            <a:off x="4860032" y="1610883"/>
            <a:ext cx="4122373" cy="5004386"/>
            <a:chOff x="4860032" y="1610883"/>
            <a:chExt cx="4122373" cy="5004386"/>
          </a:xfrm>
        </p:grpSpPr>
        <p:grpSp>
          <p:nvGrpSpPr>
            <p:cNvPr id="14" name="Grouper 13"/>
            <p:cNvGrpSpPr/>
            <p:nvPr/>
          </p:nvGrpSpPr>
          <p:grpSpPr>
            <a:xfrm>
              <a:off x="5076056" y="1844824"/>
              <a:ext cx="3707904" cy="4536504"/>
              <a:chOff x="5292080" y="1916832"/>
              <a:chExt cx="3707904" cy="4536504"/>
            </a:xfrm>
          </p:grpSpPr>
          <p:grpSp>
            <p:nvGrpSpPr>
              <p:cNvPr id="13" name="Grouper 12"/>
              <p:cNvGrpSpPr/>
              <p:nvPr/>
            </p:nvGrpSpPr>
            <p:grpSpPr>
              <a:xfrm>
                <a:off x="5863717" y="2504939"/>
                <a:ext cx="2564631" cy="3360291"/>
                <a:chOff x="5868144" y="2492896"/>
                <a:chExt cx="2564631" cy="3360291"/>
              </a:xfrm>
            </p:grpSpPr>
            <p:sp>
              <p:nvSpPr>
                <p:cNvPr id="217" name="Rectangle 216"/>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8" name="Ellipse 217"/>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4" name="Connecteur droit 253"/>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5" name="Connecteur droit 254"/>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78" name="Rectangle 177"/>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9" name="Ellipse 178"/>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5" name="Connecteur droit 214"/>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6" name="Connecteur droit 215"/>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39" name="Rectangle 138"/>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0" name="Ellipse 139"/>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6" name="Connecteur droit 175"/>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7" name="Connecteur droit 176"/>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92" name="Rectangle 91"/>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7" name="Connecteur droit 136"/>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8" name="Connecteur droit 137"/>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8" name="Rectangle 37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1" name="Ellipse 41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2" name="Ellipse 41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3" name="Ellipse 41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5" name="Connecteur droit 41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6" name="Connecteur droit 41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339" name="Rectangle 338"/>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2" name="Ellipse 371"/>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3" name="Ellipse 372"/>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4" name="Ellipse 373"/>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6" name="Connecteur droit 375"/>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7" name="Connecteur droit 376"/>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00" name="Rectangle 299"/>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3" name="Ellipse 332"/>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4" name="Ellipse 333"/>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5" name="Ellipse 334"/>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7" name="Connecteur droit 336"/>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8" name="Connecteur droit 337"/>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61" name="Rectangle 260"/>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4" name="Ellipse 293"/>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5" name="Ellipse 294"/>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6" name="Ellipse 295"/>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8" name="Connecteur droit 297"/>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9" name="Connecteur droit 298"/>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539" name="Rectangle 538"/>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0" name="Ellipse 539"/>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1" name="Ellipse 540"/>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2" name="Ellipse 541"/>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3" name="Ellipse 542"/>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4" name="Ellipse 543"/>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5" name="Ellipse 544"/>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6" name="Ellipse 545"/>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7" name="Ellipse 546"/>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8" name="Ellipse 547"/>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9" name="Ellipse 548"/>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0" name="Ellipse 549"/>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1" name="Ellipse 550"/>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2" name="Ellipse 551"/>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3" name="Ellipse 552"/>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4" name="Ellipse 553"/>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5" name="Ellipse 554"/>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6" name="Ellipse 555"/>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7" name="Ellipse 556"/>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8" name="Ellipse 557"/>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9" name="Ellipse 558"/>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0" name="Ellipse 559"/>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1" name="Ellipse 560"/>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2" name="Ellipse 561"/>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3" name="Ellipse 562"/>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4" name="Ellipse 563"/>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5" name="Ellipse 564"/>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6" name="Ellipse 565"/>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7" name="Ellipse 566"/>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8" name="Ellipse 567"/>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9" name="Ellipse 568"/>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0" name="Ellipse 569"/>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1" name="Ellipse 570"/>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2" name="Ellipse 571"/>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3" name="Ellipse 572"/>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4" name="Ellipse 573"/>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5" name="Ellipse 574"/>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6" name="Connecteur droit 575"/>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77" name="Connecteur droit 576"/>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00" name="Rectangle 499"/>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8" name="Ellipse 527"/>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9" name="Ellipse 528"/>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0" name="Ellipse 529"/>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1" name="Ellipse 530"/>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2" name="Ellipse 531"/>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3" name="Ellipse 532"/>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Ellipse 533"/>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5" name="Ellipse 534"/>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6" name="Ellipse 535"/>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7" name="Connecteur droit 536"/>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8" name="Connecteur droit 537"/>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61" name="Rectangle 460"/>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9" name="Ellipse 488"/>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0" name="Ellipse 489"/>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1" name="Ellipse 490"/>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8" name="Connecteur droit 497"/>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9" name="Connecteur droit 498"/>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22" name="Rectangle 421"/>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0" name="Ellipse 449"/>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1" name="Ellipse 450"/>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2" name="Ellipse 451"/>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9" name="Connecteur droit 458"/>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60" name="Connecteur droit 459"/>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0" name="Connecteur droit 57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1" name="Connecteur droit 58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2" name="Connecteur droit 58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3" name="Connecteur droit 58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6" name="Connecteur droit 585"/>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7" name="Connecteur droit 586"/>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8" name="Connecteur droit 587"/>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10" name="Cadre 9"/>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589" name="Bouée 588"/>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0" name="Bouée 589"/>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1" name="Bouée 590"/>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2" name="Bouée 591"/>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3" name="Bouée 592"/>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4" name="Bouée 593"/>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5" name="Bouée 594"/>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96" name="Bouée 595"/>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Ellipse 2"/>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9" name="Ellipse 578"/>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4" name="Ellipse 58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5" name="Ellipse 58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7" name="Ellipse 596"/>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8" name="Ellipse 597"/>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9" name="Ellipse 598"/>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0" name="Ellipse 599"/>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r 4"/>
          <p:cNvGrpSpPr/>
          <p:nvPr/>
        </p:nvGrpSpPr>
        <p:grpSpPr>
          <a:xfrm>
            <a:off x="694282" y="3212976"/>
            <a:ext cx="3373662" cy="3373662"/>
            <a:chOff x="1259632" y="2575618"/>
            <a:chExt cx="3373662" cy="3373662"/>
          </a:xfrm>
        </p:grpSpPr>
        <p:grpSp>
          <p:nvGrpSpPr>
            <p:cNvPr id="65" name="Grouper 64"/>
            <p:cNvGrpSpPr/>
            <p:nvPr/>
          </p:nvGrpSpPr>
          <p:grpSpPr>
            <a:xfrm>
              <a:off x="1356833" y="2667735"/>
              <a:ext cx="3167648" cy="3168000"/>
              <a:chOff x="4154064" y="2719598"/>
              <a:chExt cx="3167648" cy="3168000"/>
            </a:xfrm>
          </p:grpSpPr>
          <p:grpSp>
            <p:nvGrpSpPr>
              <p:cNvPr id="66" name="Grouper 65"/>
              <p:cNvGrpSpPr/>
              <p:nvPr/>
            </p:nvGrpSpPr>
            <p:grpSpPr>
              <a:xfrm>
                <a:off x="4154064" y="2719598"/>
                <a:ext cx="3167648" cy="3168000"/>
                <a:chOff x="4149831" y="2710073"/>
                <a:chExt cx="3167648" cy="3168000"/>
              </a:xfrm>
            </p:grpSpPr>
            <p:sp>
              <p:nvSpPr>
                <p:cNvPr id="85" name="Arc 84"/>
                <p:cNvSpPr>
                  <a:spLocks noChangeAspect="1"/>
                </p:cNvSpPr>
                <p:nvPr/>
              </p:nvSpPr>
              <p:spPr>
                <a:xfrm>
                  <a:off x="4329811" y="2890073"/>
                  <a:ext cx="2807688" cy="280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6" name="Arc 85"/>
                <p:cNvSpPr>
                  <a:spLocks noChangeAspect="1"/>
                </p:cNvSpPr>
                <p:nvPr/>
              </p:nvSpPr>
              <p:spPr>
                <a:xfrm>
                  <a:off x="4149831" y="2710073"/>
                  <a:ext cx="3167648" cy="3168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87" name="Arc plein 86"/>
                <p:cNvSpPr>
                  <a:spLocks noChangeAspect="1"/>
                </p:cNvSpPr>
                <p:nvPr/>
              </p:nvSpPr>
              <p:spPr>
                <a:xfrm>
                  <a:off x="4167655" y="2728073"/>
                  <a:ext cx="3132000" cy="3132000"/>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7" name="Grouper 66"/>
              <p:cNvGrpSpPr/>
              <p:nvPr/>
            </p:nvGrpSpPr>
            <p:grpSpPr>
              <a:xfrm>
                <a:off x="4405759" y="2869952"/>
                <a:ext cx="2915676" cy="2916000"/>
                <a:chOff x="4404208" y="2852936"/>
                <a:chExt cx="2915676" cy="2916000"/>
              </a:xfrm>
            </p:grpSpPr>
            <p:grpSp>
              <p:nvGrpSpPr>
                <p:cNvPr id="81" name="Grouper 80"/>
                <p:cNvGrpSpPr/>
                <p:nvPr/>
              </p:nvGrpSpPr>
              <p:grpSpPr>
                <a:xfrm>
                  <a:off x="4404208" y="2852936"/>
                  <a:ext cx="2915676" cy="2916000"/>
                  <a:chOff x="4401641" y="2863602"/>
                  <a:chExt cx="2915676" cy="2916000"/>
                </a:xfrm>
              </p:grpSpPr>
              <p:sp>
                <p:nvSpPr>
                  <p:cNvPr id="83" name="Arc 82"/>
                  <p:cNvSpPr>
                    <a:spLocks noChangeAspect="1"/>
                  </p:cNvSpPr>
                  <p:nvPr/>
                </p:nvSpPr>
                <p:spPr>
                  <a:xfrm rot="10800000">
                    <a:off x="4581621" y="3043602"/>
                    <a:ext cx="2555716" cy="255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4" name="Arc 83"/>
                  <p:cNvSpPr>
                    <a:spLocks noChangeAspect="1"/>
                  </p:cNvSpPr>
                  <p:nvPr/>
                </p:nvSpPr>
                <p:spPr>
                  <a:xfrm rot="10800000">
                    <a:off x="4401641" y="2863602"/>
                    <a:ext cx="2915676" cy="2916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82" name="Arc plein 81"/>
                <p:cNvSpPr>
                  <a:spLocks noChangeAspect="1"/>
                </p:cNvSpPr>
                <p:nvPr/>
              </p:nvSpPr>
              <p:spPr>
                <a:xfrm rot="10800000">
                  <a:off x="4422047" y="2881635"/>
                  <a:ext cx="2880000" cy="2880000"/>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68" name="Grouper 67"/>
              <p:cNvGrpSpPr/>
              <p:nvPr/>
            </p:nvGrpSpPr>
            <p:grpSpPr>
              <a:xfrm>
                <a:off x="4405759" y="2974727"/>
                <a:ext cx="2664060" cy="2664000"/>
                <a:chOff x="107504" y="4077072"/>
                <a:chExt cx="2664060" cy="2664000"/>
              </a:xfrm>
            </p:grpSpPr>
            <p:sp>
              <p:nvSpPr>
                <p:cNvPr id="69" name="Arc 68"/>
                <p:cNvSpPr>
                  <a:spLocks noChangeAspect="1"/>
                </p:cNvSpPr>
                <p:nvPr/>
              </p:nvSpPr>
              <p:spPr>
                <a:xfrm rot="10800000">
                  <a:off x="539812" y="4401377"/>
                  <a:ext cx="2051771" cy="205199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0" name="Grouper 69"/>
                <p:cNvGrpSpPr/>
                <p:nvPr/>
              </p:nvGrpSpPr>
              <p:grpSpPr>
                <a:xfrm>
                  <a:off x="107504" y="4077072"/>
                  <a:ext cx="2664060" cy="2664000"/>
                  <a:chOff x="107504" y="4077072"/>
                  <a:chExt cx="2664060" cy="2664000"/>
                </a:xfrm>
              </p:grpSpPr>
              <p:sp>
                <p:nvSpPr>
                  <p:cNvPr id="71" name="Arc 70"/>
                  <p:cNvSpPr>
                    <a:spLocks noChangeAspect="1"/>
                  </p:cNvSpPr>
                  <p:nvPr/>
                </p:nvSpPr>
                <p:spPr>
                  <a:xfrm rot="10800000">
                    <a:off x="359832" y="4221376"/>
                    <a:ext cx="2411732" cy="2412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nvGrpSpPr>
                  <p:cNvPr id="72" name="Grouper 71"/>
                  <p:cNvGrpSpPr/>
                  <p:nvPr/>
                </p:nvGrpSpPr>
                <p:grpSpPr>
                  <a:xfrm>
                    <a:off x="107504" y="4077072"/>
                    <a:ext cx="2663704" cy="2664000"/>
                    <a:chOff x="107504" y="4077072"/>
                    <a:chExt cx="2663704" cy="2664000"/>
                  </a:xfrm>
                </p:grpSpPr>
                <p:grpSp>
                  <p:nvGrpSpPr>
                    <p:cNvPr id="73" name="Grouper 72"/>
                    <p:cNvGrpSpPr/>
                    <p:nvPr/>
                  </p:nvGrpSpPr>
                  <p:grpSpPr>
                    <a:xfrm>
                      <a:off x="107504" y="4077072"/>
                      <a:ext cx="2663704" cy="2664000"/>
                      <a:chOff x="107504" y="4077072"/>
                      <a:chExt cx="2663704" cy="2664000"/>
                    </a:xfrm>
                  </p:grpSpPr>
                  <p:sp>
                    <p:nvSpPr>
                      <p:cNvPr id="77" name="Arc 76"/>
                      <p:cNvSpPr>
                        <a:spLocks noChangeAspect="1"/>
                      </p:cNvSpPr>
                      <p:nvPr/>
                    </p:nvSpPr>
                    <p:spPr>
                      <a:xfrm>
                        <a:off x="539606" y="4509088"/>
                        <a:ext cx="1799800" cy="180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8" name="Arc 77"/>
                      <p:cNvSpPr>
                        <a:spLocks noChangeAspect="1"/>
                      </p:cNvSpPr>
                      <p:nvPr/>
                    </p:nvSpPr>
                    <p:spPr>
                      <a:xfrm>
                        <a:off x="359626" y="4329088"/>
                        <a:ext cx="2159760" cy="2160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9" name="Arc 78"/>
                      <p:cNvSpPr>
                        <a:spLocks noChangeAspect="1"/>
                      </p:cNvSpPr>
                      <p:nvPr/>
                    </p:nvSpPr>
                    <p:spPr>
                      <a:xfrm>
                        <a:off x="287484" y="4257072"/>
                        <a:ext cx="2303744" cy="230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Arc 79"/>
                      <p:cNvSpPr>
                        <a:spLocks noChangeAspect="1"/>
                      </p:cNvSpPr>
                      <p:nvPr/>
                    </p:nvSpPr>
                    <p:spPr>
                      <a:xfrm>
                        <a:off x="107504" y="4077072"/>
                        <a:ext cx="2663704" cy="2664000"/>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74" name="Arc plein 73"/>
                    <p:cNvSpPr>
                      <a:spLocks noChangeAspect="1"/>
                    </p:cNvSpPr>
                    <p:nvPr/>
                  </p:nvSpPr>
                  <p:spPr>
                    <a:xfrm>
                      <a:off x="125356" y="4095072"/>
                      <a:ext cx="2628000" cy="2628000"/>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5" name="Arc plein 74"/>
                    <p:cNvSpPr>
                      <a:spLocks noChangeAspect="1"/>
                    </p:cNvSpPr>
                    <p:nvPr/>
                  </p:nvSpPr>
                  <p:spPr>
                    <a:xfrm rot="10800000">
                      <a:off x="382836" y="4240138"/>
                      <a:ext cx="2376000" cy="2376000"/>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6" name="Arc plein 75"/>
                    <p:cNvSpPr>
                      <a:spLocks noChangeAspect="1"/>
                    </p:cNvSpPr>
                    <p:nvPr/>
                  </p:nvSpPr>
                  <p:spPr>
                    <a:xfrm rot="10800000" flipV="1">
                      <a:off x="377506" y="4347088"/>
                      <a:ext cx="2124000" cy="2124000"/>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grpSp>
        </p:grpSp>
        <p:grpSp>
          <p:nvGrpSpPr>
            <p:cNvPr id="4" name="Grouper 3"/>
            <p:cNvGrpSpPr/>
            <p:nvPr/>
          </p:nvGrpSpPr>
          <p:grpSpPr>
            <a:xfrm>
              <a:off x="1259632" y="2575618"/>
              <a:ext cx="3373662" cy="3373662"/>
              <a:chOff x="1259632" y="2575618"/>
              <a:chExt cx="3373662" cy="3373662"/>
            </a:xfrm>
          </p:grpSpPr>
          <p:sp>
            <p:nvSpPr>
              <p:cNvPr id="578" name="Bouée 577"/>
              <p:cNvSpPr>
                <a:spLocks noChangeAspect="1"/>
              </p:cNvSpPr>
              <p:nvPr/>
            </p:nvSpPr>
            <p:spPr>
              <a:xfrm>
                <a:off x="1259632" y="2575618"/>
                <a:ext cx="3373662" cy="3373662"/>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01" name="Bouée 600"/>
              <p:cNvSpPr>
                <a:spLocks noChangeAspect="1"/>
              </p:cNvSpPr>
              <p:nvPr/>
            </p:nvSpPr>
            <p:spPr>
              <a:xfrm>
                <a:off x="1794335" y="3099607"/>
                <a:ext cx="2304256" cy="2304256"/>
              </a:xfrm>
              <a:prstGeom prst="donut">
                <a:avLst>
                  <a:gd name="adj" fmla="val 3574"/>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02" name="Bouée 601"/>
              <p:cNvSpPr>
                <a:spLocks noChangeAspect="1"/>
              </p:cNvSpPr>
              <p:nvPr/>
            </p:nvSpPr>
            <p:spPr>
              <a:xfrm>
                <a:off x="1614463" y="2919735"/>
                <a:ext cx="2664000" cy="2664000"/>
              </a:xfrm>
              <a:prstGeom prst="donut">
                <a:avLst>
                  <a:gd name="adj" fmla="val 2663"/>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03" name="Bouée 602"/>
              <p:cNvSpPr>
                <a:spLocks noChangeAspect="1"/>
              </p:cNvSpPr>
              <p:nvPr/>
            </p:nvSpPr>
            <p:spPr>
              <a:xfrm>
                <a:off x="1412981" y="2718253"/>
                <a:ext cx="3066965" cy="3066965"/>
              </a:xfrm>
              <a:prstGeom prst="donut">
                <a:avLst>
                  <a:gd name="adj" fmla="val 2449"/>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spTree>
    <p:extLst>
      <p:ext uri="{BB962C8B-B14F-4D97-AF65-F5344CB8AC3E}">
        <p14:creationId xmlns:p14="http://schemas.microsoft.com/office/powerpoint/2010/main" val="2773736500"/>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Description des conditions de test</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356040" cy="3046988"/>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L’aimant est testé sous vide à l’intérieur d’un cryostat (10</a:t>
            </a:r>
            <a:r>
              <a:rPr lang="fr-FR" sz="1600" baseline="30000" dirty="0" smtClean="0">
                <a:latin typeface="Book Antiqua" panose="02040602050305030304" pitchFamily="18" charset="0"/>
              </a:rPr>
              <a:t>-5</a:t>
            </a:r>
            <a:r>
              <a:rPr lang="fr-FR" sz="1600" dirty="0" smtClean="0">
                <a:latin typeface="Book Antiqua" panose="02040602050305030304" pitchFamily="18" charset="0"/>
              </a:rPr>
              <a:t> mbar)</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Les écrans thermiques à l’intérieur du cryostat sont refroidies avec de l’azote liquide à 80 K</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L’on fait circuler de l’hélium supercritique  dans l’aimant pour le refroidir de 300 K à  5 K</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On teste enfin l’aimant en courant à 5 K</a:t>
            </a:r>
            <a:endParaRPr lang="fr-FR" sz="1600" dirty="0">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11</a:t>
            </a:fld>
            <a:endParaRPr lang="fr-FR" dirty="0"/>
          </a:p>
        </p:txBody>
      </p:sp>
      <p:pic>
        <p:nvPicPr>
          <p:cNvPr id="606" name="Image 605"/>
          <p:cNvPicPr>
            <a:picLocks noChangeAspect="1"/>
          </p:cNvPicPr>
          <p:nvPr/>
        </p:nvPicPr>
        <p:blipFill rotWithShape="1">
          <a:blip r:embed="rId3">
            <a:extLst>
              <a:ext uri="{28A0092B-C50C-407E-A947-70E740481C1C}">
                <a14:useLocalDpi xmlns:a14="http://schemas.microsoft.com/office/drawing/2010/main" val="0"/>
              </a:ext>
            </a:extLst>
          </a:blip>
          <a:srcRect l="56047" b="37349"/>
          <a:stretch/>
        </p:blipFill>
        <p:spPr bwMode="auto">
          <a:xfrm>
            <a:off x="5087918" y="5104914"/>
            <a:ext cx="3354493" cy="1150113"/>
          </a:xfrm>
          <a:prstGeom prst="rect">
            <a:avLst/>
          </a:prstGeom>
          <a:noFill/>
        </p:spPr>
      </p:pic>
      <p:pic>
        <p:nvPicPr>
          <p:cNvPr id="607" name="Picture 4" descr="http://irfu.cea.fr/Images/Album/braud/JT_60_SA/245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547" y="1865715"/>
            <a:ext cx="4394957" cy="2931437"/>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avec flèche 3"/>
          <p:cNvCxnSpPr/>
          <p:nvPr/>
        </p:nvCxnSpPr>
        <p:spPr>
          <a:xfrm>
            <a:off x="5220072" y="2356475"/>
            <a:ext cx="3168352" cy="1216541"/>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5796136" y="3047505"/>
            <a:ext cx="1584176" cy="338554"/>
          </a:xfrm>
          <a:prstGeom prst="rect">
            <a:avLst/>
          </a:prstGeom>
          <a:noFill/>
          <a:ln>
            <a:noFill/>
          </a:ln>
        </p:spPr>
        <p:txBody>
          <a:bodyPr wrap="square" rtlCol="0">
            <a:spAutoFit/>
          </a:bodyPr>
          <a:lstStyle/>
          <a:p>
            <a:pPr algn="ctr"/>
            <a:r>
              <a:rPr lang="fr-FR" sz="1600" b="1" dirty="0" smtClean="0">
                <a:latin typeface="Book Antiqua"/>
                <a:cs typeface="Book Antiqua"/>
              </a:rPr>
              <a:t>12 mètres</a:t>
            </a:r>
            <a:endParaRPr lang="fr-FR" sz="1600" b="1" dirty="0">
              <a:latin typeface="Book Antiqua"/>
              <a:cs typeface="Book Antiqua"/>
            </a:endParaRPr>
          </a:p>
        </p:txBody>
      </p:sp>
      <p:sp>
        <p:nvSpPr>
          <p:cNvPr id="14" name="ZoneTexte 13"/>
          <p:cNvSpPr txBox="1"/>
          <p:nvPr/>
        </p:nvSpPr>
        <p:spPr>
          <a:xfrm>
            <a:off x="5485782" y="1340768"/>
            <a:ext cx="1916853" cy="338554"/>
          </a:xfrm>
          <a:prstGeom prst="rect">
            <a:avLst/>
          </a:prstGeom>
          <a:noFill/>
          <a:ln>
            <a:noFill/>
          </a:ln>
        </p:spPr>
        <p:txBody>
          <a:bodyPr wrap="square" rtlCol="0">
            <a:spAutoFit/>
          </a:bodyPr>
          <a:lstStyle/>
          <a:p>
            <a:pPr algn="ctr"/>
            <a:r>
              <a:rPr lang="fr-FR" sz="1600" b="1" dirty="0" smtClean="0">
                <a:latin typeface="Book Antiqua"/>
                <a:cs typeface="Book Antiqua"/>
              </a:rPr>
              <a:t>Ecran </a:t>
            </a:r>
            <a:r>
              <a:rPr lang="fr-FR" sz="1600" b="1" dirty="0" err="1" smtClean="0">
                <a:latin typeface="Book Antiqua"/>
                <a:cs typeface="Book Antiqua"/>
              </a:rPr>
              <a:t>themique</a:t>
            </a:r>
            <a:endParaRPr lang="fr-FR" sz="1600" b="1" dirty="0">
              <a:latin typeface="Book Antiqua"/>
              <a:cs typeface="Book Antiqua"/>
            </a:endParaRPr>
          </a:p>
        </p:txBody>
      </p:sp>
      <p:cxnSp>
        <p:nvCxnSpPr>
          <p:cNvPr id="15" name="Connecteur droit avec flèche 14"/>
          <p:cNvCxnSpPr>
            <a:stCxn id="14" idx="2"/>
          </p:cNvCxnSpPr>
          <p:nvPr/>
        </p:nvCxnSpPr>
        <p:spPr>
          <a:xfrm>
            <a:off x="6444209" y="1679322"/>
            <a:ext cx="864095" cy="885582"/>
          </a:xfrm>
          <a:prstGeom prst="straightConnector1">
            <a:avLst/>
          </a:prstGeom>
          <a:ln w="2222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664641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en-US" dirty="0" err="1"/>
              <a:t>Contexte</a:t>
            </a:r>
            <a:r>
              <a:rPr lang="en-US" dirty="0"/>
              <a:t> et </a:t>
            </a:r>
            <a:r>
              <a:rPr lang="en-US" dirty="0" err="1"/>
              <a:t>objectif</a:t>
            </a:r>
            <a:r>
              <a:rPr lang="en-US" dirty="0"/>
              <a:t> de </a:t>
            </a:r>
            <a:r>
              <a:rPr lang="en-US" dirty="0" err="1"/>
              <a:t>mon</a:t>
            </a:r>
            <a:r>
              <a:rPr lang="en-US" dirty="0"/>
              <a:t> stage</a:t>
            </a:r>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12</a:t>
            </a:fld>
            <a:endParaRPr lang="fr-FR" dirty="0"/>
          </a:p>
        </p:txBody>
      </p:sp>
      <p:sp>
        <p:nvSpPr>
          <p:cNvPr id="8" name="ZoneTexte 7"/>
          <p:cNvSpPr txBox="1"/>
          <p:nvPr/>
        </p:nvSpPr>
        <p:spPr>
          <a:xfrm>
            <a:off x="431984" y="1322759"/>
            <a:ext cx="8172464" cy="4770537"/>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Besoin d’une connaissance </a:t>
            </a:r>
            <a:r>
              <a:rPr lang="fr-FR" sz="1600" dirty="0" smtClean="0">
                <a:latin typeface="Book Antiqua" panose="02040602050305030304" pitchFamily="18" charset="0"/>
              </a:rPr>
              <a:t>plus fine </a:t>
            </a:r>
            <a:r>
              <a:rPr lang="fr-FR" sz="1600" dirty="0" smtClean="0">
                <a:latin typeface="Book Antiqua" panose="02040602050305030304" pitchFamily="18" charset="0"/>
              </a:rPr>
              <a:t>de l’état </a:t>
            </a:r>
            <a:r>
              <a:rPr lang="fr-FR" sz="1600" dirty="0" err="1" smtClean="0">
                <a:latin typeface="Book Antiqua" panose="02040602050305030304" pitchFamily="18" charset="0"/>
              </a:rPr>
              <a:t>thermohydraulique</a:t>
            </a:r>
            <a:r>
              <a:rPr lang="fr-FR" sz="1600" dirty="0" smtClean="0">
                <a:latin typeface="Book Antiqua" panose="02040602050305030304" pitchFamily="18" charset="0"/>
              </a:rPr>
              <a:t> de l’aimant / de l’hélium circulant à l’intérieur pour mener à bien les phases de test :</a:t>
            </a:r>
          </a:p>
          <a:p>
            <a:pPr marL="742950" lvl="1" indent="-285750">
              <a:buFont typeface="Wingdings" charset="2"/>
              <a:buChar char="§"/>
            </a:pPr>
            <a:r>
              <a:rPr lang="fr-FR" sz="1600" dirty="0">
                <a:latin typeface="Book Antiqua" panose="02040602050305030304" pitchFamily="18" charset="0"/>
              </a:rPr>
              <a:t>p</a:t>
            </a:r>
            <a:r>
              <a:rPr lang="fr-FR" sz="1600" dirty="0" smtClean="0">
                <a:latin typeface="Book Antiqua" panose="02040602050305030304" pitchFamily="18" charset="0"/>
              </a:rPr>
              <a:t>uissance de réfrigération de l’hélium nécessaire à chaque instant</a:t>
            </a:r>
          </a:p>
          <a:p>
            <a:pPr marL="742950" lvl="1" indent="-285750">
              <a:buFont typeface="Wingdings" charset="2"/>
              <a:buChar char="§"/>
            </a:pPr>
            <a:r>
              <a:rPr lang="fr-FR" sz="1600" dirty="0">
                <a:latin typeface="Book Antiqua" panose="02040602050305030304" pitchFamily="18" charset="0"/>
              </a:rPr>
              <a:t>r</a:t>
            </a:r>
            <a:r>
              <a:rPr lang="fr-FR" sz="1600" dirty="0" smtClean="0">
                <a:latin typeface="Book Antiqua" panose="02040602050305030304" pitchFamily="18" charset="0"/>
              </a:rPr>
              <a:t>espect de spécifications portant sur les aimants (gradient thermique maximum entre chaque spire, etc.)</a:t>
            </a:r>
          </a:p>
          <a:p>
            <a:pPr marL="285750" indent="-285750">
              <a:buFont typeface="Wingdings" charset="2"/>
              <a:buChar char="§"/>
            </a:pPr>
            <a:endParaRPr lang="fr-FR" sz="1600" b="1" dirty="0" smtClean="0">
              <a:latin typeface="Book Antiqua" panose="02040602050305030304" pitchFamily="18" charset="0"/>
            </a:endParaRPr>
          </a:p>
          <a:p>
            <a:pPr marL="285750" indent="-285750">
              <a:buFont typeface="Wingdings" charset="2"/>
              <a:buChar char="§"/>
            </a:pPr>
            <a:endParaRPr lang="fr-FR" sz="1600" b="1" dirty="0">
              <a:latin typeface="Book Antiqua" panose="02040602050305030304" pitchFamily="18" charset="0"/>
            </a:endParaRPr>
          </a:p>
          <a:p>
            <a:pPr marL="285750" indent="-285750">
              <a:buFont typeface="Wingdings" charset="2"/>
              <a:buChar char="§"/>
            </a:pPr>
            <a:endParaRPr lang="fr-FR" sz="1600" b="1" dirty="0" smtClean="0">
              <a:latin typeface="Book Antiqua" panose="02040602050305030304" pitchFamily="18" charset="0"/>
            </a:endParaRPr>
          </a:p>
          <a:p>
            <a:pPr marL="285750" indent="-285750">
              <a:buFont typeface="Wingdings" charset="2"/>
              <a:buChar char="§"/>
            </a:pPr>
            <a:endParaRPr lang="fr-FR" sz="1600" b="1" dirty="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Nécessité d’une modélisation numérique fine de l’aimant</a:t>
            </a:r>
          </a:p>
          <a:p>
            <a:pPr marL="742950" lvl="1" indent="-285750">
              <a:buFont typeface="Wingdings" charset="2"/>
              <a:buChar char="§"/>
            </a:pPr>
            <a:r>
              <a:rPr lang="fr-FR" sz="1600" dirty="0" smtClean="0">
                <a:latin typeface="Book Antiqua" panose="02040602050305030304" pitchFamily="18" charset="0"/>
              </a:rPr>
              <a:t>Au début de mon stage, il n’existe que des modèles 0D qui considère l’ensemble de l’aimant comme une masse refroidie de façon uniforme</a:t>
            </a:r>
          </a:p>
          <a:p>
            <a:pPr marL="742950" lvl="1" indent="-285750">
              <a:buFont typeface="Wingdings" charset="2"/>
              <a:buChar char="§"/>
            </a:pPr>
            <a:endParaRPr lang="fr-FR" sz="1600" b="1" dirty="0" smtClean="0">
              <a:latin typeface="Book Antiqua" panose="02040602050305030304" pitchFamily="18" charset="0"/>
            </a:endParaRPr>
          </a:p>
          <a:p>
            <a:pPr marL="742950" lvl="1" indent="-285750">
              <a:buFont typeface="Wingdings" charset="2"/>
              <a:buChar char="§"/>
            </a:pPr>
            <a:endParaRPr lang="fr-FR" sz="1600" b="1" dirty="0">
              <a:latin typeface="Book Antiqua" panose="02040602050305030304" pitchFamily="18" charset="0"/>
            </a:endParaRPr>
          </a:p>
          <a:p>
            <a:pPr marL="742950" lvl="1" indent="-285750">
              <a:buFont typeface="Wingdings" charset="2"/>
              <a:buChar char="§"/>
            </a:pPr>
            <a:endParaRPr lang="fr-FR" sz="1600" b="1" dirty="0" smtClean="0">
              <a:latin typeface="Book Antiqua" panose="02040602050305030304" pitchFamily="18" charset="0"/>
            </a:endParaRPr>
          </a:p>
          <a:p>
            <a:pPr lvl="1"/>
            <a:endParaRPr lang="fr-FR" sz="1600" b="1" dirty="0">
              <a:latin typeface="Book Antiqua" panose="02040602050305030304" pitchFamily="18" charset="0"/>
            </a:endParaRPr>
          </a:p>
          <a:p>
            <a:pPr marL="285750" indent="-285750">
              <a:buFont typeface="Wingdings" panose="05000000000000000000" pitchFamily="2" charset="2"/>
              <a:buChar char="Ø"/>
            </a:pPr>
            <a:r>
              <a:rPr lang="fr-FR" sz="1600" b="1" dirty="0">
                <a:latin typeface="Book Antiqua" panose="02040602050305030304" pitchFamily="18" charset="0"/>
              </a:rPr>
              <a:t>But de mon stage : concevoir et réaliser un modèle numérique donnant l’évolution de l’état </a:t>
            </a:r>
            <a:r>
              <a:rPr lang="fr-FR" sz="1600" b="1" dirty="0" err="1" smtClean="0">
                <a:latin typeface="Book Antiqua" panose="02040602050305030304" pitchFamily="18" charset="0"/>
              </a:rPr>
              <a:t>thermohydraulique</a:t>
            </a:r>
            <a:r>
              <a:rPr lang="fr-FR" sz="1600" b="1" dirty="0" smtClean="0">
                <a:latin typeface="Book Antiqua" panose="02040602050305030304" pitchFamily="18" charset="0"/>
              </a:rPr>
              <a:t> </a:t>
            </a:r>
            <a:r>
              <a:rPr lang="fr-FR" sz="1600" b="1" dirty="0">
                <a:latin typeface="Book Antiqua" panose="02040602050305030304" pitchFamily="18" charset="0"/>
              </a:rPr>
              <a:t>de l’aimant lors des différentes phases de test</a:t>
            </a:r>
          </a:p>
          <a:p>
            <a:pPr marL="742950" lvl="1" indent="-285750">
              <a:buFont typeface="Wingdings" charset="2"/>
              <a:buChar char="§"/>
            </a:pPr>
            <a:endParaRPr lang="fr-FR" sz="1600" b="1" dirty="0">
              <a:latin typeface="Book Antiqua" panose="02040602050305030304" pitchFamily="18" charset="0"/>
            </a:endParaRPr>
          </a:p>
        </p:txBody>
      </p:sp>
    </p:spTree>
    <p:extLst>
      <p:ext uri="{BB962C8B-B14F-4D97-AF65-F5344CB8AC3E}">
        <p14:creationId xmlns:p14="http://schemas.microsoft.com/office/powerpoint/2010/main" val="3280132330"/>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F2ED9-3AB9-4C1A-9D2E-38C165DF3AF9}"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pPr algn="l"/>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13</a:t>
            </a:fld>
            <a:endParaRPr lang="fr-FR" dirty="0"/>
          </a:p>
        </p:txBody>
      </p:sp>
      <p:pic>
        <p:nvPicPr>
          <p:cNvPr id="8" name="Image 7" descr="C:\Users\akante\Documents\Rapport\Schéma JT6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11" y="1372647"/>
            <a:ext cx="3021537" cy="2776433"/>
          </a:xfrm>
          <a:prstGeom prst="rect">
            <a:avLst/>
          </a:prstGeom>
          <a:noFill/>
          <a:ln>
            <a:noFill/>
          </a:ln>
          <a:effectLst>
            <a:reflection stA="62000" endPos="44000" dist="101600" dir="5400000" sy="-100000" algn="bl" rotWithShape="0"/>
          </a:effectLst>
        </p:spPr>
      </p:pic>
      <p:sp>
        <p:nvSpPr>
          <p:cNvPr id="5" name="Titre 4"/>
          <p:cNvSpPr>
            <a:spLocks noGrp="1"/>
          </p:cNvSpPr>
          <p:nvPr>
            <p:ph type="title"/>
          </p:nvPr>
        </p:nvSpPr>
        <p:spPr/>
        <p:txBody>
          <a:bodyPr/>
          <a:lstStyle/>
          <a:p>
            <a:r>
              <a:rPr lang="fr-FR" dirty="0" smtClean="0"/>
              <a:t>II. </a:t>
            </a:r>
            <a:r>
              <a:rPr lang="en-US" dirty="0" err="1" smtClean="0"/>
              <a:t>Modélisation</a:t>
            </a:r>
            <a:r>
              <a:rPr lang="en-US" dirty="0" smtClean="0"/>
              <a:t> </a:t>
            </a:r>
            <a:r>
              <a:rPr lang="en-US" dirty="0" err="1" smtClean="0"/>
              <a:t>thermohydraulique</a:t>
            </a:r>
            <a:r>
              <a:rPr lang="en-US" dirty="0" smtClean="0"/>
              <a:t> de </a:t>
            </a:r>
            <a:r>
              <a:rPr lang="en-US" dirty="0" err="1" smtClean="0"/>
              <a:t>l’aimant</a:t>
            </a:r>
            <a:r>
              <a:rPr lang="en-US" dirty="0"/>
              <a:t/>
            </a:r>
            <a:br>
              <a:rPr lang="en-US" dirty="0"/>
            </a:br>
            <a:r>
              <a:rPr lang="fr-FR" dirty="0" smtClean="0"/>
              <a:t/>
            </a:r>
            <a:br>
              <a:rPr lang="fr-FR" dirty="0" smtClean="0"/>
            </a:br>
            <a:endParaRPr lang="fr-FR" dirty="0"/>
          </a:p>
        </p:txBody>
      </p:sp>
    </p:spTree>
    <p:extLst>
      <p:ext uri="{BB962C8B-B14F-4D97-AF65-F5344CB8AC3E}">
        <p14:creationId xmlns:p14="http://schemas.microsoft.com/office/powerpoint/2010/main" val="1676000976"/>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Identification des </a:t>
            </a:r>
            <a:r>
              <a:rPr lang="en-US" b="1" dirty="0" err="1" smtClean="0">
                <a:latin typeface="Book Antiqua" panose="02040602050305030304" pitchFamily="18" charset="0"/>
              </a:rPr>
              <a:t>différents</a:t>
            </a:r>
            <a:r>
              <a:rPr lang="en-US" b="1" dirty="0" smtClean="0">
                <a:latin typeface="Book Antiqua" panose="02040602050305030304" pitchFamily="18" charset="0"/>
              </a:rPr>
              <a:t> </a:t>
            </a:r>
            <a:r>
              <a:rPr lang="en-US" b="1" dirty="0" err="1" smtClean="0">
                <a:latin typeface="Book Antiqua" panose="02040602050305030304" pitchFamily="18" charset="0"/>
              </a:rPr>
              <a:t>phénomènes</a:t>
            </a:r>
            <a:r>
              <a:rPr lang="en-US" b="1" dirty="0" smtClean="0">
                <a:latin typeface="Book Antiqua" panose="02040602050305030304" pitchFamily="18" charset="0"/>
              </a:rPr>
              <a:t> </a:t>
            </a:r>
            <a:r>
              <a:rPr lang="en-US" b="1" dirty="0" err="1" smtClean="0">
                <a:latin typeface="Book Antiqua" panose="02040602050305030304" pitchFamily="18" charset="0"/>
              </a:rPr>
              <a:t>d’échanges</a:t>
            </a:r>
            <a:r>
              <a:rPr lang="en-US" b="1" dirty="0" smtClean="0">
                <a:latin typeface="Book Antiqua" panose="02040602050305030304" pitchFamily="18" charset="0"/>
              </a:rPr>
              <a:t> de </a:t>
            </a:r>
            <a:r>
              <a:rPr lang="en-US" b="1" dirty="0" err="1" smtClean="0">
                <a:latin typeface="Book Antiqua" panose="02040602050305030304" pitchFamily="18" charset="0"/>
              </a:rPr>
              <a:t>chaleur</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Modélisation</a:t>
            </a:r>
            <a:r>
              <a:rPr lang="en-US" dirty="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524315"/>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Le bobinage échange de la chaleur avec :</a:t>
            </a:r>
          </a:p>
          <a:p>
            <a:pPr marL="742950" lvl="1" indent="-285750">
              <a:buFont typeface="Wingdings" charset="2"/>
              <a:buChar char="§"/>
            </a:pPr>
            <a:r>
              <a:rPr lang="fr-FR" sz="1600" dirty="0">
                <a:latin typeface="Book Antiqua" panose="02040602050305030304" pitchFamily="18" charset="0"/>
              </a:rPr>
              <a:t>l</a:t>
            </a:r>
            <a:r>
              <a:rPr lang="fr-FR" sz="1600" dirty="0" smtClean="0">
                <a:latin typeface="Book Antiqua" panose="02040602050305030304" pitchFamily="18" charset="0"/>
              </a:rPr>
              <a:t>’hélium-bobinage par </a:t>
            </a:r>
            <a:r>
              <a:rPr lang="fr-FR" sz="1600" dirty="0" err="1" smtClean="0">
                <a:latin typeface="Book Antiqua" panose="02040602050305030304" pitchFamily="18" charset="0"/>
              </a:rPr>
              <a:t>conducto</a:t>
            </a:r>
            <a:r>
              <a:rPr lang="fr-FR" sz="1600" dirty="0" smtClean="0">
                <a:latin typeface="Book Antiqua" panose="02040602050305030304" pitchFamily="18" charset="0"/>
              </a:rPr>
              <a:t>-convection (et vice-versa)</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a boîte à bobine </a:t>
            </a:r>
            <a:r>
              <a:rPr lang="fr-FR" sz="1600" dirty="0">
                <a:solidFill>
                  <a:schemeClr val="bg1">
                    <a:lumMod val="75000"/>
                  </a:schemeClr>
                </a:solidFill>
                <a:latin typeface="Book Antiqua" panose="02040602050305030304" pitchFamily="18" charset="0"/>
              </a:rPr>
              <a:t>par conduction (et vice-versa)</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différentes spires s’échangent de la chaleur entre elles par conduction</a:t>
            </a:r>
            <a:endParaRPr lang="fr-FR" sz="1600" dirty="0">
              <a:solidFill>
                <a:schemeClr val="bg1">
                  <a:lumMod val="75000"/>
                </a:schemeClr>
              </a:solidFill>
              <a:latin typeface="Book Antiqua" panose="02040602050305030304" pitchFamily="18" charset="0"/>
            </a:endParaRP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La boîte à bobine échange de la chaleur avec :</a:t>
            </a:r>
          </a:p>
          <a:p>
            <a:pPr marL="742950" lvl="1" indent="-285750">
              <a:buFont typeface="Wingdings" charset="2"/>
              <a:buChar char="§"/>
            </a:pPr>
            <a:r>
              <a:rPr lang="fr-FR" sz="1600" dirty="0" smtClean="0">
                <a:solidFill>
                  <a:schemeClr val="bg1">
                    <a:lumMod val="75000"/>
                  </a:schemeClr>
                </a:solidFill>
                <a:latin typeface="Book Antiqua" panose="02040602050305030304" pitchFamily="18" charset="0"/>
              </a:rPr>
              <a:t>l’hélium-boîte à bobine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a:t>
            </a:r>
            <a:r>
              <a:rPr lang="fr-FR" sz="1600" dirty="0">
                <a:solidFill>
                  <a:schemeClr val="bg1">
                    <a:lumMod val="75000"/>
                  </a:schemeClr>
                </a:solidFill>
                <a:latin typeface="Book Antiqua" panose="02040602050305030304" pitchFamily="18" charset="0"/>
              </a:rPr>
              <a:t>(et vice-versa</a:t>
            </a:r>
            <a:r>
              <a:rPr lang="fr-FR" sz="1600" dirty="0" smtClean="0">
                <a:solidFill>
                  <a:schemeClr val="bg1">
                    <a:lumMod val="75000"/>
                  </a:schemeClr>
                </a:solidFill>
                <a:latin typeface="Book Antiqua" panose="02040602050305030304" pitchFamily="18" charset="0"/>
              </a:rPr>
              <a:t>)</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’écran d’azote par rayonnement</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tests s’effectuant sur un large intervalle de température, il faut tenir compte de l’évolution des paramètres </a:t>
            </a:r>
            <a:r>
              <a:rPr lang="fr-FR" sz="1600" dirty="0" err="1" smtClean="0">
                <a:solidFill>
                  <a:schemeClr val="bg1">
                    <a:lumMod val="75000"/>
                  </a:schemeClr>
                </a:solidFill>
                <a:latin typeface="Book Antiqua" panose="02040602050305030304" pitchFamily="18" charset="0"/>
              </a:rPr>
              <a:t>thermophysiques</a:t>
            </a:r>
            <a:r>
              <a:rPr lang="fr-FR" sz="1600" dirty="0" smtClean="0">
                <a:solidFill>
                  <a:schemeClr val="bg1">
                    <a:lumMod val="75000"/>
                  </a:schemeClr>
                </a:solidFill>
                <a:latin typeface="Book Antiqua" panose="02040602050305030304" pitchFamily="18" charset="0"/>
              </a:rPr>
              <a:t> des différents matériaux mis en jeu</a:t>
            </a:r>
          </a:p>
          <a:p>
            <a:pPr marL="285750" indent="-285750">
              <a:buFont typeface="Wingdings" charset="2"/>
              <a:buChar char="§"/>
            </a:pPr>
            <a:endParaRPr lang="fr-FR" sz="1600" dirty="0" smtClean="0">
              <a:solidFill>
                <a:schemeClr val="bg1">
                  <a:lumMod val="75000"/>
                </a:schemeClr>
              </a:solidFill>
              <a:latin typeface="Book Antiqua" panose="02040602050305030304" pitchFamily="18" charset="0"/>
            </a:endParaRPr>
          </a:p>
          <a:p>
            <a:pPr marL="285750" indent="-285750">
              <a:buFont typeface="Wingdings" charset="2"/>
              <a:buChar char="Ø"/>
            </a:pPr>
            <a:r>
              <a:rPr lang="fr-FR" sz="1600" b="1" dirty="0" smtClean="0">
                <a:solidFill>
                  <a:schemeClr val="bg1">
                    <a:lumMod val="75000"/>
                  </a:schemeClr>
                </a:solidFill>
                <a:latin typeface="Book Antiqua" panose="02040602050305030304" pitchFamily="18" charset="0"/>
              </a:rPr>
              <a:t>Les phénomènes sont fortement couplés les uns aux autres</a:t>
            </a:r>
            <a:endParaRPr lang="fr-FR" sz="1600" b="1" dirty="0">
              <a:solidFill>
                <a:schemeClr val="bg1">
                  <a:lumMod val="75000"/>
                </a:schemeClr>
              </a:solidFill>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14</a:t>
            </a:fld>
            <a:endParaRPr lang="fr-FR" dirty="0"/>
          </a:p>
        </p:txBody>
      </p:sp>
      <p:sp>
        <p:nvSpPr>
          <p:cNvPr id="40" name="ZoneTexte 39"/>
          <p:cNvSpPr txBox="1"/>
          <p:nvPr/>
        </p:nvSpPr>
        <p:spPr>
          <a:xfrm>
            <a:off x="6228184" y="1628800"/>
            <a:ext cx="1584176" cy="215444"/>
          </a:xfrm>
          <a:prstGeom prst="rect">
            <a:avLst/>
          </a:prstGeom>
          <a:noFill/>
          <a:ln>
            <a:solidFill>
              <a:srgbClr val="000090"/>
            </a:solidFill>
          </a:ln>
        </p:spPr>
        <p:txBody>
          <a:bodyPr wrap="square" rtlCol="0">
            <a:spAutoFit/>
          </a:bodyPr>
          <a:lstStyle/>
          <a:p>
            <a:pPr algn="ctr"/>
            <a:r>
              <a:rPr lang="fr-FR" sz="800" dirty="0" smtClean="0">
                <a:latin typeface="Book Antiqua"/>
                <a:cs typeface="Book Antiqua"/>
              </a:rPr>
              <a:t>Cryostat à 90 K</a:t>
            </a:r>
            <a:endParaRPr lang="fr-FR" sz="800" dirty="0">
              <a:latin typeface="Book Antiqua"/>
              <a:cs typeface="Book Antiqua"/>
            </a:endParaRPr>
          </a:p>
        </p:txBody>
      </p:sp>
      <p:cxnSp>
        <p:nvCxnSpPr>
          <p:cNvPr id="41" name="Connecteur droit avec flèche 40"/>
          <p:cNvCxnSpPr>
            <a:stCxn id="40" idx="2"/>
          </p:cNvCxnSpPr>
          <p:nvPr/>
        </p:nvCxnSpPr>
        <p:spPr>
          <a:xfrm>
            <a:off x="7020272" y="1844244"/>
            <a:ext cx="72008" cy="270610"/>
          </a:xfrm>
          <a:prstGeom prst="straightConnector1">
            <a:avLst/>
          </a:prstGeom>
          <a:ln w="22225">
            <a:solidFill>
              <a:srgbClr val="000090"/>
            </a:solidFill>
            <a:tailEnd type="triangle"/>
          </a:ln>
        </p:spPr>
        <p:style>
          <a:lnRef idx="2">
            <a:schemeClr val="accent1"/>
          </a:lnRef>
          <a:fillRef idx="0">
            <a:schemeClr val="accent1"/>
          </a:fillRef>
          <a:effectRef idx="1">
            <a:schemeClr val="accent1"/>
          </a:effectRef>
          <a:fontRef idx="minor">
            <a:schemeClr val="tx1"/>
          </a:fontRef>
        </p:style>
      </p:cxnSp>
      <p:grpSp>
        <p:nvGrpSpPr>
          <p:cNvPr id="42" name="Groupe 41"/>
          <p:cNvGrpSpPr>
            <a:grpSpLocks noChangeAspect="1"/>
          </p:cNvGrpSpPr>
          <p:nvPr/>
        </p:nvGrpSpPr>
        <p:grpSpPr>
          <a:xfrm>
            <a:off x="5745112" y="2211704"/>
            <a:ext cx="2815636" cy="3418063"/>
            <a:chOff x="4860032" y="1610883"/>
            <a:chExt cx="4122373" cy="5004386"/>
          </a:xfrm>
        </p:grpSpPr>
        <p:grpSp>
          <p:nvGrpSpPr>
            <p:cNvPr id="43" name="Grouper 13"/>
            <p:cNvGrpSpPr/>
            <p:nvPr/>
          </p:nvGrpSpPr>
          <p:grpSpPr>
            <a:xfrm>
              <a:off x="5076056" y="1844824"/>
              <a:ext cx="3707904" cy="4536504"/>
              <a:chOff x="5292080" y="1916832"/>
              <a:chExt cx="3707904" cy="4536504"/>
            </a:xfrm>
          </p:grpSpPr>
          <p:grpSp>
            <p:nvGrpSpPr>
              <p:cNvPr id="60" name="Grouper 12"/>
              <p:cNvGrpSpPr/>
              <p:nvPr/>
            </p:nvGrpSpPr>
            <p:grpSpPr>
              <a:xfrm>
                <a:off x="5863717" y="2504939"/>
                <a:ext cx="2564631" cy="3360291"/>
                <a:chOff x="5868144" y="2492896"/>
                <a:chExt cx="2564631" cy="3360291"/>
              </a:xfrm>
            </p:grpSpPr>
            <p:sp>
              <p:nvSpPr>
                <p:cNvPr id="62" name="Rectangle 61"/>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Ellipse 70"/>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Ellipse 83"/>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98"/>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0" name="Connecteur droit 99"/>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8" name="Connecteur droit 137"/>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9" name="Connecteur droit 138"/>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40" name="Rectangle 139"/>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7" name="Connecteur droit 176"/>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8" name="Connecteur droit 177"/>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79" name="Rectangle 178"/>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6" name="Connecteur droit 215"/>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7" name="Connecteur droit 216"/>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18" name="Rectangle 21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5" name="Connecteur droit 25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6" name="Connecteur droit 25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7" name="Rectangle 256"/>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4" name="Connecteur droit 293"/>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5" name="Connecteur droit 294"/>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96" name="Rectangle 295"/>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3" name="Connecteur droit 332"/>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4" name="Connecteur droit 333"/>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35" name="Rectangle 334"/>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2" name="Connecteur droit 371"/>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3" name="Connecteur droit 372"/>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4" name="Rectangle 373"/>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1" name="Connecteur droit 410"/>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2" name="Connecteur droit 411"/>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13" name="Rectangle 412"/>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0" name="Connecteur droit 449"/>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51" name="Connecteur droit 450"/>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52" name="Rectangle 451"/>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89" name="Connecteur droit 488"/>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0" name="Connecteur droit 489"/>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91" name="Rectangle 490"/>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8" name="Connecteur droit 527"/>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29" name="Connecteur droit 528"/>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0" name="Connecteur droit 52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1" name="Connecteur droit 53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2" name="Connecteur droit 53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3" name="Connecteur droit 53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4" name="Connecteur droit 533"/>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5" name="Connecteur droit 534"/>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6" name="Connecteur droit 535"/>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61" name="Cadre 60"/>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44" name="Bouée 43"/>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5" name="Bouée 44"/>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Bouée 45"/>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Bouée 46"/>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Bouée 47"/>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Bouée 48"/>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Bouée 49"/>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Bouée 50"/>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Ellipse 51"/>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8" name="Rectangle 537"/>
          <p:cNvSpPr/>
          <p:nvPr/>
        </p:nvSpPr>
        <p:spPr>
          <a:xfrm>
            <a:off x="5508104" y="2122474"/>
            <a:ext cx="3168352" cy="3564396"/>
          </a:xfrm>
          <a:prstGeom prst="rect">
            <a:avLst/>
          </a:prstGeom>
          <a:noFill/>
          <a:ln>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avec flèche 5"/>
          <p:cNvCxnSpPr>
            <a:stCxn id="62" idx="0"/>
          </p:cNvCxnSpPr>
          <p:nvPr/>
        </p:nvCxnSpPr>
        <p:spPr>
          <a:xfrm flipH="1">
            <a:off x="7115322" y="2822356"/>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29476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Identification des </a:t>
            </a:r>
            <a:r>
              <a:rPr lang="en-US" b="1" dirty="0" err="1" smtClean="0">
                <a:latin typeface="Book Antiqua" panose="02040602050305030304" pitchFamily="18" charset="0"/>
              </a:rPr>
              <a:t>différents</a:t>
            </a:r>
            <a:r>
              <a:rPr lang="en-US" b="1" dirty="0" smtClean="0">
                <a:latin typeface="Book Antiqua" panose="02040602050305030304" pitchFamily="18" charset="0"/>
              </a:rPr>
              <a:t> </a:t>
            </a:r>
            <a:r>
              <a:rPr lang="en-US" b="1" dirty="0" err="1" smtClean="0">
                <a:latin typeface="Book Antiqua" panose="02040602050305030304" pitchFamily="18" charset="0"/>
              </a:rPr>
              <a:t>phénomènes</a:t>
            </a:r>
            <a:r>
              <a:rPr lang="en-US" b="1" dirty="0" smtClean="0">
                <a:latin typeface="Book Antiqua" panose="02040602050305030304" pitchFamily="18" charset="0"/>
              </a:rPr>
              <a:t> </a:t>
            </a:r>
            <a:r>
              <a:rPr lang="en-US" b="1" dirty="0" err="1" smtClean="0">
                <a:latin typeface="Book Antiqua" panose="02040602050305030304" pitchFamily="18" charset="0"/>
              </a:rPr>
              <a:t>d’échanges</a:t>
            </a:r>
            <a:r>
              <a:rPr lang="en-US" b="1" dirty="0" smtClean="0">
                <a:latin typeface="Book Antiqua" panose="02040602050305030304" pitchFamily="18" charset="0"/>
              </a:rPr>
              <a:t> de </a:t>
            </a:r>
            <a:r>
              <a:rPr lang="en-US" b="1" dirty="0" err="1" smtClean="0">
                <a:latin typeface="Book Antiqua" panose="02040602050305030304" pitchFamily="18" charset="0"/>
              </a:rPr>
              <a:t>chaleur</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Modélisation</a:t>
            </a:r>
            <a:r>
              <a:rPr lang="en-US" dirty="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524315"/>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Le bobinage échange de la chaleur avec :</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’hélium-bobinage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(et vice-versa)</a:t>
            </a:r>
          </a:p>
          <a:p>
            <a:pPr marL="742950" lvl="1" indent="-285750">
              <a:buFont typeface="Wingdings" charset="2"/>
              <a:buChar char="§"/>
            </a:pPr>
            <a:r>
              <a:rPr lang="fr-FR" sz="1600" dirty="0">
                <a:latin typeface="Book Antiqua" panose="02040602050305030304" pitchFamily="18" charset="0"/>
              </a:rPr>
              <a:t>l</a:t>
            </a:r>
            <a:r>
              <a:rPr lang="fr-FR" sz="1600" dirty="0" smtClean="0">
                <a:latin typeface="Book Antiqua" panose="02040602050305030304" pitchFamily="18" charset="0"/>
              </a:rPr>
              <a:t>a boîte à bobine </a:t>
            </a:r>
            <a:r>
              <a:rPr lang="fr-FR" sz="1600" dirty="0">
                <a:latin typeface="Book Antiqua" panose="02040602050305030304" pitchFamily="18" charset="0"/>
              </a:rPr>
              <a:t>par conduction (et vice-versa)</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différentes spires s’échangent de la chaleur entre elles par conduction</a:t>
            </a:r>
            <a:endParaRPr lang="fr-FR" sz="1600" dirty="0">
              <a:solidFill>
                <a:schemeClr val="bg1">
                  <a:lumMod val="75000"/>
                </a:schemeClr>
              </a:solidFill>
              <a:latin typeface="Book Antiqua" panose="02040602050305030304" pitchFamily="18" charset="0"/>
            </a:endParaRP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La boîte à bobine échange de la chaleur avec :</a:t>
            </a:r>
          </a:p>
          <a:p>
            <a:pPr marL="742950" lvl="1" indent="-285750">
              <a:buFont typeface="Wingdings" charset="2"/>
              <a:buChar char="§"/>
            </a:pPr>
            <a:r>
              <a:rPr lang="fr-FR" sz="1600" dirty="0" smtClean="0">
                <a:solidFill>
                  <a:schemeClr val="bg1">
                    <a:lumMod val="75000"/>
                  </a:schemeClr>
                </a:solidFill>
                <a:latin typeface="Book Antiqua" panose="02040602050305030304" pitchFamily="18" charset="0"/>
              </a:rPr>
              <a:t>l’hélium-boîte à bobine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a:t>
            </a:r>
            <a:r>
              <a:rPr lang="fr-FR" sz="1600" dirty="0">
                <a:solidFill>
                  <a:schemeClr val="bg1">
                    <a:lumMod val="75000"/>
                  </a:schemeClr>
                </a:solidFill>
                <a:latin typeface="Book Antiqua" panose="02040602050305030304" pitchFamily="18" charset="0"/>
              </a:rPr>
              <a:t>(et vice-versa</a:t>
            </a:r>
            <a:r>
              <a:rPr lang="fr-FR" sz="1600" dirty="0" smtClean="0">
                <a:solidFill>
                  <a:schemeClr val="bg1">
                    <a:lumMod val="75000"/>
                  </a:schemeClr>
                </a:solidFill>
                <a:latin typeface="Book Antiqua" panose="02040602050305030304" pitchFamily="18" charset="0"/>
              </a:rPr>
              <a:t>)</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’écran d’azote par rayonnement</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tests s’effectuant sur un large intervalle de température, il faut tenir compte de l’évolution des paramètres </a:t>
            </a:r>
            <a:r>
              <a:rPr lang="fr-FR" sz="1600" dirty="0" err="1" smtClean="0">
                <a:solidFill>
                  <a:schemeClr val="bg1">
                    <a:lumMod val="75000"/>
                  </a:schemeClr>
                </a:solidFill>
                <a:latin typeface="Book Antiqua" panose="02040602050305030304" pitchFamily="18" charset="0"/>
              </a:rPr>
              <a:t>thermophysiques</a:t>
            </a:r>
            <a:r>
              <a:rPr lang="fr-FR" sz="1600" dirty="0" smtClean="0">
                <a:solidFill>
                  <a:schemeClr val="bg1">
                    <a:lumMod val="75000"/>
                  </a:schemeClr>
                </a:solidFill>
                <a:latin typeface="Book Antiqua" panose="02040602050305030304" pitchFamily="18" charset="0"/>
              </a:rPr>
              <a:t> des différents matériaux mis en jeu</a:t>
            </a:r>
          </a:p>
          <a:p>
            <a:pPr marL="285750" indent="-285750">
              <a:buFont typeface="Wingdings" charset="2"/>
              <a:buChar char="§"/>
            </a:pPr>
            <a:endParaRPr lang="fr-FR" sz="1600" dirty="0" smtClean="0">
              <a:solidFill>
                <a:schemeClr val="bg1">
                  <a:lumMod val="75000"/>
                </a:schemeClr>
              </a:solidFill>
              <a:latin typeface="Book Antiqua" panose="02040602050305030304" pitchFamily="18" charset="0"/>
            </a:endParaRPr>
          </a:p>
          <a:p>
            <a:pPr marL="285750" indent="-285750">
              <a:buFont typeface="Wingdings" charset="2"/>
              <a:buChar char="Ø"/>
            </a:pPr>
            <a:r>
              <a:rPr lang="fr-FR" sz="1600" b="1" dirty="0" smtClean="0">
                <a:solidFill>
                  <a:schemeClr val="bg1">
                    <a:lumMod val="75000"/>
                  </a:schemeClr>
                </a:solidFill>
                <a:latin typeface="Book Antiqua" panose="02040602050305030304" pitchFamily="18" charset="0"/>
              </a:rPr>
              <a:t>Les phénomènes sont fortement couplés les uns aux autres</a:t>
            </a:r>
            <a:endParaRPr lang="fr-FR" sz="1600" b="1" dirty="0">
              <a:solidFill>
                <a:schemeClr val="bg1">
                  <a:lumMod val="75000"/>
                </a:schemeClr>
              </a:solidFill>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15</a:t>
            </a:fld>
            <a:endParaRPr lang="fr-FR" dirty="0"/>
          </a:p>
        </p:txBody>
      </p:sp>
      <p:sp>
        <p:nvSpPr>
          <p:cNvPr id="40" name="ZoneTexte 39"/>
          <p:cNvSpPr txBox="1"/>
          <p:nvPr/>
        </p:nvSpPr>
        <p:spPr>
          <a:xfrm>
            <a:off x="6228184" y="1628800"/>
            <a:ext cx="1584176" cy="215444"/>
          </a:xfrm>
          <a:prstGeom prst="rect">
            <a:avLst/>
          </a:prstGeom>
          <a:noFill/>
          <a:ln>
            <a:solidFill>
              <a:srgbClr val="000090"/>
            </a:solidFill>
          </a:ln>
        </p:spPr>
        <p:txBody>
          <a:bodyPr wrap="square" rtlCol="0">
            <a:spAutoFit/>
          </a:bodyPr>
          <a:lstStyle/>
          <a:p>
            <a:pPr algn="ctr"/>
            <a:r>
              <a:rPr lang="fr-FR" sz="800" dirty="0" smtClean="0">
                <a:latin typeface="Book Antiqua"/>
                <a:cs typeface="Book Antiqua"/>
              </a:rPr>
              <a:t>Cryostat à 90 K</a:t>
            </a:r>
            <a:endParaRPr lang="fr-FR" sz="800" dirty="0">
              <a:latin typeface="Book Antiqua"/>
              <a:cs typeface="Book Antiqua"/>
            </a:endParaRPr>
          </a:p>
        </p:txBody>
      </p:sp>
      <p:cxnSp>
        <p:nvCxnSpPr>
          <p:cNvPr id="41" name="Connecteur droit avec flèche 40"/>
          <p:cNvCxnSpPr>
            <a:stCxn id="40" idx="2"/>
          </p:cNvCxnSpPr>
          <p:nvPr/>
        </p:nvCxnSpPr>
        <p:spPr>
          <a:xfrm>
            <a:off x="7020272" y="1844244"/>
            <a:ext cx="72008" cy="270610"/>
          </a:xfrm>
          <a:prstGeom prst="straightConnector1">
            <a:avLst/>
          </a:prstGeom>
          <a:ln w="22225">
            <a:solidFill>
              <a:srgbClr val="000090"/>
            </a:solidFill>
            <a:tailEnd type="triangle"/>
          </a:ln>
        </p:spPr>
        <p:style>
          <a:lnRef idx="2">
            <a:schemeClr val="accent1"/>
          </a:lnRef>
          <a:fillRef idx="0">
            <a:schemeClr val="accent1"/>
          </a:fillRef>
          <a:effectRef idx="1">
            <a:schemeClr val="accent1"/>
          </a:effectRef>
          <a:fontRef idx="minor">
            <a:schemeClr val="tx1"/>
          </a:fontRef>
        </p:style>
      </p:cxnSp>
      <p:grpSp>
        <p:nvGrpSpPr>
          <p:cNvPr id="42" name="Groupe 41"/>
          <p:cNvGrpSpPr>
            <a:grpSpLocks noChangeAspect="1"/>
          </p:cNvGrpSpPr>
          <p:nvPr/>
        </p:nvGrpSpPr>
        <p:grpSpPr>
          <a:xfrm>
            <a:off x="5745112" y="2211704"/>
            <a:ext cx="2815636" cy="3418063"/>
            <a:chOff x="4860032" y="1610883"/>
            <a:chExt cx="4122373" cy="5004386"/>
          </a:xfrm>
        </p:grpSpPr>
        <p:grpSp>
          <p:nvGrpSpPr>
            <p:cNvPr id="43" name="Grouper 13"/>
            <p:cNvGrpSpPr/>
            <p:nvPr/>
          </p:nvGrpSpPr>
          <p:grpSpPr>
            <a:xfrm>
              <a:off x="5076056" y="1844824"/>
              <a:ext cx="3707904" cy="4536504"/>
              <a:chOff x="5292080" y="1916832"/>
              <a:chExt cx="3707904" cy="4536504"/>
            </a:xfrm>
          </p:grpSpPr>
          <p:grpSp>
            <p:nvGrpSpPr>
              <p:cNvPr id="60" name="Grouper 12"/>
              <p:cNvGrpSpPr/>
              <p:nvPr/>
            </p:nvGrpSpPr>
            <p:grpSpPr>
              <a:xfrm>
                <a:off x="5863717" y="2504939"/>
                <a:ext cx="2564631" cy="3360291"/>
                <a:chOff x="5868144" y="2492896"/>
                <a:chExt cx="2564631" cy="3360291"/>
              </a:xfrm>
            </p:grpSpPr>
            <p:sp>
              <p:nvSpPr>
                <p:cNvPr id="62" name="Rectangle 61"/>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Ellipse 70"/>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Ellipse 83"/>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98"/>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0" name="Connecteur droit 99"/>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8" name="Connecteur droit 137"/>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9" name="Connecteur droit 138"/>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40" name="Rectangle 139"/>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7" name="Connecteur droit 176"/>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8" name="Connecteur droit 177"/>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79" name="Rectangle 178"/>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6" name="Connecteur droit 215"/>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7" name="Connecteur droit 216"/>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18" name="Rectangle 21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5" name="Connecteur droit 25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6" name="Connecteur droit 25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7" name="Rectangle 256"/>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4" name="Connecteur droit 293"/>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5" name="Connecteur droit 294"/>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96" name="Rectangle 295"/>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3" name="Connecteur droit 332"/>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4" name="Connecteur droit 333"/>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35" name="Rectangle 334"/>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2" name="Connecteur droit 371"/>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3" name="Connecteur droit 372"/>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4" name="Rectangle 373"/>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1" name="Connecteur droit 410"/>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2" name="Connecteur droit 411"/>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13" name="Rectangle 412"/>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0" name="Connecteur droit 449"/>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51" name="Connecteur droit 450"/>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52" name="Rectangle 451"/>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89" name="Connecteur droit 488"/>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0" name="Connecteur droit 489"/>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91" name="Rectangle 490"/>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8" name="Connecteur droit 527"/>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29" name="Connecteur droit 528"/>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0" name="Connecteur droit 52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1" name="Connecteur droit 53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2" name="Connecteur droit 53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3" name="Connecteur droit 53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4" name="Connecteur droit 533"/>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5" name="Connecteur droit 534"/>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6" name="Connecteur droit 535"/>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61" name="Cadre 60"/>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44" name="Bouée 43"/>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5" name="Bouée 44"/>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Bouée 45"/>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Bouée 46"/>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Bouée 47"/>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Bouée 48"/>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Bouée 49"/>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Bouée 50"/>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Ellipse 51"/>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8" name="Rectangle 537"/>
          <p:cNvSpPr/>
          <p:nvPr/>
        </p:nvSpPr>
        <p:spPr>
          <a:xfrm>
            <a:off x="5508104" y="2122474"/>
            <a:ext cx="3168352" cy="3564396"/>
          </a:xfrm>
          <a:prstGeom prst="rect">
            <a:avLst/>
          </a:prstGeom>
          <a:noFill/>
          <a:ln>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9" name="Connecteur droit avec flèche 538"/>
          <p:cNvCxnSpPr/>
          <p:nvPr/>
        </p:nvCxnSpPr>
        <p:spPr>
          <a:xfrm flipH="1">
            <a:off x="6058998" y="3861048"/>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0" name="Connecteur droit avec flèche 539"/>
          <p:cNvCxnSpPr/>
          <p:nvPr/>
        </p:nvCxnSpPr>
        <p:spPr>
          <a:xfrm flipH="1">
            <a:off x="7799960" y="3861048"/>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1" name="Connecteur droit avec flèche 540"/>
          <p:cNvCxnSpPr/>
          <p:nvPr/>
        </p:nvCxnSpPr>
        <p:spPr>
          <a:xfrm rot="5400000" flipH="1">
            <a:off x="6875299" y="2785364"/>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2" name="Connecteur droit avec flèche 541"/>
          <p:cNvCxnSpPr/>
          <p:nvPr/>
        </p:nvCxnSpPr>
        <p:spPr>
          <a:xfrm rot="5400000" flipH="1">
            <a:off x="6875299" y="5136162"/>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04019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Identification des </a:t>
            </a:r>
            <a:r>
              <a:rPr lang="en-US" b="1" dirty="0" err="1" smtClean="0">
                <a:latin typeface="Book Antiqua" panose="02040602050305030304" pitchFamily="18" charset="0"/>
              </a:rPr>
              <a:t>différents</a:t>
            </a:r>
            <a:r>
              <a:rPr lang="en-US" b="1" dirty="0" smtClean="0">
                <a:latin typeface="Book Antiqua" panose="02040602050305030304" pitchFamily="18" charset="0"/>
              </a:rPr>
              <a:t> </a:t>
            </a:r>
            <a:r>
              <a:rPr lang="en-US" b="1" dirty="0" err="1" smtClean="0">
                <a:latin typeface="Book Antiqua" panose="02040602050305030304" pitchFamily="18" charset="0"/>
              </a:rPr>
              <a:t>phénomènes</a:t>
            </a:r>
            <a:r>
              <a:rPr lang="en-US" b="1" dirty="0" smtClean="0">
                <a:latin typeface="Book Antiqua" panose="02040602050305030304" pitchFamily="18" charset="0"/>
              </a:rPr>
              <a:t> </a:t>
            </a:r>
            <a:r>
              <a:rPr lang="en-US" b="1" dirty="0" err="1" smtClean="0">
                <a:latin typeface="Book Antiqua" panose="02040602050305030304" pitchFamily="18" charset="0"/>
              </a:rPr>
              <a:t>d’échanges</a:t>
            </a:r>
            <a:r>
              <a:rPr lang="en-US" b="1" dirty="0" smtClean="0">
                <a:latin typeface="Book Antiqua" panose="02040602050305030304" pitchFamily="18" charset="0"/>
              </a:rPr>
              <a:t> de </a:t>
            </a:r>
            <a:r>
              <a:rPr lang="en-US" b="1" dirty="0" err="1" smtClean="0">
                <a:latin typeface="Book Antiqua" panose="02040602050305030304" pitchFamily="18" charset="0"/>
              </a:rPr>
              <a:t>chaleur</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Modélisation</a:t>
            </a:r>
            <a:r>
              <a:rPr lang="en-US" dirty="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524315"/>
          </a:xfrm>
          <a:prstGeom prst="rect">
            <a:avLst/>
          </a:prstGeom>
          <a:noFill/>
        </p:spPr>
        <p:txBody>
          <a:bodyPr wrap="square" rtlCol="0">
            <a:spAutoFit/>
          </a:bodyPr>
          <a:lstStyle/>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 bobinage échange de la chaleur avec :</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’hélium-bobinage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(et vice-versa)</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a boîte à bobine </a:t>
            </a:r>
            <a:r>
              <a:rPr lang="fr-FR" sz="1600" dirty="0">
                <a:solidFill>
                  <a:schemeClr val="bg1">
                    <a:lumMod val="75000"/>
                  </a:schemeClr>
                </a:solidFill>
                <a:latin typeface="Book Antiqua" panose="02040602050305030304" pitchFamily="18" charset="0"/>
              </a:rPr>
              <a:t>par conduction (et vice-versa)</a:t>
            </a:r>
          </a:p>
          <a:p>
            <a:pPr marL="285750" indent="-285750">
              <a:buFont typeface="Wingdings" charset="2"/>
              <a:buChar char="§"/>
            </a:pPr>
            <a:r>
              <a:rPr lang="fr-FR" sz="1600" dirty="0" smtClean="0">
                <a:latin typeface="Book Antiqua" panose="02040602050305030304" pitchFamily="18" charset="0"/>
              </a:rPr>
              <a:t>Les différentes spires s’échangent de la chaleur entre elles par conduction</a:t>
            </a:r>
            <a:endParaRPr lang="fr-FR" sz="1600" dirty="0">
              <a:latin typeface="Book Antiqua" panose="02040602050305030304" pitchFamily="18" charset="0"/>
            </a:endParaRP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La boîte à bobine échange de la chaleur avec :</a:t>
            </a:r>
          </a:p>
          <a:p>
            <a:pPr marL="742950" lvl="1" indent="-285750">
              <a:buFont typeface="Wingdings" charset="2"/>
              <a:buChar char="§"/>
            </a:pPr>
            <a:r>
              <a:rPr lang="fr-FR" sz="1600" dirty="0" smtClean="0">
                <a:solidFill>
                  <a:schemeClr val="bg1">
                    <a:lumMod val="75000"/>
                  </a:schemeClr>
                </a:solidFill>
                <a:latin typeface="Book Antiqua" panose="02040602050305030304" pitchFamily="18" charset="0"/>
              </a:rPr>
              <a:t>l’hélium-boîte à bobine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a:t>
            </a:r>
            <a:r>
              <a:rPr lang="fr-FR" sz="1600" dirty="0">
                <a:solidFill>
                  <a:schemeClr val="bg1">
                    <a:lumMod val="75000"/>
                  </a:schemeClr>
                </a:solidFill>
                <a:latin typeface="Book Antiqua" panose="02040602050305030304" pitchFamily="18" charset="0"/>
              </a:rPr>
              <a:t>(et vice-versa</a:t>
            </a:r>
            <a:r>
              <a:rPr lang="fr-FR" sz="1600" dirty="0" smtClean="0">
                <a:solidFill>
                  <a:schemeClr val="bg1">
                    <a:lumMod val="75000"/>
                  </a:schemeClr>
                </a:solidFill>
                <a:latin typeface="Book Antiqua" panose="02040602050305030304" pitchFamily="18" charset="0"/>
              </a:rPr>
              <a:t>)</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’écran d’azote par rayonnement</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tests s’effectuant sur un large intervalle de température, il faut tenir compte de l’évolution des paramètres </a:t>
            </a:r>
            <a:r>
              <a:rPr lang="fr-FR" sz="1600" dirty="0" err="1" smtClean="0">
                <a:solidFill>
                  <a:schemeClr val="bg1">
                    <a:lumMod val="75000"/>
                  </a:schemeClr>
                </a:solidFill>
                <a:latin typeface="Book Antiqua" panose="02040602050305030304" pitchFamily="18" charset="0"/>
              </a:rPr>
              <a:t>thermophysiques</a:t>
            </a:r>
            <a:r>
              <a:rPr lang="fr-FR" sz="1600" dirty="0" smtClean="0">
                <a:solidFill>
                  <a:schemeClr val="bg1">
                    <a:lumMod val="75000"/>
                  </a:schemeClr>
                </a:solidFill>
                <a:latin typeface="Book Antiqua" panose="02040602050305030304" pitchFamily="18" charset="0"/>
              </a:rPr>
              <a:t> des différents matériaux mis en jeu</a:t>
            </a:r>
          </a:p>
          <a:p>
            <a:pPr marL="285750" indent="-285750">
              <a:buFont typeface="Wingdings" charset="2"/>
              <a:buChar char="§"/>
            </a:pPr>
            <a:endParaRPr lang="fr-FR" sz="1600" dirty="0" smtClean="0">
              <a:solidFill>
                <a:schemeClr val="bg1">
                  <a:lumMod val="75000"/>
                </a:schemeClr>
              </a:solidFill>
              <a:latin typeface="Book Antiqua" panose="02040602050305030304" pitchFamily="18" charset="0"/>
            </a:endParaRPr>
          </a:p>
          <a:p>
            <a:pPr marL="285750" indent="-285750">
              <a:buFont typeface="Wingdings" charset="2"/>
              <a:buChar char="Ø"/>
            </a:pPr>
            <a:r>
              <a:rPr lang="fr-FR" sz="1600" b="1" dirty="0" smtClean="0">
                <a:solidFill>
                  <a:schemeClr val="bg1">
                    <a:lumMod val="75000"/>
                  </a:schemeClr>
                </a:solidFill>
                <a:latin typeface="Book Antiqua" panose="02040602050305030304" pitchFamily="18" charset="0"/>
              </a:rPr>
              <a:t>Les phénomènes sont fortement couplés les uns aux autres</a:t>
            </a:r>
            <a:endParaRPr lang="fr-FR" sz="1600" b="1" dirty="0">
              <a:solidFill>
                <a:schemeClr val="bg1">
                  <a:lumMod val="75000"/>
                </a:schemeClr>
              </a:solidFill>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16</a:t>
            </a:fld>
            <a:endParaRPr lang="fr-FR" dirty="0"/>
          </a:p>
        </p:txBody>
      </p:sp>
      <p:sp>
        <p:nvSpPr>
          <p:cNvPr id="40" name="ZoneTexte 39"/>
          <p:cNvSpPr txBox="1"/>
          <p:nvPr/>
        </p:nvSpPr>
        <p:spPr>
          <a:xfrm>
            <a:off x="6228184" y="1628800"/>
            <a:ext cx="1584176" cy="215444"/>
          </a:xfrm>
          <a:prstGeom prst="rect">
            <a:avLst/>
          </a:prstGeom>
          <a:noFill/>
          <a:ln>
            <a:solidFill>
              <a:srgbClr val="000090"/>
            </a:solidFill>
          </a:ln>
        </p:spPr>
        <p:txBody>
          <a:bodyPr wrap="square" rtlCol="0">
            <a:spAutoFit/>
          </a:bodyPr>
          <a:lstStyle/>
          <a:p>
            <a:pPr algn="ctr"/>
            <a:r>
              <a:rPr lang="fr-FR" sz="800" dirty="0" smtClean="0">
                <a:latin typeface="Book Antiqua"/>
                <a:cs typeface="Book Antiqua"/>
              </a:rPr>
              <a:t>Cryostat à 90 K</a:t>
            </a:r>
            <a:endParaRPr lang="fr-FR" sz="800" dirty="0">
              <a:latin typeface="Book Antiqua"/>
              <a:cs typeface="Book Antiqua"/>
            </a:endParaRPr>
          </a:p>
        </p:txBody>
      </p:sp>
      <p:cxnSp>
        <p:nvCxnSpPr>
          <p:cNvPr id="41" name="Connecteur droit avec flèche 40"/>
          <p:cNvCxnSpPr>
            <a:stCxn id="40" idx="2"/>
          </p:cNvCxnSpPr>
          <p:nvPr/>
        </p:nvCxnSpPr>
        <p:spPr>
          <a:xfrm>
            <a:off x="7020272" y="1844244"/>
            <a:ext cx="72008" cy="270610"/>
          </a:xfrm>
          <a:prstGeom prst="straightConnector1">
            <a:avLst/>
          </a:prstGeom>
          <a:ln w="22225">
            <a:solidFill>
              <a:srgbClr val="000090"/>
            </a:solidFill>
            <a:tailEnd type="triangle"/>
          </a:ln>
        </p:spPr>
        <p:style>
          <a:lnRef idx="2">
            <a:schemeClr val="accent1"/>
          </a:lnRef>
          <a:fillRef idx="0">
            <a:schemeClr val="accent1"/>
          </a:fillRef>
          <a:effectRef idx="1">
            <a:schemeClr val="accent1"/>
          </a:effectRef>
          <a:fontRef idx="minor">
            <a:schemeClr val="tx1"/>
          </a:fontRef>
        </p:style>
      </p:cxnSp>
      <p:grpSp>
        <p:nvGrpSpPr>
          <p:cNvPr id="42" name="Groupe 41"/>
          <p:cNvGrpSpPr>
            <a:grpSpLocks noChangeAspect="1"/>
          </p:cNvGrpSpPr>
          <p:nvPr/>
        </p:nvGrpSpPr>
        <p:grpSpPr>
          <a:xfrm>
            <a:off x="5745112" y="2211704"/>
            <a:ext cx="2815636" cy="3418063"/>
            <a:chOff x="4860032" y="1610883"/>
            <a:chExt cx="4122373" cy="5004386"/>
          </a:xfrm>
        </p:grpSpPr>
        <p:grpSp>
          <p:nvGrpSpPr>
            <p:cNvPr id="43" name="Grouper 13"/>
            <p:cNvGrpSpPr/>
            <p:nvPr/>
          </p:nvGrpSpPr>
          <p:grpSpPr>
            <a:xfrm>
              <a:off x="5076056" y="1844824"/>
              <a:ext cx="3707904" cy="4536504"/>
              <a:chOff x="5292080" y="1916832"/>
              <a:chExt cx="3707904" cy="4536504"/>
            </a:xfrm>
          </p:grpSpPr>
          <p:grpSp>
            <p:nvGrpSpPr>
              <p:cNvPr id="60" name="Grouper 12"/>
              <p:cNvGrpSpPr/>
              <p:nvPr/>
            </p:nvGrpSpPr>
            <p:grpSpPr>
              <a:xfrm>
                <a:off x="5863717" y="2504939"/>
                <a:ext cx="2564631" cy="3360291"/>
                <a:chOff x="5868144" y="2492896"/>
                <a:chExt cx="2564631" cy="3360291"/>
              </a:xfrm>
            </p:grpSpPr>
            <p:sp>
              <p:nvSpPr>
                <p:cNvPr id="62" name="Rectangle 61"/>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Ellipse 70"/>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Ellipse 83"/>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98"/>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0" name="Connecteur droit 99"/>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8" name="Connecteur droit 137"/>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9" name="Connecteur droit 138"/>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40" name="Rectangle 139"/>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7" name="Connecteur droit 176"/>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8" name="Connecteur droit 177"/>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79" name="Rectangle 178"/>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6" name="Connecteur droit 215"/>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7" name="Connecteur droit 216"/>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18" name="Rectangle 21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5" name="Connecteur droit 25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6" name="Connecteur droit 25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7" name="Rectangle 256"/>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4" name="Connecteur droit 293"/>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5" name="Connecteur droit 294"/>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96" name="Rectangle 295"/>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3" name="Connecteur droit 332"/>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4" name="Connecteur droit 333"/>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35" name="Rectangle 334"/>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2" name="Connecteur droit 371"/>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3" name="Connecteur droit 372"/>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4" name="Rectangle 373"/>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1" name="Connecteur droit 410"/>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2" name="Connecteur droit 411"/>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13" name="Rectangle 412"/>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0" name="Connecteur droit 449"/>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51" name="Connecteur droit 450"/>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52" name="Rectangle 451"/>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89" name="Connecteur droit 488"/>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0" name="Connecteur droit 489"/>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91" name="Rectangle 490"/>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8" name="Connecteur droit 527"/>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29" name="Connecteur droit 528"/>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0" name="Connecteur droit 52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1" name="Connecteur droit 53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2" name="Connecteur droit 53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3" name="Connecteur droit 53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4" name="Connecteur droit 533"/>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5" name="Connecteur droit 534"/>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6" name="Connecteur droit 535"/>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61" name="Cadre 60"/>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44" name="Bouée 43"/>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5" name="Bouée 44"/>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Bouée 45"/>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Bouée 46"/>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Bouée 47"/>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Bouée 48"/>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Bouée 49"/>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Bouée 50"/>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Ellipse 51"/>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8" name="Rectangle 537"/>
          <p:cNvSpPr/>
          <p:nvPr/>
        </p:nvSpPr>
        <p:spPr>
          <a:xfrm>
            <a:off x="5508104" y="2122474"/>
            <a:ext cx="3168352" cy="3564396"/>
          </a:xfrm>
          <a:prstGeom prst="rect">
            <a:avLst/>
          </a:prstGeom>
          <a:noFill/>
          <a:ln>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9" name="Connecteur droit avec flèche 538"/>
          <p:cNvCxnSpPr/>
          <p:nvPr/>
        </p:nvCxnSpPr>
        <p:spPr>
          <a:xfrm flipH="1">
            <a:off x="6661229" y="3605435"/>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0" name="Connecteur droit avec flèche 539"/>
          <p:cNvCxnSpPr/>
          <p:nvPr/>
        </p:nvCxnSpPr>
        <p:spPr>
          <a:xfrm flipH="1">
            <a:off x="6661229" y="4262972"/>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1" name="Connecteur droit avec flèche 540"/>
          <p:cNvCxnSpPr/>
          <p:nvPr/>
        </p:nvCxnSpPr>
        <p:spPr>
          <a:xfrm flipH="1">
            <a:off x="7234027" y="4262972"/>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2" name="Connecteur droit avec flèche 541"/>
          <p:cNvCxnSpPr/>
          <p:nvPr/>
        </p:nvCxnSpPr>
        <p:spPr>
          <a:xfrm flipH="1">
            <a:off x="7234027" y="3605371"/>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202043"/>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Identification des </a:t>
            </a:r>
            <a:r>
              <a:rPr lang="en-US" b="1" dirty="0" err="1" smtClean="0">
                <a:latin typeface="Book Antiqua" panose="02040602050305030304" pitchFamily="18" charset="0"/>
              </a:rPr>
              <a:t>différents</a:t>
            </a:r>
            <a:r>
              <a:rPr lang="en-US" b="1" dirty="0" smtClean="0">
                <a:latin typeface="Book Antiqua" panose="02040602050305030304" pitchFamily="18" charset="0"/>
              </a:rPr>
              <a:t> </a:t>
            </a:r>
            <a:r>
              <a:rPr lang="en-US" b="1" dirty="0" err="1" smtClean="0">
                <a:latin typeface="Book Antiqua" panose="02040602050305030304" pitchFamily="18" charset="0"/>
              </a:rPr>
              <a:t>phénomènes</a:t>
            </a:r>
            <a:r>
              <a:rPr lang="en-US" b="1" dirty="0" smtClean="0">
                <a:latin typeface="Book Antiqua" panose="02040602050305030304" pitchFamily="18" charset="0"/>
              </a:rPr>
              <a:t> </a:t>
            </a:r>
            <a:r>
              <a:rPr lang="en-US" b="1" dirty="0" err="1" smtClean="0">
                <a:latin typeface="Book Antiqua" panose="02040602050305030304" pitchFamily="18" charset="0"/>
              </a:rPr>
              <a:t>d’échanges</a:t>
            </a:r>
            <a:r>
              <a:rPr lang="en-US" b="1" dirty="0" smtClean="0">
                <a:latin typeface="Book Antiqua" panose="02040602050305030304" pitchFamily="18" charset="0"/>
              </a:rPr>
              <a:t> de </a:t>
            </a:r>
            <a:r>
              <a:rPr lang="en-US" b="1" dirty="0" err="1" smtClean="0">
                <a:latin typeface="Book Antiqua" panose="02040602050305030304" pitchFamily="18" charset="0"/>
              </a:rPr>
              <a:t>chaleur</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Modélisation</a:t>
            </a:r>
            <a:r>
              <a:rPr lang="en-US" dirty="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524315"/>
          </a:xfrm>
          <a:prstGeom prst="rect">
            <a:avLst/>
          </a:prstGeom>
          <a:noFill/>
        </p:spPr>
        <p:txBody>
          <a:bodyPr wrap="square" rtlCol="0">
            <a:spAutoFit/>
          </a:bodyPr>
          <a:lstStyle/>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 bobinage échange de la chaleur avec :</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’hélium-bobinage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(et vice-versa)</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a boîte à bobine </a:t>
            </a:r>
            <a:r>
              <a:rPr lang="fr-FR" sz="1600" dirty="0">
                <a:solidFill>
                  <a:schemeClr val="bg1">
                    <a:lumMod val="75000"/>
                  </a:schemeClr>
                </a:solidFill>
                <a:latin typeface="Book Antiqua" panose="02040602050305030304" pitchFamily="18" charset="0"/>
              </a:rPr>
              <a:t>par conduction (et vice-versa)</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différentes spires s’échangent de la chaleur entre elles par conduction</a:t>
            </a:r>
            <a:endParaRPr lang="fr-FR" sz="1600" dirty="0">
              <a:solidFill>
                <a:schemeClr val="bg1">
                  <a:lumMod val="75000"/>
                </a:schemeClr>
              </a:solidFill>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La boîte à bobine échange de la chaleur avec :</a:t>
            </a:r>
          </a:p>
          <a:p>
            <a:pPr marL="742950" lvl="1" indent="-285750">
              <a:buFont typeface="Wingdings" charset="2"/>
              <a:buChar char="§"/>
            </a:pPr>
            <a:r>
              <a:rPr lang="fr-FR" sz="1600" dirty="0" smtClean="0">
                <a:latin typeface="Book Antiqua" panose="02040602050305030304" pitchFamily="18" charset="0"/>
              </a:rPr>
              <a:t>l’hélium-boîte à bobine par </a:t>
            </a:r>
            <a:r>
              <a:rPr lang="fr-FR" sz="1600" dirty="0" err="1" smtClean="0">
                <a:latin typeface="Book Antiqua" panose="02040602050305030304" pitchFamily="18" charset="0"/>
              </a:rPr>
              <a:t>conducto</a:t>
            </a:r>
            <a:r>
              <a:rPr lang="fr-FR" sz="1600" dirty="0" smtClean="0">
                <a:latin typeface="Book Antiqua" panose="02040602050305030304" pitchFamily="18" charset="0"/>
              </a:rPr>
              <a:t>-convection </a:t>
            </a:r>
            <a:r>
              <a:rPr lang="fr-FR" sz="1600" dirty="0">
                <a:latin typeface="Book Antiqua" panose="02040602050305030304" pitchFamily="18" charset="0"/>
              </a:rPr>
              <a:t>(et vice-versa</a:t>
            </a:r>
            <a:r>
              <a:rPr lang="fr-FR" sz="1600" dirty="0" smtClean="0">
                <a:latin typeface="Book Antiqua" panose="02040602050305030304" pitchFamily="18" charset="0"/>
              </a:rPr>
              <a:t>)</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’écran d’azote par rayonnement</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tests s’effectuant sur un large intervalle de température, il faut tenir compte de l’évolution des paramètres </a:t>
            </a:r>
            <a:r>
              <a:rPr lang="fr-FR" sz="1600" dirty="0" err="1" smtClean="0">
                <a:solidFill>
                  <a:schemeClr val="bg1">
                    <a:lumMod val="75000"/>
                  </a:schemeClr>
                </a:solidFill>
                <a:latin typeface="Book Antiqua" panose="02040602050305030304" pitchFamily="18" charset="0"/>
              </a:rPr>
              <a:t>thermophysiques</a:t>
            </a:r>
            <a:r>
              <a:rPr lang="fr-FR" sz="1600" dirty="0" smtClean="0">
                <a:solidFill>
                  <a:schemeClr val="bg1">
                    <a:lumMod val="75000"/>
                  </a:schemeClr>
                </a:solidFill>
                <a:latin typeface="Book Antiqua" panose="02040602050305030304" pitchFamily="18" charset="0"/>
              </a:rPr>
              <a:t> des différents matériaux mis en jeu</a:t>
            </a:r>
          </a:p>
          <a:p>
            <a:pPr marL="285750" indent="-285750">
              <a:buFont typeface="Wingdings" charset="2"/>
              <a:buChar char="§"/>
            </a:pPr>
            <a:endParaRPr lang="fr-FR" sz="1600" dirty="0" smtClean="0">
              <a:solidFill>
                <a:schemeClr val="bg1">
                  <a:lumMod val="75000"/>
                </a:schemeClr>
              </a:solidFill>
              <a:latin typeface="Book Antiqua" panose="02040602050305030304" pitchFamily="18" charset="0"/>
            </a:endParaRPr>
          </a:p>
          <a:p>
            <a:pPr marL="285750" indent="-285750">
              <a:buFont typeface="Wingdings" charset="2"/>
              <a:buChar char="Ø"/>
            </a:pPr>
            <a:r>
              <a:rPr lang="fr-FR" sz="1600" b="1" dirty="0" smtClean="0">
                <a:solidFill>
                  <a:schemeClr val="bg1">
                    <a:lumMod val="75000"/>
                  </a:schemeClr>
                </a:solidFill>
                <a:latin typeface="Book Antiqua" panose="02040602050305030304" pitchFamily="18" charset="0"/>
              </a:rPr>
              <a:t>Les phénomènes sont fortement couplés les uns aux autres</a:t>
            </a:r>
            <a:endParaRPr lang="fr-FR" sz="1600" b="1" dirty="0">
              <a:solidFill>
                <a:schemeClr val="bg1">
                  <a:lumMod val="75000"/>
                </a:schemeClr>
              </a:solidFill>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17</a:t>
            </a:fld>
            <a:endParaRPr lang="fr-FR" dirty="0"/>
          </a:p>
        </p:txBody>
      </p:sp>
      <p:sp>
        <p:nvSpPr>
          <p:cNvPr id="40" name="ZoneTexte 39"/>
          <p:cNvSpPr txBox="1"/>
          <p:nvPr/>
        </p:nvSpPr>
        <p:spPr>
          <a:xfrm>
            <a:off x="6228184" y="1628800"/>
            <a:ext cx="1584176" cy="215444"/>
          </a:xfrm>
          <a:prstGeom prst="rect">
            <a:avLst/>
          </a:prstGeom>
          <a:noFill/>
          <a:ln>
            <a:solidFill>
              <a:srgbClr val="000090"/>
            </a:solidFill>
          </a:ln>
        </p:spPr>
        <p:txBody>
          <a:bodyPr wrap="square" rtlCol="0">
            <a:spAutoFit/>
          </a:bodyPr>
          <a:lstStyle/>
          <a:p>
            <a:pPr algn="ctr"/>
            <a:r>
              <a:rPr lang="fr-FR" sz="800" dirty="0" smtClean="0">
                <a:latin typeface="Book Antiqua"/>
                <a:cs typeface="Book Antiqua"/>
              </a:rPr>
              <a:t>Cryostat à 90 K</a:t>
            </a:r>
            <a:endParaRPr lang="fr-FR" sz="800" dirty="0">
              <a:latin typeface="Book Antiqua"/>
              <a:cs typeface="Book Antiqua"/>
            </a:endParaRPr>
          </a:p>
        </p:txBody>
      </p:sp>
      <p:cxnSp>
        <p:nvCxnSpPr>
          <p:cNvPr id="41" name="Connecteur droit avec flèche 40"/>
          <p:cNvCxnSpPr>
            <a:stCxn id="40" idx="2"/>
          </p:cNvCxnSpPr>
          <p:nvPr/>
        </p:nvCxnSpPr>
        <p:spPr>
          <a:xfrm>
            <a:off x="7020272" y="1844244"/>
            <a:ext cx="72008" cy="270610"/>
          </a:xfrm>
          <a:prstGeom prst="straightConnector1">
            <a:avLst/>
          </a:prstGeom>
          <a:ln w="22225">
            <a:solidFill>
              <a:srgbClr val="000090"/>
            </a:solidFill>
            <a:tailEnd type="triangle"/>
          </a:ln>
        </p:spPr>
        <p:style>
          <a:lnRef idx="2">
            <a:schemeClr val="accent1"/>
          </a:lnRef>
          <a:fillRef idx="0">
            <a:schemeClr val="accent1"/>
          </a:fillRef>
          <a:effectRef idx="1">
            <a:schemeClr val="accent1"/>
          </a:effectRef>
          <a:fontRef idx="minor">
            <a:schemeClr val="tx1"/>
          </a:fontRef>
        </p:style>
      </p:cxnSp>
      <p:grpSp>
        <p:nvGrpSpPr>
          <p:cNvPr id="42" name="Groupe 41"/>
          <p:cNvGrpSpPr>
            <a:grpSpLocks noChangeAspect="1"/>
          </p:cNvGrpSpPr>
          <p:nvPr/>
        </p:nvGrpSpPr>
        <p:grpSpPr>
          <a:xfrm>
            <a:off x="5745112" y="2211704"/>
            <a:ext cx="2815636" cy="3418063"/>
            <a:chOff x="4860032" y="1610883"/>
            <a:chExt cx="4122373" cy="5004386"/>
          </a:xfrm>
        </p:grpSpPr>
        <p:grpSp>
          <p:nvGrpSpPr>
            <p:cNvPr id="43" name="Grouper 13"/>
            <p:cNvGrpSpPr/>
            <p:nvPr/>
          </p:nvGrpSpPr>
          <p:grpSpPr>
            <a:xfrm>
              <a:off x="5076056" y="1844824"/>
              <a:ext cx="3707904" cy="4536504"/>
              <a:chOff x="5292080" y="1916832"/>
              <a:chExt cx="3707904" cy="4536504"/>
            </a:xfrm>
          </p:grpSpPr>
          <p:grpSp>
            <p:nvGrpSpPr>
              <p:cNvPr id="60" name="Grouper 12"/>
              <p:cNvGrpSpPr/>
              <p:nvPr/>
            </p:nvGrpSpPr>
            <p:grpSpPr>
              <a:xfrm>
                <a:off x="5863717" y="2504939"/>
                <a:ext cx="2564631" cy="3360291"/>
                <a:chOff x="5868144" y="2492896"/>
                <a:chExt cx="2564631" cy="3360291"/>
              </a:xfrm>
            </p:grpSpPr>
            <p:sp>
              <p:nvSpPr>
                <p:cNvPr id="62" name="Rectangle 61"/>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Ellipse 70"/>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Ellipse 83"/>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98"/>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0" name="Connecteur droit 99"/>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8" name="Connecteur droit 137"/>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9" name="Connecteur droit 138"/>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40" name="Rectangle 139"/>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7" name="Connecteur droit 176"/>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8" name="Connecteur droit 177"/>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79" name="Rectangle 178"/>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6" name="Connecteur droit 215"/>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7" name="Connecteur droit 216"/>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18" name="Rectangle 21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5" name="Connecteur droit 25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6" name="Connecteur droit 25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7" name="Rectangle 256"/>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4" name="Connecteur droit 293"/>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5" name="Connecteur droit 294"/>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96" name="Rectangle 295"/>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3" name="Connecteur droit 332"/>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4" name="Connecteur droit 333"/>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35" name="Rectangle 334"/>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2" name="Connecteur droit 371"/>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3" name="Connecteur droit 372"/>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4" name="Rectangle 373"/>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1" name="Connecteur droit 410"/>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2" name="Connecteur droit 411"/>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13" name="Rectangle 412"/>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0" name="Connecteur droit 449"/>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51" name="Connecteur droit 450"/>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52" name="Rectangle 451"/>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89" name="Connecteur droit 488"/>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0" name="Connecteur droit 489"/>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91" name="Rectangle 490"/>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8" name="Connecteur droit 527"/>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29" name="Connecteur droit 528"/>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0" name="Connecteur droit 52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1" name="Connecteur droit 53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2" name="Connecteur droit 53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3" name="Connecteur droit 53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4" name="Connecteur droit 533"/>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5" name="Connecteur droit 534"/>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6" name="Connecteur droit 535"/>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61" name="Cadre 60"/>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44" name="Bouée 43"/>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5" name="Bouée 44"/>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Bouée 45"/>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Bouée 46"/>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Bouée 47"/>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Bouée 48"/>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Bouée 49"/>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Bouée 50"/>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Ellipse 51"/>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8" name="Rectangle 537"/>
          <p:cNvSpPr/>
          <p:nvPr/>
        </p:nvSpPr>
        <p:spPr>
          <a:xfrm>
            <a:off x="5508104" y="2122474"/>
            <a:ext cx="3168352" cy="3564396"/>
          </a:xfrm>
          <a:prstGeom prst="rect">
            <a:avLst/>
          </a:prstGeom>
          <a:noFill/>
          <a:ln>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9" name="Connecteur droit avec flèche 538"/>
          <p:cNvCxnSpPr/>
          <p:nvPr/>
        </p:nvCxnSpPr>
        <p:spPr>
          <a:xfrm flipH="1">
            <a:off x="6358683" y="2295090"/>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0" name="Connecteur droit avec flèche 539"/>
          <p:cNvCxnSpPr/>
          <p:nvPr/>
        </p:nvCxnSpPr>
        <p:spPr>
          <a:xfrm flipH="1">
            <a:off x="6407379" y="5179878"/>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1" name="Connecteur droit avec flèche 540"/>
          <p:cNvCxnSpPr>
            <a:endCxn id="58" idx="4"/>
          </p:cNvCxnSpPr>
          <p:nvPr/>
        </p:nvCxnSpPr>
        <p:spPr>
          <a:xfrm flipH="1">
            <a:off x="5825004" y="4858116"/>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2" name="Connecteur droit avec flèche 541"/>
          <p:cNvCxnSpPr/>
          <p:nvPr/>
        </p:nvCxnSpPr>
        <p:spPr>
          <a:xfrm flipH="1">
            <a:off x="8247234" y="2794012"/>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3" name="Connecteur droit avec flèche 542"/>
          <p:cNvCxnSpPr/>
          <p:nvPr/>
        </p:nvCxnSpPr>
        <p:spPr>
          <a:xfrm flipH="1">
            <a:off x="7847619" y="2295090"/>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5" name="Connecteur droit avec flèche 544"/>
          <p:cNvCxnSpPr/>
          <p:nvPr/>
        </p:nvCxnSpPr>
        <p:spPr>
          <a:xfrm flipH="1">
            <a:off x="7849931" y="5179878"/>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8" name="Connecteur droit avec flèche 547"/>
          <p:cNvCxnSpPr/>
          <p:nvPr/>
        </p:nvCxnSpPr>
        <p:spPr>
          <a:xfrm flipH="1">
            <a:off x="8247234" y="5052957"/>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9" name="Connecteur droit avec flèche 548"/>
          <p:cNvCxnSpPr/>
          <p:nvPr/>
        </p:nvCxnSpPr>
        <p:spPr>
          <a:xfrm flipH="1">
            <a:off x="5825004" y="2545411"/>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431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Identification des </a:t>
            </a:r>
            <a:r>
              <a:rPr lang="en-US" b="1" dirty="0" err="1" smtClean="0">
                <a:latin typeface="Book Antiqua" panose="02040602050305030304" pitchFamily="18" charset="0"/>
              </a:rPr>
              <a:t>différents</a:t>
            </a:r>
            <a:r>
              <a:rPr lang="en-US" b="1" dirty="0" smtClean="0">
                <a:latin typeface="Book Antiqua" panose="02040602050305030304" pitchFamily="18" charset="0"/>
              </a:rPr>
              <a:t> </a:t>
            </a:r>
            <a:r>
              <a:rPr lang="en-US" b="1" dirty="0" err="1" smtClean="0">
                <a:latin typeface="Book Antiqua" panose="02040602050305030304" pitchFamily="18" charset="0"/>
              </a:rPr>
              <a:t>phénomènes</a:t>
            </a:r>
            <a:r>
              <a:rPr lang="en-US" b="1" dirty="0" smtClean="0">
                <a:latin typeface="Book Antiqua" panose="02040602050305030304" pitchFamily="18" charset="0"/>
              </a:rPr>
              <a:t> </a:t>
            </a:r>
            <a:r>
              <a:rPr lang="en-US" b="1" dirty="0" err="1" smtClean="0">
                <a:latin typeface="Book Antiqua" panose="02040602050305030304" pitchFamily="18" charset="0"/>
              </a:rPr>
              <a:t>d’échanges</a:t>
            </a:r>
            <a:r>
              <a:rPr lang="en-US" b="1" dirty="0" smtClean="0">
                <a:latin typeface="Book Antiqua" panose="02040602050305030304" pitchFamily="18" charset="0"/>
              </a:rPr>
              <a:t> de </a:t>
            </a:r>
            <a:r>
              <a:rPr lang="en-US" b="1" dirty="0" err="1" smtClean="0">
                <a:latin typeface="Book Antiqua" panose="02040602050305030304" pitchFamily="18" charset="0"/>
              </a:rPr>
              <a:t>chaleur</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Modélisation</a:t>
            </a:r>
            <a:r>
              <a:rPr lang="en-US" dirty="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524315"/>
          </a:xfrm>
          <a:prstGeom prst="rect">
            <a:avLst/>
          </a:prstGeom>
          <a:noFill/>
        </p:spPr>
        <p:txBody>
          <a:bodyPr wrap="square" rtlCol="0">
            <a:spAutoFit/>
          </a:bodyPr>
          <a:lstStyle/>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 bobinage échange de la chaleur avec :</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’hélium-bobinage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(et vice-versa)</a:t>
            </a:r>
          </a:p>
          <a:p>
            <a:pPr marL="742950" lvl="1" indent="-285750">
              <a:buFont typeface="Wingdings" charset="2"/>
              <a:buChar char="§"/>
            </a:pPr>
            <a:r>
              <a:rPr lang="fr-FR" sz="1600" dirty="0">
                <a:solidFill>
                  <a:schemeClr val="bg1">
                    <a:lumMod val="75000"/>
                  </a:schemeClr>
                </a:solidFill>
                <a:latin typeface="Book Antiqua" panose="02040602050305030304" pitchFamily="18" charset="0"/>
              </a:rPr>
              <a:t>l</a:t>
            </a:r>
            <a:r>
              <a:rPr lang="fr-FR" sz="1600" dirty="0" smtClean="0">
                <a:solidFill>
                  <a:schemeClr val="bg1">
                    <a:lumMod val="75000"/>
                  </a:schemeClr>
                </a:solidFill>
                <a:latin typeface="Book Antiqua" panose="02040602050305030304" pitchFamily="18" charset="0"/>
              </a:rPr>
              <a:t>a boîte à bobine </a:t>
            </a:r>
            <a:r>
              <a:rPr lang="fr-FR" sz="1600" dirty="0">
                <a:solidFill>
                  <a:schemeClr val="bg1">
                    <a:lumMod val="75000"/>
                  </a:schemeClr>
                </a:solidFill>
                <a:latin typeface="Book Antiqua" panose="02040602050305030304" pitchFamily="18" charset="0"/>
              </a:rPr>
              <a:t>par conduction (et vice-versa)</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différentes spires s’échangent de la chaleur entre elles par conduction</a:t>
            </a:r>
            <a:endParaRPr lang="fr-FR" sz="1600" dirty="0">
              <a:solidFill>
                <a:schemeClr val="bg1">
                  <a:lumMod val="75000"/>
                </a:schemeClr>
              </a:solidFill>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La boîte à bobine échange de la chaleur avec :</a:t>
            </a:r>
          </a:p>
          <a:p>
            <a:pPr marL="742950" lvl="1" indent="-285750">
              <a:buFont typeface="Wingdings" charset="2"/>
              <a:buChar char="§"/>
            </a:pPr>
            <a:r>
              <a:rPr lang="fr-FR" sz="1600" dirty="0" smtClean="0">
                <a:solidFill>
                  <a:schemeClr val="bg1">
                    <a:lumMod val="75000"/>
                  </a:schemeClr>
                </a:solidFill>
                <a:latin typeface="Book Antiqua" panose="02040602050305030304" pitchFamily="18" charset="0"/>
              </a:rPr>
              <a:t>l’hélium-boîte à bobine par </a:t>
            </a:r>
            <a:r>
              <a:rPr lang="fr-FR" sz="1600" dirty="0" err="1" smtClean="0">
                <a:solidFill>
                  <a:schemeClr val="bg1">
                    <a:lumMod val="75000"/>
                  </a:schemeClr>
                </a:solidFill>
                <a:latin typeface="Book Antiqua" panose="02040602050305030304" pitchFamily="18" charset="0"/>
              </a:rPr>
              <a:t>conducto</a:t>
            </a:r>
            <a:r>
              <a:rPr lang="fr-FR" sz="1600" dirty="0" smtClean="0">
                <a:solidFill>
                  <a:schemeClr val="bg1">
                    <a:lumMod val="75000"/>
                  </a:schemeClr>
                </a:solidFill>
                <a:latin typeface="Book Antiqua" panose="02040602050305030304" pitchFamily="18" charset="0"/>
              </a:rPr>
              <a:t>-convection </a:t>
            </a:r>
            <a:r>
              <a:rPr lang="fr-FR" sz="1600" dirty="0">
                <a:solidFill>
                  <a:schemeClr val="bg1">
                    <a:lumMod val="75000"/>
                  </a:schemeClr>
                </a:solidFill>
                <a:latin typeface="Book Antiqua" panose="02040602050305030304" pitchFamily="18" charset="0"/>
              </a:rPr>
              <a:t>(et vice-versa</a:t>
            </a:r>
            <a:r>
              <a:rPr lang="fr-FR" sz="1600" dirty="0" smtClean="0">
                <a:solidFill>
                  <a:schemeClr val="bg1">
                    <a:lumMod val="75000"/>
                  </a:schemeClr>
                </a:solidFill>
                <a:latin typeface="Book Antiqua" panose="02040602050305030304" pitchFamily="18" charset="0"/>
              </a:rPr>
              <a:t>)</a:t>
            </a:r>
          </a:p>
          <a:p>
            <a:pPr marL="742950" lvl="1" indent="-285750">
              <a:buFont typeface="Wingdings" charset="2"/>
              <a:buChar char="§"/>
            </a:pPr>
            <a:r>
              <a:rPr lang="fr-FR" sz="1600" dirty="0">
                <a:latin typeface="Book Antiqua" panose="02040602050305030304" pitchFamily="18" charset="0"/>
              </a:rPr>
              <a:t>l</a:t>
            </a:r>
            <a:r>
              <a:rPr lang="fr-FR" sz="1600" dirty="0" smtClean="0">
                <a:latin typeface="Book Antiqua" panose="02040602050305030304" pitchFamily="18" charset="0"/>
              </a:rPr>
              <a:t>’écran d’azote par rayonnement</a:t>
            </a:r>
          </a:p>
          <a:p>
            <a:pPr marL="285750" indent="-285750">
              <a:buFont typeface="Wingdings" charset="2"/>
              <a:buChar char="§"/>
            </a:pPr>
            <a:r>
              <a:rPr lang="fr-FR" sz="1600" dirty="0" smtClean="0">
                <a:solidFill>
                  <a:schemeClr val="bg1">
                    <a:lumMod val="75000"/>
                  </a:schemeClr>
                </a:solidFill>
                <a:latin typeface="Book Antiqua" panose="02040602050305030304" pitchFamily="18" charset="0"/>
              </a:rPr>
              <a:t>Les tests s’effectuant sur un large intervalle de température, il faut tenir compte de l’évolution des paramètres </a:t>
            </a:r>
            <a:r>
              <a:rPr lang="fr-FR" sz="1600" dirty="0" err="1" smtClean="0">
                <a:solidFill>
                  <a:schemeClr val="bg1">
                    <a:lumMod val="75000"/>
                  </a:schemeClr>
                </a:solidFill>
                <a:latin typeface="Book Antiqua" panose="02040602050305030304" pitchFamily="18" charset="0"/>
              </a:rPr>
              <a:t>thermophysiques</a:t>
            </a:r>
            <a:r>
              <a:rPr lang="fr-FR" sz="1600" dirty="0" smtClean="0">
                <a:solidFill>
                  <a:schemeClr val="bg1">
                    <a:lumMod val="75000"/>
                  </a:schemeClr>
                </a:solidFill>
                <a:latin typeface="Book Antiqua" panose="02040602050305030304" pitchFamily="18" charset="0"/>
              </a:rPr>
              <a:t> des différents matériaux mis en jeu</a:t>
            </a:r>
          </a:p>
          <a:p>
            <a:pPr marL="285750" indent="-285750">
              <a:buFont typeface="Wingdings" charset="2"/>
              <a:buChar char="§"/>
            </a:pPr>
            <a:endParaRPr lang="fr-FR" sz="1600" dirty="0" smtClean="0">
              <a:solidFill>
                <a:schemeClr val="bg1">
                  <a:lumMod val="75000"/>
                </a:schemeClr>
              </a:solidFill>
              <a:latin typeface="Book Antiqua" panose="02040602050305030304" pitchFamily="18" charset="0"/>
            </a:endParaRPr>
          </a:p>
          <a:p>
            <a:pPr marL="285750" indent="-285750">
              <a:buFont typeface="Wingdings" charset="2"/>
              <a:buChar char="Ø"/>
            </a:pPr>
            <a:r>
              <a:rPr lang="fr-FR" sz="1600" b="1" dirty="0" smtClean="0">
                <a:solidFill>
                  <a:schemeClr val="bg1">
                    <a:lumMod val="75000"/>
                  </a:schemeClr>
                </a:solidFill>
                <a:latin typeface="Book Antiqua" panose="02040602050305030304" pitchFamily="18" charset="0"/>
              </a:rPr>
              <a:t>Les phénomènes sont fortement couplés les uns aux autres</a:t>
            </a:r>
            <a:endParaRPr lang="fr-FR" sz="1600" b="1" dirty="0">
              <a:solidFill>
                <a:schemeClr val="bg1">
                  <a:lumMod val="75000"/>
                </a:schemeClr>
              </a:solidFill>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18</a:t>
            </a:fld>
            <a:endParaRPr lang="fr-FR" dirty="0"/>
          </a:p>
        </p:txBody>
      </p:sp>
      <p:sp>
        <p:nvSpPr>
          <p:cNvPr id="40" name="ZoneTexte 39"/>
          <p:cNvSpPr txBox="1"/>
          <p:nvPr/>
        </p:nvSpPr>
        <p:spPr>
          <a:xfrm>
            <a:off x="6228184" y="1628800"/>
            <a:ext cx="1584176" cy="215444"/>
          </a:xfrm>
          <a:prstGeom prst="rect">
            <a:avLst/>
          </a:prstGeom>
          <a:noFill/>
          <a:ln>
            <a:solidFill>
              <a:srgbClr val="000090"/>
            </a:solidFill>
          </a:ln>
        </p:spPr>
        <p:txBody>
          <a:bodyPr wrap="square" rtlCol="0">
            <a:spAutoFit/>
          </a:bodyPr>
          <a:lstStyle/>
          <a:p>
            <a:pPr algn="ctr"/>
            <a:r>
              <a:rPr lang="fr-FR" sz="800" dirty="0" smtClean="0">
                <a:latin typeface="Book Antiqua"/>
                <a:cs typeface="Book Antiqua"/>
              </a:rPr>
              <a:t>Cryostat à 90 K</a:t>
            </a:r>
            <a:endParaRPr lang="fr-FR" sz="800" dirty="0">
              <a:latin typeface="Book Antiqua"/>
              <a:cs typeface="Book Antiqua"/>
            </a:endParaRPr>
          </a:p>
        </p:txBody>
      </p:sp>
      <p:cxnSp>
        <p:nvCxnSpPr>
          <p:cNvPr id="41" name="Connecteur droit avec flèche 40"/>
          <p:cNvCxnSpPr>
            <a:stCxn id="40" idx="2"/>
          </p:cNvCxnSpPr>
          <p:nvPr/>
        </p:nvCxnSpPr>
        <p:spPr>
          <a:xfrm>
            <a:off x="7020272" y="1844244"/>
            <a:ext cx="72008" cy="270610"/>
          </a:xfrm>
          <a:prstGeom prst="straightConnector1">
            <a:avLst/>
          </a:prstGeom>
          <a:ln w="22225">
            <a:solidFill>
              <a:srgbClr val="000090"/>
            </a:solidFill>
            <a:tailEnd type="triangle"/>
          </a:ln>
        </p:spPr>
        <p:style>
          <a:lnRef idx="2">
            <a:schemeClr val="accent1"/>
          </a:lnRef>
          <a:fillRef idx="0">
            <a:schemeClr val="accent1"/>
          </a:fillRef>
          <a:effectRef idx="1">
            <a:schemeClr val="accent1"/>
          </a:effectRef>
          <a:fontRef idx="minor">
            <a:schemeClr val="tx1"/>
          </a:fontRef>
        </p:style>
      </p:cxnSp>
      <p:grpSp>
        <p:nvGrpSpPr>
          <p:cNvPr id="42" name="Groupe 41"/>
          <p:cNvGrpSpPr>
            <a:grpSpLocks noChangeAspect="1"/>
          </p:cNvGrpSpPr>
          <p:nvPr/>
        </p:nvGrpSpPr>
        <p:grpSpPr>
          <a:xfrm>
            <a:off x="5745112" y="2211704"/>
            <a:ext cx="2815636" cy="3418063"/>
            <a:chOff x="4860032" y="1610883"/>
            <a:chExt cx="4122373" cy="5004386"/>
          </a:xfrm>
        </p:grpSpPr>
        <p:grpSp>
          <p:nvGrpSpPr>
            <p:cNvPr id="43" name="Grouper 13"/>
            <p:cNvGrpSpPr/>
            <p:nvPr/>
          </p:nvGrpSpPr>
          <p:grpSpPr>
            <a:xfrm>
              <a:off x="5076056" y="1844824"/>
              <a:ext cx="3707904" cy="4536504"/>
              <a:chOff x="5292080" y="1916832"/>
              <a:chExt cx="3707904" cy="4536504"/>
            </a:xfrm>
          </p:grpSpPr>
          <p:grpSp>
            <p:nvGrpSpPr>
              <p:cNvPr id="60" name="Grouper 12"/>
              <p:cNvGrpSpPr/>
              <p:nvPr/>
            </p:nvGrpSpPr>
            <p:grpSpPr>
              <a:xfrm>
                <a:off x="5863717" y="2504939"/>
                <a:ext cx="2564631" cy="3360291"/>
                <a:chOff x="5868144" y="2492896"/>
                <a:chExt cx="2564631" cy="3360291"/>
              </a:xfrm>
            </p:grpSpPr>
            <p:sp>
              <p:nvSpPr>
                <p:cNvPr id="62" name="Rectangle 61"/>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Ellipse 70"/>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Ellipse 83"/>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98"/>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0" name="Connecteur droit 99"/>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8" name="Connecteur droit 137"/>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9" name="Connecteur droit 138"/>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40" name="Rectangle 139"/>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7" name="Connecteur droit 176"/>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8" name="Connecteur droit 177"/>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79" name="Rectangle 178"/>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6" name="Connecteur droit 215"/>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7" name="Connecteur droit 216"/>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18" name="Rectangle 21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5" name="Connecteur droit 25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6" name="Connecteur droit 25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7" name="Rectangle 256"/>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4" name="Connecteur droit 293"/>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5" name="Connecteur droit 294"/>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96" name="Rectangle 295"/>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3" name="Connecteur droit 332"/>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4" name="Connecteur droit 333"/>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35" name="Rectangle 334"/>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2" name="Connecteur droit 371"/>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3" name="Connecteur droit 372"/>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4" name="Rectangle 373"/>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1" name="Connecteur droit 410"/>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2" name="Connecteur droit 411"/>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13" name="Rectangle 412"/>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0" name="Connecteur droit 449"/>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51" name="Connecteur droit 450"/>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52" name="Rectangle 451"/>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89" name="Connecteur droit 488"/>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0" name="Connecteur droit 489"/>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91" name="Rectangle 490"/>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8" name="Connecteur droit 527"/>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29" name="Connecteur droit 528"/>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0" name="Connecteur droit 52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1" name="Connecteur droit 53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2" name="Connecteur droit 53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3" name="Connecteur droit 53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4" name="Connecteur droit 533"/>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5" name="Connecteur droit 534"/>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6" name="Connecteur droit 535"/>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61" name="Cadre 60"/>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44" name="Bouée 43"/>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5" name="Bouée 44"/>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Bouée 45"/>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Bouée 46"/>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Bouée 47"/>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Bouée 48"/>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Bouée 49"/>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Bouée 50"/>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Ellipse 51"/>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8" name="Rectangle 537"/>
          <p:cNvSpPr/>
          <p:nvPr/>
        </p:nvSpPr>
        <p:spPr>
          <a:xfrm>
            <a:off x="5508104" y="2122474"/>
            <a:ext cx="3168352" cy="3564396"/>
          </a:xfrm>
          <a:prstGeom prst="rect">
            <a:avLst/>
          </a:prstGeom>
          <a:noFill/>
          <a:ln>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9" name="Connecteur droit avec flèche 538"/>
          <p:cNvCxnSpPr/>
          <p:nvPr/>
        </p:nvCxnSpPr>
        <p:spPr>
          <a:xfrm flipH="1">
            <a:off x="7230657" y="2155272"/>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0" name="Connecteur droit avec flèche 539"/>
          <p:cNvCxnSpPr/>
          <p:nvPr/>
        </p:nvCxnSpPr>
        <p:spPr>
          <a:xfrm flipH="1">
            <a:off x="7230657" y="5335720"/>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1" name="Connecteur droit avec flèche 540"/>
          <p:cNvCxnSpPr/>
          <p:nvPr/>
        </p:nvCxnSpPr>
        <p:spPr>
          <a:xfrm rot="5400000" flipH="1">
            <a:off x="5691675" y="3678953"/>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2" name="Connecteur droit avec flèche 541"/>
          <p:cNvCxnSpPr/>
          <p:nvPr/>
        </p:nvCxnSpPr>
        <p:spPr>
          <a:xfrm rot="5400000" flipH="1">
            <a:off x="8475472" y="3678953"/>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970761"/>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Identification des </a:t>
            </a:r>
            <a:r>
              <a:rPr lang="en-US" b="1" dirty="0" err="1" smtClean="0">
                <a:latin typeface="Book Antiqua" panose="02040602050305030304" pitchFamily="18" charset="0"/>
              </a:rPr>
              <a:t>différents</a:t>
            </a:r>
            <a:r>
              <a:rPr lang="en-US" b="1" dirty="0" smtClean="0">
                <a:latin typeface="Book Antiqua" panose="02040602050305030304" pitchFamily="18" charset="0"/>
              </a:rPr>
              <a:t> </a:t>
            </a:r>
            <a:r>
              <a:rPr lang="en-US" b="1" dirty="0" err="1" smtClean="0">
                <a:latin typeface="Book Antiqua" panose="02040602050305030304" pitchFamily="18" charset="0"/>
              </a:rPr>
              <a:t>phénomènes</a:t>
            </a:r>
            <a:r>
              <a:rPr lang="en-US" b="1" dirty="0" smtClean="0">
                <a:latin typeface="Book Antiqua" panose="02040602050305030304" pitchFamily="18" charset="0"/>
              </a:rPr>
              <a:t> </a:t>
            </a:r>
            <a:r>
              <a:rPr lang="en-US" b="1" dirty="0" err="1" smtClean="0">
                <a:latin typeface="Book Antiqua" panose="02040602050305030304" pitchFamily="18" charset="0"/>
              </a:rPr>
              <a:t>d’échanges</a:t>
            </a:r>
            <a:r>
              <a:rPr lang="en-US" b="1" dirty="0" smtClean="0">
                <a:latin typeface="Book Antiqua" panose="02040602050305030304" pitchFamily="18" charset="0"/>
              </a:rPr>
              <a:t> de </a:t>
            </a:r>
            <a:r>
              <a:rPr lang="en-US" b="1" dirty="0" err="1" smtClean="0">
                <a:latin typeface="Book Antiqua" panose="02040602050305030304" pitchFamily="18" charset="0"/>
              </a:rPr>
              <a:t>chaleur</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err="1"/>
              <a:t>Modélisation</a:t>
            </a:r>
            <a:r>
              <a:rPr lang="en-US" dirty="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524315"/>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Le bobinage échange de la chaleur avec :</a:t>
            </a:r>
          </a:p>
          <a:p>
            <a:pPr marL="742950" lvl="1" indent="-285750">
              <a:buFont typeface="Wingdings" charset="2"/>
              <a:buChar char="§"/>
            </a:pPr>
            <a:r>
              <a:rPr lang="fr-FR" sz="1600" dirty="0">
                <a:latin typeface="Book Antiqua" panose="02040602050305030304" pitchFamily="18" charset="0"/>
              </a:rPr>
              <a:t>l</a:t>
            </a:r>
            <a:r>
              <a:rPr lang="fr-FR" sz="1600" dirty="0" smtClean="0">
                <a:latin typeface="Book Antiqua" panose="02040602050305030304" pitchFamily="18" charset="0"/>
              </a:rPr>
              <a:t>’hélium-bobinage par </a:t>
            </a:r>
            <a:r>
              <a:rPr lang="fr-FR" sz="1600" dirty="0" err="1" smtClean="0">
                <a:latin typeface="Book Antiqua" panose="02040602050305030304" pitchFamily="18" charset="0"/>
              </a:rPr>
              <a:t>conducto</a:t>
            </a:r>
            <a:r>
              <a:rPr lang="fr-FR" sz="1600" dirty="0" smtClean="0">
                <a:latin typeface="Book Antiqua" panose="02040602050305030304" pitchFamily="18" charset="0"/>
              </a:rPr>
              <a:t>-convection (et vice-versa)</a:t>
            </a:r>
          </a:p>
          <a:p>
            <a:pPr marL="742950" lvl="1" indent="-285750">
              <a:buFont typeface="Wingdings" charset="2"/>
              <a:buChar char="§"/>
            </a:pPr>
            <a:r>
              <a:rPr lang="fr-FR" sz="1600" dirty="0">
                <a:latin typeface="Book Antiqua" panose="02040602050305030304" pitchFamily="18" charset="0"/>
              </a:rPr>
              <a:t>l</a:t>
            </a:r>
            <a:r>
              <a:rPr lang="fr-FR" sz="1600" dirty="0" smtClean="0">
                <a:latin typeface="Book Antiqua" panose="02040602050305030304" pitchFamily="18" charset="0"/>
              </a:rPr>
              <a:t>a boîte à bobine </a:t>
            </a:r>
            <a:r>
              <a:rPr lang="fr-FR" sz="1600" dirty="0">
                <a:latin typeface="Book Antiqua" panose="02040602050305030304" pitchFamily="18" charset="0"/>
              </a:rPr>
              <a:t>par conduction (et vice-versa)</a:t>
            </a:r>
          </a:p>
          <a:p>
            <a:pPr marL="285750" indent="-285750">
              <a:buFont typeface="Wingdings" charset="2"/>
              <a:buChar char="§"/>
            </a:pPr>
            <a:r>
              <a:rPr lang="fr-FR" sz="1600" dirty="0" smtClean="0">
                <a:latin typeface="Book Antiqua" panose="02040602050305030304" pitchFamily="18" charset="0"/>
              </a:rPr>
              <a:t>Les différentes spires s’échangent de la chaleur entre elles par conduction</a:t>
            </a:r>
            <a:endParaRPr lang="fr-FR" sz="1600" dirty="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La boîte à bobine échange de la chaleur avec :</a:t>
            </a:r>
          </a:p>
          <a:p>
            <a:pPr marL="742950" lvl="1" indent="-285750">
              <a:buFont typeface="Wingdings" charset="2"/>
              <a:buChar char="§"/>
            </a:pPr>
            <a:r>
              <a:rPr lang="fr-FR" sz="1600" dirty="0" smtClean="0">
                <a:latin typeface="Book Antiqua" panose="02040602050305030304" pitchFamily="18" charset="0"/>
              </a:rPr>
              <a:t>l’hélium-boîte à bobine par </a:t>
            </a:r>
            <a:r>
              <a:rPr lang="fr-FR" sz="1600" dirty="0" err="1" smtClean="0">
                <a:latin typeface="Book Antiqua" panose="02040602050305030304" pitchFamily="18" charset="0"/>
              </a:rPr>
              <a:t>conducto</a:t>
            </a:r>
            <a:r>
              <a:rPr lang="fr-FR" sz="1600" dirty="0" smtClean="0">
                <a:latin typeface="Book Antiqua" panose="02040602050305030304" pitchFamily="18" charset="0"/>
              </a:rPr>
              <a:t>-convection </a:t>
            </a:r>
            <a:r>
              <a:rPr lang="fr-FR" sz="1600" dirty="0">
                <a:latin typeface="Book Antiqua" panose="02040602050305030304" pitchFamily="18" charset="0"/>
              </a:rPr>
              <a:t>(et vice-versa</a:t>
            </a:r>
            <a:r>
              <a:rPr lang="fr-FR" sz="1600" dirty="0" smtClean="0">
                <a:latin typeface="Book Antiqua" panose="02040602050305030304" pitchFamily="18" charset="0"/>
              </a:rPr>
              <a:t>)</a:t>
            </a:r>
          </a:p>
          <a:p>
            <a:pPr marL="742950" lvl="1" indent="-285750">
              <a:buFont typeface="Wingdings" charset="2"/>
              <a:buChar char="§"/>
            </a:pPr>
            <a:r>
              <a:rPr lang="fr-FR" sz="1600" dirty="0">
                <a:latin typeface="Book Antiqua" panose="02040602050305030304" pitchFamily="18" charset="0"/>
              </a:rPr>
              <a:t>l</a:t>
            </a:r>
            <a:r>
              <a:rPr lang="fr-FR" sz="1600" dirty="0" smtClean="0">
                <a:latin typeface="Book Antiqua" panose="02040602050305030304" pitchFamily="18" charset="0"/>
              </a:rPr>
              <a:t>’écran d’azote par rayonnement</a:t>
            </a:r>
          </a:p>
          <a:p>
            <a:pPr marL="285750" indent="-285750">
              <a:buFont typeface="Wingdings" charset="2"/>
              <a:buChar char="§"/>
            </a:pPr>
            <a:r>
              <a:rPr lang="fr-FR" sz="1600" dirty="0" smtClean="0">
                <a:latin typeface="Book Antiqua" panose="02040602050305030304" pitchFamily="18" charset="0"/>
              </a:rPr>
              <a:t>Les tests s’effectuant sur un large intervalle de température, il faut tenir compte de l’évolution des paramètres </a:t>
            </a:r>
            <a:r>
              <a:rPr lang="fr-FR" sz="1600" dirty="0" err="1" smtClean="0">
                <a:latin typeface="Book Antiqua" panose="02040602050305030304" pitchFamily="18" charset="0"/>
              </a:rPr>
              <a:t>thermophysiques</a:t>
            </a:r>
            <a:r>
              <a:rPr lang="fr-FR" sz="1600" dirty="0" smtClean="0">
                <a:latin typeface="Book Antiqua" panose="02040602050305030304" pitchFamily="18" charset="0"/>
              </a:rPr>
              <a:t> des différents matériaux mis en jeu</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Ø"/>
            </a:pPr>
            <a:r>
              <a:rPr lang="fr-FR" sz="1600" b="1" dirty="0" smtClean="0">
                <a:latin typeface="Book Antiqua" panose="02040602050305030304" pitchFamily="18" charset="0"/>
              </a:rPr>
              <a:t>Les phénomènes sont fortement couplés les uns aux autres</a:t>
            </a:r>
            <a:endParaRPr lang="fr-FR" sz="1600" b="1" dirty="0">
              <a:latin typeface="Book Antiqua" panose="02040602050305030304" pitchFamily="18" charset="0"/>
            </a:endParaRP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19</a:t>
            </a:fld>
            <a:endParaRPr lang="fr-FR" dirty="0"/>
          </a:p>
        </p:txBody>
      </p:sp>
      <p:sp>
        <p:nvSpPr>
          <p:cNvPr id="4" name="Rectangle 3"/>
          <p:cNvSpPr/>
          <p:nvPr/>
        </p:nvSpPr>
        <p:spPr>
          <a:xfrm>
            <a:off x="5508104" y="2122474"/>
            <a:ext cx="3168352" cy="3564396"/>
          </a:xfrm>
          <a:prstGeom prst="rect">
            <a:avLst/>
          </a:prstGeom>
          <a:noFill/>
          <a:ln>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p:cNvSpPr txBox="1"/>
          <p:nvPr/>
        </p:nvSpPr>
        <p:spPr>
          <a:xfrm>
            <a:off x="6228184" y="1628800"/>
            <a:ext cx="1584176" cy="215444"/>
          </a:xfrm>
          <a:prstGeom prst="rect">
            <a:avLst/>
          </a:prstGeom>
          <a:noFill/>
          <a:ln>
            <a:solidFill>
              <a:srgbClr val="000090"/>
            </a:solidFill>
          </a:ln>
        </p:spPr>
        <p:txBody>
          <a:bodyPr wrap="square" rtlCol="0">
            <a:spAutoFit/>
          </a:bodyPr>
          <a:lstStyle/>
          <a:p>
            <a:pPr algn="ctr"/>
            <a:r>
              <a:rPr lang="fr-FR" sz="800" dirty="0" smtClean="0">
                <a:latin typeface="Book Antiqua"/>
                <a:cs typeface="Book Antiqua"/>
              </a:rPr>
              <a:t>Cryostat à 90 K</a:t>
            </a:r>
            <a:endParaRPr lang="fr-FR" sz="800" dirty="0">
              <a:latin typeface="Book Antiqua"/>
              <a:cs typeface="Book Antiqua"/>
            </a:endParaRPr>
          </a:p>
        </p:txBody>
      </p:sp>
      <p:cxnSp>
        <p:nvCxnSpPr>
          <p:cNvPr id="41" name="Connecteur droit avec flèche 40"/>
          <p:cNvCxnSpPr>
            <a:stCxn id="40" idx="2"/>
            <a:endCxn id="4" idx="0"/>
          </p:cNvCxnSpPr>
          <p:nvPr/>
        </p:nvCxnSpPr>
        <p:spPr>
          <a:xfrm>
            <a:off x="7020272" y="1844244"/>
            <a:ext cx="72008" cy="278230"/>
          </a:xfrm>
          <a:prstGeom prst="straightConnector1">
            <a:avLst/>
          </a:prstGeom>
          <a:ln w="22225">
            <a:solidFill>
              <a:srgbClr val="000090"/>
            </a:solidFill>
            <a:tailEnd type="triangle"/>
          </a:ln>
        </p:spPr>
        <p:style>
          <a:lnRef idx="2">
            <a:schemeClr val="accent1"/>
          </a:lnRef>
          <a:fillRef idx="0">
            <a:schemeClr val="accent1"/>
          </a:fillRef>
          <a:effectRef idx="1">
            <a:schemeClr val="accent1"/>
          </a:effectRef>
          <a:fontRef idx="minor">
            <a:schemeClr val="tx1"/>
          </a:fontRef>
        </p:style>
      </p:cxnSp>
      <p:grpSp>
        <p:nvGrpSpPr>
          <p:cNvPr id="42" name="Groupe 41"/>
          <p:cNvGrpSpPr>
            <a:grpSpLocks noChangeAspect="1"/>
          </p:cNvGrpSpPr>
          <p:nvPr/>
        </p:nvGrpSpPr>
        <p:grpSpPr>
          <a:xfrm>
            <a:off x="5745112" y="2211704"/>
            <a:ext cx="2815636" cy="3418063"/>
            <a:chOff x="4860032" y="1610883"/>
            <a:chExt cx="4122373" cy="5004386"/>
          </a:xfrm>
        </p:grpSpPr>
        <p:grpSp>
          <p:nvGrpSpPr>
            <p:cNvPr id="43" name="Grouper 13"/>
            <p:cNvGrpSpPr/>
            <p:nvPr/>
          </p:nvGrpSpPr>
          <p:grpSpPr>
            <a:xfrm>
              <a:off x="5076056" y="1844824"/>
              <a:ext cx="3707904" cy="4536504"/>
              <a:chOff x="5292080" y="1916832"/>
              <a:chExt cx="3707904" cy="4536504"/>
            </a:xfrm>
          </p:grpSpPr>
          <p:grpSp>
            <p:nvGrpSpPr>
              <p:cNvPr id="60" name="Grouper 12"/>
              <p:cNvGrpSpPr/>
              <p:nvPr/>
            </p:nvGrpSpPr>
            <p:grpSpPr>
              <a:xfrm>
                <a:off x="5863717" y="2504939"/>
                <a:ext cx="2564631" cy="3360291"/>
                <a:chOff x="5868144" y="2492896"/>
                <a:chExt cx="2564631" cy="3360291"/>
              </a:xfrm>
            </p:grpSpPr>
            <p:sp>
              <p:nvSpPr>
                <p:cNvPr id="62" name="Rectangle 61"/>
                <p:cNvSpPr>
                  <a:spLocks noChangeAspect="1"/>
                </p:cNvSpPr>
                <p:nvPr/>
              </p:nvSpPr>
              <p:spPr>
                <a:xfrm>
                  <a:off x="6797867"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p:cNvSpPr>
                  <a:spLocks noChangeAspect="1"/>
                </p:cNvSpPr>
                <p:nvPr/>
              </p:nvSpPr>
              <p:spPr>
                <a:xfrm>
                  <a:off x="6911150"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p:cNvSpPr>
                  <a:spLocks noChangeAspect="1"/>
                </p:cNvSpPr>
                <p:nvPr/>
              </p:nvSpPr>
              <p:spPr>
                <a:xfrm>
                  <a:off x="7003706"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p:cNvSpPr>
                  <a:spLocks noChangeAspect="1"/>
                </p:cNvSpPr>
                <p:nvPr/>
              </p:nvSpPr>
              <p:spPr>
                <a:xfrm>
                  <a:off x="709626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p:cNvSpPr>
                  <a:spLocks noChangeAspect="1"/>
                </p:cNvSpPr>
                <p:nvPr/>
              </p:nvSpPr>
              <p:spPr>
                <a:xfrm>
                  <a:off x="7188818"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p:cNvSpPr>
                  <a:spLocks noChangeAspect="1"/>
                </p:cNvSpPr>
                <p:nvPr/>
              </p:nvSpPr>
              <p:spPr>
                <a:xfrm>
                  <a:off x="7281374"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p:cNvSpPr>
                  <a:spLocks noChangeAspect="1"/>
                </p:cNvSpPr>
                <p:nvPr/>
              </p:nvSpPr>
              <p:spPr>
                <a:xfrm>
                  <a:off x="7373931"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p:cNvSpPr>
                  <a:spLocks noChangeAspect="1"/>
                </p:cNvSpPr>
                <p:nvPr/>
              </p:nvSpPr>
              <p:spPr>
                <a:xfrm>
                  <a:off x="6860350"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p:cNvSpPr>
                  <a:spLocks noChangeAspect="1"/>
                </p:cNvSpPr>
                <p:nvPr/>
              </p:nvSpPr>
              <p:spPr>
                <a:xfrm>
                  <a:off x="6952906"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Ellipse 70"/>
                <p:cNvSpPr>
                  <a:spLocks noChangeAspect="1"/>
                </p:cNvSpPr>
                <p:nvPr/>
              </p:nvSpPr>
              <p:spPr>
                <a:xfrm>
                  <a:off x="704546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p:cNvSpPr>
                  <a:spLocks noChangeAspect="1"/>
                </p:cNvSpPr>
                <p:nvPr/>
              </p:nvSpPr>
              <p:spPr>
                <a:xfrm>
                  <a:off x="7138018"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p:cNvSpPr>
                  <a:spLocks noChangeAspect="1"/>
                </p:cNvSpPr>
                <p:nvPr/>
              </p:nvSpPr>
              <p:spPr>
                <a:xfrm>
                  <a:off x="7230574"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p:cNvSpPr>
                  <a:spLocks noChangeAspect="1"/>
                </p:cNvSpPr>
                <p:nvPr/>
              </p:nvSpPr>
              <p:spPr>
                <a:xfrm>
                  <a:off x="7323131"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p:cNvSpPr>
                  <a:spLocks noChangeAspect="1"/>
                </p:cNvSpPr>
                <p:nvPr/>
              </p:nvSpPr>
              <p:spPr>
                <a:xfrm>
                  <a:off x="6927025"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p:cNvSpPr>
                  <a:spLocks noChangeAspect="1"/>
                </p:cNvSpPr>
                <p:nvPr/>
              </p:nvSpPr>
              <p:spPr>
                <a:xfrm>
                  <a:off x="7019581"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p:cNvSpPr>
                  <a:spLocks noChangeAspect="1"/>
                </p:cNvSpPr>
                <p:nvPr/>
              </p:nvSpPr>
              <p:spPr>
                <a:xfrm>
                  <a:off x="711213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Ellipse 77"/>
                <p:cNvSpPr>
                  <a:spLocks noChangeAspect="1"/>
                </p:cNvSpPr>
                <p:nvPr/>
              </p:nvSpPr>
              <p:spPr>
                <a:xfrm>
                  <a:off x="7204693"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p:cNvSpPr>
                  <a:spLocks noChangeAspect="1"/>
                </p:cNvSpPr>
                <p:nvPr/>
              </p:nvSpPr>
              <p:spPr>
                <a:xfrm>
                  <a:off x="7297249"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a:spLocks noChangeAspect="1"/>
                </p:cNvSpPr>
                <p:nvPr/>
              </p:nvSpPr>
              <p:spPr>
                <a:xfrm>
                  <a:off x="7389806"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a:spLocks noChangeAspect="1"/>
                </p:cNvSpPr>
                <p:nvPr/>
              </p:nvSpPr>
              <p:spPr>
                <a:xfrm>
                  <a:off x="6854000"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a:spLocks noChangeAspect="1"/>
                </p:cNvSpPr>
                <p:nvPr/>
              </p:nvSpPr>
              <p:spPr>
                <a:xfrm>
                  <a:off x="6946556"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llipse 82"/>
                <p:cNvSpPr>
                  <a:spLocks noChangeAspect="1"/>
                </p:cNvSpPr>
                <p:nvPr/>
              </p:nvSpPr>
              <p:spPr>
                <a:xfrm>
                  <a:off x="703911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Ellipse 83"/>
                <p:cNvSpPr>
                  <a:spLocks noChangeAspect="1"/>
                </p:cNvSpPr>
                <p:nvPr/>
              </p:nvSpPr>
              <p:spPr>
                <a:xfrm>
                  <a:off x="7131668"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a:spLocks noChangeAspect="1"/>
                </p:cNvSpPr>
                <p:nvPr/>
              </p:nvSpPr>
              <p:spPr>
                <a:xfrm>
                  <a:off x="7224224"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a:spLocks noChangeAspect="1"/>
                </p:cNvSpPr>
                <p:nvPr/>
              </p:nvSpPr>
              <p:spPr>
                <a:xfrm>
                  <a:off x="7316781"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Ellipse 86"/>
                <p:cNvSpPr>
                  <a:spLocks noChangeAspect="1"/>
                </p:cNvSpPr>
                <p:nvPr/>
              </p:nvSpPr>
              <p:spPr>
                <a:xfrm>
                  <a:off x="6917500"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llipse 87"/>
                <p:cNvSpPr>
                  <a:spLocks noChangeAspect="1"/>
                </p:cNvSpPr>
                <p:nvPr/>
              </p:nvSpPr>
              <p:spPr>
                <a:xfrm>
                  <a:off x="7010056"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Ellipse 88"/>
                <p:cNvSpPr>
                  <a:spLocks noChangeAspect="1"/>
                </p:cNvSpPr>
                <p:nvPr/>
              </p:nvSpPr>
              <p:spPr>
                <a:xfrm>
                  <a:off x="710261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llipse 89"/>
                <p:cNvSpPr>
                  <a:spLocks noChangeAspect="1"/>
                </p:cNvSpPr>
                <p:nvPr/>
              </p:nvSpPr>
              <p:spPr>
                <a:xfrm>
                  <a:off x="7195168"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Ellipse 90"/>
                <p:cNvSpPr>
                  <a:spLocks noChangeAspect="1"/>
                </p:cNvSpPr>
                <p:nvPr/>
              </p:nvSpPr>
              <p:spPr>
                <a:xfrm>
                  <a:off x="7287724"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llipse 91"/>
                <p:cNvSpPr>
                  <a:spLocks noChangeAspect="1"/>
                </p:cNvSpPr>
                <p:nvPr/>
              </p:nvSpPr>
              <p:spPr>
                <a:xfrm>
                  <a:off x="7380281"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Ellipse 92"/>
                <p:cNvSpPr>
                  <a:spLocks noChangeAspect="1"/>
                </p:cNvSpPr>
                <p:nvPr/>
              </p:nvSpPr>
              <p:spPr>
                <a:xfrm>
                  <a:off x="6860350"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p:cNvSpPr>
                  <a:spLocks noChangeAspect="1"/>
                </p:cNvSpPr>
                <p:nvPr/>
              </p:nvSpPr>
              <p:spPr>
                <a:xfrm>
                  <a:off x="6952906"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Ellipse 94"/>
                <p:cNvSpPr>
                  <a:spLocks noChangeAspect="1"/>
                </p:cNvSpPr>
                <p:nvPr/>
              </p:nvSpPr>
              <p:spPr>
                <a:xfrm>
                  <a:off x="704546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Ellipse 95"/>
                <p:cNvSpPr>
                  <a:spLocks noChangeAspect="1"/>
                </p:cNvSpPr>
                <p:nvPr/>
              </p:nvSpPr>
              <p:spPr>
                <a:xfrm>
                  <a:off x="7138018"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p:cNvSpPr>
                  <a:spLocks noChangeAspect="1"/>
                </p:cNvSpPr>
                <p:nvPr/>
              </p:nvSpPr>
              <p:spPr>
                <a:xfrm>
                  <a:off x="7230574"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p:cNvSpPr>
                  <a:spLocks noChangeAspect="1"/>
                </p:cNvSpPr>
                <p:nvPr/>
              </p:nvSpPr>
              <p:spPr>
                <a:xfrm>
                  <a:off x="7323131"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98"/>
                <p:cNvCxnSpPr/>
                <p:nvPr/>
              </p:nvCxnSpPr>
              <p:spPr>
                <a:xfrm flipV="1">
                  <a:off x="6750242"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00" name="Connecteur droit 99"/>
                <p:cNvCxnSpPr/>
                <p:nvPr/>
              </p:nvCxnSpPr>
              <p:spPr>
                <a:xfrm rot="5400000" flipV="1">
                  <a:off x="7175692"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a:spLocks noChangeAspect="1"/>
                </p:cNvSpPr>
                <p:nvPr/>
              </p:nvSpPr>
              <p:spPr>
                <a:xfrm>
                  <a:off x="6797867"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p:cNvSpPr>
                  <a:spLocks noChangeAspect="1"/>
                </p:cNvSpPr>
                <p:nvPr/>
              </p:nvSpPr>
              <p:spPr>
                <a:xfrm>
                  <a:off x="6911150"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p:cNvSpPr>
                  <a:spLocks noChangeAspect="1"/>
                </p:cNvSpPr>
                <p:nvPr/>
              </p:nvSpPr>
              <p:spPr>
                <a:xfrm>
                  <a:off x="7003706"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llipse 103"/>
                <p:cNvSpPr>
                  <a:spLocks noChangeAspect="1"/>
                </p:cNvSpPr>
                <p:nvPr/>
              </p:nvSpPr>
              <p:spPr>
                <a:xfrm>
                  <a:off x="709626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Ellipse 104"/>
                <p:cNvSpPr>
                  <a:spLocks noChangeAspect="1"/>
                </p:cNvSpPr>
                <p:nvPr/>
              </p:nvSpPr>
              <p:spPr>
                <a:xfrm>
                  <a:off x="7188818"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Ellipse 105"/>
                <p:cNvSpPr>
                  <a:spLocks noChangeAspect="1"/>
                </p:cNvSpPr>
                <p:nvPr/>
              </p:nvSpPr>
              <p:spPr>
                <a:xfrm>
                  <a:off x="7281374"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Ellipse 106"/>
                <p:cNvSpPr>
                  <a:spLocks noChangeAspect="1"/>
                </p:cNvSpPr>
                <p:nvPr/>
              </p:nvSpPr>
              <p:spPr>
                <a:xfrm>
                  <a:off x="7373931"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p:cNvSpPr>
                  <a:spLocks noChangeAspect="1"/>
                </p:cNvSpPr>
                <p:nvPr/>
              </p:nvSpPr>
              <p:spPr>
                <a:xfrm>
                  <a:off x="6860350"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Ellipse 108"/>
                <p:cNvSpPr>
                  <a:spLocks noChangeAspect="1"/>
                </p:cNvSpPr>
                <p:nvPr/>
              </p:nvSpPr>
              <p:spPr>
                <a:xfrm>
                  <a:off x="6952906"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llipse 109"/>
                <p:cNvSpPr>
                  <a:spLocks noChangeAspect="1"/>
                </p:cNvSpPr>
                <p:nvPr/>
              </p:nvSpPr>
              <p:spPr>
                <a:xfrm>
                  <a:off x="704546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llipse 110"/>
                <p:cNvSpPr>
                  <a:spLocks noChangeAspect="1"/>
                </p:cNvSpPr>
                <p:nvPr/>
              </p:nvSpPr>
              <p:spPr>
                <a:xfrm>
                  <a:off x="7138018"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Ellipse 111"/>
                <p:cNvSpPr>
                  <a:spLocks noChangeAspect="1"/>
                </p:cNvSpPr>
                <p:nvPr/>
              </p:nvSpPr>
              <p:spPr>
                <a:xfrm>
                  <a:off x="7230574"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a:spLocks noChangeAspect="1"/>
                </p:cNvSpPr>
                <p:nvPr/>
              </p:nvSpPr>
              <p:spPr>
                <a:xfrm>
                  <a:off x="7323131"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a:spLocks noChangeAspect="1"/>
                </p:cNvSpPr>
                <p:nvPr/>
              </p:nvSpPr>
              <p:spPr>
                <a:xfrm>
                  <a:off x="6927025"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Ellipse 114"/>
                <p:cNvSpPr>
                  <a:spLocks noChangeAspect="1"/>
                </p:cNvSpPr>
                <p:nvPr/>
              </p:nvSpPr>
              <p:spPr>
                <a:xfrm>
                  <a:off x="7019581"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p:cNvSpPr>
                  <a:spLocks noChangeAspect="1"/>
                </p:cNvSpPr>
                <p:nvPr/>
              </p:nvSpPr>
              <p:spPr>
                <a:xfrm>
                  <a:off x="711213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p:cNvSpPr>
                  <a:spLocks noChangeAspect="1"/>
                </p:cNvSpPr>
                <p:nvPr/>
              </p:nvSpPr>
              <p:spPr>
                <a:xfrm>
                  <a:off x="7204693"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Ellipse 117"/>
                <p:cNvSpPr>
                  <a:spLocks noChangeAspect="1"/>
                </p:cNvSpPr>
                <p:nvPr/>
              </p:nvSpPr>
              <p:spPr>
                <a:xfrm>
                  <a:off x="7297249"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llipse 118"/>
                <p:cNvSpPr>
                  <a:spLocks noChangeAspect="1"/>
                </p:cNvSpPr>
                <p:nvPr/>
              </p:nvSpPr>
              <p:spPr>
                <a:xfrm>
                  <a:off x="7389806"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p:cNvSpPr>
                  <a:spLocks noChangeAspect="1"/>
                </p:cNvSpPr>
                <p:nvPr/>
              </p:nvSpPr>
              <p:spPr>
                <a:xfrm>
                  <a:off x="6854000"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Ellipse 120"/>
                <p:cNvSpPr>
                  <a:spLocks noChangeAspect="1"/>
                </p:cNvSpPr>
                <p:nvPr/>
              </p:nvSpPr>
              <p:spPr>
                <a:xfrm>
                  <a:off x="6946556"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llipse 121"/>
                <p:cNvSpPr>
                  <a:spLocks noChangeAspect="1"/>
                </p:cNvSpPr>
                <p:nvPr/>
              </p:nvSpPr>
              <p:spPr>
                <a:xfrm>
                  <a:off x="703911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Ellipse 122"/>
                <p:cNvSpPr>
                  <a:spLocks noChangeAspect="1"/>
                </p:cNvSpPr>
                <p:nvPr/>
              </p:nvSpPr>
              <p:spPr>
                <a:xfrm>
                  <a:off x="7131668"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Ellipse 123"/>
                <p:cNvSpPr>
                  <a:spLocks noChangeAspect="1"/>
                </p:cNvSpPr>
                <p:nvPr/>
              </p:nvSpPr>
              <p:spPr>
                <a:xfrm>
                  <a:off x="7224224"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llipse 124"/>
                <p:cNvSpPr>
                  <a:spLocks noChangeAspect="1"/>
                </p:cNvSpPr>
                <p:nvPr/>
              </p:nvSpPr>
              <p:spPr>
                <a:xfrm>
                  <a:off x="7316781"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Ellipse 125"/>
                <p:cNvSpPr>
                  <a:spLocks noChangeAspect="1"/>
                </p:cNvSpPr>
                <p:nvPr/>
              </p:nvSpPr>
              <p:spPr>
                <a:xfrm>
                  <a:off x="6917500"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Ellipse 126"/>
                <p:cNvSpPr>
                  <a:spLocks noChangeAspect="1"/>
                </p:cNvSpPr>
                <p:nvPr/>
              </p:nvSpPr>
              <p:spPr>
                <a:xfrm>
                  <a:off x="7010056"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Ellipse 127"/>
                <p:cNvSpPr>
                  <a:spLocks noChangeAspect="1"/>
                </p:cNvSpPr>
                <p:nvPr/>
              </p:nvSpPr>
              <p:spPr>
                <a:xfrm>
                  <a:off x="710261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9" name="Ellipse 128"/>
                <p:cNvSpPr>
                  <a:spLocks noChangeAspect="1"/>
                </p:cNvSpPr>
                <p:nvPr/>
              </p:nvSpPr>
              <p:spPr>
                <a:xfrm>
                  <a:off x="7195168"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29"/>
                <p:cNvSpPr>
                  <a:spLocks noChangeAspect="1"/>
                </p:cNvSpPr>
                <p:nvPr/>
              </p:nvSpPr>
              <p:spPr>
                <a:xfrm>
                  <a:off x="7287724"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30"/>
                <p:cNvSpPr>
                  <a:spLocks noChangeAspect="1"/>
                </p:cNvSpPr>
                <p:nvPr/>
              </p:nvSpPr>
              <p:spPr>
                <a:xfrm>
                  <a:off x="7380281"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131"/>
                <p:cNvSpPr>
                  <a:spLocks noChangeAspect="1"/>
                </p:cNvSpPr>
                <p:nvPr/>
              </p:nvSpPr>
              <p:spPr>
                <a:xfrm>
                  <a:off x="6860350"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Ellipse 132"/>
                <p:cNvSpPr>
                  <a:spLocks noChangeAspect="1"/>
                </p:cNvSpPr>
                <p:nvPr/>
              </p:nvSpPr>
              <p:spPr>
                <a:xfrm>
                  <a:off x="6952906"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p:cNvSpPr>
                  <a:spLocks noChangeAspect="1"/>
                </p:cNvSpPr>
                <p:nvPr/>
              </p:nvSpPr>
              <p:spPr>
                <a:xfrm>
                  <a:off x="704546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p:cNvSpPr>
                  <a:spLocks noChangeAspect="1"/>
                </p:cNvSpPr>
                <p:nvPr/>
              </p:nvSpPr>
              <p:spPr>
                <a:xfrm>
                  <a:off x="7138018"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p:cNvSpPr>
                  <a:spLocks noChangeAspect="1"/>
                </p:cNvSpPr>
                <p:nvPr/>
              </p:nvSpPr>
              <p:spPr>
                <a:xfrm>
                  <a:off x="7230574"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p:cNvSpPr>
                  <a:spLocks noChangeAspect="1"/>
                </p:cNvSpPr>
                <p:nvPr/>
              </p:nvSpPr>
              <p:spPr>
                <a:xfrm>
                  <a:off x="7323131"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8" name="Connecteur droit 137"/>
                <p:cNvCxnSpPr/>
                <p:nvPr/>
              </p:nvCxnSpPr>
              <p:spPr>
                <a:xfrm flipV="1">
                  <a:off x="6750242"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39" name="Connecteur droit 138"/>
                <p:cNvCxnSpPr/>
                <p:nvPr/>
              </p:nvCxnSpPr>
              <p:spPr>
                <a:xfrm rot="5400000" flipV="1">
                  <a:off x="7175692"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40" name="Rectangle 139"/>
                <p:cNvSpPr>
                  <a:spLocks noChangeAspect="1"/>
                </p:cNvSpPr>
                <p:nvPr/>
              </p:nvSpPr>
              <p:spPr>
                <a:xfrm>
                  <a:off x="6797867"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Ellipse 140"/>
                <p:cNvSpPr>
                  <a:spLocks noChangeAspect="1"/>
                </p:cNvSpPr>
                <p:nvPr/>
              </p:nvSpPr>
              <p:spPr>
                <a:xfrm>
                  <a:off x="6911150"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Ellipse 141"/>
                <p:cNvSpPr>
                  <a:spLocks noChangeAspect="1"/>
                </p:cNvSpPr>
                <p:nvPr/>
              </p:nvSpPr>
              <p:spPr>
                <a:xfrm>
                  <a:off x="7003706"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 name="Ellipse 142"/>
                <p:cNvSpPr>
                  <a:spLocks noChangeAspect="1"/>
                </p:cNvSpPr>
                <p:nvPr/>
              </p:nvSpPr>
              <p:spPr>
                <a:xfrm>
                  <a:off x="709626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Ellipse 143"/>
                <p:cNvSpPr>
                  <a:spLocks noChangeAspect="1"/>
                </p:cNvSpPr>
                <p:nvPr/>
              </p:nvSpPr>
              <p:spPr>
                <a:xfrm>
                  <a:off x="7188818"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Ellipse 144"/>
                <p:cNvSpPr>
                  <a:spLocks noChangeAspect="1"/>
                </p:cNvSpPr>
                <p:nvPr/>
              </p:nvSpPr>
              <p:spPr>
                <a:xfrm>
                  <a:off x="7281374"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Ellipse 145"/>
                <p:cNvSpPr>
                  <a:spLocks noChangeAspect="1"/>
                </p:cNvSpPr>
                <p:nvPr/>
              </p:nvSpPr>
              <p:spPr>
                <a:xfrm>
                  <a:off x="7373931"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Ellipse 146"/>
                <p:cNvSpPr>
                  <a:spLocks noChangeAspect="1"/>
                </p:cNvSpPr>
                <p:nvPr/>
              </p:nvSpPr>
              <p:spPr>
                <a:xfrm>
                  <a:off x="6860350"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Ellipse 147"/>
                <p:cNvSpPr>
                  <a:spLocks noChangeAspect="1"/>
                </p:cNvSpPr>
                <p:nvPr/>
              </p:nvSpPr>
              <p:spPr>
                <a:xfrm>
                  <a:off x="6952906"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9" name="Ellipse 148"/>
                <p:cNvSpPr>
                  <a:spLocks noChangeAspect="1"/>
                </p:cNvSpPr>
                <p:nvPr/>
              </p:nvSpPr>
              <p:spPr>
                <a:xfrm>
                  <a:off x="704546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Ellipse 149"/>
                <p:cNvSpPr>
                  <a:spLocks noChangeAspect="1"/>
                </p:cNvSpPr>
                <p:nvPr/>
              </p:nvSpPr>
              <p:spPr>
                <a:xfrm>
                  <a:off x="7138018"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Ellipse 150"/>
                <p:cNvSpPr>
                  <a:spLocks noChangeAspect="1"/>
                </p:cNvSpPr>
                <p:nvPr/>
              </p:nvSpPr>
              <p:spPr>
                <a:xfrm>
                  <a:off x="7230574"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Ellipse 151"/>
                <p:cNvSpPr>
                  <a:spLocks noChangeAspect="1"/>
                </p:cNvSpPr>
                <p:nvPr/>
              </p:nvSpPr>
              <p:spPr>
                <a:xfrm>
                  <a:off x="7323131"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Ellipse 152"/>
                <p:cNvSpPr>
                  <a:spLocks noChangeAspect="1"/>
                </p:cNvSpPr>
                <p:nvPr/>
              </p:nvSpPr>
              <p:spPr>
                <a:xfrm>
                  <a:off x="6927025"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Ellipse 153"/>
                <p:cNvSpPr>
                  <a:spLocks noChangeAspect="1"/>
                </p:cNvSpPr>
                <p:nvPr/>
              </p:nvSpPr>
              <p:spPr>
                <a:xfrm>
                  <a:off x="7019581"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Ellipse 154"/>
                <p:cNvSpPr>
                  <a:spLocks noChangeAspect="1"/>
                </p:cNvSpPr>
                <p:nvPr/>
              </p:nvSpPr>
              <p:spPr>
                <a:xfrm>
                  <a:off x="711213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Ellipse 155"/>
                <p:cNvSpPr>
                  <a:spLocks noChangeAspect="1"/>
                </p:cNvSpPr>
                <p:nvPr/>
              </p:nvSpPr>
              <p:spPr>
                <a:xfrm>
                  <a:off x="7204693"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7" name="Ellipse 156"/>
                <p:cNvSpPr>
                  <a:spLocks noChangeAspect="1"/>
                </p:cNvSpPr>
                <p:nvPr/>
              </p:nvSpPr>
              <p:spPr>
                <a:xfrm>
                  <a:off x="7297249"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8" name="Ellipse 157"/>
                <p:cNvSpPr>
                  <a:spLocks noChangeAspect="1"/>
                </p:cNvSpPr>
                <p:nvPr/>
              </p:nvSpPr>
              <p:spPr>
                <a:xfrm>
                  <a:off x="7389806"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9" name="Ellipse 158"/>
                <p:cNvSpPr>
                  <a:spLocks noChangeAspect="1"/>
                </p:cNvSpPr>
                <p:nvPr/>
              </p:nvSpPr>
              <p:spPr>
                <a:xfrm>
                  <a:off x="6854000"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0" name="Ellipse 159"/>
                <p:cNvSpPr>
                  <a:spLocks noChangeAspect="1"/>
                </p:cNvSpPr>
                <p:nvPr/>
              </p:nvSpPr>
              <p:spPr>
                <a:xfrm>
                  <a:off x="6946556"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1" name="Ellipse 160"/>
                <p:cNvSpPr>
                  <a:spLocks noChangeAspect="1"/>
                </p:cNvSpPr>
                <p:nvPr/>
              </p:nvSpPr>
              <p:spPr>
                <a:xfrm>
                  <a:off x="703911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2" name="Ellipse 161"/>
                <p:cNvSpPr>
                  <a:spLocks noChangeAspect="1"/>
                </p:cNvSpPr>
                <p:nvPr/>
              </p:nvSpPr>
              <p:spPr>
                <a:xfrm>
                  <a:off x="7131668"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3" name="Ellipse 162"/>
                <p:cNvSpPr>
                  <a:spLocks noChangeAspect="1"/>
                </p:cNvSpPr>
                <p:nvPr/>
              </p:nvSpPr>
              <p:spPr>
                <a:xfrm>
                  <a:off x="7224224"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Ellipse 163"/>
                <p:cNvSpPr>
                  <a:spLocks noChangeAspect="1"/>
                </p:cNvSpPr>
                <p:nvPr/>
              </p:nvSpPr>
              <p:spPr>
                <a:xfrm>
                  <a:off x="7316781"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Ellipse 164"/>
                <p:cNvSpPr>
                  <a:spLocks noChangeAspect="1"/>
                </p:cNvSpPr>
                <p:nvPr/>
              </p:nvSpPr>
              <p:spPr>
                <a:xfrm>
                  <a:off x="6917500"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6" name="Ellipse 165"/>
                <p:cNvSpPr>
                  <a:spLocks noChangeAspect="1"/>
                </p:cNvSpPr>
                <p:nvPr/>
              </p:nvSpPr>
              <p:spPr>
                <a:xfrm>
                  <a:off x="7010056"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7" name="Ellipse 166"/>
                <p:cNvSpPr>
                  <a:spLocks noChangeAspect="1"/>
                </p:cNvSpPr>
                <p:nvPr/>
              </p:nvSpPr>
              <p:spPr>
                <a:xfrm>
                  <a:off x="710261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Ellipse 167"/>
                <p:cNvSpPr>
                  <a:spLocks noChangeAspect="1"/>
                </p:cNvSpPr>
                <p:nvPr/>
              </p:nvSpPr>
              <p:spPr>
                <a:xfrm>
                  <a:off x="7195168"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Ellipse 168"/>
                <p:cNvSpPr>
                  <a:spLocks noChangeAspect="1"/>
                </p:cNvSpPr>
                <p:nvPr/>
              </p:nvSpPr>
              <p:spPr>
                <a:xfrm>
                  <a:off x="7287724"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Ellipse 169"/>
                <p:cNvSpPr>
                  <a:spLocks noChangeAspect="1"/>
                </p:cNvSpPr>
                <p:nvPr/>
              </p:nvSpPr>
              <p:spPr>
                <a:xfrm>
                  <a:off x="7380281"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Ellipse 170"/>
                <p:cNvSpPr>
                  <a:spLocks noChangeAspect="1"/>
                </p:cNvSpPr>
                <p:nvPr/>
              </p:nvSpPr>
              <p:spPr>
                <a:xfrm>
                  <a:off x="6860350"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Ellipse 171"/>
                <p:cNvSpPr>
                  <a:spLocks noChangeAspect="1"/>
                </p:cNvSpPr>
                <p:nvPr/>
              </p:nvSpPr>
              <p:spPr>
                <a:xfrm>
                  <a:off x="6952906"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Ellipse 172"/>
                <p:cNvSpPr>
                  <a:spLocks noChangeAspect="1"/>
                </p:cNvSpPr>
                <p:nvPr/>
              </p:nvSpPr>
              <p:spPr>
                <a:xfrm>
                  <a:off x="704546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Ellipse 173"/>
                <p:cNvSpPr>
                  <a:spLocks noChangeAspect="1"/>
                </p:cNvSpPr>
                <p:nvPr/>
              </p:nvSpPr>
              <p:spPr>
                <a:xfrm>
                  <a:off x="7138018"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Ellipse 174"/>
                <p:cNvSpPr>
                  <a:spLocks noChangeAspect="1"/>
                </p:cNvSpPr>
                <p:nvPr/>
              </p:nvSpPr>
              <p:spPr>
                <a:xfrm>
                  <a:off x="7230574"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Ellipse 175"/>
                <p:cNvSpPr>
                  <a:spLocks noChangeAspect="1"/>
                </p:cNvSpPr>
                <p:nvPr/>
              </p:nvSpPr>
              <p:spPr>
                <a:xfrm>
                  <a:off x="7323131"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7" name="Connecteur droit 176"/>
                <p:cNvCxnSpPr/>
                <p:nvPr/>
              </p:nvCxnSpPr>
              <p:spPr>
                <a:xfrm flipV="1">
                  <a:off x="6750242"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178" name="Connecteur droit 177"/>
                <p:cNvCxnSpPr/>
                <p:nvPr/>
              </p:nvCxnSpPr>
              <p:spPr>
                <a:xfrm rot="5400000" flipV="1">
                  <a:off x="7175692"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179" name="Rectangle 178"/>
                <p:cNvSpPr>
                  <a:spLocks noChangeAspect="1"/>
                </p:cNvSpPr>
                <p:nvPr/>
              </p:nvSpPr>
              <p:spPr>
                <a:xfrm>
                  <a:off x="6797867"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0" name="Ellipse 179"/>
                <p:cNvSpPr>
                  <a:spLocks noChangeAspect="1"/>
                </p:cNvSpPr>
                <p:nvPr/>
              </p:nvSpPr>
              <p:spPr>
                <a:xfrm>
                  <a:off x="6911150"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1" name="Ellipse 180"/>
                <p:cNvSpPr>
                  <a:spLocks noChangeAspect="1"/>
                </p:cNvSpPr>
                <p:nvPr/>
              </p:nvSpPr>
              <p:spPr>
                <a:xfrm>
                  <a:off x="7003706"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2" name="Ellipse 181"/>
                <p:cNvSpPr>
                  <a:spLocks noChangeAspect="1"/>
                </p:cNvSpPr>
                <p:nvPr/>
              </p:nvSpPr>
              <p:spPr>
                <a:xfrm>
                  <a:off x="709626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Ellipse 182"/>
                <p:cNvSpPr>
                  <a:spLocks noChangeAspect="1"/>
                </p:cNvSpPr>
                <p:nvPr/>
              </p:nvSpPr>
              <p:spPr>
                <a:xfrm>
                  <a:off x="7188818"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 name="Ellipse 183"/>
                <p:cNvSpPr>
                  <a:spLocks noChangeAspect="1"/>
                </p:cNvSpPr>
                <p:nvPr/>
              </p:nvSpPr>
              <p:spPr>
                <a:xfrm>
                  <a:off x="7281374"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5" name="Ellipse 184"/>
                <p:cNvSpPr>
                  <a:spLocks noChangeAspect="1"/>
                </p:cNvSpPr>
                <p:nvPr/>
              </p:nvSpPr>
              <p:spPr>
                <a:xfrm>
                  <a:off x="7373931"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6" name="Ellipse 185"/>
                <p:cNvSpPr>
                  <a:spLocks noChangeAspect="1"/>
                </p:cNvSpPr>
                <p:nvPr/>
              </p:nvSpPr>
              <p:spPr>
                <a:xfrm>
                  <a:off x="6860350"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7" name="Ellipse 186"/>
                <p:cNvSpPr>
                  <a:spLocks noChangeAspect="1"/>
                </p:cNvSpPr>
                <p:nvPr/>
              </p:nvSpPr>
              <p:spPr>
                <a:xfrm>
                  <a:off x="6952906"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Ellipse 187"/>
                <p:cNvSpPr>
                  <a:spLocks noChangeAspect="1"/>
                </p:cNvSpPr>
                <p:nvPr/>
              </p:nvSpPr>
              <p:spPr>
                <a:xfrm>
                  <a:off x="704546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9" name="Ellipse 188"/>
                <p:cNvSpPr>
                  <a:spLocks noChangeAspect="1"/>
                </p:cNvSpPr>
                <p:nvPr/>
              </p:nvSpPr>
              <p:spPr>
                <a:xfrm>
                  <a:off x="7138018"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Ellipse 189"/>
                <p:cNvSpPr>
                  <a:spLocks noChangeAspect="1"/>
                </p:cNvSpPr>
                <p:nvPr/>
              </p:nvSpPr>
              <p:spPr>
                <a:xfrm>
                  <a:off x="7230574"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Ellipse 190"/>
                <p:cNvSpPr>
                  <a:spLocks noChangeAspect="1"/>
                </p:cNvSpPr>
                <p:nvPr/>
              </p:nvSpPr>
              <p:spPr>
                <a:xfrm>
                  <a:off x="7323131"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2" name="Ellipse 191"/>
                <p:cNvSpPr>
                  <a:spLocks noChangeAspect="1"/>
                </p:cNvSpPr>
                <p:nvPr/>
              </p:nvSpPr>
              <p:spPr>
                <a:xfrm>
                  <a:off x="6927025"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3" name="Ellipse 192"/>
                <p:cNvSpPr>
                  <a:spLocks noChangeAspect="1"/>
                </p:cNvSpPr>
                <p:nvPr/>
              </p:nvSpPr>
              <p:spPr>
                <a:xfrm>
                  <a:off x="7019581"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Ellipse 193"/>
                <p:cNvSpPr>
                  <a:spLocks noChangeAspect="1"/>
                </p:cNvSpPr>
                <p:nvPr/>
              </p:nvSpPr>
              <p:spPr>
                <a:xfrm>
                  <a:off x="711213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5" name="Ellipse 194"/>
                <p:cNvSpPr>
                  <a:spLocks noChangeAspect="1"/>
                </p:cNvSpPr>
                <p:nvPr/>
              </p:nvSpPr>
              <p:spPr>
                <a:xfrm>
                  <a:off x="7204693"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6" name="Ellipse 195"/>
                <p:cNvSpPr>
                  <a:spLocks noChangeAspect="1"/>
                </p:cNvSpPr>
                <p:nvPr/>
              </p:nvSpPr>
              <p:spPr>
                <a:xfrm>
                  <a:off x="7297249"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7" name="Ellipse 196"/>
                <p:cNvSpPr>
                  <a:spLocks noChangeAspect="1"/>
                </p:cNvSpPr>
                <p:nvPr/>
              </p:nvSpPr>
              <p:spPr>
                <a:xfrm>
                  <a:off x="7389806"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8" name="Ellipse 197"/>
                <p:cNvSpPr>
                  <a:spLocks noChangeAspect="1"/>
                </p:cNvSpPr>
                <p:nvPr/>
              </p:nvSpPr>
              <p:spPr>
                <a:xfrm>
                  <a:off x="6854000"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9" name="Ellipse 198"/>
                <p:cNvSpPr>
                  <a:spLocks noChangeAspect="1"/>
                </p:cNvSpPr>
                <p:nvPr/>
              </p:nvSpPr>
              <p:spPr>
                <a:xfrm>
                  <a:off x="6946556"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0" name="Ellipse 199"/>
                <p:cNvSpPr>
                  <a:spLocks noChangeAspect="1"/>
                </p:cNvSpPr>
                <p:nvPr/>
              </p:nvSpPr>
              <p:spPr>
                <a:xfrm>
                  <a:off x="703911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1" name="Ellipse 200"/>
                <p:cNvSpPr>
                  <a:spLocks noChangeAspect="1"/>
                </p:cNvSpPr>
                <p:nvPr/>
              </p:nvSpPr>
              <p:spPr>
                <a:xfrm>
                  <a:off x="7131668"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Ellipse 201"/>
                <p:cNvSpPr>
                  <a:spLocks noChangeAspect="1"/>
                </p:cNvSpPr>
                <p:nvPr/>
              </p:nvSpPr>
              <p:spPr>
                <a:xfrm>
                  <a:off x="7224224"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3" name="Ellipse 202"/>
                <p:cNvSpPr>
                  <a:spLocks noChangeAspect="1"/>
                </p:cNvSpPr>
                <p:nvPr/>
              </p:nvSpPr>
              <p:spPr>
                <a:xfrm>
                  <a:off x="7316781"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4" name="Ellipse 203"/>
                <p:cNvSpPr>
                  <a:spLocks noChangeAspect="1"/>
                </p:cNvSpPr>
                <p:nvPr/>
              </p:nvSpPr>
              <p:spPr>
                <a:xfrm>
                  <a:off x="6917500"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 name="Ellipse 204"/>
                <p:cNvSpPr>
                  <a:spLocks noChangeAspect="1"/>
                </p:cNvSpPr>
                <p:nvPr/>
              </p:nvSpPr>
              <p:spPr>
                <a:xfrm>
                  <a:off x="7010056"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Ellipse 205"/>
                <p:cNvSpPr>
                  <a:spLocks noChangeAspect="1"/>
                </p:cNvSpPr>
                <p:nvPr/>
              </p:nvSpPr>
              <p:spPr>
                <a:xfrm>
                  <a:off x="710261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7" name="Ellipse 206"/>
                <p:cNvSpPr>
                  <a:spLocks noChangeAspect="1"/>
                </p:cNvSpPr>
                <p:nvPr/>
              </p:nvSpPr>
              <p:spPr>
                <a:xfrm>
                  <a:off x="7195168"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8" name="Ellipse 207"/>
                <p:cNvSpPr>
                  <a:spLocks noChangeAspect="1"/>
                </p:cNvSpPr>
                <p:nvPr/>
              </p:nvSpPr>
              <p:spPr>
                <a:xfrm>
                  <a:off x="7287724"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Ellipse 208"/>
                <p:cNvSpPr>
                  <a:spLocks noChangeAspect="1"/>
                </p:cNvSpPr>
                <p:nvPr/>
              </p:nvSpPr>
              <p:spPr>
                <a:xfrm>
                  <a:off x="7380281"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p:cNvSpPr>
                  <a:spLocks noChangeAspect="1"/>
                </p:cNvSpPr>
                <p:nvPr/>
              </p:nvSpPr>
              <p:spPr>
                <a:xfrm>
                  <a:off x="6860350"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1" name="Ellipse 210"/>
                <p:cNvSpPr>
                  <a:spLocks noChangeAspect="1"/>
                </p:cNvSpPr>
                <p:nvPr/>
              </p:nvSpPr>
              <p:spPr>
                <a:xfrm>
                  <a:off x="6952906"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2" name="Ellipse 211"/>
                <p:cNvSpPr>
                  <a:spLocks noChangeAspect="1"/>
                </p:cNvSpPr>
                <p:nvPr/>
              </p:nvSpPr>
              <p:spPr>
                <a:xfrm>
                  <a:off x="704546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3" name="Ellipse 212"/>
                <p:cNvSpPr>
                  <a:spLocks noChangeAspect="1"/>
                </p:cNvSpPr>
                <p:nvPr/>
              </p:nvSpPr>
              <p:spPr>
                <a:xfrm>
                  <a:off x="7138018"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llipse 213"/>
                <p:cNvSpPr>
                  <a:spLocks noChangeAspect="1"/>
                </p:cNvSpPr>
                <p:nvPr/>
              </p:nvSpPr>
              <p:spPr>
                <a:xfrm>
                  <a:off x="7230574"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5" name="Ellipse 214"/>
                <p:cNvSpPr>
                  <a:spLocks noChangeAspect="1"/>
                </p:cNvSpPr>
                <p:nvPr/>
              </p:nvSpPr>
              <p:spPr>
                <a:xfrm>
                  <a:off x="7323131"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6" name="Connecteur droit 215"/>
                <p:cNvCxnSpPr/>
                <p:nvPr/>
              </p:nvCxnSpPr>
              <p:spPr>
                <a:xfrm flipV="1">
                  <a:off x="6750242"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17" name="Connecteur droit 216"/>
                <p:cNvCxnSpPr/>
                <p:nvPr/>
              </p:nvCxnSpPr>
              <p:spPr>
                <a:xfrm rot="5400000" flipV="1">
                  <a:off x="7175692"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18" name="Rectangle 217"/>
                <p:cNvSpPr>
                  <a:spLocks noChangeAspect="1"/>
                </p:cNvSpPr>
                <p:nvPr/>
              </p:nvSpPr>
              <p:spPr>
                <a:xfrm>
                  <a:off x="7643961" y="256490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Ellipse 218"/>
                <p:cNvSpPr>
                  <a:spLocks noChangeAspect="1"/>
                </p:cNvSpPr>
                <p:nvPr/>
              </p:nvSpPr>
              <p:spPr>
                <a:xfrm>
                  <a:off x="7757244"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0" name="Ellipse 219"/>
                <p:cNvSpPr>
                  <a:spLocks noChangeAspect="1"/>
                </p:cNvSpPr>
                <p:nvPr/>
              </p:nvSpPr>
              <p:spPr>
                <a:xfrm>
                  <a:off x="7849800" y="2633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1" name="Ellipse 220"/>
                <p:cNvSpPr>
                  <a:spLocks noChangeAspect="1"/>
                </p:cNvSpPr>
                <p:nvPr/>
              </p:nvSpPr>
              <p:spPr>
                <a:xfrm>
                  <a:off x="7942356"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2" name="Ellipse 221"/>
                <p:cNvSpPr>
                  <a:spLocks noChangeAspect="1"/>
                </p:cNvSpPr>
                <p:nvPr/>
              </p:nvSpPr>
              <p:spPr>
                <a:xfrm>
                  <a:off x="8034912"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3" name="Ellipse 222"/>
                <p:cNvSpPr>
                  <a:spLocks noChangeAspect="1"/>
                </p:cNvSpPr>
                <p:nvPr/>
              </p:nvSpPr>
              <p:spPr>
                <a:xfrm>
                  <a:off x="8127468" y="2633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4" name="Ellipse 223"/>
                <p:cNvSpPr>
                  <a:spLocks noChangeAspect="1"/>
                </p:cNvSpPr>
                <p:nvPr/>
              </p:nvSpPr>
              <p:spPr>
                <a:xfrm>
                  <a:off x="8220025" y="2633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5" name="Ellipse 224"/>
                <p:cNvSpPr>
                  <a:spLocks noChangeAspect="1"/>
                </p:cNvSpPr>
                <p:nvPr/>
              </p:nvSpPr>
              <p:spPr>
                <a:xfrm>
                  <a:off x="7706444"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6" name="Ellipse 225"/>
                <p:cNvSpPr>
                  <a:spLocks noChangeAspect="1"/>
                </p:cNvSpPr>
                <p:nvPr/>
              </p:nvSpPr>
              <p:spPr>
                <a:xfrm>
                  <a:off x="7799000" y="27289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7" name="Ellipse 226"/>
                <p:cNvSpPr>
                  <a:spLocks noChangeAspect="1"/>
                </p:cNvSpPr>
                <p:nvPr/>
              </p:nvSpPr>
              <p:spPr>
                <a:xfrm>
                  <a:off x="7891556"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8" name="Ellipse 227"/>
                <p:cNvSpPr>
                  <a:spLocks noChangeAspect="1"/>
                </p:cNvSpPr>
                <p:nvPr/>
              </p:nvSpPr>
              <p:spPr>
                <a:xfrm>
                  <a:off x="7984112"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Ellipse 228"/>
                <p:cNvSpPr>
                  <a:spLocks noChangeAspect="1"/>
                </p:cNvSpPr>
                <p:nvPr/>
              </p:nvSpPr>
              <p:spPr>
                <a:xfrm>
                  <a:off x="8076668" y="27289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0" name="Ellipse 229"/>
                <p:cNvSpPr>
                  <a:spLocks noChangeAspect="1"/>
                </p:cNvSpPr>
                <p:nvPr/>
              </p:nvSpPr>
              <p:spPr>
                <a:xfrm>
                  <a:off x="8169225" y="27289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1" name="Ellipse 230"/>
                <p:cNvSpPr>
                  <a:spLocks noChangeAspect="1"/>
                </p:cNvSpPr>
                <p:nvPr/>
              </p:nvSpPr>
              <p:spPr>
                <a:xfrm>
                  <a:off x="7773119"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2" name="Ellipse 231"/>
                <p:cNvSpPr>
                  <a:spLocks noChangeAspect="1"/>
                </p:cNvSpPr>
                <p:nvPr/>
              </p:nvSpPr>
              <p:spPr>
                <a:xfrm>
                  <a:off x="7865675" y="28369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3" name="Ellipse 232"/>
                <p:cNvSpPr>
                  <a:spLocks noChangeAspect="1"/>
                </p:cNvSpPr>
                <p:nvPr/>
              </p:nvSpPr>
              <p:spPr>
                <a:xfrm>
                  <a:off x="7958231"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4" name="Ellipse 233"/>
                <p:cNvSpPr>
                  <a:spLocks noChangeAspect="1"/>
                </p:cNvSpPr>
                <p:nvPr/>
              </p:nvSpPr>
              <p:spPr>
                <a:xfrm>
                  <a:off x="8050787"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5" name="Ellipse 234"/>
                <p:cNvSpPr>
                  <a:spLocks noChangeAspect="1"/>
                </p:cNvSpPr>
                <p:nvPr/>
              </p:nvSpPr>
              <p:spPr>
                <a:xfrm>
                  <a:off x="8143343" y="28369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8235900" y="28369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700094"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792650" y="29448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885206"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977762"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8070318" y="29448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8162875" y="29448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7763594"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856150" y="30433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948706"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8041262"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8133818" y="30433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8226375" y="30433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706444"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799000" y="31385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891556"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984112"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8076668" y="31385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8169225" y="31385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5" name="Connecteur droit 254"/>
                <p:cNvCxnSpPr/>
                <p:nvPr/>
              </p:nvCxnSpPr>
              <p:spPr>
                <a:xfrm flipV="1">
                  <a:off x="7596336" y="33432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56" name="Connecteur droit 255"/>
                <p:cNvCxnSpPr/>
                <p:nvPr/>
              </p:nvCxnSpPr>
              <p:spPr>
                <a:xfrm rot="5400000" flipV="1">
                  <a:off x="8021786" y="29400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7" name="Rectangle 256"/>
                <p:cNvSpPr>
                  <a:spLocks noChangeAspect="1"/>
                </p:cNvSpPr>
                <p:nvPr/>
              </p:nvSpPr>
              <p:spPr>
                <a:xfrm>
                  <a:off x="7643961" y="33918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757244"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849800" y="3460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7942356"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8034912"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8127468" y="3460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8220025" y="3460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706444"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799000" y="35559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7891556"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7984112"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8076668" y="35559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8169225" y="35559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773119"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865675" y="36638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2" name="Ellipse 271"/>
                <p:cNvSpPr>
                  <a:spLocks noChangeAspect="1"/>
                </p:cNvSpPr>
                <p:nvPr/>
              </p:nvSpPr>
              <p:spPr>
                <a:xfrm>
                  <a:off x="7958231"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3" name="Ellipse 272"/>
                <p:cNvSpPr>
                  <a:spLocks noChangeAspect="1"/>
                </p:cNvSpPr>
                <p:nvPr/>
              </p:nvSpPr>
              <p:spPr>
                <a:xfrm>
                  <a:off x="8050787"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4" name="Ellipse 273"/>
                <p:cNvSpPr>
                  <a:spLocks noChangeAspect="1"/>
                </p:cNvSpPr>
                <p:nvPr/>
              </p:nvSpPr>
              <p:spPr>
                <a:xfrm>
                  <a:off x="8143343" y="36638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8235900" y="36638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700094"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792650" y="37718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885206"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977762"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8070318" y="37718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8162875" y="37718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7763594"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856150" y="38702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948706"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8041262"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8133818" y="38702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8226375" y="38702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706444"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799000" y="39654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891556"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984112"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8076668" y="39654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8169225" y="39654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94" name="Connecteur droit 293"/>
                <p:cNvCxnSpPr/>
                <p:nvPr/>
              </p:nvCxnSpPr>
              <p:spPr>
                <a:xfrm flipV="1">
                  <a:off x="7596336" y="41701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295" name="Connecteur droit 294"/>
                <p:cNvCxnSpPr/>
                <p:nvPr/>
              </p:nvCxnSpPr>
              <p:spPr>
                <a:xfrm rot="5400000" flipV="1">
                  <a:off x="8021786" y="37669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96" name="Rectangle 295"/>
                <p:cNvSpPr>
                  <a:spLocks noChangeAspect="1"/>
                </p:cNvSpPr>
                <p:nvPr/>
              </p:nvSpPr>
              <p:spPr>
                <a:xfrm>
                  <a:off x="7643961" y="42270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757244"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849800" y="4295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7942356"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8034912"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8127468" y="4295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8220025" y="4295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706444"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799000" y="43911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7891556"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7984112"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8076668" y="43911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8169225" y="43911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773119"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865675" y="44990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1" name="Ellipse 310"/>
                <p:cNvSpPr>
                  <a:spLocks noChangeAspect="1"/>
                </p:cNvSpPr>
                <p:nvPr/>
              </p:nvSpPr>
              <p:spPr>
                <a:xfrm>
                  <a:off x="7958231"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2" name="Ellipse 311"/>
                <p:cNvSpPr>
                  <a:spLocks noChangeAspect="1"/>
                </p:cNvSpPr>
                <p:nvPr/>
              </p:nvSpPr>
              <p:spPr>
                <a:xfrm>
                  <a:off x="8050787"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3" name="Ellipse 312"/>
                <p:cNvSpPr>
                  <a:spLocks noChangeAspect="1"/>
                </p:cNvSpPr>
                <p:nvPr/>
              </p:nvSpPr>
              <p:spPr>
                <a:xfrm>
                  <a:off x="8143343" y="44990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8235900" y="44990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700094"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792650" y="46070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885206"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977762"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8070318" y="46070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8162875" y="46070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7763594"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856150" y="47054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948706"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8041262"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8133818" y="47054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8226375" y="47054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706444"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799000" y="48006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891556"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984112"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8076668" y="48006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8169225" y="48006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3" name="Connecteur droit 332"/>
                <p:cNvCxnSpPr/>
                <p:nvPr/>
              </p:nvCxnSpPr>
              <p:spPr>
                <a:xfrm flipV="1">
                  <a:off x="7596336" y="50054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34" name="Connecteur droit 333"/>
                <p:cNvCxnSpPr/>
                <p:nvPr/>
              </p:nvCxnSpPr>
              <p:spPr>
                <a:xfrm rot="5400000" flipV="1">
                  <a:off x="8021786" y="46021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35" name="Rectangle 334"/>
                <p:cNvSpPr>
                  <a:spLocks noChangeAspect="1"/>
                </p:cNvSpPr>
                <p:nvPr/>
              </p:nvSpPr>
              <p:spPr>
                <a:xfrm>
                  <a:off x="7643961" y="50670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757244"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849800" y="5135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7942356"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8034912"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8127468" y="5135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8220025" y="5135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706444"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799000" y="52311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7891556"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7984112"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8076668" y="52311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8169225" y="52311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773119"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865675" y="53390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0" name="Ellipse 349"/>
                <p:cNvSpPr>
                  <a:spLocks noChangeAspect="1"/>
                </p:cNvSpPr>
                <p:nvPr/>
              </p:nvSpPr>
              <p:spPr>
                <a:xfrm>
                  <a:off x="7958231"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1" name="Ellipse 350"/>
                <p:cNvSpPr>
                  <a:spLocks noChangeAspect="1"/>
                </p:cNvSpPr>
                <p:nvPr/>
              </p:nvSpPr>
              <p:spPr>
                <a:xfrm>
                  <a:off x="8050787"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2" name="Ellipse 351"/>
                <p:cNvSpPr>
                  <a:spLocks noChangeAspect="1"/>
                </p:cNvSpPr>
                <p:nvPr/>
              </p:nvSpPr>
              <p:spPr>
                <a:xfrm>
                  <a:off x="8143343" y="53390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8235900" y="53390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700094"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792650" y="54470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885206"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977762"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8070318" y="54470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8162875" y="54470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7763594"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856150" y="55454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948706"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8041262"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8133818" y="55454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8226375" y="55454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706444"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799000" y="56407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891556"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984112"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8076668" y="56407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8169225" y="56407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2" name="Connecteur droit 371"/>
                <p:cNvCxnSpPr/>
                <p:nvPr/>
              </p:nvCxnSpPr>
              <p:spPr>
                <a:xfrm flipV="1">
                  <a:off x="7596336" y="58454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73" name="Connecteur droit 372"/>
                <p:cNvCxnSpPr/>
                <p:nvPr/>
              </p:nvCxnSpPr>
              <p:spPr>
                <a:xfrm rot="5400000" flipV="1">
                  <a:off x="8021786" y="54421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74" name="Rectangle 373"/>
                <p:cNvSpPr>
                  <a:spLocks noChangeAspect="1"/>
                </p:cNvSpPr>
                <p:nvPr/>
              </p:nvSpPr>
              <p:spPr>
                <a:xfrm>
                  <a:off x="5946249" y="255474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6059532"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6152088" y="26235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244644"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6337200"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6429756" y="26235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6522313" y="26235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6008732"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6101288" y="27188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193844"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286400"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6378956" y="27188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6471513" y="27188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6075407"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6167963" y="282677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9" name="Ellipse 388"/>
                <p:cNvSpPr>
                  <a:spLocks noChangeAspect="1"/>
                </p:cNvSpPr>
                <p:nvPr/>
              </p:nvSpPr>
              <p:spPr>
                <a:xfrm>
                  <a:off x="6260519"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0" name="Ellipse 389"/>
                <p:cNvSpPr>
                  <a:spLocks noChangeAspect="1"/>
                </p:cNvSpPr>
                <p:nvPr/>
              </p:nvSpPr>
              <p:spPr>
                <a:xfrm>
                  <a:off x="6353075"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1" name="Ellipse 390"/>
                <p:cNvSpPr>
                  <a:spLocks noChangeAspect="1"/>
                </p:cNvSpPr>
                <p:nvPr/>
              </p:nvSpPr>
              <p:spPr>
                <a:xfrm>
                  <a:off x="6445631" y="282677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6538188" y="282677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6002382"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6094938" y="293472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6187494"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6280050"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6372606" y="293472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6465163" y="293472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6065882"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6158438" y="303315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6250994"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6343550"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6436106" y="303315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6528663" y="303315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6008732"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6101288" y="312840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6193844"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6286400"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6378956" y="312840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6471513" y="312840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1" name="Connecteur droit 410"/>
                <p:cNvCxnSpPr/>
                <p:nvPr/>
              </p:nvCxnSpPr>
              <p:spPr>
                <a:xfrm flipV="1">
                  <a:off x="5898624" y="333311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12" name="Connecteur droit 411"/>
                <p:cNvCxnSpPr/>
                <p:nvPr/>
              </p:nvCxnSpPr>
              <p:spPr>
                <a:xfrm rot="5400000" flipV="1">
                  <a:off x="6324074" y="292989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13" name="Rectangle 412"/>
                <p:cNvSpPr>
                  <a:spLocks noChangeAspect="1"/>
                </p:cNvSpPr>
                <p:nvPr/>
              </p:nvSpPr>
              <p:spPr>
                <a:xfrm>
                  <a:off x="5946249" y="338165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6059532"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6152088" y="34504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6244644"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6337200"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6429756" y="34504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6522313" y="34504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6008732"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6101288" y="35457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6193844"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6286400"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6378956" y="35457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6471513" y="35457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6075407"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6167963" y="365369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8" name="Ellipse 427"/>
                <p:cNvSpPr>
                  <a:spLocks noChangeAspect="1"/>
                </p:cNvSpPr>
                <p:nvPr/>
              </p:nvSpPr>
              <p:spPr>
                <a:xfrm>
                  <a:off x="6260519"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9" name="Ellipse 428"/>
                <p:cNvSpPr>
                  <a:spLocks noChangeAspect="1"/>
                </p:cNvSpPr>
                <p:nvPr/>
              </p:nvSpPr>
              <p:spPr>
                <a:xfrm>
                  <a:off x="6353075"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0" name="Ellipse 429"/>
                <p:cNvSpPr>
                  <a:spLocks noChangeAspect="1"/>
                </p:cNvSpPr>
                <p:nvPr/>
              </p:nvSpPr>
              <p:spPr>
                <a:xfrm>
                  <a:off x="6445631" y="365369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6538188" y="365369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6002382"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6094938" y="376164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6187494"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6280050"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6372606" y="376164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6465163" y="376164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6065882"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6158438" y="386006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6250994"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6343550"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6436106" y="386006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6528663" y="386006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6008732"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6101288" y="395531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6193844"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6286400"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6378956" y="395531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6471513" y="395531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0" name="Connecteur droit 449"/>
                <p:cNvCxnSpPr/>
                <p:nvPr/>
              </p:nvCxnSpPr>
              <p:spPr>
                <a:xfrm flipV="1">
                  <a:off x="5898624" y="416002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51" name="Connecteur droit 450"/>
                <p:cNvCxnSpPr/>
                <p:nvPr/>
              </p:nvCxnSpPr>
              <p:spPr>
                <a:xfrm rot="5400000" flipV="1">
                  <a:off x="6324074"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52" name="Rectangle 451"/>
                <p:cNvSpPr>
                  <a:spLocks noChangeAspect="1"/>
                </p:cNvSpPr>
                <p:nvPr/>
              </p:nvSpPr>
              <p:spPr>
                <a:xfrm>
                  <a:off x="5946249" y="421688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6059532"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6152088" y="42857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6244644"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6337200"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6429756" y="42857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6522313" y="42857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6008732"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6101288" y="43809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6193844"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6286400"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6378956" y="43809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6471513" y="43809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6075407"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6167963" y="448891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7" name="Ellipse 466"/>
                <p:cNvSpPr>
                  <a:spLocks noChangeAspect="1"/>
                </p:cNvSpPr>
                <p:nvPr/>
              </p:nvSpPr>
              <p:spPr>
                <a:xfrm>
                  <a:off x="6260519"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8" name="Ellipse 467"/>
                <p:cNvSpPr>
                  <a:spLocks noChangeAspect="1"/>
                </p:cNvSpPr>
                <p:nvPr/>
              </p:nvSpPr>
              <p:spPr>
                <a:xfrm>
                  <a:off x="6353075"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9" name="Ellipse 468"/>
                <p:cNvSpPr>
                  <a:spLocks noChangeAspect="1"/>
                </p:cNvSpPr>
                <p:nvPr/>
              </p:nvSpPr>
              <p:spPr>
                <a:xfrm>
                  <a:off x="6445631" y="448891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6538188" y="448891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6002382"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6094938" y="459686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6187494"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6280050"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6372606" y="459686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6465163" y="459686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6065882"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6158438" y="469528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6250994"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6343550"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6436106" y="469528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6528663" y="469528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6008732"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6101288" y="479053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6193844"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6286400"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6378956" y="479053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6471513" y="479053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89" name="Connecteur droit 488"/>
                <p:cNvCxnSpPr/>
                <p:nvPr/>
              </p:nvCxnSpPr>
              <p:spPr>
                <a:xfrm flipV="1">
                  <a:off x="5898624" y="49952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90" name="Connecteur droit 489"/>
                <p:cNvCxnSpPr/>
                <p:nvPr/>
              </p:nvCxnSpPr>
              <p:spPr>
                <a:xfrm rot="5400000" flipV="1">
                  <a:off x="6324074" y="459202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91" name="Rectangle 490"/>
                <p:cNvSpPr>
                  <a:spLocks noChangeAspect="1"/>
                </p:cNvSpPr>
                <p:nvPr/>
              </p:nvSpPr>
              <p:spPr>
                <a:xfrm>
                  <a:off x="5946249" y="505689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6059532"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6152088" y="51257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6244644"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6337200"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6429756" y="51257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6522313" y="51257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6008732"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6101288" y="52209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6193844"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6286400"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6378956" y="52209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6471513" y="52209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6075407"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6167963" y="532892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6" name="Ellipse 505"/>
                <p:cNvSpPr>
                  <a:spLocks noChangeAspect="1"/>
                </p:cNvSpPr>
                <p:nvPr/>
              </p:nvSpPr>
              <p:spPr>
                <a:xfrm>
                  <a:off x="6260519"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7" name="Ellipse 506"/>
                <p:cNvSpPr>
                  <a:spLocks noChangeAspect="1"/>
                </p:cNvSpPr>
                <p:nvPr/>
              </p:nvSpPr>
              <p:spPr>
                <a:xfrm>
                  <a:off x="6353075"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8" name="Ellipse 507"/>
                <p:cNvSpPr>
                  <a:spLocks noChangeAspect="1"/>
                </p:cNvSpPr>
                <p:nvPr/>
              </p:nvSpPr>
              <p:spPr>
                <a:xfrm>
                  <a:off x="6445631" y="532892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6538188" y="532892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6002382"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6094938" y="543687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6187494"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6280050"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6372606" y="543687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6465163" y="543687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6065882"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6158438" y="553530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6250994"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6343550"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6436106" y="553530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6528663" y="553530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6008732"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6101288" y="563055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6193844"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6286400"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6378956" y="563055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6471513" y="563055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8" name="Connecteur droit 527"/>
                <p:cNvCxnSpPr/>
                <p:nvPr/>
              </p:nvCxnSpPr>
              <p:spPr>
                <a:xfrm flipV="1">
                  <a:off x="5898624" y="583526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29" name="Connecteur droit 528"/>
                <p:cNvCxnSpPr/>
                <p:nvPr/>
              </p:nvCxnSpPr>
              <p:spPr>
                <a:xfrm rot="5400000" flipV="1">
                  <a:off x="6324074" y="543203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0" name="Connecteur droit 529"/>
                <p:cNvCxnSpPr/>
                <p:nvPr/>
              </p:nvCxnSpPr>
              <p:spPr>
                <a:xfrm rot="5400000" flipV="1">
                  <a:off x="5458172" y="375680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1" name="Connecteur droit 530"/>
                <p:cNvCxnSpPr/>
                <p:nvPr/>
              </p:nvCxnSpPr>
              <p:spPr>
                <a:xfrm rot="5400000" flipV="1">
                  <a:off x="5458172" y="290286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2" name="Connecteur droit 531"/>
                <p:cNvCxnSpPr/>
                <p:nvPr/>
              </p:nvCxnSpPr>
              <p:spPr>
                <a:xfrm rot="5400000" flipV="1">
                  <a:off x="5458172" y="455905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3" name="Connecteur droit 532"/>
                <p:cNvCxnSpPr/>
                <p:nvPr/>
              </p:nvCxnSpPr>
              <p:spPr>
                <a:xfrm rot="5400000" flipV="1">
                  <a:off x="5458172" y="542314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4" name="Connecteur droit 533"/>
                <p:cNvCxnSpPr/>
                <p:nvPr/>
              </p:nvCxnSpPr>
              <p:spPr>
                <a:xfrm flipV="1">
                  <a:off x="5898624"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5" name="Connecteur droit 534"/>
                <p:cNvCxnSpPr/>
                <p:nvPr/>
              </p:nvCxnSpPr>
              <p:spPr>
                <a:xfrm flipV="1">
                  <a:off x="6732240"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36" name="Connecteur droit 535"/>
                <p:cNvCxnSpPr/>
                <p:nvPr/>
              </p:nvCxnSpPr>
              <p:spPr>
                <a:xfrm flipV="1">
                  <a:off x="7596336" y="249289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61" name="Cadre 60"/>
              <p:cNvSpPr/>
              <p:nvPr/>
            </p:nvSpPr>
            <p:spPr>
              <a:xfrm>
                <a:off x="5292080" y="1916832"/>
                <a:ext cx="3707904" cy="4536504"/>
              </a:xfrm>
              <a:prstGeom prst="frame">
                <a:avLst>
                  <a:gd name="adj1" fmla="val 1480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44" name="Bouée 43"/>
            <p:cNvSpPr>
              <a:spLocks noChangeAspect="1"/>
            </p:cNvSpPr>
            <p:nvPr/>
          </p:nvSpPr>
          <p:spPr>
            <a:xfrm>
              <a:off x="5706211"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5" name="Bouée 44"/>
            <p:cNvSpPr>
              <a:spLocks noChangeAspect="1"/>
            </p:cNvSpPr>
            <p:nvPr/>
          </p:nvSpPr>
          <p:spPr>
            <a:xfrm>
              <a:off x="7884368" y="1610883"/>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Bouée 45"/>
            <p:cNvSpPr>
              <a:spLocks noChangeAspect="1"/>
            </p:cNvSpPr>
            <p:nvPr/>
          </p:nvSpPr>
          <p:spPr>
            <a:xfrm>
              <a:off x="5706211"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Bouée 46"/>
            <p:cNvSpPr>
              <a:spLocks noChangeAspect="1"/>
            </p:cNvSpPr>
            <p:nvPr/>
          </p:nvSpPr>
          <p:spPr>
            <a:xfrm>
              <a:off x="7884368" y="638132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Bouée 47"/>
            <p:cNvSpPr>
              <a:spLocks noChangeAspect="1"/>
            </p:cNvSpPr>
            <p:nvPr/>
          </p:nvSpPr>
          <p:spPr>
            <a:xfrm>
              <a:off x="4860032"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Bouée 48"/>
            <p:cNvSpPr>
              <a:spLocks noChangeAspect="1"/>
            </p:cNvSpPr>
            <p:nvPr/>
          </p:nvSpPr>
          <p:spPr>
            <a:xfrm>
              <a:off x="4860032"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Bouée 49"/>
            <p:cNvSpPr>
              <a:spLocks noChangeAspect="1"/>
            </p:cNvSpPr>
            <p:nvPr/>
          </p:nvSpPr>
          <p:spPr>
            <a:xfrm>
              <a:off x="8748464" y="5661248"/>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Bouée 50"/>
            <p:cNvSpPr>
              <a:spLocks noChangeAspect="1"/>
            </p:cNvSpPr>
            <p:nvPr/>
          </p:nvSpPr>
          <p:spPr>
            <a:xfrm>
              <a:off x="8748464" y="2348880"/>
              <a:ext cx="233941" cy="233941"/>
            </a:xfrm>
            <a:prstGeom prst="donut">
              <a:avLst>
                <a:gd name="adj" fmla="val 264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Ellipse 51"/>
            <p:cNvSpPr>
              <a:spLocks noChangeAspect="1"/>
            </p:cNvSpPr>
            <p:nvPr/>
          </p:nvSpPr>
          <p:spPr>
            <a:xfrm>
              <a:off x="5769080"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a:spLocks noChangeAspect="1"/>
            </p:cNvSpPr>
            <p:nvPr/>
          </p:nvSpPr>
          <p:spPr>
            <a:xfrm>
              <a:off x="7956376" y="1673752"/>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a:spLocks noChangeAspect="1"/>
            </p:cNvSpPr>
            <p:nvPr/>
          </p:nvSpPr>
          <p:spPr>
            <a:xfrm>
              <a:off x="8811333"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a:spLocks noChangeAspect="1"/>
            </p:cNvSpPr>
            <p:nvPr/>
          </p:nvSpPr>
          <p:spPr>
            <a:xfrm>
              <a:off x="4922901" y="2411749"/>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a:spLocks noChangeAspect="1"/>
            </p:cNvSpPr>
            <p:nvPr/>
          </p:nvSpPr>
          <p:spPr>
            <a:xfrm>
              <a:off x="5769080"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a:spLocks noChangeAspect="1"/>
            </p:cNvSpPr>
            <p:nvPr/>
          </p:nvSpPr>
          <p:spPr>
            <a:xfrm>
              <a:off x="7947237" y="644419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a:spLocks noChangeAspect="1"/>
            </p:cNvSpPr>
            <p:nvPr/>
          </p:nvSpPr>
          <p:spPr>
            <a:xfrm>
              <a:off x="4922901"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a:spLocks noChangeAspect="1"/>
            </p:cNvSpPr>
            <p:nvPr/>
          </p:nvSpPr>
          <p:spPr>
            <a:xfrm>
              <a:off x="8811333" y="5724117"/>
              <a:ext cx="108202" cy="108202"/>
            </a:xfrm>
            <a:prstGeom prst="ellipse">
              <a:avLst/>
            </a:prstGeom>
            <a:solidFill>
              <a:srgbClr val="C0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539" name="Connecteur droit avec flèche 538"/>
          <p:cNvCxnSpPr/>
          <p:nvPr/>
        </p:nvCxnSpPr>
        <p:spPr>
          <a:xfrm flipH="1">
            <a:off x="7300609" y="2808668"/>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1" name="Connecteur droit avec flèche 540"/>
          <p:cNvCxnSpPr/>
          <p:nvPr/>
        </p:nvCxnSpPr>
        <p:spPr>
          <a:xfrm flipH="1">
            <a:off x="6058998" y="3861048"/>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2" name="Connecteur droit avec flèche 541"/>
          <p:cNvCxnSpPr/>
          <p:nvPr/>
        </p:nvCxnSpPr>
        <p:spPr>
          <a:xfrm flipH="1">
            <a:off x="7799960" y="3861048"/>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3" name="Connecteur droit avec flèche 542"/>
          <p:cNvCxnSpPr/>
          <p:nvPr/>
        </p:nvCxnSpPr>
        <p:spPr>
          <a:xfrm rot="5400000" flipH="1">
            <a:off x="6875299" y="2785364"/>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4" name="Connecteur droit avec flèche 543"/>
          <p:cNvCxnSpPr/>
          <p:nvPr/>
        </p:nvCxnSpPr>
        <p:spPr>
          <a:xfrm rot="5400000" flipH="1">
            <a:off x="6875299" y="5136162"/>
            <a:ext cx="532715" cy="693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9" name="Connecteur droit avec flèche 548"/>
          <p:cNvCxnSpPr/>
          <p:nvPr/>
        </p:nvCxnSpPr>
        <p:spPr>
          <a:xfrm flipH="1">
            <a:off x="6661229" y="3605435"/>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0" name="Connecteur droit avec flèche 549"/>
          <p:cNvCxnSpPr/>
          <p:nvPr/>
        </p:nvCxnSpPr>
        <p:spPr>
          <a:xfrm flipH="1">
            <a:off x="6661229" y="4262972"/>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1" name="Connecteur droit avec flèche 550"/>
          <p:cNvCxnSpPr/>
          <p:nvPr/>
        </p:nvCxnSpPr>
        <p:spPr>
          <a:xfrm flipH="1">
            <a:off x="7234027" y="4262972"/>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2" name="Connecteur droit avec flèche 551"/>
          <p:cNvCxnSpPr/>
          <p:nvPr/>
        </p:nvCxnSpPr>
        <p:spPr>
          <a:xfrm flipH="1">
            <a:off x="7234027" y="3605371"/>
            <a:ext cx="413208" cy="1144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3" name="Connecteur droit avec flèche 552"/>
          <p:cNvCxnSpPr/>
          <p:nvPr/>
        </p:nvCxnSpPr>
        <p:spPr>
          <a:xfrm flipH="1">
            <a:off x="6358683" y="2295090"/>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4" name="Connecteur droit avec flèche 553"/>
          <p:cNvCxnSpPr/>
          <p:nvPr/>
        </p:nvCxnSpPr>
        <p:spPr>
          <a:xfrm flipH="1">
            <a:off x="6407379" y="5179878"/>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5" name="Connecteur droit avec flèche 554"/>
          <p:cNvCxnSpPr/>
          <p:nvPr/>
        </p:nvCxnSpPr>
        <p:spPr>
          <a:xfrm flipH="1">
            <a:off x="5825004" y="4858116"/>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6" name="Connecteur droit avec flèche 555"/>
          <p:cNvCxnSpPr/>
          <p:nvPr/>
        </p:nvCxnSpPr>
        <p:spPr>
          <a:xfrm flipH="1">
            <a:off x="8247234" y="2794012"/>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7" name="Connecteur droit avec flèche 556"/>
          <p:cNvCxnSpPr/>
          <p:nvPr/>
        </p:nvCxnSpPr>
        <p:spPr>
          <a:xfrm flipH="1">
            <a:off x="7847619" y="2295090"/>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8" name="Connecteur droit avec flèche 557"/>
          <p:cNvCxnSpPr/>
          <p:nvPr/>
        </p:nvCxnSpPr>
        <p:spPr>
          <a:xfrm flipH="1">
            <a:off x="7849931" y="5179878"/>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9" name="Connecteur droit avec flèche 558"/>
          <p:cNvCxnSpPr/>
          <p:nvPr/>
        </p:nvCxnSpPr>
        <p:spPr>
          <a:xfrm flipH="1">
            <a:off x="8247234" y="5052957"/>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0" name="Connecteur droit avec flèche 559"/>
          <p:cNvCxnSpPr/>
          <p:nvPr/>
        </p:nvCxnSpPr>
        <p:spPr>
          <a:xfrm flipH="1">
            <a:off x="5825004" y="2545411"/>
            <a:ext cx="259289" cy="236885"/>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1" name="Connecteur droit avec flèche 560"/>
          <p:cNvCxnSpPr/>
          <p:nvPr/>
        </p:nvCxnSpPr>
        <p:spPr>
          <a:xfrm flipH="1">
            <a:off x="7230657" y="2155272"/>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2" name="Connecteur droit avec flèche 561"/>
          <p:cNvCxnSpPr/>
          <p:nvPr/>
        </p:nvCxnSpPr>
        <p:spPr>
          <a:xfrm flipH="1">
            <a:off x="7230657" y="5335720"/>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3" name="Connecteur droit avec flèche 562"/>
          <p:cNvCxnSpPr/>
          <p:nvPr/>
        </p:nvCxnSpPr>
        <p:spPr>
          <a:xfrm rot="5400000" flipH="1">
            <a:off x="5691675" y="3678953"/>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4" name="Connecteur droit avec flèche 563"/>
          <p:cNvCxnSpPr/>
          <p:nvPr/>
        </p:nvCxnSpPr>
        <p:spPr>
          <a:xfrm rot="5400000" flipH="1">
            <a:off x="8475472" y="3678953"/>
            <a:ext cx="48696" cy="3718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83353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Modélisation</a:t>
            </a:r>
            <a:r>
              <a:rPr lang="en-US" b="1" dirty="0" smtClean="0">
                <a:latin typeface="Book Antiqua" panose="02040602050305030304" pitchFamily="18" charset="0"/>
              </a:rPr>
              <a:t> du </a:t>
            </a:r>
            <a:r>
              <a:rPr lang="fr-FR" b="1" dirty="0" smtClean="0">
                <a:latin typeface="Book Antiqua" panose="02040602050305030304" pitchFamily="18" charset="0"/>
              </a:rPr>
              <a:t>bobinage</a:t>
            </a:r>
          </a:p>
        </p:txBody>
      </p:sp>
      <p:sp>
        <p:nvSpPr>
          <p:cNvPr id="11" name="Titre 10"/>
          <p:cNvSpPr>
            <a:spLocks noGrp="1"/>
          </p:cNvSpPr>
          <p:nvPr>
            <p:ph type="title"/>
          </p:nvPr>
        </p:nvSpPr>
        <p:spPr/>
        <p:txBody>
          <a:bodyPr/>
          <a:lstStyle/>
          <a:p>
            <a:r>
              <a:rPr lang="fr-FR" dirty="0" smtClean="0"/>
              <a:t>Modélisation</a:t>
            </a:r>
            <a:r>
              <a:rPr lang="en-US" dirty="0" smtClean="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42" name="ZoneTexte 41"/>
          <p:cNvSpPr txBox="1"/>
          <p:nvPr/>
        </p:nvSpPr>
        <p:spPr>
          <a:xfrm>
            <a:off x="431984" y="1863201"/>
            <a:ext cx="8172464" cy="1569660"/>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On découpe le bobinage en petits blocs (mailles-bobinage) uniformes en température</a:t>
            </a:r>
          </a:p>
          <a:p>
            <a:pPr marL="742950" lvl="1" indent="-285750">
              <a:buFont typeface="Wingdings" charset="2"/>
              <a:buChar char="§"/>
            </a:pPr>
            <a:r>
              <a:rPr lang="fr-FR" sz="1600" dirty="0">
                <a:latin typeface="Book Antiqua" panose="02040602050305030304" pitchFamily="18" charset="0"/>
              </a:rPr>
              <a:t>On simplifie la géométrie complexe des conducteurs en représentant la maille i comme une conduite creuse dans laquelle circule de </a:t>
            </a:r>
            <a:r>
              <a:rPr lang="fr-FR" sz="1600" dirty="0" smtClean="0">
                <a:latin typeface="Book Antiqua" panose="02040602050305030304" pitchFamily="18" charset="0"/>
              </a:rPr>
              <a:t>l’hélium</a:t>
            </a:r>
          </a:p>
          <a:p>
            <a:pPr marL="742950" lvl="1" indent="-285750">
              <a:buFont typeface="Wingdings" charset="2"/>
              <a:buChar char="§"/>
            </a:pPr>
            <a:r>
              <a:rPr lang="fr-FR" sz="1600" dirty="0">
                <a:latin typeface="Book Antiqua" panose="02040602050305030304" pitchFamily="18" charset="0"/>
              </a:rPr>
              <a:t>La paroi de cette conduite est un alliage composé des différents éléments de la vraie maille, selon leurs proportions</a:t>
            </a:r>
          </a:p>
          <a:p>
            <a:pPr marL="742950" lvl="1" indent="-285750">
              <a:buFont typeface="Wingdings" charset="2"/>
              <a:buChar char="§"/>
            </a:pPr>
            <a:endParaRPr lang="fr-FR" sz="1600" dirty="0" smtClean="0">
              <a:latin typeface="Book Antiqua" panose="02040602050305030304" pitchFamily="18" charset="0"/>
            </a:endParaRPr>
          </a:p>
        </p:txBody>
      </p:sp>
      <p:sp>
        <p:nvSpPr>
          <p:cNvPr id="73" name="Arc 72"/>
          <p:cNvSpPr>
            <a:spLocks noChangeAspect="1"/>
          </p:cNvSpPr>
          <p:nvPr/>
        </p:nvSpPr>
        <p:spPr>
          <a:xfrm>
            <a:off x="671137" y="4208408"/>
            <a:ext cx="2109458" cy="210969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4" name="Arc 73"/>
          <p:cNvSpPr>
            <a:spLocks noChangeAspect="1"/>
          </p:cNvSpPr>
          <p:nvPr/>
        </p:nvSpPr>
        <p:spPr>
          <a:xfrm>
            <a:off x="535915" y="4073171"/>
            <a:ext cx="2379901" cy="2380165"/>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75" name="Arc plein 74"/>
          <p:cNvSpPr>
            <a:spLocks noChangeAspect="1"/>
          </p:cNvSpPr>
          <p:nvPr/>
        </p:nvSpPr>
        <p:spPr>
          <a:xfrm>
            <a:off x="549306" y="4086695"/>
            <a:ext cx="2353118" cy="2353118"/>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1" name="Arc 70"/>
          <p:cNvSpPr>
            <a:spLocks noChangeAspect="1"/>
          </p:cNvSpPr>
          <p:nvPr/>
        </p:nvSpPr>
        <p:spPr>
          <a:xfrm rot="10800000">
            <a:off x="860239" y="4321371"/>
            <a:ext cx="1920148" cy="192036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2" name="Arc 71"/>
          <p:cNvSpPr>
            <a:spLocks noChangeAspect="1"/>
          </p:cNvSpPr>
          <p:nvPr/>
        </p:nvSpPr>
        <p:spPr>
          <a:xfrm rot="10800000">
            <a:off x="725017" y="4186134"/>
            <a:ext cx="2190591" cy="2190834"/>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0" name="Arc plein 69"/>
          <p:cNvSpPr>
            <a:spLocks noChangeAspect="1"/>
          </p:cNvSpPr>
          <p:nvPr/>
        </p:nvSpPr>
        <p:spPr>
          <a:xfrm rot="10800000">
            <a:off x="738420" y="4207696"/>
            <a:ext cx="2163787" cy="2163787"/>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7" name="Arc 56"/>
          <p:cNvSpPr>
            <a:spLocks noChangeAspect="1"/>
          </p:cNvSpPr>
          <p:nvPr/>
        </p:nvSpPr>
        <p:spPr>
          <a:xfrm rot="10800000">
            <a:off x="1049816" y="4508508"/>
            <a:ext cx="1541526" cy="1541697"/>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59" name="Arc 58"/>
          <p:cNvSpPr>
            <a:spLocks noChangeAspect="1"/>
          </p:cNvSpPr>
          <p:nvPr/>
        </p:nvSpPr>
        <p:spPr>
          <a:xfrm rot="10800000">
            <a:off x="914595" y="4373271"/>
            <a:ext cx="1811970" cy="181217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5" name="Arc 64"/>
          <p:cNvSpPr>
            <a:spLocks noChangeAspect="1"/>
          </p:cNvSpPr>
          <p:nvPr/>
        </p:nvSpPr>
        <p:spPr>
          <a:xfrm>
            <a:off x="1049662" y="4589433"/>
            <a:ext cx="1352217" cy="1352366"/>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6" name="Arc 65"/>
          <p:cNvSpPr>
            <a:spLocks noChangeAspect="1"/>
          </p:cNvSpPr>
          <p:nvPr/>
        </p:nvSpPr>
        <p:spPr>
          <a:xfrm>
            <a:off x="914440" y="4454196"/>
            <a:ext cx="1622660" cy="162283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7" name="Arc 66"/>
          <p:cNvSpPr>
            <a:spLocks noChangeAspect="1"/>
          </p:cNvSpPr>
          <p:nvPr/>
        </p:nvSpPr>
        <p:spPr>
          <a:xfrm>
            <a:off x="860239" y="4400090"/>
            <a:ext cx="1730838" cy="173102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8" name="Arc 67"/>
          <p:cNvSpPr>
            <a:spLocks noChangeAspect="1"/>
          </p:cNvSpPr>
          <p:nvPr/>
        </p:nvSpPr>
        <p:spPr>
          <a:xfrm>
            <a:off x="725017" y="4264853"/>
            <a:ext cx="2001281" cy="200150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2" name="Arc plein 61"/>
          <p:cNvSpPr>
            <a:spLocks noChangeAspect="1"/>
          </p:cNvSpPr>
          <p:nvPr/>
        </p:nvSpPr>
        <p:spPr>
          <a:xfrm>
            <a:off x="738429" y="4293096"/>
            <a:ext cx="1974456" cy="1974455"/>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3" name="Arc plein 62"/>
          <p:cNvSpPr>
            <a:spLocks noChangeAspect="1"/>
          </p:cNvSpPr>
          <p:nvPr/>
        </p:nvSpPr>
        <p:spPr>
          <a:xfrm rot="10800000">
            <a:off x="931878" y="4387367"/>
            <a:ext cx="1785125" cy="1785123"/>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4" name="Arc plein 63"/>
          <p:cNvSpPr>
            <a:spLocks noChangeAspect="1"/>
          </p:cNvSpPr>
          <p:nvPr/>
        </p:nvSpPr>
        <p:spPr>
          <a:xfrm rot="10800000" flipV="1">
            <a:off x="927874" y="4467720"/>
            <a:ext cx="1595793" cy="1595792"/>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Arc 51"/>
          <p:cNvSpPr>
            <a:spLocks noChangeAspect="1"/>
          </p:cNvSpPr>
          <p:nvPr/>
        </p:nvSpPr>
        <p:spPr>
          <a:xfrm flipV="1">
            <a:off x="792836" y="4252201"/>
            <a:ext cx="2055369" cy="2055597"/>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3" name="Arc 52"/>
          <p:cNvSpPr>
            <a:spLocks noChangeAspect="1"/>
          </p:cNvSpPr>
          <p:nvPr/>
        </p:nvSpPr>
        <p:spPr>
          <a:xfrm flipV="1">
            <a:off x="982146" y="4441532"/>
            <a:ext cx="1676748" cy="1676934"/>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49" name="Arc 48"/>
          <p:cNvSpPr>
            <a:spLocks noChangeAspect="1"/>
          </p:cNvSpPr>
          <p:nvPr/>
        </p:nvSpPr>
        <p:spPr>
          <a:xfrm>
            <a:off x="599129" y="4140789"/>
            <a:ext cx="2244679" cy="2244928"/>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0" name="Arc 49"/>
          <p:cNvSpPr>
            <a:spLocks noChangeAspect="1"/>
          </p:cNvSpPr>
          <p:nvPr/>
        </p:nvSpPr>
        <p:spPr>
          <a:xfrm>
            <a:off x="792836" y="4330120"/>
            <a:ext cx="1866058" cy="1866265"/>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1" name="Arc 50"/>
          <p:cNvSpPr>
            <a:spLocks noChangeAspect="1"/>
          </p:cNvSpPr>
          <p:nvPr/>
        </p:nvSpPr>
        <p:spPr>
          <a:xfrm>
            <a:off x="982147" y="4519452"/>
            <a:ext cx="1487438" cy="1487603"/>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cxnSp>
        <p:nvCxnSpPr>
          <p:cNvPr id="46" name="Connecteur droit avec flèche 45"/>
          <p:cNvCxnSpPr>
            <a:stCxn id="51" idx="2"/>
          </p:cNvCxnSpPr>
          <p:nvPr/>
        </p:nvCxnSpPr>
        <p:spPr>
          <a:xfrm>
            <a:off x="2469545" y="5270915"/>
            <a:ext cx="1397" cy="194570"/>
          </a:xfrm>
          <a:prstGeom prst="straightConnector1">
            <a:avLst/>
          </a:prstGeom>
          <a:ln w="38100">
            <a:solidFill>
              <a:schemeClr val="accent4">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76" name="Arc plein 75"/>
          <p:cNvSpPr>
            <a:spLocks/>
          </p:cNvSpPr>
          <p:nvPr/>
        </p:nvSpPr>
        <p:spPr>
          <a:xfrm>
            <a:off x="679171" y="4233810"/>
            <a:ext cx="2084990" cy="2171901"/>
          </a:xfrm>
          <a:prstGeom prst="blockArc">
            <a:avLst>
              <a:gd name="adj1" fmla="val 10796192"/>
              <a:gd name="adj2" fmla="val 21451420"/>
              <a:gd name="adj3" fmla="val 8581"/>
            </a:avLst>
          </a:prstGeom>
          <a:noFill/>
          <a:ln w="19050" cmpd="sng">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5" name="Connecteur droit 4"/>
          <p:cNvCxnSpPr/>
          <p:nvPr/>
        </p:nvCxnSpPr>
        <p:spPr>
          <a:xfrm flipH="1">
            <a:off x="2483768" y="4797152"/>
            <a:ext cx="180479" cy="91157"/>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flipH="1">
            <a:off x="2123728" y="4365104"/>
            <a:ext cx="101601" cy="155575"/>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a:off x="1691680" y="4221088"/>
            <a:ext cx="7493" cy="204862"/>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1162596" y="4387850"/>
            <a:ext cx="60327" cy="20955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781596" y="4841875"/>
            <a:ext cx="149227" cy="8890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91" name="Connecteur droit avec flèche 90"/>
          <p:cNvCxnSpPr>
            <a:stCxn id="45" idx="2"/>
          </p:cNvCxnSpPr>
          <p:nvPr/>
        </p:nvCxnSpPr>
        <p:spPr>
          <a:xfrm>
            <a:off x="664555" y="4236619"/>
            <a:ext cx="235037" cy="416517"/>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4" name="Connecteur droit avec flèche 93"/>
          <p:cNvCxnSpPr>
            <a:stCxn id="43" idx="0"/>
          </p:cNvCxnSpPr>
          <p:nvPr/>
        </p:nvCxnSpPr>
        <p:spPr>
          <a:xfrm flipH="1" flipV="1">
            <a:off x="1475656" y="4509121"/>
            <a:ext cx="174361" cy="361451"/>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7" name="ZoneTexte 96"/>
          <p:cNvSpPr txBox="1"/>
          <p:nvPr/>
        </p:nvSpPr>
        <p:spPr>
          <a:xfrm>
            <a:off x="2375337" y="4021175"/>
            <a:ext cx="701921" cy="215444"/>
          </a:xfrm>
          <a:prstGeom prst="rect">
            <a:avLst/>
          </a:prstGeom>
          <a:noFill/>
          <a:ln>
            <a:solidFill>
              <a:srgbClr val="FF0000"/>
            </a:solidFill>
          </a:ln>
        </p:spPr>
        <p:txBody>
          <a:bodyPr wrap="square" rtlCol="0">
            <a:spAutoFit/>
          </a:bodyPr>
          <a:lstStyle/>
          <a:p>
            <a:pPr algn="ctr"/>
            <a:r>
              <a:rPr lang="fr-FR" sz="800" dirty="0" smtClean="0">
                <a:latin typeface="Book Antiqua"/>
                <a:cs typeface="Book Antiqua"/>
              </a:rPr>
              <a:t>Maille i+1</a:t>
            </a:r>
            <a:endParaRPr lang="fr-FR" sz="800" dirty="0">
              <a:latin typeface="Book Antiqua"/>
              <a:cs typeface="Book Antiqua"/>
            </a:endParaRPr>
          </a:p>
        </p:txBody>
      </p:sp>
      <p:cxnSp>
        <p:nvCxnSpPr>
          <p:cNvPr id="98" name="Connecteur droit avec flèche 97"/>
          <p:cNvCxnSpPr>
            <a:stCxn id="97" idx="1"/>
          </p:cNvCxnSpPr>
          <p:nvPr/>
        </p:nvCxnSpPr>
        <p:spPr>
          <a:xfrm flipH="1">
            <a:off x="2051720" y="4128897"/>
            <a:ext cx="323617" cy="139576"/>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ZoneTexte 42"/>
          <p:cNvSpPr txBox="1"/>
          <p:nvPr/>
        </p:nvSpPr>
        <p:spPr>
          <a:xfrm>
            <a:off x="1299056" y="4870572"/>
            <a:ext cx="701921" cy="215444"/>
          </a:xfrm>
          <a:prstGeom prst="rect">
            <a:avLst/>
          </a:prstGeom>
          <a:noFill/>
          <a:ln>
            <a:solidFill>
              <a:srgbClr val="FF0000"/>
            </a:solidFill>
          </a:ln>
        </p:spPr>
        <p:txBody>
          <a:bodyPr wrap="square" rtlCol="0">
            <a:spAutoFit/>
          </a:bodyPr>
          <a:lstStyle/>
          <a:p>
            <a:pPr algn="ctr"/>
            <a:r>
              <a:rPr lang="fr-FR" sz="800" dirty="0" smtClean="0">
                <a:latin typeface="Book Antiqua"/>
                <a:cs typeface="Book Antiqua"/>
              </a:rPr>
              <a:t>Maille i</a:t>
            </a:r>
            <a:endParaRPr lang="fr-FR" sz="800" dirty="0">
              <a:latin typeface="Book Antiqua"/>
              <a:cs typeface="Book Antiqua"/>
            </a:endParaRPr>
          </a:p>
        </p:txBody>
      </p:sp>
      <p:sp>
        <p:nvSpPr>
          <p:cNvPr id="45" name="ZoneTexte 44"/>
          <p:cNvSpPr txBox="1"/>
          <p:nvPr/>
        </p:nvSpPr>
        <p:spPr>
          <a:xfrm>
            <a:off x="313594" y="4021175"/>
            <a:ext cx="701921" cy="215444"/>
          </a:xfrm>
          <a:prstGeom prst="rect">
            <a:avLst/>
          </a:prstGeom>
          <a:noFill/>
          <a:ln>
            <a:solidFill>
              <a:srgbClr val="FF0000"/>
            </a:solidFill>
          </a:ln>
        </p:spPr>
        <p:txBody>
          <a:bodyPr wrap="square" rtlCol="0">
            <a:spAutoFit/>
          </a:bodyPr>
          <a:lstStyle/>
          <a:p>
            <a:pPr algn="ctr"/>
            <a:r>
              <a:rPr lang="fr-FR" sz="800" dirty="0" smtClean="0">
                <a:latin typeface="Book Antiqua"/>
                <a:cs typeface="Book Antiqua"/>
              </a:rPr>
              <a:t>Maille i+1</a:t>
            </a:r>
            <a:endParaRPr lang="fr-FR" sz="800" dirty="0">
              <a:latin typeface="Book Antiqua"/>
              <a:cs typeface="Book Antiqua"/>
            </a:endParaRPr>
          </a:p>
        </p:txBody>
      </p:sp>
      <p:grpSp>
        <p:nvGrpSpPr>
          <p:cNvPr id="8" name="Groupe 7"/>
          <p:cNvGrpSpPr>
            <a:grpSpLocks noChangeAspect="1"/>
          </p:cNvGrpSpPr>
          <p:nvPr/>
        </p:nvGrpSpPr>
        <p:grpSpPr>
          <a:xfrm>
            <a:off x="3779912" y="4082350"/>
            <a:ext cx="538288" cy="2080168"/>
            <a:chOff x="5436096" y="2132856"/>
            <a:chExt cx="866919" cy="3350131"/>
          </a:xfrm>
        </p:grpSpPr>
        <p:sp>
          <p:nvSpPr>
            <p:cNvPr id="547" name="Rectangle 546"/>
            <p:cNvSpPr>
              <a:spLocks noChangeAspect="1"/>
            </p:cNvSpPr>
            <p:nvPr/>
          </p:nvSpPr>
          <p:spPr>
            <a:xfrm>
              <a:off x="5514201" y="2194704"/>
              <a:ext cx="720072" cy="720072"/>
            </a:xfrm>
            <a:prstGeom prst="rect">
              <a:avLst/>
            </a:prstGeom>
            <a:solidFill>
              <a:schemeClr val="accent4">
                <a:lumMod val="20000"/>
                <a:lumOff val="80000"/>
              </a:schemeClr>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8" name="Ellipse 547"/>
            <p:cNvSpPr>
              <a:spLocks noChangeAspect="1"/>
            </p:cNvSpPr>
            <p:nvPr/>
          </p:nvSpPr>
          <p:spPr>
            <a:xfrm>
              <a:off x="5627484"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9" name="Ellipse 548"/>
            <p:cNvSpPr>
              <a:spLocks noChangeAspect="1"/>
            </p:cNvSpPr>
            <p:nvPr/>
          </p:nvSpPr>
          <p:spPr>
            <a:xfrm>
              <a:off x="5720040" y="22635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0" name="Ellipse 549"/>
            <p:cNvSpPr>
              <a:spLocks noChangeAspect="1"/>
            </p:cNvSpPr>
            <p:nvPr/>
          </p:nvSpPr>
          <p:spPr>
            <a:xfrm>
              <a:off x="5812596"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1" name="Ellipse 550"/>
            <p:cNvSpPr>
              <a:spLocks noChangeAspect="1"/>
            </p:cNvSpPr>
            <p:nvPr/>
          </p:nvSpPr>
          <p:spPr>
            <a:xfrm>
              <a:off x="5905152"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2" name="Ellipse 551"/>
            <p:cNvSpPr>
              <a:spLocks noChangeAspect="1"/>
            </p:cNvSpPr>
            <p:nvPr/>
          </p:nvSpPr>
          <p:spPr>
            <a:xfrm>
              <a:off x="5997708" y="22635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3" name="Ellipse 552"/>
            <p:cNvSpPr>
              <a:spLocks noChangeAspect="1"/>
            </p:cNvSpPr>
            <p:nvPr/>
          </p:nvSpPr>
          <p:spPr>
            <a:xfrm>
              <a:off x="6090265"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4" name="Ellipse 553"/>
            <p:cNvSpPr>
              <a:spLocks noChangeAspect="1"/>
            </p:cNvSpPr>
            <p:nvPr/>
          </p:nvSpPr>
          <p:spPr>
            <a:xfrm>
              <a:off x="5576684"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5" name="Ellipse 554"/>
            <p:cNvSpPr>
              <a:spLocks noChangeAspect="1"/>
            </p:cNvSpPr>
            <p:nvPr/>
          </p:nvSpPr>
          <p:spPr>
            <a:xfrm>
              <a:off x="5669240" y="23587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6" name="Ellipse 555"/>
            <p:cNvSpPr>
              <a:spLocks noChangeAspect="1"/>
            </p:cNvSpPr>
            <p:nvPr/>
          </p:nvSpPr>
          <p:spPr>
            <a:xfrm>
              <a:off x="5761796"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7" name="Ellipse 556"/>
            <p:cNvSpPr>
              <a:spLocks noChangeAspect="1"/>
            </p:cNvSpPr>
            <p:nvPr/>
          </p:nvSpPr>
          <p:spPr>
            <a:xfrm>
              <a:off x="5854352"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8" name="Ellipse 557"/>
            <p:cNvSpPr>
              <a:spLocks noChangeAspect="1"/>
            </p:cNvSpPr>
            <p:nvPr/>
          </p:nvSpPr>
          <p:spPr>
            <a:xfrm>
              <a:off x="5946908" y="23587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9" name="Ellipse 558"/>
            <p:cNvSpPr>
              <a:spLocks noChangeAspect="1"/>
            </p:cNvSpPr>
            <p:nvPr/>
          </p:nvSpPr>
          <p:spPr>
            <a:xfrm>
              <a:off x="6039465"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0" name="Ellipse 559"/>
            <p:cNvSpPr>
              <a:spLocks noChangeAspect="1"/>
            </p:cNvSpPr>
            <p:nvPr/>
          </p:nvSpPr>
          <p:spPr>
            <a:xfrm>
              <a:off x="5643359"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1" name="Ellipse 560"/>
            <p:cNvSpPr>
              <a:spLocks noChangeAspect="1"/>
            </p:cNvSpPr>
            <p:nvPr/>
          </p:nvSpPr>
          <p:spPr>
            <a:xfrm>
              <a:off x="5735915" y="2466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2" name="Ellipse 561"/>
            <p:cNvSpPr>
              <a:spLocks noChangeAspect="1"/>
            </p:cNvSpPr>
            <p:nvPr/>
          </p:nvSpPr>
          <p:spPr>
            <a:xfrm>
              <a:off x="5828471"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3" name="Ellipse 562"/>
            <p:cNvSpPr>
              <a:spLocks noChangeAspect="1"/>
            </p:cNvSpPr>
            <p:nvPr/>
          </p:nvSpPr>
          <p:spPr>
            <a:xfrm>
              <a:off x="5921027"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4" name="Ellipse 563"/>
            <p:cNvSpPr>
              <a:spLocks noChangeAspect="1"/>
            </p:cNvSpPr>
            <p:nvPr/>
          </p:nvSpPr>
          <p:spPr>
            <a:xfrm>
              <a:off x="6013583" y="2466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5" name="Ellipse 564"/>
            <p:cNvSpPr>
              <a:spLocks noChangeAspect="1"/>
            </p:cNvSpPr>
            <p:nvPr/>
          </p:nvSpPr>
          <p:spPr>
            <a:xfrm>
              <a:off x="6106140"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6" name="Ellipse 565"/>
            <p:cNvSpPr>
              <a:spLocks noChangeAspect="1"/>
            </p:cNvSpPr>
            <p:nvPr/>
          </p:nvSpPr>
          <p:spPr>
            <a:xfrm>
              <a:off x="5570334"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7" name="Ellipse 566"/>
            <p:cNvSpPr>
              <a:spLocks noChangeAspect="1"/>
            </p:cNvSpPr>
            <p:nvPr/>
          </p:nvSpPr>
          <p:spPr>
            <a:xfrm>
              <a:off x="5662890" y="25746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8" name="Ellipse 567"/>
            <p:cNvSpPr>
              <a:spLocks noChangeAspect="1"/>
            </p:cNvSpPr>
            <p:nvPr/>
          </p:nvSpPr>
          <p:spPr>
            <a:xfrm>
              <a:off x="5755446"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9" name="Ellipse 568"/>
            <p:cNvSpPr>
              <a:spLocks noChangeAspect="1"/>
            </p:cNvSpPr>
            <p:nvPr/>
          </p:nvSpPr>
          <p:spPr>
            <a:xfrm>
              <a:off x="5848002"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0" name="Ellipse 569"/>
            <p:cNvSpPr>
              <a:spLocks noChangeAspect="1"/>
            </p:cNvSpPr>
            <p:nvPr/>
          </p:nvSpPr>
          <p:spPr>
            <a:xfrm>
              <a:off x="5940558" y="25746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1" name="Ellipse 570"/>
            <p:cNvSpPr>
              <a:spLocks noChangeAspect="1"/>
            </p:cNvSpPr>
            <p:nvPr/>
          </p:nvSpPr>
          <p:spPr>
            <a:xfrm>
              <a:off x="6033115"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2" name="Ellipse 571"/>
            <p:cNvSpPr>
              <a:spLocks noChangeAspect="1"/>
            </p:cNvSpPr>
            <p:nvPr/>
          </p:nvSpPr>
          <p:spPr>
            <a:xfrm>
              <a:off x="5633834"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3" name="Ellipse 572"/>
            <p:cNvSpPr>
              <a:spLocks noChangeAspect="1"/>
            </p:cNvSpPr>
            <p:nvPr/>
          </p:nvSpPr>
          <p:spPr>
            <a:xfrm>
              <a:off x="5726390" y="26731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4" name="Ellipse 573"/>
            <p:cNvSpPr>
              <a:spLocks noChangeAspect="1"/>
            </p:cNvSpPr>
            <p:nvPr/>
          </p:nvSpPr>
          <p:spPr>
            <a:xfrm>
              <a:off x="5818946"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5" name="Ellipse 574"/>
            <p:cNvSpPr>
              <a:spLocks noChangeAspect="1"/>
            </p:cNvSpPr>
            <p:nvPr/>
          </p:nvSpPr>
          <p:spPr>
            <a:xfrm>
              <a:off x="5911502"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6" name="Ellipse 575"/>
            <p:cNvSpPr>
              <a:spLocks noChangeAspect="1"/>
            </p:cNvSpPr>
            <p:nvPr/>
          </p:nvSpPr>
          <p:spPr>
            <a:xfrm>
              <a:off x="6004058" y="26731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7" name="Ellipse 576"/>
            <p:cNvSpPr>
              <a:spLocks noChangeAspect="1"/>
            </p:cNvSpPr>
            <p:nvPr/>
          </p:nvSpPr>
          <p:spPr>
            <a:xfrm>
              <a:off x="6096615"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8" name="Ellipse 577"/>
            <p:cNvSpPr>
              <a:spLocks noChangeAspect="1"/>
            </p:cNvSpPr>
            <p:nvPr/>
          </p:nvSpPr>
          <p:spPr>
            <a:xfrm>
              <a:off x="5576684"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9" name="Ellipse 578"/>
            <p:cNvSpPr>
              <a:spLocks noChangeAspect="1"/>
            </p:cNvSpPr>
            <p:nvPr/>
          </p:nvSpPr>
          <p:spPr>
            <a:xfrm>
              <a:off x="5669240" y="27683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0" name="Ellipse 579"/>
            <p:cNvSpPr>
              <a:spLocks noChangeAspect="1"/>
            </p:cNvSpPr>
            <p:nvPr/>
          </p:nvSpPr>
          <p:spPr>
            <a:xfrm>
              <a:off x="5761796"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1" name="Ellipse 580"/>
            <p:cNvSpPr>
              <a:spLocks noChangeAspect="1"/>
            </p:cNvSpPr>
            <p:nvPr/>
          </p:nvSpPr>
          <p:spPr>
            <a:xfrm>
              <a:off x="5854352"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2" name="Ellipse 581"/>
            <p:cNvSpPr>
              <a:spLocks noChangeAspect="1"/>
            </p:cNvSpPr>
            <p:nvPr/>
          </p:nvSpPr>
          <p:spPr>
            <a:xfrm>
              <a:off x="5946908" y="27683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3" name="Ellipse 582"/>
            <p:cNvSpPr>
              <a:spLocks noChangeAspect="1"/>
            </p:cNvSpPr>
            <p:nvPr/>
          </p:nvSpPr>
          <p:spPr>
            <a:xfrm>
              <a:off x="6039465"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84" name="Connecteur droit 583"/>
            <p:cNvCxnSpPr/>
            <p:nvPr/>
          </p:nvCxnSpPr>
          <p:spPr>
            <a:xfrm flipV="1">
              <a:off x="5466576" y="29730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5" name="Connecteur droit 584"/>
            <p:cNvCxnSpPr/>
            <p:nvPr/>
          </p:nvCxnSpPr>
          <p:spPr>
            <a:xfrm rot="5400000" flipV="1">
              <a:off x="5892026" y="25698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86" name="Rectangle 585"/>
            <p:cNvSpPr>
              <a:spLocks noChangeAspect="1"/>
            </p:cNvSpPr>
            <p:nvPr/>
          </p:nvSpPr>
          <p:spPr>
            <a:xfrm>
              <a:off x="5514201" y="30216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7" name="Ellipse 586"/>
            <p:cNvSpPr>
              <a:spLocks noChangeAspect="1"/>
            </p:cNvSpPr>
            <p:nvPr/>
          </p:nvSpPr>
          <p:spPr>
            <a:xfrm>
              <a:off x="5627484"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8" name="Ellipse 587"/>
            <p:cNvSpPr>
              <a:spLocks noChangeAspect="1"/>
            </p:cNvSpPr>
            <p:nvPr/>
          </p:nvSpPr>
          <p:spPr>
            <a:xfrm>
              <a:off x="5720040" y="30904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9" name="Ellipse 588"/>
            <p:cNvSpPr>
              <a:spLocks noChangeAspect="1"/>
            </p:cNvSpPr>
            <p:nvPr/>
          </p:nvSpPr>
          <p:spPr>
            <a:xfrm>
              <a:off x="5812596"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0" name="Ellipse 589"/>
            <p:cNvSpPr>
              <a:spLocks noChangeAspect="1"/>
            </p:cNvSpPr>
            <p:nvPr/>
          </p:nvSpPr>
          <p:spPr>
            <a:xfrm>
              <a:off x="5905152"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1" name="Ellipse 590"/>
            <p:cNvSpPr>
              <a:spLocks noChangeAspect="1"/>
            </p:cNvSpPr>
            <p:nvPr/>
          </p:nvSpPr>
          <p:spPr>
            <a:xfrm>
              <a:off x="5997708" y="30904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2" name="Ellipse 591"/>
            <p:cNvSpPr>
              <a:spLocks noChangeAspect="1"/>
            </p:cNvSpPr>
            <p:nvPr/>
          </p:nvSpPr>
          <p:spPr>
            <a:xfrm>
              <a:off x="6090265"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3" name="Ellipse 592"/>
            <p:cNvSpPr>
              <a:spLocks noChangeAspect="1"/>
            </p:cNvSpPr>
            <p:nvPr/>
          </p:nvSpPr>
          <p:spPr>
            <a:xfrm>
              <a:off x="5576684"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4" name="Ellipse 593"/>
            <p:cNvSpPr>
              <a:spLocks noChangeAspect="1"/>
            </p:cNvSpPr>
            <p:nvPr/>
          </p:nvSpPr>
          <p:spPr>
            <a:xfrm>
              <a:off x="5669240" y="31857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5" name="Ellipse 594"/>
            <p:cNvSpPr>
              <a:spLocks noChangeAspect="1"/>
            </p:cNvSpPr>
            <p:nvPr/>
          </p:nvSpPr>
          <p:spPr>
            <a:xfrm>
              <a:off x="5761796"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6" name="Ellipse 595"/>
            <p:cNvSpPr>
              <a:spLocks noChangeAspect="1"/>
            </p:cNvSpPr>
            <p:nvPr/>
          </p:nvSpPr>
          <p:spPr>
            <a:xfrm>
              <a:off x="5854352"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7" name="Ellipse 596"/>
            <p:cNvSpPr>
              <a:spLocks noChangeAspect="1"/>
            </p:cNvSpPr>
            <p:nvPr/>
          </p:nvSpPr>
          <p:spPr>
            <a:xfrm>
              <a:off x="5946908" y="31857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8" name="Ellipse 597"/>
            <p:cNvSpPr>
              <a:spLocks noChangeAspect="1"/>
            </p:cNvSpPr>
            <p:nvPr/>
          </p:nvSpPr>
          <p:spPr>
            <a:xfrm>
              <a:off x="6039465"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9" name="Ellipse 598"/>
            <p:cNvSpPr>
              <a:spLocks noChangeAspect="1"/>
            </p:cNvSpPr>
            <p:nvPr/>
          </p:nvSpPr>
          <p:spPr>
            <a:xfrm>
              <a:off x="5643359"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0" name="Ellipse 599"/>
            <p:cNvSpPr>
              <a:spLocks noChangeAspect="1"/>
            </p:cNvSpPr>
            <p:nvPr/>
          </p:nvSpPr>
          <p:spPr>
            <a:xfrm>
              <a:off x="5735915" y="3293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1" name="Ellipse 600"/>
            <p:cNvSpPr>
              <a:spLocks noChangeAspect="1"/>
            </p:cNvSpPr>
            <p:nvPr/>
          </p:nvSpPr>
          <p:spPr>
            <a:xfrm>
              <a:off x="5828471"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2" name="Ellipse 601"/>
            <p:cNvSpPr>
              <a:spLocks noChangeAspect="1"/>
            </p:cNvSpPr>
            <p:nvPr/>
          </p:nvSpPr>
          <p:spPr>
            <a:xfrm>
              <a:off x="5921027"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3" name="Ellipse 602"/>
            <p:cNvSpPr>
              <a:spLocks noChangeAspect="1"/>
            </p:cNvSpPr>
            <p:nvPr/>
          </p:nvSpPr>
          <p:spPr>
            <a:xfrm>
              <a:off x="6013583" y="3293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6" name="Ellipse 605"/>
            <p:cNvSpPr>
              <a:spLocks noChangeAspect="1"/>
            </p:cNvSpPr>
            <p:nvPr/>
          </p:nvSpPr>
          <p:spPr>
            <a:xfrm>
              <a:off x="6106140"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7" name="Ellipse 606"/>
            <p:cNvSpPr>
              <a:spLocks noChangeAspect="1"/>
            </p:cNvSpPr>
            <p:nvPr/>
          </p:nvSpPr>
          <p:spPr>
            <a:xfrm>
              <a:off x="5570334"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8" name="Ellipse 607"/>
            <p:cNvSpPr>
              <a:spLocks noChangeAspect="1"/>
            </p:cNvSpPr>
            <p:nvPr/>
          </p:nvSpPr>
          <p:spPr>
            <a:xfrm>
              <a:off x="5662890" y="34016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9" name="Ellipse 608"/>
            <p:cNvSpPr>
              <a:spLocks noChangeAspect="1"/>
            </p:cNvSpPr>
            <p:nvPr/>
          </p:nvSpPr>
          <p:spPr>
            <a:xfrm>
              <a:off x="5755446"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0" name="Ellipse 609"/>
            <p:cNvSpPr>
              <a:spLocks noChangeAspect="1"/>
            </p:cNvSpPr>
            <p:nvPr/>
          </p:nvSpPr>
          <p:spPr>
            <a:xfrm>
              <a:off x="5848002"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1" name="Ellipse 610"/>
            <p:cNvSpPr>
              <a:spLocks noChangeAspect="1"/>
            </p:cNvSpPr>
            <p:nvPr/>
          </p:nvSpPr>
          <p:spPr>
            <a:xfrm>
              <a:off x="5940558" y="34016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2" name="Ellipse 611"/>
            <p:cNvSpPr>
              <a:spLocks noChangeAspect="1"/>
            </p:cNvSpPr>
            <p:nvPr/>
          </p:nvSpPr>
          <p:spPr>
            <a:xfrm>
              <a:off x="6033115"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3" name="Ellipse 612"/>
            <p:cNvSpPr>
              <a:spLocks noChangeAspect="1"/>
            </p:cNvSpPr>
            <p:nvPr/>
          </p:nvSpPr>
          <p:spPr>
            <a:xfrm>
              <a:off x="5633834"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4" name="Ellipse 613"/>
            <p:cNvSpPr>
              <a:spLocks noChangeAspect="1"/>
            </p:cNvSpPr>
            <p:nvPr/>
          </p:nvSpPr>
          <p:spPr>
            <a:xfrm>
              <a:off x="5726390" y="35000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5" name="Ellipse 614"/>
            <p:cNvSpPr>
              <a:spLocks noChangeAspect="1"/>
            </p:cNvSpPr>
            <p:nvPr/>
          </p:nvSpPr>
          <p:spPr>
            <a:xfrm>
              <a:off x="5818946"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6" name="Ellipse 615"/>
            <p:cNvSpPr>
              <a:spLocks noChangeAspect="1"/>
            </p:cNvSpPr>
            <p:nvPr/>
          </p:nvSpPr>
          <p:spPr>
            <a:xfrm>
              <a:off x="5911502"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7" name="Ellipse 616"/>
            <p:cNvSpPr>
              <a:spLocks noChangeAspect="1"/>
            </p:cNvSpPr>
            <p:nvPr/>
          </p:nvSpPr>
          <p:spPr>
            <a:xfrm>
              <a:off x="6004058" y="35000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8" name="Ellipse 617"/>
            <p:cNvSpPr>
              <a:spLocks noChangeAspect="1"/>
            </p:cNvSpPr>
            <p:nvPr/>
          </p:nvSpPr>
          <p:spPr>
            <a:xfrm>
              <a:off x="6096615"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9" name="Ellipse 618"/>
            <p:cNvSpPr>
              <a:spLocks noChangeAspect="1"/>
            </p:cNvSpPr>
            <p:nvPr/>
          </p:nvSpPr>
          <p:spPr>
            <a:xfrm>
              <a:off x="5576684"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0" name="Ellipse 619"/>
            <p:cNvSpPr>
              <a:spLocks noChangeAspect="1"/>
            </p:cNvSpPr>
            <p:nvPr/>
          </p:nvSpPr>
          <p:spPr>
            <a:xfrm>
              <a:off x="5669240" y="35952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1" name="Ellipse 620"/>
            <p:cNvSpPr>
              <a:spLocks noChangeAspect="1"/>
            </p:cNvSpPr>
            <p:nvPr/>
          </p:nvSpPr>
          <p:spPr>
            <a:xfrm>
              <a:off x="5761796"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2" name="Ellipse 621"/>
            <p:cNvSpPr>
              <a:spLocks noChangeAspect="1"/>
            </p:cNvSpPr>
            <p:nvPr/>
          </p:nvSpPr>
          <p:spPr>
            <a:xfrm>
              <a:off x="5854352"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3" name="Ellipse 622"/>
            <p:cNvSpPr>
              <a:spLocks noChangeAspect="1"/>
            </p:cNvSpPr>
            <p:nvPr/>
          </p:nvSpPr>
          <p:spPr>
            <a:xfrm>
              <a:off x="5946908" y="35952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4" name="Ellipse 623"/>
            <p:cNvSpPr>
              <a:spLocks noChangeAspect="1"/>
            </p:cNvSpPr>
            <p:nvPr/>
          </p:nvSpPr>
          <p:spPr>
            <a:xfrm>
              <a:off x="6039465"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25" name="Connecteur droit 624"/>
            <p:cNvCxnSpPr/>
            <p:nvPr/>
          </p:nvCxnSpPr>
          <p:spPr>
            <a:xfrm flipV="1">
              <a:off x="5466576" y="37999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626" name="Connecteur droit 625"/>
            <p:cNvCxnSpPr/>
            <p:nvPr/>
          </p:nvCxnSpPr>
          <p:spPr>
            <a:xfrm rot="5400000" flipV="1">
              <a:off x="5892026" y="33967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627" name="Rectangle 626"/>
            <p:cNvSpPr>
              <a:spLocks noChangeAspect="1"/>
            </p:cNvSpPr>
            <p:nvPr/>
          </p:nvSpPr>
          <p:spPr>
            <a:xfrm>
              <a:off x="5514201" y="38568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8" name="Ellipse 627"/>
            <p:cNvSpPr>
              <a:spLocks noChangeAspect="1"/>
            </p:cNvSpPr>
            <p:nvPr/>
          </p:nvSpPr>
          <p:spPr>
            <a:xfrm>
              <a:off x="5627484"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9" name="Ellipse 628"/>
            <p:cNvSpPr>
              <a:spLocks noChangeAspect="1"/>
            </p:cNvSpPr>
            <p:nvPr/>
          </p:nvSpPr>
          <p:spPr>
            <a:xfrm>
              <a:off x="5720040" y="39256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0" name="Ellipse 629"/>
            <p:cNvSpPr>
              <a:spLocks noChangeAspect="1"/>
            </p:cNvSpPr>
            <p:nvPr/>
          </p:nvSpPr>
          <p:spPr>
            <a:xfrm>
              <a:off x="5812596"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1" name="Ellipse 630"/>
            <p:cNvSpPr>
              <a:spLocks noChangeAspect="1"/>
            </p:cNvSpPr>
            <p:nvPr/>
          </p:nvSpPr>
          <p:spPr>
            <a:xfrm>
              <a:off x="5905152"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2" name="Ellipse 631"/>
            <p:cNvSpPr>
              <a:spLocks noChangeAspect="1"/>
            </p:cNvSpPr>
            <p:nvPr/>
          </p:nvSpPr>
          <p:spPr>
            <a:xfrm>
              <a:off x="5997708" y="39256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3" name="Ellipse 632"/>
            <p:cNvSpPr>
              <a:spLocks noChangeAspect="1"/>
            </p:cNvSpPr>
            <p:nvPr/>
          </p:nvSpPr>
          <p:spPr>
            <a:xfrm>
              <a:off x="6090265"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4" name="Ellipse 633"/>
            <p:cNvSpPr>
              <a:spLocks noChangeAspect="1"/>
            </p:cNvSpPr>
            <p:nvPr/>
          </p:nvSpPr>
          <p:spPr>
            <a:xfrm>
              <a:off x="5576684"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5" name="Ellipse 634"/>
            <p:cNvSpPr>
              <a:spLocks noChangeAspect="1"/>
            </p:cNvSpPr>
            <p:nvPr/>
          </p:nvSpPr>
          <p:spPr>
            <a:xfrm>
              <a:off x="5669240" y="40209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6" name="Ellipse 635"/>
            <p:cNvSpPr>
              <a:spLocks noChangeAspect="1"/>
            </p:cNvSpPr>
            <p:nvPr/>
          </p:nvSpPr>
          <p:spPr>
            <a:xfrm>
              <a:off x="5761796"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7" name="Ellipse 636"/>
            <p:cNvSpPr>
              <a:spLocks noChangeAspect="1"/>
            </p:cNvSpPr>
            <p:nvPr/>
          </p:nvSpPr>
          <p:spPr>
            <a:xfrm>
              <a:off x="5854352"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8" name="Ellipse 637"/>
            <p:cNvSpPr>
              <a:spLocks noChangeAspect="1"/>
            </p:cNvSpPr>
            <p:nvPr/>
          </p:nvSpPr>
          <p:spPr>
            <a:xfrm>
              <a:off x="5946908" y="40209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9" name="Ellipse 638"/>
            <p:cNvSpPr>
              <a:spLocks noChangeAspect="1"/>
            </p:cNvSpPr>
            <p:nvPr/>
          </p:nvSpPr>
          <p:spPr>
            <a:xfrm>
              <a:off x="6039465"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0" name="Ellipse 639"/>
            <p:cNvSpPr>
              <a:spLocks noChangeAspect="1"/>
            </p:cNvSpPr>
            <p:nvPr/>
          </p:nvSpPr>
          <p:spPr>
            <a:xfrm>
              <a:off x="5643359"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1" name="Ellipse 640"/>
            <p:cNvSpPr>
              <a:spLocks noChangeAspect="1"/>
            </p:cNvSpPr>
            <p:nvPr/>
          </p:nvSpPr>
          <p:spPr>
            <a:xfrm>
              <a:off x="5735915" y="4128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2" name="Ellipse 641"/>
            <p:cNvSpPr>
              <a:spLocks noChangeAspect="1"/>
            </p:cNvSpPr>
            <p:nvPr/>
          </p:nvSpPr>
          <p:spPr>
            <a:xfrm>
              <a:off x="5828471"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3" name="Ellipse 642"/>
            <p:cNvSpPr>
              <a:spLocks noChangeAspect="1"/>
            </p:cNvSpPr>
            <p:nvPr/>
          </p:nvSpPr>
          <p:spPr>
            <a:xfrm>
              <a:off x="5921027"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4" name="Ellipse 643"/>
            <p:cNvSpPr>
              <a:spLocks noChangeAspect="1"/>
            </p:cNvSpPr>
            <p:nvPr/>
          </p:nvSpPr>
          <p:spPr>
            <a:xfrm>
              <a:off x="6013583" y="4128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5" name="Ellipse 644"/>
            <p:cNvSpPr>
              <a:spLocks noChangeAspect="1"/>
            </p:cNvSpPr>
            <p:nvPr/>
          </p:nvSpPr>
          <p:spPr>
            <a:xfrm>
              <a:off x="6106140"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6" name="Ellipse 645"/>
            <p:cNvSpPr>
              <a:spLocks noChangeAspect="1"/>
            </p:cNvSpPr>
            <p:nvPr/>
          </p:nvSpPr>
          <p:spPr>
            <a:xfrm>
              <a:off x="5570334"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7" name="Ellipse 646"/>
            <p:cNvSpPr>
              <a:spLocks noChangeAspect="1"/>
            </p:cNvSpPr>
            <p:nvPr/>
          </p:nvSpPr>
          <p:spPr>
            <a:xfrm>
              <a:off x="5662890" y="42368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8" name="Ellipse 647"/>
            <p:cNvSpPr>
              <a:spLocks noChangeAspect="1"/>
            </p:cNvSpPr>
            <p:nvPr/>
          </p:nvSpPr>
          <p:spPr>
            <a:xfrm>
              <a:off x="5755446"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9" name="Ellipse 648"/>
            <p:cNvSpPr>
              <a:spLocks noChangeAspect="1"/>
            </p:cNvSpPr>
            <p:nvPr/>
          </p:nvSpPr>
          <p:spPr>
            <a:xfrm>
              <a:off x="5848002"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0" name="Ellipse 649"/>
            <p:cNvSpPr>
              <a:spLocks noChangeAspect="1"/>
            </p:cNvSpPr>
            <p:nvPr/>
          </p:nvSpPr>
          <p:spPr>
            <a:xfrm>
              <a:off x="5940558" y="42368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1" name="Ellipse 650"/>
            <p:cNvSpPr>
              <a:spLocks noChangeAspect="1"/>
            </p:cNvSpPr>
            <p:nvPr/>
          </p:nvSpPr>
          <p:spPr>
            <a:xfrm>
              <a:off x="6033115"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2" name="Ellipse 651"/>
            <p:cNvSpPr>
              <a:spLocks noChangeAspect="1"/>
            </p:cNvSpPr>
            <p:nvPr/>
          </p:nvSpPr>
          <p:spPr>
            <a:xfrm>
              <a:off x="5633834"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3" name="Ellipse 652"/>
            <p:cNvSpPr>
              <a:spLocks noChangeAspect="1"/>
            </p:cNvSpPr>
            <p:nvPr/>
          </p:nvSpPr>
          <p:spPr>
            <a:xfrm>
              <a:off x="5726390" y="43352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4" name="Ellipse 653"/>
            <p:cNvSpPr>
              <a:spLocks noChangeAspect="1"/>
            </p:cNvSpPr>
            <p:nvPr/>
          </p:nvSpPr>
          <p:spPr>
            <a:xfrm>
              <a:off x="5818946"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5" name="Ellipse 654"/>
            <p:cNvSpPr>
              <a:spLocks noChangeAspect="1"/>
            </p:cNvSpPr>
            <p:nvPr/>
          </p:nvSpPr>
          <p:spPr>
            <a:xfrm>
              <a:off x="5911502"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6" name="Ellipse 655"/>
            <p:cNvSpPr>
              <a:spLocks noChangeAspect="1"/>
            </p:cNvSpPr>
            <p:nvPr/>
          </p:nvSpPr>
          <p:spPr>
            <a:xfrm>
              <a:off x="6004058" y="43352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7" name="Ellipse 656"/>
            <p:cNvSpPr>
              <a:spLocks noChangeAspect="1"/>
            </p:cNvSpPr>
            <p:nvPr/>
          </p:nvSpPr>
          <p:spPr>
            <a:xfrm>
              <a:off x="6096615"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8" name="Ellipse 657"/>
            <p:cNvSpPr>
              <a:spLocks noChangeAspect="1"/>
            </p:cNvSpPr>
            <p:nvPr/>
          </p:nvSpPr>
          <p:spPr>
            <a:xfrm>
              <a:off x="5576684"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9" name="Ellipse 658"/>
            <p:cNvSpPr>
              <a:spLocks noChangeAspect="1"/>
            </p:cNvSpPr>
            <p:nvPr/>
          </p:nvSpPr>
          <p:spPr>
            <a:xfrm>
              <a:off x="5669240" y="44304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0" name="Ellipse 659"/>
            <p:cNvSpPr>
              <a:spLocks noChangeAspect="1"/>
            </p:cNvSpPr>
            <p:nvPr/>
          </p:nvSpPr>
          <p:spPr>
            <a:xfrm>
              <a:off x="5761796"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1" name="Ellipse 660"/>
            <p:cNvSpPr>
              <a:spLocks noChangeAspect="1"/>
            </p:cNvSpPr>
            <p:nvPr/>
          </p:nvSpPr>
          <p:spPr>
            <a:xfrm>
              <a:off x="5854352"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2" name="Ellipse 661"/>
            <p:cNvSpPr>
              <a:spLocks noChangeAspect="1"/>
            </p:cNvSpPr>
            <p:nvPr/>
          </p:nvSpPr>
          <p:spPr>
            <a:xfrm>
              <a:off x="5946908" y="44304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3" name="Ellipse 662"/>
            <p:cNvSpPr>
              <a:spLocks noChangeAspect="1"/>
            </p:cNvSpPr>
            <p:nvPr/>
          </p:nvSpPr>
          <p:spPr>
            <a:xfrm>
              <a:off x="6039465"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64" name="Connecteur droit 663"/>
            <p:cNvCxnSpPr/>
            <p:nvPr/>
          </p:nvCxnSpPr>
          <p:spPr>
            <a:xfrm flipV="1">
              <a:off x="5466576" y="46352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665" name="Connecteur droit 664"/>
            <p:cNvCxnSpPr/>
            <p:nvPr/>
          </p:nvCxnSpPr>
          <p:spPr>
            <a:xfrm rot="5400000" flipV="1">
              <a:off x="5892026" y="42319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666" name="Rectangle 665"/>
            <p:cNvSpPr>
              <a:spLocks noChangeAspect="1"/>
            </p:cNvSpPr>
            <p:nvPr/>
          </p:nvSpPr>
          <p:spPr>
            <a:xfrm>
              <a:off x="5514201" y="46968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7" name="Ellipse 666"/>
            <p:cNvSpPr>
              <a:spLocks noChangeAspect="1"/>
            </p:cNvSpPr>
            <p:nvPr/>
          </p:nvSpPr>
          <p:spPr>
            <a:xfrm>
              <a:off x="5627484"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8" name="Ellipse 667"/>
            <p:cNvSpPr>
              <a:spLocks noChangeAspect="1"/>
            </p:cNvSpPr>
            <p:nvPr/>
          </p:nvSpPr>
          <p:spPr>
            <a:xfrm>
              <a:off x="5720040" y="47656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9" name="Ellipse 668"/>
            <p:cNvSpPr>
              <a:spLocks noChangeAspect="1"/>
            </p:cNvSpPr>
            <p:nvPr/>
          </p:nvSpPr>
          <p:spPr>
            <a:xfrm>
              <a:off x="5812596"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0" name="Ellipse 669"/>
            <p:cNvSpPr>
              <a:spLocks noChangeAspect="1"/>
            </p:cNvSpPr>
            <p:nvPr/>
          </p:nvSpPr>
          <p:spPr>
            <a:xfrm>
              <a:off x="5905152"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1" name="Ellipse 670"/>
            <p:cNvSpPr>
              <a:spLocks noChangeAspect="1"/>
            </p:cNvSpPr>
            <p:nvPr/>
          </p:nvSpPr>
          <p:spPr>
            <a:xfrm>
              <a:off x="5997708" y="47656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2" name="Ellipse 671"/>
            <p:cNvSpPr>
              <a:spLocks noChangeAspect="1"/>
            </p:cNvSpPr>
            <p:nvPr/>
          </p:nvSpPr>
          <p:spPr>
            <a:xfrm>
              <a:off x="6090265"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3" name="Ellipse 672"/>
            <p:cNvSpPr>
              <a:spLocks noChangeAspect="1"/>
            </p:cNvSpPr>
            <p:nvPr/>
          </p:nvSpPr>
          <p:spPr>
            <a:xfrm>
              <a:off x="5576684"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4" name="Ellipse 673"/>
            <p:cNvSpPr>
              <a:spLocks noChangeAspect="1"/>
            </p:cNvSpPr>
            <p:nvPr/>
          </p:nvSpPr>
          <p:spPr>
            <a:xfrm>
              <a:off x="5669240" y="48609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5" name="Ellipse 674"/>
            <p:cNvSpPr>
              <a:spLocks noChangeAspect="1"/>
            </p:cNvSpPr>
            <p:nvPr/>
          </p:nvSpPr>
          <p:spPr>
            <a:xfrm>
              <a:off x="5761796"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6" name="Ellipse 675"/>
            <p:cNvSpPr>
              <a:spLocks noChangeAspect="1"/>
            </p:cNvSpPr>
            <p:nvPr/>
          </p:nvSpPr>
          <p:spPr>
            <a:xfrm>
              <a:off x="5854352"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7" name="Ellipse 676"/>
            <p:cNvSpPr>
              <a:spLocks noChangeAspect="1"/>
            </p:cNvSpPr>
            <p:nvPr/>
          </p:nvSpPr>
          <p:spPr>
            <a:xfrm>
              <a:off x="5946908" y="48609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8" name="Ellipse 677"/>
            <p:cNvSpPr>
              <a:spLocks noChangeAspect="1"/>
            </p:cNvSpPr>
            <p:nvPr/>
          </p:nvSpPr>
          <p:spPr>
            <a:xfrm>
              <a:off x="6039465"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9" name="Ellipse 678"/>
            <p:cNvSpPr>
              <a:spLocks noChangeAspect="1"/>
            </p:cNvSpPr>
            <p:nvPr/>
          </p:nvSpPr>
          <p:spPr>
            <a:xfrm>
              <a:off x="5643359"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0" name="Ellipse 679"/>
            <p:cNvSpPr>
              <a:spLocks noChangeAspect="1"/>
            </p:cNvSpPr>
            <p:nvPr/>
          </p:nvSpPr>
          <p:spPr>
            <a:xfrm>
              <a:off x="5735915" y="4968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1" name="Ellipse 680"/>
            <p:cNvSpPr>
              <a:spLocks noChangeAspect="1"/>
            </p:cNvSpPr>
            <p:nvPr/>
          </p:nvSpPr>
          <p:spPr>
            <a:xfrm>
              <a:off x="5828471"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2" name="Ellipse 681"/>
            <p:cNvSpPr>
              <a:spLocks noChangeAspect="1"/>
            </p:cNvSpPr>
            <p:nvPr/>
          </p:nvSpPr>
          <p:spPr>
            <a:xfrm>
              <a:off x="5921027"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3" name="Ellipse 682"/>
            <p:cNvSpPr>
              <a:spLocks noChangeAspect="1"/>
            </p:cNvSpPr>
            <p:nvPr/>
          </p:nvSpPr>
          <p:spPr>
            <a:xfrm>
              <a:off x="6013583" y="4968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4" name="Ellipse 683"/>
            <p:cNvSpPr>
              <a:spLocks noChangeAspect="1"/>
            </p:cNvSpPr>
            <p:nvPr/>
          </p:nvSpPr>
          <p:spPr>
            <a:xfrm>
              <a:off x="6106140"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5" name="Ellipse 684"/>
            <p:cNvSpPr>
              <a:spLocks noChangeAspect="1"/>
            </p:cNvSpPr>
            <p:nvPr/>
          </p:nvSpPr>
          <p:spPr>
            <a:xfrm>
              <a:off x="5570334"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6" name="Ellipse 685"/>
            <p:cNvSpPr>
              <a:spLocks noChangeAspect="1"/>
            </p:cNvSpPr>
            <p:nvPr/>
          </p:nvSpPr>
          <p:spPr>
            <a:xfrm>
              <a:off x="5662890" y="50768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7" name="Ellipse 686"/>
            <p:cNvSpPr>
              <a:spLocks noChangeAspect="1"/>
            </p:cNvSpPr>
            <p:nvPr/>
          </p:nvSpPr>
          <p:spPr>
            <a:xfrm>
              <a:off x="5755446"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8" name="Ellipse 687"/>
            <p:cNvSpPr>
              <a:spLocks noChangeAspect="1"/>
            </p:cNvSpPr>
            <p:nvPr/>
          </p:nvSpPr>
          <p:spPr>
            <a:xfrm>
              <a:off x="5848002"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9" name="Ellipse 688"/>
            <p:cNvSpPr>
              <a:spLocks noChangeAspect="1"/>
            </p:cNvSpPr>
            <p:nvPr/>
          </p:nvSpPr>
          <p:spPr>
            <a:xfrm>
              <a:off x="5940558" y="50768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0" name="Ellipse 689"/>
            <p:cNvSpPr>
              <a:spLocks noChangeAspect="1"/>
            </p:cNvSpPr>
            <p:nvPr/>
          </p:nvSpPr>
          <p:spPr>
            <a:xfrm>
              <a:off x="6033115"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1" name="Ellipse 690"/>
            <p:cNvSpPr>
              <a:spLocks noChangeAspect="1"/>
            </p:cNvSpPr>
            <p:nvPr/>
          </p:nvSpPr>
          <p:spPr>
            <a:xfrm>
              <a:off x="5633834"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2" name="Ellipse 691"/>
            <p:cNvSpPr>
              <a:spLocks noChangeAspect="1"/>
            </p:cNvSpPr>
            <p:nvPr/>
          </p:nvSpPr>
          <p:spPr>
            <a:xfrm>
              <a:off x="5726390" y="51752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3" name="Ellipse 692"/>
            <p:cNvSpPr>
              <a:spLocks noChangeAspect="1"/>
            </p:cNvSpPr>
            <p:nvPr/>
          </p:nvSpPr>
          <p:spPr>
            <a:xfrm>
              <a:off x="5818946"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4" name="Ellipse 693"/>
            <p:cNvSpPr>
              <a:spLocks noChangeAspect="1"/>
            </p:cNvSpPr>
            <p:nvPr/>
          </p:nvSpPr>
          <p:spPr>
            <a:xfrm>
              <a:off x="5911502"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5" name="Ellipse 694"/>
            <p:cNvSpPr>
              <a:spLocks noChangeAspect="1"/>
            </p:cNvSpPr>
            <p:nvPr/>
          </p:nvSpPr>
          <p:spPr>
            <a:xfrm>
              <a:off x="6004058" y="51752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6" name="Ellipse 695"/>
            <p:cNvSpPr>
              <a:spLocks noChangeAspect="1"/>
            </p:cNvSpPr>
            <p:nvPr/>
          </p:nvSpPr>
          <p:spPr>
            <a:xfrm>
              <a:off x="6096615"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7" name="Ellipse 696"/>
            <p:cNvSpPr>
              <a:spLocks noChangeAspect="1"/>
            </p:cNvSpPr>
            <p:nvPr/>
          </p:nvSpPr>
          <p:spPr>
            <a:xfrm>
              <a:off x="5576684"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8" name="Ellipse 697"/>
            <p:cNvSpPr>
              <a:spLocks noChangeAspect="1"/>
            </p:cNvSpPr>
            <p:nvPr/>
          </p:nvSpPr>
          <p:spPr>
            <a:xfrm>
              <a:off x="5669240" y="52705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9" name="Ellipse 698"/>
            <p:cNvSpPr>
              <a:spLocks noChangeAspect="1"/>
            </p:cNvSpPr>
            <p:nvPr/>
          </p:nvSpPr>
          <p:spPr>
            <a:xfrm>
              <a:off x="5761796"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0" name="Ellipse 699"/>
            <p:cNvSpPr>
              <a:spLocks noChangeAspect="1"/>
            </p:cNvSpPr>
            <p:nvPr/>
          </p:nvSpPr>
          <p:spPr>
            <a:xfrm>
              <a:off x="5854352"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1" name="Ellipse 700"/>
            <p:cNvSpPr>
              <a:spLocks noChangeAspect="1"/>
            </p:cNvSpPr>
            <p:nvPr/>
          </p:nvSpPr>
          <p:spPr>
            <a:xfrm>
              <a:off x="5946908" y="52705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2" name="Ellipse 701"/>
            <p:cNvSpPr>
              <a:spLocks noChangeAspect="1"/>
            </p:cNvSpPr>
            <p:nvPr/>
          </p:nvSpPr>
          <p:spPr>
            <a:xfrm>
              <a:off x="6039465"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03" name="Connecteur droit 702"/>
            <p:cNvCxnSpPr/>
            <p:nvPr/>
          </p:nvCxnSpPr>
          <p:spPr>
            <a:xfrm flipV="1">
              <a:off x="5466576" y="54752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4" name="Connecteur droit 703"/>
            <p:cNvCxnSpPr/>
            <p:nvPr/>
          </p:nvCxnSpPr>
          <p:spPr>
            <a:xfrm rot="5400000" flipV="1">
              <a:off x="5892026" y="50719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5" name="Connecteur droit 704"/>
            <p:cNvCxnSpPr/>
            <p:nvPr/>
          </p:nvCxnSpPr>
          <p:spPr>
            <a:xfrm rot="5400000" flipV="1">
              <a:off x="5026124" y="33967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6" name="Connecteur droit 705"/>
            <p:cNvCxnSpPr/>
            <p:nvPr/>
          </p:nvCxnSpPr>
          <p:spPr>
            <a:xfrm rot="5400000" flipV="1">
              <a:off x="5026124" y="254282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7" name="Connecteur droit 706"/>
            <p:cNvCxnSpPr/>
            <p:nvPr/>
          </p:nvCxnSpPr>
          <p:spPr>
            <a:xfrm rot="5400000" flipV="1">
              <a:off x="5026124" y="41990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8" name="Connecteur droit 707"/>
            <p:cNvCxnSpPr/>
            <p:nvPr/>
          </p:nvCxnSpPr>
          <p:spPr>
            <a:xfrm rot="5400000" flipV="1">
              <a:off x="5026124" y="506310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9" name="Connecteur droit 708"/>
            <p:cNvCxnSpPr/>
            <p:nvPr/>
          </p:nvCxnSpPr>
          <p:spPr>
            <a:xfrm flipV="1">
              <a:off x="5466576" y="213285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9" name="Groupe 8"/>
          <p:cNvGrpSpPr>
            <a:grpSpLocks noChangeAspect="1"/>
          </p:cNvGrpSpPr>
          <p:nvPr/>
        </p:nvGrpSpPr>
        <p:grpSpPr>
          <a:xfrm>
            <a:off x="4450847" y="4077072"/>
            <a:ext cx="520930" cy="2082286"/>
            <a:chOff x="6732240" y="2132856"/>
            <a:chExt cx="838963" cy="3353544"/>
          </a:xfrm>
        </p:grpSpPr>
        <p:sp>
          <p:nvSpPr>
            <p:cNvPr id="235" name="Rectangle 234"/>
            <p:cNvSpPr>
              <a:spLocks noChangeAspect="1"/>
            </p:cNvSpPr>
            <p:nvPr/>
          </p:nvSpPr>
          <p:spPr>
            <a:xfrm>
              <a:off x="6797867" y="220486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6911150"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003706" y="22736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096262"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188818"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281374" y="22736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7373931"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6881079"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6952906" y="23689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045462"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138018"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7230574" y="23689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7323131"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6927025"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019581" y="24768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112137"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204693"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297249" y="24768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7389806"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6874729"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5" name="Ellipse 254"/>
            <p:cNvSpPr>
              <a:spLocks noChangeAspect="1"/>
            </p:cNvSpPr>
            <p:nvPr/>
          </p:nvSpPr>
          <p:spPr>
            <a:xfrm>
              <a:off x="6946556" y="25848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6" name="Ellipse 255"/>
            <p:cNvSpPr>
              <a:spLocks noChangeAspect="1"/>
            </p:cNvSpPr>
            <p:nvPr/>
          </p:nvSpPr>
          <p:spPr>
            <a:xfrm>
              <a:off x="7039112"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7" name="Ellipse 256"/>
            <p:cNvSpPr>
              <a:spLocks noChangeAspect="1"/>
            </p:cNvSpPr>
            <p:nvPr/>
          </p:nvSpPr>
          <p:spPr>
            <a:xfrm>
              <a:off x="7131668"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224224" y="25848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316781"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6917500"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7010056" y="268327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7102612"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7195168"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287724" y="268327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380281"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6881079"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6952906" y="277852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7045462"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7138018"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230574" y="277852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323131"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2" name="Connecteur droit 271"/>
            <p:cNvCxnSpPr/>
            <p:nvPr/>
          </p:nvCxnSpPr>
          <p:spPr>
            <a:xfrm flipV="1">
              <a:off x="6750242" y="298323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74" name="Rectangle 273"/>
            <p:cNvSpPr>
              <a:spLocks noChangeAspect="1"/>
            </p:cNvSpPr>
            <p:nvPr/>
          </p:nvSpPr>
          <p:spPr>
            <a:xfrm>
              <a:off x="6797867" y="303177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6911150"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003706" y="31006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096262"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188818"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281374" y="31006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7373931"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6881079"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6952906" y="31958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045462"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138018"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7230574" y="31958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7323131"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6927025"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019581" y="33038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112137"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204693"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297249" y="33038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7389806"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6874729"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4" name="Ellipse 293"/>
            <p:cNvSpPr>
              <a:spLocks noChangeAspect="1"/>
            </p:cNvSpPr>
            <p:nvPr/>
          </p:nvSpPr>
          <p:spPr>
            <a:xfrm>
              <a:off x="6946556" y="34117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5" name="Ellipse 294"/>
            <p:cNvSpPr>
              <a:spLocks noChangeAspect="1"/>
            </p:cNvSpPr>
            <p:nvPr/>
          </p:nvSpPr>
          <p:spPr>
            <a:xfrm>
              <a:off x="7039112"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6" name="Ellipse 295"/>
            <p:cNvSpPr>
              <a:spLocks noChangeAspect="1"/>
            </p:cNvSpPr>
            <p:nvPr/>
          </p:nvSpPr>
          <p:spPr>
            <a:xfrm>
              <a:off x="7131668"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224224" y="34117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316781"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6917500"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7010056" y="351018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7102612"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7195168"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287724" y="351018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380281"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6881079"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6952906" y="360543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7045462"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7138018"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230574" y="360543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323131"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1" name="Connecteur droit 310"/>
            <p:cNvCxnSpPr/>
            <p:nvPr/>
          </p:nvCxnSpPr>
          <p:spPr>
            <a:xfrm flipV="1">
              <a:off x="6750242" y="381014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13" name="Rectangle 312"/>
            <p:cNvSpPr>
              <a:spLocks noChangeAspect="1"/>
            </p:cNvSpPr>
            <p:nvPr/>
          </p:nvSpPr>
          <p:spPr>
            <a:xfrm>
              <a:off x="6797867" y="386700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6911150"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003706" y="39358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096262"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188818"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281374" y="39358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7373931"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6881079"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6952906" y="40310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045462"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138018"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7230574" y="40310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7323131"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6927025"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019581" y="41390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112137"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204693"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297249" y="41390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7389806"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6874729"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3" name="Ellipse 332"/>
            <p:cNvSpPr>
              <a:spLocks noChangeAspect="1"/>
            </p:cNvSpPr>
            <p:nvPr/>
          </p:nvSpPr>
          <p:spPr>
            <a:xfrm>
              <a:off x="6946556" y="42469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4" name="Ellipse 333"/>
            <p:cNvSpPr>
              <a:spLocks noChangeAspect="1"/>
            </p:cNvSpPr>
            <p:nvPr/>
          </p:nvSpPr>
          <p:spPr>
            <a:xfrm>
              <a:off x="7039112"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5" name="Ellipse 334"/>
            <p:cNvSpPr>
              <a:spLocks noChangeAspect="1"/>
            </p:cNvSpPr>
            <p:nvPr/>
          </p:nvSpPr>
          <p:spPr>
            <a:xfrm>
              <a:off x="7131668"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224224" y="42469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316781"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6917500"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7010056" y="434540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7102612"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7195168"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287724" y="434540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380281"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6881079"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6952906" y="444065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7045462"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7138018"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230574" y="444065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323131"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0" name="Connecteur droit 349"/>
            <p:cNvCxnSpPr/>
            <p:nvPr/>
          </p:nvCxnSpPr>
          <p:spPr>
            <a:xfrm flipV="1">
              <a:off x="6750242" y="464537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52" name="Rectangle 351"/>
            <p:cNvSpPr>
              <a:spLocks noChangeAspect="1"/>
            </p:cNvSpPr>
            <p:nvPr/>
          </p:nvSpPr>
          <p:spPr>
            <a:xfrm>
              <a:off x="6797867" y="470701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6911150"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003706" y="47758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096262"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188818"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281374" y="47758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7373931"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6881079"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6952906" y="48710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045462"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138018"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7230574" y="48710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7323131"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6927025"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019581" y="49790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112137"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204693"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297249" y="49790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7389806"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6874729"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2" name="Ellipse 371"/>
            <p:cNvSpPr>
              <a:spLocks noChangeAspect="1"/>
            </p:cNvSpPr>
            <p:nvPr/>
          </p:nvSpPr>
          <p:spPr>
            <a:xfrm>
              <a:off x="6946556" y="50869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3" name="Ellipse 372"/>
            <p:cNvSpPr>
              <a:spLocks noChangeAspect="1"/>
            </p:cNvSpPr>
            <p:nvPr/>
          </p:nvSpPr>
          <p:spPr>
            <a:xfrm>
              <a:off x="7039112"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4" name="Ellipse 373"/>
            <p:cNvSpPr>
              <a:spLocks noChangeAspect="1"/>
            </p:cNvSpPr>
            <p:nvPr/>
          </p:nvSpPr>
          <p:spPr>
            <a:xfrm>
              <a:off x="7131668"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7224224" y="50869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7316781"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917500"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7010056" y="518542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7102612"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7195168"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7287724" y="518542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7380281"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881079"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952906" y="528067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7045462"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7138018"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7230574" y="528067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7323131"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9" name="Connecteur droit 388"/>
            <p:cNvCxnSpPr/>
            <p:nvPr/>
          </p:nvCxnSpPr>
          <p:spPr>
            <a:xfrm flipV="1">
              <a:off x="6750242" y="548538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10" name="Connecteur droit 709"/>
            <p:cNvCxnSpPr/>
            <p:nvPr/>
          </p:nvCxnSpPr>
          <p:spPr>
            <a:xfrm flipV="1">
              <a:off x="6732240" y="213285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10" name="Groupe 9"/>
          <p:cNvGrpSpPr>
            <a:grpSpLocks noChangeAspect="1"/>
          </p:cNvGrpSpPr>
          <p:nvPr/>
        </p:nvGrpSpPr>
        <p:grpSpPr>
          <a:xfrm>
            <a:off x="5143421" y="4077072"/>
            <a:ext cx="525989" cy="2086476"/>
            <a:chOff x="7973361" y="2132856"/>
            <a:chExt cx="847111" cy="3360291"/>
          </a:xfrm>
        </p:grpSpPr>
        <p:cxnSp>
          <p:nvCxnSpPr>
            <p:cNvPr id="273" name="Connecteur droit 272"/>
            <p:cNvCxnSpPr/>
            <p:nvPr/>
          </p:nvCxnSpPr>
          <p:spPr>
            <a:xfrm rot="5400000" flipV="1">
              <a:off x="7563389" y="258001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312" name="Connecteur droit 311"/>
            <p:cNvCxnSpPr/>
            <p:nvPr/>
          </p:nvCxnSpPr>
          <p:spPr>
            <a:xfrm rot="5400000" flipV="1">
              <a:off x="7563389" y="340692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51" name="Connecteur droit 350"/>
            <p:cNvCxnSpPr/>
            <p:nvPr/>
          </p:nvCxnSpPr>
          <p:spPr>
            <a:xfrm rot="5400000" flipV="1">
              <a:off x="7563389" y="424214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90" name="Connecteur droit 389"/>
            <p:cNvCxnSpPr/>
            <p:nvPr/>
          </p:nvCxnSpPr>
          <p:spPr>
            <a:xfrm rot="5400000" flipV="1">
              <a:off x="7563389" y="508215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91" name="Rectangle 390"/>
            <p:cNvSpPr>
              <a:spLocks noChangeAspect="1"/>
            </p:cNvSpPr>
            <p:nvPr/>
          </p:nvSpPr>
          <p:spPr>
            <a:xfrm>
              <a:off x="8031658" y="220486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8144941"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8237497" y="22736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8330053"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8422609"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8515165" y="22736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8607722"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8094141"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8186697" y="23689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8279253"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8371809"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8464365" y="23689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8556922"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8160816"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8253372" y="24768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8345928"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8438484"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8531040" y="24768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8623597"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8087791"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1" name="Ellipse 410"/>
            <p:cNvSpPr>
              <a:spLocks noChangeAspect="1"/>
            </p:cNvSpPr>
            <p:nvPr/>
          </p:nvSpPr>
          <p:spPr>
            <a:xfrm>
              <a:off x="8180347" y="25848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2" name="Ellipse 411"/>
            <p:cNvSpPr>
              <a:spLocks noChangeAspect="1"/>
            </p:cNvSpPr>
            <p:nvPr/>
          </p:nvSpPr>
          <p:spPr>
            <a:xfrm>
              <a:off x="8272903"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3" name="Ellipse 412"/>
            <p:cNvSpPr>
              <a:spLocks noChangeAspect="1"/>
            </p:cNvSpPr>
            <p:nvPr/>
          </p:nvSpPr>
          <p:spPr>
            <a:xfrm>
              <a:off x="8365459"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8458015" y="25848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8550572"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8151291"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8243847" y="268327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8336403"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8428959"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8521515" y="268327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8614072"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8094141"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8186697" y="277852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8279253"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8371809"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8464365" y="277852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8556922"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28" name="Connecteur droit 427"/>
            <p:cNvCxnSpPr/>
            <p:nvPr/>
          </p:nvCxnSpPr>
          <p:spPr>
            <a:xfrm flipV="1">
              <a:off x="7984033" y="298323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29" name="Connecteur droit 428"/>
            <p:cNvCxnSpPr/>
            <p:nvPr/>
          </p:nvCxnSpPr>
          <p:spPr>
            <a:xfrm rot="5400000" flipV="1">
              <a:off x="8409483" y="258001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30" name="Rectangle 429"/>
            <p:cNvSpPr>
              <a:spLocks noChangeAspect="1"/>
            </p:cNvSpPr>
            <p:nvPr/>
          </p:nvSpPr>
          <p:spPr>
            <a:xfrm>
              <a:off x="8031658" y="303177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8144941"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8237497" y="31006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8330053"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8422609"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8515165" y="31006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8607722"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8094141"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8186697" y="31958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8279253"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8371809"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8464365" y="31958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8556922"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8160816"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8253372" y="33038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8345928"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8438484"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8531040" y="33038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8623597"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8087791"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0" name="Ellipse 449"/>
            <p:cNvSpPr>
              <a:spLocks noChangeAspect="1"/>
            </p:cNvSpPr>
            <p:nvPr/>
          </p:nvSpPr>
          <p:spPr>
            <a:xfrm>
              <a:off x="8180347" y="34117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1" name="Ellipse 450"/>
            <p:cNvSpPr>
              <a:spLocks noChangeAspect="1"/>
            </p:cNvSpPr>
            <p:nvPr/>
          </p:nvSpPr>
          <p:spPr>
            <a:xfrm>
              <a:off x="8272903"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2" name="Ellipse 451"/>
            <p:cNvSpPr>
              <a:spLocks noChangeAspect="1"/>
            </p:cNvSpPr>
            <p:nvPr/>
          </p:nvSpPr>
          <p:spPr>
            <a:xfrm>
              <a:off x="8365459"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8458015" y="34117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8550572"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8151291"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8243847" y="351018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8336403"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8428959"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8521515" y="351018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8614072"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8094141"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8186697" y="360543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8279253"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8371809"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8464365" y="360543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8556922"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7" name="Connecteur droit 466"/>
            <p:cNvCxnSpPr/>
            <p:nvPr/>
          </p:nvCxnSpPr>
          <p:spPr>
            <a:xfrm flipV="1">
              <a:off x="7984033" y="381014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68" name="Connecteur droit 467"/>
            <p:cNvCxnSpPr/>
            <p:nvPr/>
          </p:nvCxnSpPr>
          <p:spPr>
            <a:xfrm rot="5400000" flipV="1">
              <a:off x="8409483" y="340692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69" name="Rectangle 468"/>
            <p:cNvSpPr>
              <a:spLocks noChangeAspect="1"/>
            </p:cNvSpPr>
            <p:nvPr/>
          </p:nvSpPr>
          <p:spPr>
            <a:xfrm>
              <a:off x="8031658" y="386700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8144941"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8237497" y="39358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8330053"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8422609"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8515165" y="39358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8607722"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8094141"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8186697" y="40310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8279253"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8371809"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8464365" y="40310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8556922"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8160816"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8253372" y="41390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8345928"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8438484"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8531040" y="41390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8623597"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8087791"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9" name="Ellipse 488"/>
            <p:cNvSpPr>
              <a:spLocks noChangeAspect="1"/>
            </p:cNvSpPr>
            <p:nvPr/>
          </p:nvSpPr>
          <p:spPr>
            <a:xfrm>
              <a:off x="8180347" y="42469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0" name="Ellipse 489"/>
            <p:cNvSpPr>
              <a:spLocks noChangeAspect="1"/>
            </p:cNvSpPr>
            <p:nvPr/>
          </p:nvSpPr>
          <p:spPr>
            <a:xfrm>
              <a:off x="8272903"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1" name="Ellipse 490"/>
            <p:cNvSpPr>
              <a:spLocks noChangeAspect="1"/>
            </p:cNvSpPr>
            <p:nvPr/>
          </p:nvSpPr>
          <p:spPr>
            <a:xfrm>
              <a:off x="8365459"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8458015" y="42469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8550572"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8151291"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8243847" y="434540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8336403"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8428959"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8521515" y="434540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8614072"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8094141"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8186697" y="444065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8279253"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8371809"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8464365" y="444065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8556922"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6" name="Connecteur droit 505"/>
            <p:cNvCxnSpPr/>
            <p:nvPr/>
          </p:nvCxnSpPr>
          <p:spPr>
            <a:xfrm flipV="1">
              <a:off x="7984033" y="464537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07" name="Connecteur droit 506"/>
            <p:cNvCxnSpPr/>
            <p:nvPr/>
          </p:nvCxnSpPr>
          <p:spPr>
            <a:xfrm rot="5400000" flipV="1">
              <a:off x="8409483" y="424214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508" name="Rectangle 507"/>
            <p:cNvSpPr>
              <a:spLocks noChangeAspect="1"/>
            </p:cNvSpPr>
            <p:nvPr/>
          </p:nvSpPr>
          <p:spPr>
            <a:xfrm>
              <a:off x="8031658" y="470701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8144941"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8237497" y="47758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8330053"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8422609"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8515165" y="47758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8607722"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8094141"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8186697" y="48710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8279253"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8371809"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8464365" y="48710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8556922"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8160816"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8253372" y="49790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8345928"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8438484"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8531040" y="49790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8623597"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8087791"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8" name="Ellipse 527"/>
            <p:cNvSpPr>
              <a:spLocks noChangeAspect="1"/>
            </p:cNvSpPr>
            <p:nvPr/>
          </p:nvSpPr>
          <p:spPr>
            <a:xfrm>
              <a:off x="8180347" y="50869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9" name="Ellipse 528"/>
            <p:cNvSpPr>
              <a:spLocks noChangeAspect="1"/>
            </p:cNvSpPr>
            <p:nvPr/>
          </p:nvSpPr>
          <p:spPr>
            <a:xfrm>
              <a:off x="8272903"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0" name="Ellipse 529"/>
            <p:cNvSpPr>
              <a:spLocks noChangeAspect="1"/>
            </p:cNvSpPr>
            <p:nvPr/>
          </p:nvSpPr>
          <p:spPr>
            <a:xfrm>
              <a:off x="8365459"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1" name="Ellipse 530"/>
            <p:cNvSpPr>
              <a:spLocks noChangeAspect="1"/>
            </p:cNvSpPr>
            <p:nvPr/>
          </p:nvSpPr>
          <p:spPr>
            <a:xfrm>
              <a:off x="8458015" y="50869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2" name="Ellipse 531"/>
            <p:cNvSpPr>
              <a:spLocks noChangeAspect="1"/>
            </p:cNvSpPr>
            <p:nvPr/>
          </p:nvSpPr>
          <p:spPr>
            <a:xfrm>
              <a:off x="8550572"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3" name="Ellipse 532"/>
            <p:cNvSpPr>
              <a:spLocks noChangeAspect="1"/>
            </p:cNvSpPr>
            <p:nvPr/>
          </p:nvSpPr>
          <p:spPr>
            <a:xfrm>
              <a:off x="8151291"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Ellipse 533"/>
            <p:cNvSpPr>
              <a:spLocks noChangeAspect="1"/>
            </p:cNvSpPr>
            <p:nvPr/>
          </p:nvSpPr>
          <p:spPr>
            <a:xfrm>
              <a:off x="8243847" y="518542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5" name="Ellipse 534"/>
            <p:cNvSpPr>
              <a:spLocks noChangeAspect="1"/>
            </p:cNvSpPr>
            <p:nvPr/>
          </p:nvSpPr>
          <p:spPr>
            <a:xfrm>
              <a:off x="8336403"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6" name="Ellipse 535"/>
            <p:cNvSpPr>
              <a:spLocks noChangeAspect="1"/>
            </p:cNvSpPr>
            <p:nvPr/>
          </p:nvSpPr>
          <p:spPr>
            <a:xfrm>
              <a:off x="8428959"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7" name="Ellipse 536"/>
            <p:cNvSpPr>
              <a:spLocks noChangeAspect="1"/>
            </p:cNvSpPr>
            <p:nvPr/>
          </p:nvSpPr>
          <p:spPr>
            <a:xfrm>
              <a:off x="8521515" y="518542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8" name="Ellipse 537"/>
            <p:cNvSpPr>
              <a:spLocks noChangeAspect="1"/>
            </p:cNvSpPr>
            <p:nvPr/>
          </p:nvSpPr>
          <p:spPr>
            <a:xfrm>
              <a:off x="8614072"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9" name="Ellipse 538"/>
            <p:cNvSpPr>
              <a:spLocks noChangeAspect="1"/>
            </p:cNvSpPr>
            <p:nvPr/>
          </p:nvSpPr>
          <p:spPr>
            <a:xfrm>
              <a:off x="8094141"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0" name="Ellipse 539"/>
            <p:cNvSpPr>
              <a:spLocks noChangeAspect="1"/>
            </p:cNvSpPr>
            <p:nvPr/>
          </p:nvSpPr>
          <p:spPr>
            <a:xfrm>
              <a:off x="8186697" y="528067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1" name="Ellipse 540"/>
            <p:cNvSpPr>
              <a:spLocks noChangeAspect="1"/>
            </p:cNvSpPr>
            <p:nvPr/>
          </p:nvSpPr>
          <p:spPr>
            <a:xfrm>
              <a:off x="8279253"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2" name="Ellipse 541"/>
            <p:cNvSpPr>
              <a:spLocks noChangeAspect="1"/>
            </p:cNvSpPr>
            <p:nvPr/>
          </p:nvSpPr>
          <p:spPr>
            <a:xfrm>
              <a:off x="8371809"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3" name="Ellipse 542"/>
            <p:cNvSpPr>
              <a:spLocks noChangeAspect="1"/>
            </p:cNvSpPr>
            <p:nvPr/>
          </p:nvSpPr>
          <p:spPr>
            <a:xfrm>
              <a:off x="8464365" y="528067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4" name="Ellipse 543"/>
            <p:cNvSpPr>
              <a:spLocks noChangeAspect="1"/>
            </p:cNvSpPr>
            <p:nvPr/>
          </p:nvSpPr>
          <p:spPr>
            <a:xfrm>
              <a:off x="8556922"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5" name="Connecteur droit 544"/>
            <p:cNvCxnSpPr/>
            <p:nvPr/>
          </p:nvCxnSpPr>
          <p:spPr>
            <a:xfrm flipV="1">
              <a:off x="7984033" y="548538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46" name="Connecteur droit 545"/>
            <p:cNvCxnSpPr/>
            <p:nvPr/>
          </p:nvCxnSpPr>
          <p:spPr>
            <a:xfrm rot="5400000" flipV="1">
              <a:off x="8409483" y="508215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11" name="Connecteur droit 710"/>
            <p:cNvCxnSpPr/>
            <p:nvPr/>
          </p:nvCxnSpPr>
          <p:spPr>
            <a:xfrm flipV="1">
              <a:off x="7984033" y="213285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728" name="Flèche vers la droite 227"/>
          <p:cNvSpPr/>
          <p:nvPr/>
        </p:nvSpPr>
        <p:spPr>
          <a:xfrm>
            <a:off x="5810587" y="4725144"/>
            <a:ext cx="864096" cy="648072"/>
          </a:xfrm>
          <a:prstGeom prst="rightArrow">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p:nvPr/>
        </p:nvCxnSpPr>
        <p:spPr>
          <a:xfrm flipH="1">
            <a:off x="3407890" y="3645024"/>
            <a:ext cx="11982" cy="302369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29" name="ZoneTexte 728"/>
          <p:cNvSpPr txBox="1"/>
          <p:nvPr/>
        </p:nvSpPr>
        <p:spPr>
          <a:xfrm>
            <a:off x="523324" y="6381328"/>
            <a:ext cx="2551331" cy="830997"/>
          </a:xfrm>
          <a:prstGeom prst="rect">
            <a:avLst/>
          </a:prstGeom>
          <a:noFill/>
          <a:ln>
            <a:noFill/>
          </a:ln>
        </p:spPr>
        <p:txBody>
          <a:bodyPr wrap="square" rtlCol="0">
            <a:spAutoFit/>
          </a:bodyPr>
          <a:lstStyle/>
          <a:p>
            <a:pPr algn="ctr"/>
            <a:r>
              <a:rPr lang="fr-FR" sz="1200" b="1" dirty="0" smtClean="0">
                <a:latin typeface="Book Antiqua"/>
                <a:cs typeface="Book Antiqua"/>
              </a:rPr>
              <a:t>Représentation d’une maille de bobinage - Vue de dessus</a:t>
            </a:r>
            <a:endParaRPr lang="fr-FR" sz="1200" b="1" dirty="0">
              <a:latin typeface="Book Antiqua"/>
              <a:cs typeface="Book Antiqua"/>
            </a:endParaRPr>
          </a:p>
        </p:txBody>
      </p:sp>
      <p:sp>
        <p:nvSpPr>
          <p:cNvPr id="15" name="Rectangle 14"/>
          <p:cNvSpPr/>
          <p:nvPr/>
        </p:nvSpPr>
        <p:spPr>
          <a:xfrm>
            <a:off x="4389233" y="3886176"/>
            <a:ext cx="682523" cy="242314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p:cNvGrpSpPr/>
          <p:nvPr/>
        </p:nvGrpSpPr>
        <p:grpSpPr>
          <a:xfrm>
            <a:off x="6765153" y="4084469"/>
            <a:ext cx="576064" cy="2057870"/>
            <a:chOff x="6732240" y="2936446"/>
            <a:chExt cx="576064" cy="2057870"/>
          </a:xfrm>
        </p:grpSpPr>
        <p:sp>
          <p:nvSpPr>
            <p:cNvPr id="16" name="Cadre 15"/>
            <p:cNvSpPr/>
            <p:nvPr/>
          </p:nvSpPr>
          <p:spPr>
            <a:xfrm>
              <a:off x="6732240" y="2936446"/>
              <a:ext cx="576064" cy="2057870"/>
            </a:xfrm>
            <a:prstGeom prst="frame">
              <a:avLst>
                <a:gd name="adj1" fmla="val 452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Rectangle 16"/>
            <p:cNvSpPr/>
            <p:nvPr/>
          </p:nvSpPr>
          <p:spPr>
            <a:xfrm>
              <a:off x="6990358" y="3197973"/>
              <a:ext cx="61915" cy="15349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31" name="Groupe 730"/>
          <p:cNvGrpSpPr/>
          <p:nvPr/>
        </p:nvGrpSpPr>
        <p:grpSpPr>
          <a:xfrm>
            <a:off x="7524328" y="4084469"/>
            <a:ext cx="576064" cy="2057870"/>
            <a:chOff x="6732240" y="2936446"/>
            <a:chExt cx="576064" cy="2057870"/>
          </a:xfrm>
        </p:grpSpPr>
        <p:sp>
          <p:nvSpPr>
            <p:cNvPr id="732" name="Cadre 731"/>
            <p:cNvSpPr/>
            <p:nvPr/>
          </p:nvSpPr>
          <p:spPr>
            <a:xfrm>
              <a:off x="6732240" y="2936446"/>
              <a:ext cx="576064" cy="2057870"/>
            </a:xfrm>
            <a:prstGeom prst="frame">
              <a:avLst>
                <a:gd name="adj1" fmla="val 452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33" name="Rectangle 732"/>
            <p:cNvSpPr/>
            <p:nvPr/>
          </p:nvSpPr>
          <p:spPr>
            <a:xfrm>
              <a:off x="6990358" y="3197973"/>
              <a:ext cx="61915" cy="15349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34" name="Groupe 733"/>
          <p:cNvGrpSpPr/>
          <p:nvPr/>
        </p:nvGrpSpPr>
        <p:grpSpPr>
          <a:xfrm>
            <a:off x="8261079" y="4084469"/>
            <a:ext cx="576064" cy="2057870"/>
            <a:chOff x="6732240" y="2936446"/>
            <a:chExt cx="576064" cy="2057870"/>
          </a:xfrm>
        </p:grpSpPr>
        <p:sp>
          <p:nvSpPr>
            <p:cNvPr id="735" name="Cadre 734"/>
            <p:cNvSpPr/>
            <p:nvPr/>
          </p:nvSpPr>
          <p:spPr>
            <a:xfrm>
              <a:off x="6732240" y="2936446"/>
              <a:ext cx="576064" cy="2057870"/>
            </a:xfrm>
            <a:prstGeom prst="frame">
              <a:avLst>
                <a:gd name="adj1" fmla="val 452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36" name="Rectangle 735"/>
            <p:cNvSpPr/>
            <p:nvPr/>
          </p:nvSpPr>
          <p:spPr>
            <a:xfrm>
              <a:off x="6990358" y="3197973"/>
              <a:ext cx="61915" cy="15349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37" name="Rectangle 736"/>
          <p:cNvSpPr/>
          <p:nvPr/>
        </p:nvSpPr>
        <p:spPr>
          <a:xfrm>
            <a:off x="7461731" y="3920029"/>
            <a:ext cx="682523" cy="242314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8" name="ZoneTexte 737"/>
          <p:cNvSpPr txBox="1"/>
          <p:nvPr/>
        </p:nvSpPr>
        <p:spPr>
          <a:xfrm>
            <a:off x="4860032" y="6381328"/>
            <a:ext cx="2806464" cy="461665"/>
          </a:xfrm>
          <a:prstGeom prst="rect">
            <a:avLst/>
          </a:prstGeom>
          <a:noFill/>
          <a:ln>
            <a:noFill/>
          </a:ln>
        </p:spPr>
        <p:txBody>
          <a:bodyPr wrap="square" rtlCol="0">
            <a:spAutoFit/>
          </a:bodyPr>
          <a:lstStyle/>
          <a:p>
            <a:pPr algn="ctr"/>
            <a:r>
              <a:rPr lang="fr-FR" sz="1200" b="1" dirty="0">
                <a:latin typeface="Book Antiqua"/>
                <a:cs typeface="Book Antiqua"/>
              </a:rPr>
              <a:t>Représentation d’une maille de bobinage </a:t>
            </a:r>
            <a:r>
              <a:rPr lang="fr-FR" sz="1200" b="1" dirty="0" smtClean="0">
                <a:latin typeface="Book Antiqua"/>
                <a:cs typeface="Book Antiqua"/>
              </a:rPr>
              <a:t>- Section</a:t>
            </a:r>
            <a:endParaRPr lang="fr-FR" sz="1200" b="1" dirty="0">
              <a:latin typeface="Book Antiqua"/>
              <a:cs typeface="Book Antiqua"/>
            </a:endParaRPr>
          </a:p>
        </p:txBody>
      </p:sp>
      <p:sp>
        <p:nvSpPr>
          <p:cNvPr id="739" name="Rectangle 738"/>
          <p:cNvSpPr/>
          <p:nvPr/>
        </p:nvSpPr>
        <p:spPr>
          <a:xfrm>
            <a:off x="4440951" y="36373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0" name="Rectangle 739"/>
          <p:cNvSpPr/>
          <p:nvPr/>
        </p:nvSpPr>
        <p:spPr>
          <a:xfrm>
            <a:off x="4432909" y="64199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1" name="Rectangle 740"/>
          <p:cNvSpPr/>
          <p:nvPr/>
        </p:nvSpPr>
        <p:spPr>
          <a:xfrm>
            <a:off x="7545265" y="36373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2" name="Rectangle 741"/>
          <p:cNvSpPr/>
          <p:nvPr/>
        </p:nvSpPr>
        <p:spPr>
          <a:xfrm>
            <a:off x="7537223" y="64199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71214922"/>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Modélisation</a:t>
            </a:r>
            <a:r>
              <a:rPr lang="en-US" b="1" dirty="0" smtClean="0">
                <a:latin typeface="Book Antiqua" panose="02040602050305030304" pitchFamily="18" charset="0"/>
              </a:rPr>
              <a:t> du </a:t>
            </a:r>
            <a:r>
              <a:rPr lang="fr-FR" b="1" dirty="0" smtClean="0">
                <a:latin typeface="Book Antiqua" panose="02040602050305030304" pitchFamily="18" charset="0"/>
              </a:rPr>
              <a:t>bobinage</a:t>
            </a:r>
          </a:p>
        </p:txBody>
      </p:sp>
      <p:sp>
        <p:nvSpPr>
          <p:cNvPr id="11" name="Titre 10"/>
          <p:cNvSpPr>
            <a:spLocks noGrp="1"/>
          </p:cNvSpPr>
          <p:nvPr>
            <p:ph type="title"/>
          </p:nvPr>
        </p:nvSpPr>
        <p:spPr/>
        <p:txBody>
          <a:bodyPr/>
          <a:lstStyle/>
          <a:p>
            <a:r>
              <a:rPr lang="fr-FR" dirty="0" smtClean="0"/>
              <a:t>Modélisation</a:t>
            </a:r>
            <a:r>
              <a:rPr lang="en-US" dirty="0" smtClean="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42" name="ZoneTexte 41"/>
          <p:cNvSpPr txBox="1"/>
          <p:nvPr/>
        </p:nvSpPr>
        <p:spPr>
          <a:xfrm>
            <a:off x="431984" y="1863201"/>
            <a:ext cx="8172464" cy="830997"/>
          </a:xfrm>
          <a:prstGeom prst="rect">
            <a:avLst/>
          </a:prstGeom>
          <a:noFill/>
        </p:spPr>
        <p:txBody>
          <a:bodyPr wrap="square" rtlCol="0">
            <a:spAutoFit/>
          </a:bodyPr>
          <a:lstStyle/>
          <a:p>
            <a:pPr marL="285750" indent="-285750">
              <a:buFont typeface="Wingdings" charset="2"/>
              <a:buChar char="§"/>
            </a:pPr>
            <a:r>
              <a:rPr lang="fr-FR" sz="1600" dirty="0">
                <a:latin typeface="Book Antiqua" panose="02040602050305030304" pitchFamily="18" charset="0"/>
              </a:rPr>
              <a:t>On cherche ensuite à écrire l’équation d’évolution de la température d’une maille</a:t>
            </a:r>
          </a:p>
          <a:p>
            <a:pPr marL="742950" lvl="1" indent="-285750">
              <a:buFont typeface="Wingdings" charset="2"/>
              <a:buChar char="§"/>
            </a:pPr>
            <a:r>
              <a:rPr lang="fr-FR" sz="1600" dirty="0">
                <a:latin typeface="Book Antiqua" panose="02040602050305030304" pitchFamily="18" charset="0"/>
              </a:rPr>
              <a:t>on obtient ainsi l’évolution longitudinale de la température du bobinage</a:t>
            </a:r>
          </a:p>
          <a:p>
            <a:pPr marL="742950" lvl="1" indent="-285750">
              <a:buFont typeface="Wingdings" charset="2"/>
              <a:buChar char="§"/>
            </a:pPr>
            <a:r>
              <a:rPr lang="fr-FR" sz="1600" dirty="0">
                <a:latin typeface="Book Antiqua" panose="02040602050305030304" pitchFamily="18" charset="0"/>
              </a:rPr>
              <a:t>il faut pour cela identifier les termes d’apport de chaleur à la </a:t>
            </a:r>
            <a:r>
              <a:rPr lang="fr-FR" sz="1600" dirty="0" smtClean="0">
                <a:latin typeface="Book Antiqua" panose="02040602050305030304" pitchFamily="18" charset="0"/>
              </a:rPr>
              <a:t>maille</a:t>
            </a:r>
            <a:endParaRPr lang="fr-FR" sz="1600" dirty="0">
              <a:latin typeface="Book Antiqua" panose="02040602050305030304" pitchFamily="18" charset="0"/>
            </a:endParaRPr>
          </a:p>
        </p:txBody>
      </p:sp>
      <p:sp>
        <p:nvSpPr>
          <p:cNvPr id="73" name="Arc 72"/>
          <p:cNvSpPr>
            <a:spLocks noChangeAspect="1"/>
          </p:cNvSpPr>
          <p:nvPr/>
        </p:nvSpPr>
        <p:spPr>
          <a:xfrm>
            <a:off x="671137" y="4208408"/>
            <a:ext cx="2109458" cy="210969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4" name="Arc 73"/>
          <p:cNvSpPr>
            <a:spLocks noChangeAspect="1"/>
          </p:cNvSpPr>
          <p:nvPr/>
        </p:nvSpPr>
        <p:spPr>
          <a:xfrm>
            <a:off x="535915" y="4073171"/>
            <a:ext cx="2379901" cy="2380165"/>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75" name="Arc plein 74"/>
          <p:cNvSpPr>
            <a:spLocks noChangeAspect="1"/>
          </p:cNvSpPr>
          <p:nvPr/>
        </p:nvSpPr>
        <p:spPr>
          <a:xfrm>
            <a:off x="549306" y="4086695"/>
            <a:ext cx="2353118" cy="2353118"/>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1" name="Arc 70"/>
          <p:cNvSpPr>
            <a:spLocks noChangeAspect="1"/>
          </p:cNvSpPr>
          <p:nvPr/>
        </p:nvSpPr>
        <p:spPr>
          <a:xfrm rot="10800000">
            <a:off x="860239" y="4321371"/>
            <a:ext cx="1920148" cy="192036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2" name="Arc 71"/>
          <p:cNvSpPr>
            <a:spLocks noChangeAspect="1"/>
          </p:cNvSpPr>
          <p:nvPr/>
        </p:nvSpPr>
        <p:spPr>
          <a:xfrm rot="10800000">
            <a:off x="725017" y="4186134"/>
            <a:ext cx="2190591" cy="2190834"/>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0" name="Arc plein 69"/>
          <p:cNvSpPr>
            <a:spLocks noChangeAspect="1"/>
          </p:cNvSpPr>
          <p:nvPr/>
        </p:nvSpPr>
        <p:spPr>
          <a:xfrm rot="10800000">
            <a:off x="738420" y="4207696"/>
            <a:ext cx="2163787" cy="2163787"/>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7" name="Arc 56"/>
          <p:cNvSpPr>
            <a:spLocks noChangeAspect="1"/>
          </p:cNvSpPr>
          <p:nvPr/>
        </p:nvSpPr>
        <p:spPr>
          <a:xfrm rot="10800000">
            <a:off x="1049816" y="4508508"/>
            <a:ext cx="1541526" cy="1541697"/>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59" name="Arc 58"/>
          <p:cNvSpPr>
            <a:spLocks noChangeAspect="1"/>
          </p:cNvSpPr>
          <p:nvPr/>
        </p:nvSpPr>
        <p:spPr>
          <a:xfrm rot="10800000">
            <a:off x="914595" y="4373271"/>
            <a:ext cx="1811970" cy="181217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5" name="Arc 64"/>
          <p:cNvSpPr>
            <a:spLocks noChangeAspect="1"/>
          </p:cNvSpPr>
          <p:nvPr/>
        </p:nvSpPr>
        <p:spPr>
          <a:xfrm>
            <a:off x="1049662" y="4589433"/>
            <a:ext cx="1352217" cy="1352366"/>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6" name="Arc 65"/>
          <p:cNvSpPr>
            <a:spLocks noChangeAspect="1"/>
          </p:cNvSpPr>
          <p:nvPr/>
        </p:nvSpPr>
        <p:spPr>
          <a:xfrm>
            <a:off x="914440" y="4454196"/>
            <a:ext cx="1622660" cy="162283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7" name="Arc 66"/>
          <p:cNvSpPr>
            <a:spLocks noChangeAspect="1"/>
          </p:cNvSpPr>
          <p:nvPr/>
        </p:nvSpPr>
        <p:spPr>
          <a:xfrm>
            <a:off x="860239" y="4400090"/>
            <a:ext cx="1730838" cy="173102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8" name="Arc 67"/>
          <p:cNvSpPr>
            <a:spLocks noChangeAspect="1"/>
          </p:cNvSpPr>
          <p:nvPr/>
        </p:nvSpPr>
        <p:spPr>
          <a:xfrm>
            <a:off x="725017" y="4264853"/>
            <a:ext cx="2001281" cy="200150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2" name="Arc plein 61"/>
          <p:cNvSpPr>
            <a:spLocks noChangeAspect="1"/>
          </p:cNvSpPr>
          <p:nvPr/>
        </p:nvSpPr>
        <p:spPr>
          <a:xfrm>
            <a:off x="738429" y="4293096"/>
            <a:ext cx="1974456" cy="1974455"/>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3" name="Arc plein 62"/>
          <p:cNvSpPr>
            <a:spLocks noChangeAspect="1"/>
          </p:cNvSpPr>
          <p:nvPr/>
        </p:nvSpPr>
        <p:spPr>
          <a:xfrm rot="10800000">
            <a:off x="931878" y="4387367"/>
            <a:ext cx="1785125" cy="1785123"/>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4" name="Arc plein 63"/>
          <p:cNvSpPr>
            <a:spLocks noChangeAspect="1"/>
          </p:cNvSpPr>
          <p:nvPr/>
        </p:nvSpPr>
        <p:spPr>
          <a:xfrm rot="10800000" flipV="1">
            <a:off x="927874" y="4467720"/>
            <a:ext cx="1595793" cy="1595792"/>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Arc 51"/>
          <p:cNvSpPr>
            <a:spLocks noChangeAspect="1"/>
          </p:cNvSpPr>
          <p:nvPr/>
        </p:nvSpPr>
        <p:spPr>
          <a:xfrm flipV="1">
            <a:off x="792836" y="4252201"/>
            <a:ext cx="2055369" cy="2055597"/>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3" name="Arc 52"/>
          <p:cNvSpPr>
            <a:spLocks noChangeAspect="1"/>
          </p:cNvSpPr>
          <p:nvPr/>
        </p:nvSpPr>
        <p:spPr>
          <a:xfrm flipV="1">
            <a:off x="982146" y="4441532"/>
            <a:ext cx="1676748" cy="1676934"/>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49" name="Arc 48"/>
          <p:cNvSpPr>
            <a:spLocks noChangeAspect="1"/>
          </p:cNvSpPr>
          <p:nvPr/>
        </p:nvSpPr>
        <p:spPr>
          <a:xfrm>
            <a:off x="599129" y="4140789"/>
            <a:ext cx="2244679" cy="2244928"/>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0" name="Arc 49"/>
          <p:cNvSpPr>
            <a:spLocks noChangeAspect="1"/>
          </p:cNvSpPr>
          <p:nvPr/>
        </p:nvSpPr>
        <p:spPr>
          <a:xfrm>
            <a:off x="792836" y="4330120"/>
            <a:ext cx="1866058" cy="1866265"/>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1" name="Arc 50"/>
          <p:cNvSpPr>
            <a:spLocks noChangeAspect="1"/>
          </p:cNvSpPr>
          <p:nvPr/>
        </p:nvSpPr>
        <p:spPr>
          <a:xfrm>
            <a:off x="982147" y="4519452"/>
            <a:ext cx="1487438" cy="1487603"/>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cxnSp>
        <p:nvCxnSpPr>
          <p:cNvPr id="46" name="Connecteur droit avec flèche 45"/>
          <p:cNvCxnSpPr>
            <a:stCxn id="51" idx="2"/>
          </p:cNvCxnSpPr>
          <p:nvPr/>
        </p:nvCxnSpPr>
        <p:spPr>
          <a:xfrm>
            <a:off x="2469545" y="5270915"/>
            <a:ext cx="1397" cy="194570"/>
          </a:xfrm>
          <a:prstGeom prst="straightConnector1">
            <a:avLst/>
          </a:prstGeom>
          <a:ln w="38100">
            <a:solidFill>
              <a:schemeClr val="accent4">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76" name="Arc plein 75"/>
          <p:cNvSpPr>
            <a:spLocks/>
          </p:cNvSpPr>
          <p:nvPr/>
        </p:nvSpPr>
        <p:spPr>
          <a:xfrm>
            <a:off x="679171" y="4233810"/>
            <a:ext cx="2084990" cy="2171901"/>
          </a:xfrm>
          <a:prstGeom prst="blockArc">
            <a:avLst>
              <a:gd name="adj1" fmla="val 10796192"/>
              <a:gd name="adj2" fmla="val 21451420"/>
              <a:gd name="adj3" fmla="val 8581"/>
            </a:avLst>
          </a:prstGeom>
          <a:noFill/>
          <a:ln w="19050" cmpd="sng">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5" name="Connecteur droit 4"/>
          <p:cNvCxnSpPr/>
          <p:nvPr/>
        </p:nvCxnSpPr>
        <p:spPr>
          <a:xfrm flipH="1">
            <a:off x="2483768" y="4797152"/>
            <a:ext cx="180479" cy="91157"/>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flipH="1">
            <a:off x="2123728" y="4365104"/>
            <a:ext cx="101601" cy="155575"/>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a:off x="1691680" y="4221088"/>
            <a:ext cx="7493" cy="204862"/>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1162596" y="4387850"/>
            <a:ext cx="60327" cy="20955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781596" y="4841875"/>
            <a:ext cx="149227" cy="8890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94" name="Connecteur droit avec flèche 93"/>
          <p:cNvCxnSpPr>
            <a:stCxn id="43" idx="0"/>
          </p:cNvCxnSpPr>
          <p:nvPr/>
        </p:nvCxnSpPr>
        <p:spPr>
          <a:xfrm flipH="1" flipV="1">
            <a:off x="1475656" y="4509121"/>
            <a:ext cx="174361" cy="361451"/>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ZoneTexte 42"/>
          <p:cNvSpPr txBox="1"/>
          <p:nvPr/>
        </p:nvSpPr>
        <p:spPr>
          <a:xfrm>
            <a:off x="1299056" y="4870572"/>
            <a:ext cx="701921" cy="215444"/>
          </a:xfrm>
          <a:prstGeom prst="rect">
            <a:avLst/>
          </a:prstGeom>
          <a:noFill/>
          <a:ln>
            <a:solidFill>
              <a:srgbClr val="FF0000"/>
            </a:solidFill>
          </a:ln>
        </p:spPr>
        <p:txBody>
          <a:bodyPr wrap="square" rtlCol="0">
            <a:spAutoFit/>
          </a:bodyPr>
          <a:lstStyle/>
          <a:p>
            <a:pPr algn="ctr"/>
            <a:r>
              <a:rPr lang="fr-FR" sz="800" dirty="0" smtClean="0">
                <a:latin typeface="Book Antiqua"/>
                <a:cs typeface="Book Antiqua"/>
              </a:rPr>
              <a:t>Maille i</a:t>
            </a:r>
            <a:endParaRPr lang="fr-FR" sz="800" dirty="0">
              <a:latin typeface="Book Antiqua"/>
              <a:cs typeface="Book Antiqua"/>
            </a:endParaRPr>
          </a:p>
        </p:txBody>
      </p:sp>
      <p:grpSp>
        <p:nvGrpSpPr>
          <p:cNvPr id="8" name="Groupe 7"/>
          <p:cNvGrpSpPr>
            <a:grpSpLocks noChangeAspect="1"/>
          </p:cNvGrpSpPr>
          <p:nvPr/>
        </p:nvGrpSpPr>
        <p:grpSpPr>
          <a:xfrm>
            <a:off x="3779912" y="4082350"/>
            <a:ext cx="538288" cy="2080168"/>
            <a:chOff x="5436096" y="2132856"/>
            <a:chExt cx="866919" cy="3350131"/>
          </a:xfrm>
        </p:grpSpPr>
        <p:sp>
          <p:nvSpPr>
            <p:cNvPr id="547" name="Rectangle 546"/>
            <p:cNvSpPr>
              <a:spLocks noChangeAspect="1"/>
            </p:cNvSpPr>
            <p:nvPr/>
          </p:nvSpPr>
          <p:spPr>
            <a:xfrm>
              <a:off x="5514201" y="2194704"/>
              <a:ext cx="720072" cy="720072"/>
            </a:xfrm>
            <a:prstGeom prst="rect">
              <a:avLst/>
            </a:prstGeom>
            <a:solidFill>
              <a:schemeClr val="accent4">
                <a:lumMod val="20000"/>
                <a:lumOff val="80000"/>
              </a:schemeClr>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8" name="Ellipse 547"/>
            <p:cNvSpPr>
              <a:spLocks noChangeAspect="1"/>
            </p:cNvSpPr>
            <p:nvPr/>
          </p:nvSpPr>
          <p:spPr>
            <a:xfrm>
              <a:off x="5627484"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9" name="Ellipse 548"/>
            <p:cNvSpPr>
              <a:spLocks noChangeAspect="1"/>
            </p:cNvSpPr>
            <p:nvPr/>
          </p:nvSpPr>
          <p:spPr>
            <a:xfrm>
              <a:off x="5720040" y="22635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0" name="Ellipse 549"/>
            <p:cNvSpPr>
              <a:spLocks noChangeAspect="1"/>
            </p:cNvSpPr>
            <p:nvPr/>
          </p:nvSpPr>
          <p:spPr>
            <a:xfrm>
              <a:off x="5812596"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1" name="Ellipse 550"/>
            <p:cNvSpPr>
              <a:spLocks noChangeAspect="1"/>
            </p:cNvSpPr>
            <p:nvPr/>
          </p:nvSpPr>
          <p:spPr>
            <a:xfrm>
              <a:off x="5905152"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2" name="Ellipse 551"/>
            <p:cNvSpPr>
              <a:spLocks noChangeAspect="1"/>
            </p:cNvSpPr>
            <p:nvPr/>
          </p:nvSpPr>
          <p:spPr>
            <a:xfrm>
              <a:off x="5997708" y="22635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3" name="Ellipse 552"/>
            <p:cNvSpPr>
              <a:spLocks noChangeAspect="1"/>
            </p:cNvSpPr>
            <p:nvPr/>
          </p:nvSpPr>
          <p:spPr>
            <a:xfrm>
              <a:off x="6090265" y="22635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4" name="Ellipse 553"/>
            <p:cNvSpPr>
              <a:spLocks noChangeAspect="1"/>
            </p:cNvSpPr>
            <p:nvPr/>
          </p:nvSpPr>
          <p:spPr>
            <a:xfrm>
              <a:off x="5576684"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5" name="Ellipse 554"/>
            <p:cNvSpPr>
              <a:spLocks noChangeAspect="1"/>
            </p:cNvSpPr>
            <p:nvPr/>
          </p:nvSpPr>
          <p:spPr>
            <a:xfrm>
              <a:off x="5669240" y="23587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6" name="Ellipse 555"/>
            <p:cNvSpPr>
              <a:spLocks noChangeAspect="1"/>
            </p:cNvSpPr>
            <p:nvPr/>
          </p:nvSpPr>
          <p:spPr>
            <a:xfrm>
              <a:off x="5761796"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7" name="Ellipse 556"/>
            <p:cNvSpPr>
              <a:spLocks noChangeAspect="1"/>
            </p:cNvSpPr>
            <p:nvPr/>
          </p:nvSpPr>
          <p:spPr>
            <a:xfrm>
              <a:off x="5854352"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8" name="Ellipse 557"/>
            <p:cNvSpPr>
              <a:spLocks noChangeAspect="1"/>
            </p:cNvSpPr>
            <p:nvPr/>
          </p:nvSpPr>
          <p:spPr>
            <a:xfrm>
              <a:off x="5946908" y="23587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9" name="Ellipse 558"/>
            <p:cNvSpPr>
              <a:spLocks noChangeAspect="1"/>
            </p:cNvSpPr>
            <p:nvPr/>
          </p:nvSpPr>
          <p:spPr>
            <a:xfrm>
              <a:off x="6039465" y="23587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0" name="Ellipse 559"/>
            <p:cNvSpPr>
              <a:spLocks noChangeAspect="1"/>
            </p:cNvSpPr>
            <p:nvPr/>
          </p:nvSpPr>
          <p:spPr>
            <a:xfrm>
              <a:off x="5643359"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1" name="Ellipse 560"/>
            <p:cNvSpPr>
              <a:spLocks noChangeAspect="1"/>
            </p:cNvSpPr>
            <p:nvPr/>
          </p:nvSpPr>
          <p:spPr>
            <a:xfrm>
              <a:off x="5735915" y="246673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2" name="Ellipse 561"/>
            <p:cNvSpPr>
              <a:spLocks noChangeAspect="1"/>
            </p:cNvSpPr>
            <p:nvPr/>
          </p:nvSpPr>
          <p:spPr>
            <a:xfrm>
              <a:off x="5828471"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3" name="Ellipse 562"/>
            <p:cNvSpPr>
              <a:spLocks noChangeAspect="1"/>
            </p:cNvSpPr>
            <p:nvPr/>
          </p:nvSpPr>
          <p:spPr>
            <a:xfrm>
              <a:off x="5921027"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4" name="Ellipse 563"/>
            <p:cNvSpPr>
              <a:spLocks noChangeAspect="1"/>
            </p:cNvSpPr>
            <p:nvPr/>
          </p:nvSpPr>
          <p:spPr>
            <a:xfrm>
              <a:off x="6013583" y="246673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5" name="Ellipse 564"/>
            <p:cNvSpPr>
              <a:spLocks noChangeAspect="1"/>
            </p:cNvSpPr>
            <p:nvPr/>
          </p:nvSpPr>
          <p:spPr>
            <a:xfrm>
              <a:off x="6106140" y="246673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6" name="Ellipse 565"/>
            <p:cNvSpPr>
              <a:spLocks noChangeAspect="1"/>
            </p:cNvSpPr>
            <p:nvPr/>
          </p:nvSpPr>
          <p:spPr>
            <a:xfrm>
              <a:off x="5570334"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7" name="Ellipse 566"/>
            <p:cNvSpPr>
              <a:spLocks noChangeAspect="1"/>
            </p:cNvSpPr>
            <p:nvPr/>
          </p:nvSpPr>
          <p:spPr>
            <a:xfrm>
              <a:off x="5662890" y="257468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8" name="Ellipse 567"/>
            <p:cNvSpPr>
              <a:spLocks noChangeAspect="1"/>
            </p:cNvSpPr>
            <p:nvPr/>
          </p:nvSpPr>
          <p:spPr>
            <a:xfrm>
              <a:off x="5755446"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9" name="Ellipse 568"/>
            <p:cNvSpPr>
              <a:spLocks noChangeAspect="1"/>
            </p:cNvSpPr>
            <p:nvPr/>
          </p:nvSpPr>
          <p:spPr>
            <a:xfrm>
              <a:off x="5848002"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0" name="Ellipse 569"/>
            <p:cNvSpPr>
              <a:spLocks noChangeAspect="1"/>
            </p:cNvSpPr>
            <p:nvPr/>
          </p:nvSpPr>
          <p:spPr>
            <a:xfrm>
              <a:off x="5940558" y="257468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1" name="Ellipse 570"/>
            <p:cNvSpPr>
              <a:spLocks noChangeAspect="1"/>
            </p:cNvSpPr>
            <p:nvPr/>
          </p:nvSpPr>
          <p:spPr>
            <a:xfrm>
              <a:off x="6033115" y="257468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2" name="Ellipse 571"/>
            <p:cNvSpPr>
              <a:spLocks noChangeAspect="1"/>
            </p:cNvSpPr>
            <p:nvPr/>
          </p:nvSpPr>
          <p:spPr>
            <a:xfrm>
              <a:off x="5633834"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3" name="Ellipse 572"/>
            <p:cNvSpPr>
              <a:spLocks noChangeAspect="1"/>
            </p:cNvSpPr>
            <p:nvPr/>
          </p:nvSpPr>
          <p:spPr>
            <a:xfrm>
              <a:off x="5726390" y="267311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4" name="Ellipse 573"/>
            <p:cNvSpPr>
              <a:spLocks noChangeAspect="1"/>
            </p:cNvSpPr>
            <p:nvPr/>
          </p:nvSpPr>
          <p:spPr>
            <a:xfrm>
              <a:off x="5818946"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5" name="Ellipse 574"/>
            <p:cNvSpPr>
              <a:spLocks noChangeAspect="1"/>
            </p:cNvSpPr>
            <p:nvPr/>
          </p:nvSpPr>
          <p:spPr>
            <a:xfrm>
              <a:off x="5911502"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6" name="Ellipse 575"/>
            <p:cNvSpPr>
              <a:spLocks noChangeAspect="1"/>
            </p:cNvSpPr>
            <p:nvPr/>
          </p:nvSpPr>
          <p:spPr>
            <a:xfrm>
              <a:off x="6004058" y="267311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7" name="Ellipse 576"/>
            <p:cNvSpPr>
              <a:spLocks noChangeAspect="1"/>
            </p:cNvSpPr>
            <p:nvPr/>
          </p:nvSpPr>
          <p:spPr>
            <a:xfrm>
              <a:off x="6096615" y="267311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8" name="Ellipse 577"/>
            <p:cNvSpPr>
              <a:spLocks noChangeAspect="1"/>
            </p:cNvSpPr>
            <p:nvPr/>
          </p:nvSpPr>
          <p:spPr>
            <a:xfrm>
              <a:off x="5576684"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9" name="Ellipse 578"/>
            <p:cNvSpPr>
              <a:spLocks noChangeAspect="1"/>
            </p:cNvSpPr>
            <p:nvPr/>
          </p:nvSpPr>
          <p:spPr>
            <a:xfrm>
              <a:off x="5669240" y="276836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0" name="Ellipse 579"/>
            <p:cNvSpPr>
              <a:spLocks noChangeAspect="1"/>
            </p:cNvSpPr>
            <p:nvPr/>
          </p:nvSpPr>
          <p:spPr>
            <a:xfrm>
              <a:off x="5761796"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1" name="Ellipse 580"/>
            <p:cNvSpPr>
              <a:spLocks noChangeAspect="1"/>
            </p:cNvSpPr>
            <p:nvPr/>
          </p:nvSpPr>
          <p:spPr>
            <a:xfrm>
              <a:off x="5854352"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2" name="Ellipse 581"/>
            <p:cNvSpPr>
              <a:spLocks noChangeAspect="1"/>
            </p:cNvSpPr>
            <p:nvPr/>
          </p:nvSpPr>
          <p:spPr>
            <a:xfrm>
              <a:off x="5946908" y="276836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3" name="Ellipse 582"/>
            <p:cNvSpPr>
              <a:spLocks noChangeAspect="1"/>
            </p:cNvSpPr>
            <p:nvPr/>
          </p:nvSpPr>
          <p:spPr>
            <a:xfrm>
              <a:off x="6039465" y="276836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84" name="Connecteur droit 583"/>
            <p:cNvCxnSpPr/>
            <p:nvPr/>
          </p:nvCxnSpPr>
          <p:spPr>
            <a:xfrm flipV="1">
              <a:off x="5466576" y="297307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85" name="Connecteur droit 584"/>
            <p:cNvCxnSpPr/>
            <p:nvPr/>
          </p:nvCxnSpPr>
          <p:spPr>
            <a:xfrm rot="5400000" flipV="1">
              <a:off x="5892026" y="256985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86" name="Rectangle 585"/>
            <p:cNvSpPr>
              <a:spLocks noChangeAspect="1"/>
            </p:cNvSpPr>
            <p:nvPr/>
          </p:nvSpPr>
          <p:spPr>
            <a:xfrm>
              <a:off x="5514201" y="302161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7" name="Ellipse 586"/>
            <p:cNvSpPr>
              <a:spLocks noChangeAspect="1"/>
            </p:cNvSpPr>
            <p:nvPr/>
          </p:nvSpPr>
          <p:spPr>
            <a:xfrm>
              <a:off x="5627484"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8" name="Ellipse 587"/>
            <p:cNvSpPr>
              <a:spLocks noChangeAspect="1"/>
            </p:cNvSpPr>
            <p:nvPr/>
          </p:nvSpPr>
          <p:spPr>
            <a:xfrm>
              <a:off x="5720040" y="30904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9" name="Ellipse 588"/>
            <p:cNvSpPr>
              <a:spLocks noChangeAspect="1"/>
            </p:cNvSpPr>
            <p:nvPr/>
          </p:nvSpPr>
          <p:spPr>
            <a:xfrm>
              <a:off x="5812596"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0" name="Ellipse 589"/>
            <p:cNvSpPr>
              <a:spLocks noChangeAspect="1"/>
            </p:cNvSpPr>
            <p:nvPr/>
          </p:nvSpPr>
          <p:spPr>
            <a:xfrm>
              <a:off x="5905152"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1" name="Ellipse 590"/>
            <p:cNvSpPr>
              <a:spLocks noChangeAspect="1"/>
            </p:cNvSpPr>
            <p:nvPr/>
          </p:nvSpPr>
          <p:spPr>
            <a:xfrm>
              <a:off x="5997708" y="30904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2" name="Ellipse 591"/>
            <p:cNvSpPr>
              <a:spLocks noChangeAspect="1"/>
            </p:cNvSpPr>
            <p:nvPr/>
          </p:nvSpPr>
          <p:spPr>
            <a:xfrm>
              <a:off x="6090265" y="30904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3" name="Ellipse 592"/>
            <p:cNvSpPr>
              <a:spLocks noChangeAspect="1"/>
            </p:cNvSpPr>
            <p:nvPr/>
          </p:nvSpPr>
          <p:spPr>
            <a:xfrm>
              <a:off x="5576684"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4" name="Ellipse 593"/>
            <p:cNvSpPr>
              <a:spLocks noChangeAspect="1"/>
            </p:cNvSpPr>
            <p:nvPr/>
          </p:nvSpPr>
          <p:spPr>
            <a:xfrm>
              <a:off x="5669240" y="31857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5" name="Ellipse 594"/>
            <p:cNvSpPr>
              <a:spLocks noChangeAspect="1"/>
            </p:cNvSpPr>
            <p:nvPr/>
          </p:nvSpPr>
          <p:spPr>
            <a:xfrm>
              <a:off x="5761796"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6" name="Ellipse 595"/>
            <p:cNvSpPr>
              <a:spLocks noChangeAspect="1"/>
            </p:cNvSpPr>
            <p:nvPr/>
          </p:nvSpPr>
          <p:spPr>
            <a:xfrm>
              <a:off x="5854352"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7" name="Ellipse 596"/>
            <p:cNvSpPr>
              <a:spLocks noChangeAspect="1"/>
            </p:cNvSpPr>
            <p:nvPr/>
          </p:nvSpPr>
          <p:spPr>
            <a:xfrm>
              <a:off x="5946908" y="31857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8" name="Ellipse 597"/>
            <p:cNvSpPr>
              <a:spLocks noChangeAspect="1"/>
            </p:cNvSpPr>
            <p:nvPr/>
          </p:nvSpPr>
          <p:spPr>
            <a:xfrm>
              <a:off x="6039465" y="31857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9" name="Ellipse 598"/>
            <p:cNvSpPr>
              <a:spLocks noChangeAspect="1"/>
            </p:cNvSpPr>
            <p:nvPr/>
          </p:nvSpPr>
          <p:spPr>
            <a:xfrm>
              <a:off x="5643359"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0" name="Ellipse 599"/>
            <p:cNvSpPr>
              <a:spLocks noChangeAspect="1"/>
            </p:cNvSpPr>
            <p:nvPr/>
          </p:nvSpPr>
          <p:spPr>
            <a:xfrm>
              <a:off x="5735915" y="329365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1" name="Ellipse 600"/>
            <p:cNvSpPr>
              <a:spLocks noChangeAspect="1"/>
            </p:cNvSpPr>
            <p:nvPr/>
          </p:nvSpPr>
          <p:spPr>
            <a:xfrm>
              <a:off x="5828471"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2" name="Ellipse 601"/>
            <p:cNvSpPr>
              <a:spLocks noChangeAspect="1"/>
            </p:cNvSpPr>
            <p:nvPr/>
          </p:nvSpPr>
          <p:spPr>
            <a:xfrm>
              <a:off x="5921027"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3" name="Ellipse 602"/>
            <p:cNvSpPr>
              <a:spLocks noChangeAspect="1"/>
            </p:cNvSpPr>
            <p:nvPr/>
          </p:nvSpPr>
          <p:spPr>
            <a:xfrm>
              <a:off x="6013583" y="329365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6" name="Ellipse 605"/>
            <p:cNvSpPr>
              <a:spLocks noChangeAspect="1"/>
            </p:cNvSpPr>
            <p:nvPr/>
          </p:nvSpPr>
          <p:spPr>
            <a:xfrm>
              <a:off x="6106140" y="329365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7" name="Ellipse 606"/>
            <p:cNvSpPr>
              <a:spLocks noChangeAspect="1"/>
            </p:cNvSpPr>
            <p:nvPr/>
          </p:nvSpPr>
          <p:spPr>
            <a:xfrm>
              <a:off x="5570334"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8" name="Ellipse 607"/>
            <p:cNvSpPr>
              <a:spLocks noChangeAspect="1"/>
            </p:cNvSpPr>
            <p:nvPr/>
          </p:nvSpPr>
          <p:spPr>
            <a:xfrm>
              <a:off x="5662890" y="340160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9" name="Ellipse 608"/>
            <p:cNvSpPr>
              <a:spLocks noChangeAspect="1"/>
            </p:cNvSpPr>
            <p:nvPr/>
          </p:nvSpPr>
          <p:spPr>
            <a:xfrm>
              <a:off x="5755446"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0" name="Ellipse 609"/>
            <p:cNvSpPr>
              <a:spLocks noChangeAspect="1"/>
            </p:cNvSpPr>
            <p:nvPr/>
          </p:nvSpPr>
          <p:spPr>
            <a:xfrm>
              <a:off x="5848002"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1" name="Ellipse 610"/>
            <p:cNvSpPr>
              <a:spLocks noChangeAspect="1"/>
            </p:cNvSpPr>
            <p:nvPr/>
          </p:nvSpPr>
          <p:spPr>
            <a:xfrm>
              <a:off x="5940558" y="340160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2" name="Ellipse 611"/>
            <p:cNvSpPr>
              <a:spLocks noChangeAspect="1"/>
            </p:cNvSpPr>
            <p:nvPr/>
          </p:nvSpPr>
          <p:spPr>
            <a:xfrm>
              <a:off x="6033115" y="340160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3" name="Ellipse 612"/>
            <p:cNvSpPr>
              <a:spLocks noChangeAspect="1"/>
            </p:cNvSpPr>
            <p:nvPr/>
          </p:nvSpPr>
          <p:spPr>
            <a:xfrm>
              <a:off x="5633834"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4" name="Ellipse 613"/>
            <p:cNvSpPr>
              <a:spLocks noChangeAspect="1"/>
            </p:cNvSpPr>
            <p:nvPr/>
          </p:nvSpPr>
          <p:spPr>
            <a:xfrm>
              <a:off x="5726390" y="350002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5" name="Ellipse 614"/>
            <p:cNvSpPr>
              <a:spLocks noChangeAspect="1"/>
            </p:cNvSpPr>
            <p:nvPr/>
          </p:nvSpPr>
          <p:spPr>
            <a:xfrm>
              <a:off x="5818946"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6" name="Ellipse 615"/>
            <p:cNvSpPr>
              <a:spLocks noChangeAspect="1"/>
            </p:cNvSpPr>
            <p:nvPr/>
          </p:nvSpPr>
          <p:spPr>
            <a:xfrm>
              <a:off x="5911502"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7" name="Ellipse 616"/>
            <p:cNvSpPr>
              <a:spLocks noChangeAspect="1"/>
            </p:cNvSpPr>
            <p:nvPr/>
          </p:nvSpPr>
          <p:spPr>
            <a:xfrm>
              <a:off x="6004058" y="350002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8" name="Ellipse 617"/>
            <p:cNvSpPr>
              <a:spLocks noChangeAspect="1"/>
            </p:cNvSpPr>
            <p:nvPr/>
          </p:nvSpPr>
          <p:spPr>
            <a:xfrm>
              <a:off x="6096615" y="350002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9" name="Ellipse 618"/>
            <p:cNvSpPr>
              <a:spLocks noChangeAspect="1"/>
            </p:cNvSpPr>
            <p:nvPr/>
          </p:nvSpPr>
          <p:spPr>
            <a:xfrm>
              <a:off x="5576684"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0" name="Ellipse 619"/>
            <p:cNvSpPr>
              <a:spLocks noChangeAspect="1"/>
            </p:cNvSpPr>
            <p:nvPr/>
          </p:nvSpPr>
          <p:spPr>
            <a:xfrm>
              <a:off x="5669240" y="359527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1" name="Ellipse 620"/>
            <p:cNvSpPr>
              <a:spLocks noChangeAspect="1"/>
            </p:cNvSpPr>
            <p:nvPr/>
          </p:nvSpPr>
          <p:spPr>
            <a:xfrm>
              <a:off x="5761796"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2" name="Ellipse 621"/>
            <p:cNvSpPr>
              <a:spLocks noChangeAspect="1"/>
            </p:cNvSpPr>
            <p:nvPr/>
          </p:nvSpPr>
          <p:spPr>
            <a:xfrm>
              <a:off x="5854352"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3" name="Ellipse 622"/>
            <p:cNvSpPr>
              <a:spLocks noChangeAspect="1"/>
            </p:cNvSpPr>
            <p:nvPr/>
          </p:nvSpPr>
          <p:spPr>
            <a:xfrm>
              <a:off x="5946908" y="359527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4" name="Ellipse 623"/>
            <p:cNvSpPr>
              <a:spLocks noChangeAspect="1"/>
            </p:cNvSpPr>
            <p:nvPr/>
          </p:nvSpPr>
          <p:spPr>
            <a:xfrm>
              <a:off x="6039465" y="359527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25" name="Connecteur droit 624"/>
            <p:cNvCxnSpPr/>
            <p:nvPr/>
          </p:nvCxnSpPr>
          <p:spPr>
            <a:xfrm flipV="1">
              <a:off x="5466576" y="379998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626" name="Connecteur droit 625"/>
            <p:cNvCxnSpPr/>
            <p:nvPr/>
          </p:nvCxnSpPr>
          <p:spPr>
            <a:xfrm rot="5400000" flipV="1">
              <a:off x="5892026" y="33967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627" name="Rectangle 626"/>
            <p:cNvSpPr>
              <a:spLocks noChangeAspect="1"/>
            </p:cNvSpPr>
            <p:nvPr/>
          </p:nvSpPr>
          <p:spPr>
            <a:xfrm>
              <a:off x="5514201" y="385684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8" name="Ellipse 627"/>
            <p:cNvSpPr>
              <a:spLocks noChangeAspect="1"/>
            </p:cNvSpPr>
            <p:nvPr/>
          </p:nvSpPr>
          <p:spPr>
            <a:xfrm>
              <a:off x="5627484"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9" name="Ellipse 628"/>
            <p:cNvSpPr>
              <a:spLocks noChangeAspect="1"/>
            </p:cNvSpPr>
            <p:nvPr/>
          </p:nvSpPr>
          <p:spPr>
            <a:xfrm>
              <a:off x="5720040" y="39256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0" name="Ellipse 629"/>
            <p:cNvSpPr>
              <a:spLocks noChangeAspect="1"/>
            </p:cNvSpPr>
            <p:nvPr/>
          </p:nvSpPr>
          <p:spPr>
            <a:xfrm>
              <a:off x="5812596"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1" name="Ellipse 630"/>
            <p:cNvSpPr>
              <a:spLocks noChangeAspect="1"/>
            </p:cNvSpPr>
            <p:nvPr/>
          </p:nvSpPr>
          <p:spPr>
            <a:xfrm>
              <a:off x="5905152"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2" name="Ellipse 631"/>
            <p:cNvSpPr>
              <a:spLocks noChangeAspect="1"/>
            </p:cNvSpPr>
            <p:nvPr/>
          </p:nvSpPr>
          <p:spPr>
            <a:xfrm>
              <a:off x="5997708" y="39256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3" name="Ellipse 632"/>
            <p:cNvSpPr>
              <a:spLocks noChangeAspect="1"/>
            </p:cNvSpPr>
            <p:nvPr/>
          </p:nvSpPr>
          <p:spPr>
            <a:xfrm>
              <a:off x="6090265" y="39256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4" name="Ellipse 633"/>
            <p:cNvSpPr>
              <a:spLocks noChangeAspect="1"/>
            </p:cNvSpPr>
            <p:nvPr/>
          </p:nvSpPr>
          <p:spPr>
            <a:xfrm>
              <a:off x="5576684"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5" name="Ellipse 634"/>
            <p:cNvSpPr>
              <a:spLocks noChangeAspect="1"/>
            </p:cNvSpPr>
            <p:nvPr/>
          </p:nvSpPr>
          <p:spPr>
            <a:xfrm>
              <a:off x="5669240" y="40209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6" name="Ellipse 635"/>
            <p:cNvSpPr>
              <a:spLocks noChangeAspect="1"/>
            </p:cNvSpPr>
            <p:nvPr/>
          </p:nvSpPr>
          <p:spPr>
            <a:xfrm>
              <a:off x="5761796"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7" name="Ellipse 636"/>
            <p:cNvSpPr>
              <a:spLocks noChangeAspect="1"/>
            </p:cNvSpPr>
            <p:nvPr/>
          </p:nvSpPr>
          <p:spPr>
            <a:xfrm>
              <a:off x="5854352"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8" name="Ellipse 637"/>
            <p:cNvSpPr>
              <a:spLocks noChangeAspect="1"/>
            </p:cNvSpPr>
            <p:nvPr/>
          </p:nvSpPr>
          <p:spPr>
            <a:xfrm>
              <a:off x="5946908" y="40209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9" name="Ellipse 638"/>
            <p:cNvSpPr>
              <a:spLocks noChangeAspect="1"/>
            </p:cNvSpPr>
            <p:nvPr/>
          </p:nvSpPr>
          <p:spPr>
            <a:xfrm>
              <a:off x="6039465" y="40209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0" name="Ellipse 639"/>
            <p:cNvSpPr>
              <a:spLocks noChangeAspect="1"/>
            </p:cNvSpPr>
            <p:nvPr/>
          </p:nvSpPr>
          <p:spPr>
            <a:xfrm>
              <a:off x="5643359"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1" name="Ellipse 640"/>
            <p:cNvSpPr>
              <a:spLocks noChangeAspect="1"/>
            </p:cNvSpPr>
            <p:nvPr/>
          </p:nvSpPr>
          <p:spPr>
            <a:xfrm>
              <a:off x="5735915" y="412887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2" name="Ellipse 641"/>
            <p:cNvSpPr>
              <a:spLocks noChangeAspect="1"/>
            </p:cNvSpPr>
            <p:nvPr/>
          </p:nvSpPr>
          <p:spPr>
            <a:xfrm>
              <a:off x="5828471"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3" name="Ellipse 642"/>
            <p:cNvSpPr>
              <a:spLocks noChangeAspect="1"/>
            </p:cNvSpPr>
            <p:nvPr/>
          </p:nvSpPr>
          <p:spPr>
            <a:xfrm>
              <a:off x="5921027"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4" name="Ellipse 643"/>
            <p:cNvSpPr>
              <a:spLocks noChangeAspect="1"/>
            </p:cNvSpPr>
            <p:nvPr/>
          </p:nvSpPr>
          <p:spPr>
            <a:xfrm>
              <a:off x="6013583" y="412887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5" name="Ellipse 644"/>
            <p:cNvSpPr>
              <a:spLocks noChangeAspect="1"/>
            </p:cNvSpPr>
            <p:nvPr/>
          </p:nvSpPr>
          <p:spPr>
            <a:xfrm>
              <a:off x="6106140" y="412887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6" name="Ellipse 645"/>
            <p:cNvSpPr>
              <a:spLocks noChangeAspect="1"/>
            </p:cNvSpPr>
            <p:nvPr/>
          </p:nvSpPr>
          <p:spPr>
            <a:xfrm>
              <a:off x="5570334"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7" name="Ellipse 646"/>
            <p:cNvSpPr>
              <a:spLocks noChangeAspect="1"/>
            </p:cNvSpPr>
            <p:nvPr/>
          </p:nvSpPr>
          <p:spPr>
            <a:xfrm>
              <a:off x="5662890" y="423682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8" name="Ellipse 647"/>
            <p:cNvSpPr>
              <a:spLocks noChangeAspect="1"/>
            </p:cNvSpPr>
            <p:nvPr/>
          </p:nvSpPr>
          <p:spPr>
            <a:xfrm>
              <a:off x="5755446"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9" name="Ellipse 648"/>
            <p:cNvSpPr>
              <a:spLocks noChangeAspect="1"/>
            </p:cNvSpPr>
            <p:nvPr/>
          </p:nvSpPr>
          <p:spPr>
            <a:xfrm>
              <a:off x="5848002"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0" name="Ellipse 649"/>
            <p:cNvSpPr>
              <a:spLocks noChangeAspect="1"/>
            </p:cNvSpPr>
            <p:nvPr/>
          </p:nvSpPr>
          <p:spPr>
            <a:xfrm>
              <a:off x="5940558" y="423682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1" name="Ellipse 650"/>
            <p:cNvSpPr>
              <a:spLocks noChangeAspect="1"/>
            </p:cNvSpPr>
            <p:nvPr/>
          </p:nvSpPr>
          <p:spPr>
            <a:xfrm>
              <a:off x="6033115" y="423682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2" name="Ellipse 651"/>
            <p:cNvSpPr>
              <a:spLocks noChangeAspect="1"/>
            </p:cNvSpPr>
            <p:nvPr/>
          </p:nvSpPr>
          <p:spPr>
            <a:xfrm>
              <a:off x="5633834"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3" name="Ellipse 652"/>
            <p:cNvSpPr>
              <a:spLocks noChangeAspect="1"/>
            </p:cNvSpPr>
            <p:nvPr/>
          </p:nvSpPr>
          <p:spPr>
            <a:xfrm>
              <a:off x="5726390" y="433524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4" name="Ellipse 653"/>
            <p:cNvSpPr>
              <a:spLocks noChangeAspect="1"/>
            </p:cNvSpPr>
            <p:nvPr/>
          </p:nvSpPr>
          <p:spPr>
            <a:xfrm>
              <a:off x="5818946"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5" name="Ellipse 654"/>
            <p:cNvSpPr>
              <a:spLocks noChangeAspect="1"/>
            </p:cNvSpPr>
            <p:nvPr/>
          </p:nvSpPr>
          <p:spPr>
            <a:xfrm>
              <a:off x="5911502"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6" name="Ellipse 655"/>
            <p:cNvSpPr>
              <a:spLocks noChangeAspect="1"/>
            </p:cNvSpPr>
            <p:nvPr/>
          </p:nvSpPr>
          <p:spPr>
            <a:xfrm>
              <a:off x="6004058" y="433524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7" name="Ellipse 656"/>
            <p:cNvSpPr>
              <a:spLocks noChangeAspect="1"/>
            </p:cNvSpPr>
            <p:nvPr/>
          </p:nvSpPr>
          <p:spPr>
            <a:xfrm>
              <a:off x="6096615" y="433524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8" name="Ellipse 657"/>
            <p:cNvSpPr>
              <a:spLocks noChangeAspect="1"/>
            </p:cNvSpPr>
            <p:nvPr/>
          </p:nvSpPr>
          <p:spPr>
            <a:xfrm>
              <a:off x="5576684"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9" name="Ellipse 658"/>
            <p:cNvSpPr>
              <a:spLocks noChangeAspect="1"/>
            </p:cNvSpPr>
            <p:nvPr/>
          </p:nvSpPr>
          <p:spPr>
            <a:xfrm>
              <a:off x="5669240" y="443049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0" name="Ellipse 659"/>
            <p:cNvSpPr>
              <a:spLocks noChangeAspect="1"/>
            </p:cNvSpPr>
            <p:nvPr/>
          </p:nvSpPr>
          <p:spPr>
            <a:xfrm>
              <a:off x="5761796"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1" name="Ellipse 660"/>
            <p:cNvSpPr>
              <a:spLocks noChangeAspect="1"/>
            </p:cNvSpPr>
            <p:nvPr/>
          </p:nvSpPr>
          <p:spPr>
            <a:xfrm>
              <a:off x="5854352"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2" name="Ellipse 661"/>
            <p:cNvSpPr>
              <a:spLocks noChangeAspect="1"/>
            </p:cNvSpPr>
            <p:nvPr/>
          </p:nvSpPr>
          <p:spPr>
            <a:xfrm>
              <a:off x="5946908" y="443049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3" name="Ellipse 662"/>
            <p:cNvSpPr>
              <a:spLocks noChangeAspect="1"/>
            </p:cNvSpPr>
            <p:nvPr/>
          </p:nvSpPr>
          <p:spPr>
            <a:xfrm>
              <a:off x="6039465" y="443049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64" name="Connecteur droit 663"/>
            <p:cNvCxnSpPr/>
            <p:nvPr/>
          </p:nvCxnSpPr>
          <p:spPr>
            <a:xfrm flipV="1">
              <a:off x="5466576" y="46352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665" name="Connecteur droit 664"/>
            <p:cNvCxnSpPr/>
            <p:nvPr/>
          </p:nvCxnSpPr>
          <p:spPr>
            <a:xfrm rot="5400000" flipV="1">
              <a:off x="5892026" y="423198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666" name="Rectangle 665"/>
            <p:cNvSpPr>
              <a:spLocks noChangeAspect="1"/>
            </p:cNvSpPr>
            <p:nvPr/>
          </p:nvSpPr>
          <p:spPr>
            <a:xfrm>
              <a:off x="5514201" y="469685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7" name="Ellipse 666"/>
            <p:cNvSpPr>
              <a:spLocks noChangeAspect="1"/>
            </p:cNvSpPr>
            <p:nvPr/>
          </p:nvSpPr>
          <p:spPr>
            <a:xfrm>
              <a:off x="5627484"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8" name="Ellipse 667"/>
            <p:cNvSpPr>
              <a:spLocks noChangeAspect="1"/>
            </p:cNvSpPr>
            <p:nvPr/>
          </p:nvSpPr>
          <p:spPr>
            <a:xfrm>
              <a:off x="5720040" y="47656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9" name="Ellipse 668"/>
            <p:cNvSpPr>
              <a:spLocks noChangeAspect="1"/>
            </p:cNvSpPr>
            <p:nvPr/>
          </p:nvSpPr>
          <p:spPr>
            <a:xfrm>
              <a:off x="5812596"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0" name="Ellipse 669"/>
            <p:cNvSpPr>
              <a:spLocks noChangeAspect="1"/>
            </p:cNvSpPr>
            <p:nvPr/>
          </p:nvSpPr>
          <p:spPr>
            <a:xfrm>
              <a:off x="5905152"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1" name="Ellipse 670"/>
            <p:cNvSpPr>
              <a:spLocks noChangeAspect="1"/>
            </p:cNvSpPr>
            <p:nvPr/>
          </p:nvSpPr>
          <p:spPr>
            <a:xfrm>
              <a:off x="5997708" y="47656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2" name="Ellipse 671"/>
            <p:cNvSpPr>
              <a:spLocks noChangeAspect="1"/>
            </p:cNvSpPr>
            <p:nvPr/>
          </p:nvSpPr>
          <p:spPr>
            <a:xfrm>
              <a:off x="6090265" y="47656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3" name="Ellipse 672"/>
            <p:cNvSpPr>
              <a:spLocks noChangeAspect="1"/>
            </p:cNvSpPr>
            <p:nvPr/>
          </p:nvSpPr>
          <p:spPr>
            <a:xfrm>
              <a:off x="5576684"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4" name="Ellipse 673"/>
            <p:cNvSpPr>
              <a:spLocks noChangeAspect="1"/>
            </p:cNvSpPr>
            <p:nvPr/>
          </p:nvSpPr>
          <p:spPr>
            <a:xfrm>
              <a:off x="5669240" y="48609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5" name="Ellipse 674"/>
            <p:cNvSpPr>
              <a:spLocks noChangeAspect="1"/>
            </p:cNvSpPr>
            <p:nvPr/>
          </p:nvSpPr>
          <p:spPr>
            <a:xfrm>
              <a:off x="5761796"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6" name="Ellipse 675"/>
            <p:cNvSpPr>
              <a:spLocks noChangeAspect="1"/>
            </p:cNvSpPr>
            <p:nvPr/>
          </p:nvSpPr>
          <p:spPr>
            <a:xfrm>
              <a:off x="5854352"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7" name="Ellipse 676"/>
            <p:cNvSpPr>
              <a:spLocks noChangeAspect="1"/>
            </p:cNvSpPr>
            <p:nvPr/>
          </p:nvSpPr>
          <p:spPr>
            <a:xfrm>
              <a:off x="5946908" y="48609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8" name="Ellipse 677"/>
            <p:cNvSpPr>
              <a:spLocks noChangeAspect="1"/>
            </p:cNvSpPr>
            <p:nvPr/>
          </p:nvSpPr>
          <p:spPr>
            <a:xfrm>
              <a:off x="6039465" y="48609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9" name="Ellipse 678"/>
            <p:cNvSpPr>
              <a:spLocks noChangeAspect="1"/>
            </p:cNvSpPr>
            <p:nvPr/>
          </p:nvSpPr>
          <p:spPr>
            <a:xfrm>
              <a:off x="5643359"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0" name="Ellipse 679"/>
            <p:cNvSpPr>
              <a:spLocks noChangeAspect="1"/>
            </p:cNvSpPr>
            <p:nvPr/>
          </p:nvSpPr>
          <p:spPr>
            <a:xfrm>
              <a:off x="5735915" y="496888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1" name="Ellipse 680"/>
            <p:cNvSpPr>
              <a:spLocks noChangeAspect="1"/>
            </p:cNvSpPr>
            <p:nvPr/>
          </p:nvSpPr>
          <p:spPr>
            <a:xfrm>
              <a:off x="5828471"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2" name="Ellipse 681"/>
            <p:cNvSpPr>
              <a:spLocks noChangeAspect="1"/>
            </p:cNvSpPr>
            <p:nvPr/>
          </p:nvSpPr>
          <p:spPr>
            <a:xfrm>
              <a:off x="5921027"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3" name="Ellipse 682"/>
            <p:cNvSpPr>
              <a:spLocks noChangeAspect="1"/>
            </p:cNvSpPr>
            <p:nvPr/>
          </p:nvSpPr>
          <p:spPr>
            <a:xfrm>
              <a:off x="6013583" y="496888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4" name="Ellipse 683"/>
            <p:cNvSpPr>
              <a:spLocks noChangeAspect="1"/>
            </p:cNvSpPr>
            <p:nvPr/>
          </p:nvSpPr>
          <p:spPr>
            <a:xfrm>
              <a:off x="6106140" y="496888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5" name="Ellipse 684"/>
            <p:cNvSpPr>
              <a:spLocks noChangeAspect="1"/>
            </p:cNvSpPr>
            <p:nvPr/>
          </p:nvSpPr>
          <p:spPr>
            <a:xfrm>
              <a:off x="5570334"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6" name="Ellipse 685"/>
            <p:cNvSpPr>
              <a:spLocks noChangeAspect="1"/>
            </p:cNvSpPr>
            <p:nvPr/>
          </p:nvSpPr>
          <p:spPr>
            <a:xfrm>
              <a:off x="5662890" y="507683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7" name="Ellipse 686"/>
            <p:cNvSpPr>
              <a:spLocks noChangeAspect="1"/>
            </p:cNvSpPr>
            <p:nvPr/>
          </p:nvSpPr>
          <p:spPr>
            <a:xfrm>
              <a:off x="5755446"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8" name="Ellipse 687"/>
            <p:cNvSpPr>
              <a:spLocks noChangeAspect="1"/>
            </p:cNvSpPr>
            <p:nvPr/>
          </p:nvSpPr>
          <p:spPr>
            <a:xfrm>
              <a:off x="5848002"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9" name="Ellipse 688"/>
            <p:cNvSpPr>
              <a:spLocks noChangeAspect="1"/>
            </p:cNvSpPr>
            <p:nvPr/>
          </p:nvSpPr>
          <p:spPr>
            <a:xfrm>
              <a:off x="5940558" y="507683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0" name="Ellipse 689"/>
            <p:cNvSpPr>
              <a:spLocks noChangeAspect="1"/>
            </p:cNvSpPr>
            <p:nvPr/>
          </p:nvSpPr>
          <p:spPr>
            <a:xfrm>
              <a:off x="6033115" y="507683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1" name="Ellipse 690"/>
            <p:cNvSpPr>
              <a:spLocks noChangeAspect="1"/>
            </p:cNvSpPr>
            <p:nvPr/>
          </p:nvSpPr>
          <p:spPr>
            <a:xfrm>
              <a:off x="5633834"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2" name="Ellipse 691"/>
            <p:cNvSpPr>
              <a:spLocks noChangeAspect="1"/>
            </p:cNvSpPr>
            <p:nvPr/>
          </p:nvSpPr>
          <p:spPr>
            <a:xfrm>
              <a:off x="5726390" y="517526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3" name="Ellipse 692"/>
            <p:cNvSpPr>
              <a:spLocks noChangeAspect="1"/>
            </p:cNvSpPr>
            <p:nvPr/>
          </p:nvSpPr>
          <p:spPr>
            <a:xfrm>
              <a:off x="5818946"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4" name="Ellipse 693"/>
            <p:cNvSpPr>
              <a:spLocks noChangeAspect="1"/>
            </p:cNvSpPr>
            <p:nvPr/>
          </p:nvSpPr>
          <p:spPr>
            <a:xfrm>
              <a:off x="5911502"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5" name="Ellipse 694"/>
            <p:cNvSpPr>
              <a:spLocks noChangeAspect="1"/>
            </p:cNvSpPr>
            <p:nvPr/>
          </p:nvSpPr>
          <p:spPr>
            <a:xfrm>
              <a:off x="6004058" y="517526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6" name="Ellipse 695"/>
            <p:cNvSpPr>
              <a:spLocks noChangeAspect="1"/>
            </p:cNvSpPr>
            <p:nvPr/>
          </p:nvSpPr>
          <p:spPr>
            <a:xfrm>
              <a:off x="6096615" y="517526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7" name="Ellipse 696"/>
            <p:cNvSpPr>
              <a:spLocks noChangeAspect="1"/>
            </p:cNvSpPr>
            <p:nvPr/>
          </p:nvSpPr>
          <p:spPr>
            <a:xfrm>
              <a:off x="5576684"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8" name="Ellipse 697"/>
            <p:cNvSpPr>
              <a:spLocks noChangeAspect="1"/>
            </p:cNvSpPr>
            <p:nvPr/>
          </p:nvSpPr>
          <p:spPr>
            <a:xfrm>
              <a:off x="5669240" y="527051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9" name="Ellipse 698"/>
            <p:cNvSpPr>
              <a:spLocks noChangeAspect="1"/>
            </p:cNvSpPr>
            <p:nvPr/>
          </p:nvSpPr>
          <p:spPr>
            <a:xfrm>
              <a:off x="5761796"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0" name="Ellipse 699"/>
            <p:cNvSpPr>
              <a:spLocks noChangeAspect="1"/>
            </p:cNvSpPr>
            <p:nvPr/>
          </p:nvSpPr>
          <p:spPr>
            <a:xfrm>
              <a:off x="5854352"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1" name="Ellipse 700"/>
            <p:cNvSpPr>
              <a:spLocks noChangeAspect="1"/>
            </p:cNvSpPr>
            <p:nvPr/>
          </p:nvSpPr>
          <p:spPr>
            <a:xfrm>
              <a:off x="5946908" y="527051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2" name="Ellipse 701"/>
            <p:cNvSpPr>
              <a:spLocks noChangeAspect="1"/>
            </p:cNvSpPr>
            <p:nvPr/>
          </p:nvSpPr>
          <p:spPr>
            <a:xfrm>
              <a:off x="6039465" y="527051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03" name="Connecteur droit 702"/>
            <p:cNvCxnSpPr/>
            <p:nvPr/>
          </p:nvCxnSpPr>
          <p:spPr>
            <a:xfrm flipV="1">
              <a:off x="5466576" y="547522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4" name="Connecteur droit 703"/>
            <p:cNvCxnSpPr/>
            <p:nvPr/>
          </p:nvCxnSpPr>
          <p:spPr>
            <a:xfrm rot="5400000" flipV="1">
              <a:off x="5892026" y="507199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5" name="Connecteur droit 704"/>
            <p:cNvCxnSpPr/>
            <p:nvPr/>
          </p:nvCxnSpPr>
          <p:spPr>
            <a:xfrm rot="5400000" flipV="1">
              <a:off x="5026124" y="339676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6" name="Connecteur droit 705"/>
            <p:cNvCxnSpPr/>
            <p:nvPr/>
          </p:nvCxnSpPr>
          <p:spPr>
            <a:xfrm rot="5400000" flipV="1">
              <a:off x="5026124" y="254282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7" name="Connecteur droit 706"/>
            <p:cNvCxnSpPr/>
            <p:nvPr/>
          </p:nvCxnSpPr>
          <p:spPr>
            <a:xfrm rot="5400000" flipV="1">
              <a:off x="5026124" y="419901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8" name="Connecteur droit 707"/>
            <p:cNvCxnSpPr/>
            <p:nvPr/>
          </p:nvCxnSpPr>
          <p:spPr>
            <a:xfrm rot="5400000" flipV="1">
              <a:off x="5026124" y="506310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09" name="Connecteur droit 708"/>
            <p:cNvCxnSpPr/>
            <p:nvPr/>
          </p:nvCxnSpPr>
          <p:spPr>
            <a:xfrm flipV="1">
              <a:off x="5466576" y="213285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9" name="Groupe 8"/>
          <p:cNvGrpSpPr>
            <a:grpSpLocks noChangeAspect="1"/>
          </p:cNvGrpSpPr>
          <p:nvPr/>
        </p:nvGrpSpPr>
        <p:grpSpPr>
          <a:xfrm>
            <a:off x="4450847" y="4077072"/>
            <a:ext cx="520930" cy="2082286"/>
            <a:chOff x="6732240" y="2132856"/>
            <a:chExt cx="838963" cy="3353544"/>
          </a:xfrm>
        </p:grpSpPr>
        <p:sp>
          <p:nvSpPr>
            <p:cNvPr id="235" name="Rectangle 234"/>
            <p:cNvSpPr>
              <a:spLocks noChangeAspect="1"/>
            </p:cNvSpPr>
            <p:nvPr/>
          </p:nvSpPr>
          <p:spPr>
            <a:xfrm>
              <a:off x="6797867" y="220486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6" name="Ellipse 235"/>
            <p:cNvSpPr>
              <a:spLocks noChangeAspect="1"/>
            </p:cNvSpPr>
            <p:nvPr/>
          </p:nvSpPr>
          <p:spPr>
            <a:xfrm>
              <a:off x="6911150"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7" name="Ellipse 236"/>
            <p:cNvSpPr>
              <a:spLocks noChangeAspect="1"/>
            </p:cNvSpPr>
            <p:nvPr/>
          </p:nvSpPr>
          <p:spPr>
            <a:xfrm>
              <a:off x="7003706" y="22736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8" name="Ellipse 237"/>
            <p:cNvSpPr>
              <a:spLocks noChangeAspect="1"/>
            </p:cNvSpPr>
            <p:nvPr/>
          </p:nvSpPr>
          <p:spPr>
            <a:xfrm>
              <a:off x="7096262"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9" name="Ellipse 238"/>
            <p:cNvSpPr>
              <a:spLocks noChangeAspect="1"/>
            </p:cNvSpPr>
            <p:nvPr/>
          </p:nvSpPr>
          <p:spPr>
            <a:xfrm>
              <a:off x="7188818"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0" name="Ellipse 239"/>
            <p:cNvSpPr>
              <a:spLocks noChangeAspect="1"/>
            </p:cNvSpPr>
            <p:nvPr/>
          </p:nvSpPr>
          <p:spPr>
            <a:xfrm>
              <a:off x="7281374" y="22736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Ellipse 240"/>
            <p:cNvSpPr>
              <a:spLocks noChangeAspect="1"/>
            </p:cNvSpPr>
            <p:nvPr/>
          </p:nvSpPr>
          <p:spPr>
            <a:xfrm>
              <a:off x="7373931"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Ellipse 241"/>
            <p:cNvSpPr>
              <a:spLocks noChangeAspect="1"/>
            </p:cNvSpPr>
            <p:nvPr/>
          </p:nvSpPr>
          <p:spPr>
            <a:xfrm>
              <a:off x="6881079"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3" name="Ellipse 242"/>
            <p:cNvSpPr>
              <a:spLocks noChangeAspect="1"/>
            </p:cNvSpPr>
            <p:nvPr/>
          </p:nvSpPr>
          <p:spPr>
            <a:xfrm>
              <a:off x="6952906" y="23689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4" name="Ellipse 243"/>
            <p:cNvSpPr>
              <a:spLocks noChangeAspect="1"/>
            </p:cNvSpPr>
            <p:nvPr/>
          </p:nvSpPr>
          <p:spPr>
            <a:xfrm>
              <a:off x="7045462"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5" name="Ellipse 244"/>
            <p:cNvSpPr>
              <a:spLocks noChangeAspect="1"/>
            </p:cNvSpPr>
            <p:nvPr/>
          </p:nvSpPr>
          <p:spPr>
            <a:xfrm>
              <a:off x="7138018"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6" name="Ellipse 245"/>
            <p:cNvSpPr>
              <a:spLocks noChangeAspect="1"/>
            </p:cNvSpPr>
            <p:nvPr/>
          </p:nvSpPr>
          <p:spPr>
            <a:xfrm>
              <a:off x="7230574" y="23689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7" name="Ellipse 246"/>
            <p:cNvSpPr>
              <a:spLocks noChangeAspect="1"/>
            </p:cNvSpPr>
            <p:nvPr/>
          </p:nvSpPr>
          <p:spPr>
            <a:xfrm>
              <a:off x="7323131"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8" name="Ellipse 247"/>
            <p:cNvSpPr>
              <a:spLocks noChangeAspect="1"/>
            </p:cNvSpPr>
            <p:nvPr/>
          </p:nvSpPr>
          <p:spPr>
            <a:xfrm>
              <a:off x="6927025"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9" name="Ellipse 248"/>
            <p:cNvSpPr>
              <a:spLocks noChangeAspect="1"/>
            </p:cNvSpPr>
            <p:nvPr/>
          </p:nvSpPr>
          <p:spPr>
            <a:xfrm>
              <a:off x="7019581" y="24768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0" name="Ellipse 249"/>
            <p:cNvSpPr>
              <a:spLocks noChangeAspect="1"/>
            </p:cNvSpPr>
            <p:nvPr/>
          </p:nvSpPr>
          <p:spPr>
            <a:xfrm>
              <a:off x="7112137"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1" name="Ellipse 250"/>
            <p:cNvSpPr>
              <a:spLocks noChangeAspect="1"/>
            </p:cNvSpPr>
            <p:nvPr/>
          </p:nvSpPr>
          <p:spPr>
            <a:xfrm>
              <a:off x="7204693"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2" name="Ellipse 251"/>
            <p:cNvSpPr>
              <a:spLocks noChangeAspect="1"/>
            </p:cNvSpPr>
            <p:nvPr/>
          </p:nvSpPr>
          <p:spPr>
            <a:xfrm>
              <a:off x="7297249" y="24768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3" name="Ellipse 252"/>
            <p:cNvSpPr>
              <a:spLocks noChangeAspect="1"/>
            </p:cNvSpPr>
            <p:nvPr/>
          </p:nvSpPr>
          <p:spPr>
            <a:xfrm>
              <a:off x="7389806"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4" name="Ellipse 253"/>
            <p:cNvSpPr>
              <a:spLocks noChangeAspect="1"/>
            </p:cNvSpPr>
            <p:nvPr/>
          </p:nvSpPr>
          <p:spPr>
            <a:xfrm>
              <a:off x="6874729"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5" name="Ellipse 254"/>
            <p:cNvSpPr>
              <a:spLocks noChangeAspect="1"/>
            </p:cNvSpPr>
            <p:nvPr/>
          </p:nvSpPr>
          <p:spPr>
            <a:xfrm>
              <a:off x="6946556" y="25848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6" name="Ellipse 255"/>
            <p:cNvSpPr>
              <a:spLocks noChangeAspect="1"/>
            </p:cNvSpPr>
            <p:nvPr/>
          </p:nvSpPr>
          <p:spPr>
            <a:xfrm>
              <a:off x="7039112"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7" name="Ellipse 256"/>
            <p:cNvSpPr>
              <a:spLocks noChangeAspect="1"/>
            </p:cNvSpPr>
            <p:nvPr/>
          </p:nvSpPr>
          <p:spPr>
            <a:xfrm>
              <a:off x="7131668"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Ellipse 257"/>
            <p:cNvSpPr>
              <a:spLocks noChangeAspect="1"/>
            </p:cNvSpPr>
            <p:nvPr/>
          </p:nvSpPr>
          <p:spPr>
            <a:xfrm>
              <a:off x="7224224" y="25848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9" name="Ellipse 258"/>
            <p:cNvSpPr>
              <a:spLocks noChangeAspect="1"/>
            </p:cNvSpPr>
            <p:nvPr/>
          </p:nvSpPr>
          <p:spPr>
            <a:xfrm>
              <a:off x="7316781"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0" name="Ellipse 259"/>
            <p:cNvSpPr>
              <a:spLocks noChangeAspect="1"/>
            </p:cNvSpPr>
            <p:nvPr/>
          </p:nvSpPr>
          <p:spPr>
            <a:xfrm>
              <a:off x="6917500"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1" name="Ellipse 260"/>
            <p:cNvSpPr>
              <a:spLocks noChangeAspect="1"/>
            </p:cNvSpPr>
            <p:nvPr/>
          </p:nvSpPr>
          <p:spPr>
            <a:xfrm>
              <a:off x="7010056" y="268327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2" name="Ellipse 261"/>
            <p:cNvSpPr>
              <a:spLocks noChangeAspect="1"/>
            </p:cNvSpPr>
            <p:nvPr/>
          </p:nvSpPr>
          <p:spPr>
            <a:xfrm>
              <a:off x="7102612"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3" name="Ellipse 262"/>
            <p:cNvSpPr>
              <a:spLocks noChangeAspect="1"/>
            </p:cNvSpPr>
            <p:nvPr/>
          </p:nvSpPr>
          <p:spPr>
            <a:xfrm>
              <a:off x="7195168"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4" name="Ellipse 263"/>
            <p:cNvSpPr>
              <a:spLocks noChangeAspect="1"/>
            </p:cNvSpPr>
            <p:nvPr/>
          </p:nvSpPr>
          <p:spPr>
            <a:xfrm>
              <a:off x="7287724" y="268327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5" name="Ellipse 264"/>
            <p:cNvSpPr>
              <a:spLocks noChangeAspect="1"/>
            </p:cNvSpPr>
            <p:nvPr/>
          </p:nvSpPr>
          <p:spPr>
            <a:xfrm>
              <a:off x="7380281"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6" name="Ellipse 265"/>
            <p:cNvSpPr>
              <a:spLocks noChangeAspect="1"/>
            </p:cNvSpPr>
            <p:nvPr/>
          </p:nvSpPr>
          <p:spPr>
            <a:xfrm>
              <a:off x="6881079"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7" name="Ellipse 266"/>
            <p:cNvSpPr>
              <a:spLocks noChangeAspect="1"/>
            </p:cNvSpPr>
            <p:nvPr/>
          </p:nvSpPr>
          <p:spPr>
            <a:xfrm>
              <a:off x="6952906" y="277852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Ellipse 267"/>
            <p:cNvSpPr>
              <a:spLocks noChangeAspect="1"/>
            </p:cNvSpPr>
            <p:nvPr/>
          </p:nvSpPr>
          <p:spPr>
            <a:xfrm>
              <a:off x="7045462"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9" name="Ellipse 268"/>
            <p:cNvSpPr>
              <a:spLocks noChangeAspect="1"/>
            </p:cNvSpPr>
            <p:nvPr/>
          </p:nvSpPr>
          <p:spPr>
            <a:xfrm>
              <a:off x="7138018"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0" name="Ellipse 269"/>
            <p:cNvSpPr>
              <a:spLocks noChangeAspect="1"/>
            </p:cNvSpPr>
            <p:nvPr/>
          </p:nvSpPr>
          <p:spPr>
            <a:xfrm>
              <a:off x="7230574" y="277852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Ellipse 270"/>
            <p:cNvSpPr>
              <a:spLocks noChangeAspect="1"/>
            </p:cNvSpPr>
            <p:nvPr/>
          </p:nvSpPr>
          <p:spPr>
            <a:xfrm>
              <a:off x="7323131"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2" name="Connecteur droit 271"/>
            <p:cNvCxnSpPr/>
            <p:nvPr/>
          </p:nvCxnSpPr>
          <p:spPr>
            <a:xfrm flipV="1">
              <a:off x="6750242" y="298323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274" name="Rectangle 273"/>
            <p:cNvSpPr>
              <a:spLocks noChangeAspect="1"/>
            </p:cNvSpPr>
            <p:nvPr/>
          </p:nvSpPr>
          <p:spPr>
            <a:xfrm>
              <a:off x="6797867" y="303177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5" name="Ellipse 274"/>
            <p:cNvSpPr>
              <a:spLocks noChangeAspect="1"/>
            </p:cNvSpPr>
            <p:nvPr/>
          </p:nvSpPr>
          <p:spPr>
            <a:xfrm>
              <a:off x="6911150"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6" name="Ellipse 275"/>
            <p:cNvSpPr>
              <a:spLocks noChangeAspect="1"/>
            </p:cNvSpPr>
            <p:nvPr/>
          </p:nvSpPr>
          <p:spPr>
            <a:xfrm>
              <a:off x="7003706" y="31006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7" name="Ellipse 276"/>
            <p:cNvSpPr>
              <a:spLocks noChangeAspect="1"/>
            </p:cNvSpPr>
            <p:nvPr/>
          </p:nvSpPr>
          <p:spPr>
            <a:xfrm>
              <a:off x="7096262"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8" name="Ellipse 277"/>
            <p:cNvSpPr>
              <a:spLocks noChangeAspect="1"/>
            </p:cNvSpPr>
            <p:nvPr/>
          </p:nvSpPr>
          <p:spPr>
            <a:xfrm>
              <a:off x="7188818"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9" name="Ellipse 278"/>
            <p:cNvSpPr>
              <a:spLocks noChangeAspect="1"/>
            </p:cNvSpPr>
            <p:nvPr/>
          </p:nvSpPr>
          <p:spPr>
            <a:xfrm>
              <a:off x="7281374" y="31006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0" name="Ellipse 279"/>
            <p:cNvSpPr>
              <a:spLocks noChangeAspect="1"/>
            </p:cNvSpPr>
            <p:nvPr/>
          </p:nvSpPr>
          <p:spPr>
            <a:xfrm>
              <a:off x="7373931"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1" name="Ellipse 280"/>
            <p:cNvSpPr>
              <a:spLocks noChangeAspect="1"/>
            </p:cNvSpPr>
            <p:nvPr/>
          </p:nvSpPr>
          <p:spPr>
            <a:xfrm>
              <a:off x="6881079"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2" name="Ellipse 281"/>
            <p:cNvSpPr>
              <a:spLocks noChangeAspect="1"/>
            </p:cNvSpPr>
            <p:nvPr/>
          </p:nvSpPr>
          <p:spPr>
            <a:xfrm>
              <a:off x="6952906" y="31958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Ellipse 282"/>
            <p:cNvSpPr>
              <a:spLocks noChangeAspect="1"/>
            </p:cNvSpPr>
            <p:nvPr/>
          </p:nvSpPr>
          <p:spPr>
            <a:xfrm>
              <a:off x="7045462"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4" name="Ellipse 283"/>
            <p:cNvSpPr>
              <a:spLocks noChangeAspect="1"/>
            </p:cNvSpPr>
            <p:nvPr/>
          </p:nvSpPr>
          <p:spPr>
            <a:xfrm>
              <a:off x="7138018"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5" name="Ellipse 284"/>
            <p:cNvSpPr>
              <a:spLocks noChangeAspect="1"/>
            </p:cNvSpPr>
            <p:nvPr/>
          </p:nvSpPr>
          <p:spPr>
            <a:xfrm>
              <a:off x="7230574" y="31958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6" name="Ellipse 285"/>
            <p:cNvSpPr>
              <a:spLocks noChangeAspect="1"/>
            </p:cNvSpPr>
            <p:nvPr/>
          </p:nvSpPr>
          <p:spPr>
            <a:xfrm>
              <a:off x="7323131"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7" name="Ellipse 286"/>
            <p:cNvSpPr>
              <a:spLocks noChangeAspect="1"/>
            </p:cNvSpPr>
            <p:nvPr/>
          </p:nvSpPr>
          <p:spPr>
            <a:xfrm>
              <a:off x="6927025"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Ellipse 287"/>
            <p:cNvSpPr>
              <a:spLocks noChangeAspect="1"/>
            </p:cNvSpPr>
            <p:nvPr/>
          </p:nvSpPr>
          <p:spPr>
            <a:xfrm>
              <a:off x="7019581" y="33038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9" name="Ellipse 288"/>
            <p:cNvSpPr>
              <a:spLocks noChangeAspect="1"/>
            </p:cNvSpPr>
            <p:nvPr/>
          </p:nvSpPr>
          <p:spPr>
            <a:xfrm>
              <a:off x="7112137"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Ellipse 289"/>
            <p:cNvSpPr>
              <a:spLocks noChangeAspect="1"/>
            </p:cNvSpPr>
            <p:nvPr/>
          </p:nvSpPr>
          <p:spPr>
            <a:xfrm>
              <a:off x="7204693"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1" name="Ellipse 290"/>
            <p:cNvSpPr>
              <a:spLocks noChangeAspect="1"/>
            </p:cNvSpPr>
            <p:nvPr/>
          </p:nvSpPr>
          <p:spPr>
            <a:xfrm>
              <a:off x="7297249" y="33038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2" name="Ellipse 291"/>
            <p:cNvSpPr>
              <a:spLocks noChangeAspect="1"/>
            </p:cNvSpPr>
            <p:nvPr/>
          </p:nvSpPr>
          <p:spPr>
            <a:xfrm>
              <a:off x="7389806"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Ellipse 292"/>
            <p:cNvSpPr>
              <a:spLocks noChangeAspect="1"/>
            </p:cNvSpPr>
            <p:nvPr/>
          </p:nvSpPr>
          <p:spPr>
            <a:xfrm>
              <a:off x="6874729"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4" name="Ellipse 293"/>
            <p:cNvSpPr>
              <a:spLocks noChangeAspect="1"/>
            </p:cNvSpPr>
            <p:nvPr/>
          </p:nvSpPr>
          <p:spPr>
            <a:xfrm>
              <a:off x="6946556" y="34117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5" name="Ellipse 294"/>
            <p:cNvSpPr>
              <a:spLocks noChangeAspect="1"/>
            </p:cNvSpPr>
            <p:nvPr/>
          </p:nvSpPr>
          <p:spPr>
            <a:xfrm>
              <a:off x="7039112"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6" name="Ellipse 295"/>
            <p:cNvSpPr>
              <a:spLocks noChangeAspect="1"/>
            </p:cNvSpPr>
            <p:nvPr/>
          </p:nvSpPr>
          <p:spPr>
            <a:xfrm>
              <a:off x="7131668"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7" name="Ellipse 296"/>
            <p:cNvSpPr>
              <a:spLocks noChangeAspect="1"/>
            </p:cNvSpPr>
            <p:nvPr/>
          </p:nvSpPr>
          <p:spPr>
            <a:xfrm>
              <a:off x="7224224" y="34117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8" name="Ellipse 297"/>
            <p:cNvSpPr>
              <a:spLocks noChangeAspect="1"/>
            </p:cNvSpPr>
            <p:nvPr/>
          </p:nvSpPr>
          <p:spPr>
            <a:xfrm>
              <a:off x="7316781"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9" name="Ellipse 298"/>
            <p:cNvSpPr>
              <a:spLocks noChangeAspect="1"/>
            </p:cNvSpPr>
            <p:nvPr/>
          </p:nvSpPr>
          <p:spPr>
            <a:xfrm>
              <a:off x="6917500"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0" name="Ellipse 299"/>
            <p:cNvSpPr>
              <a:spLocks noChangeAspect="1"/>
            </p:cNvSpPr>
            <p:nvPr/>
          </p:nvSpPr>
          <p:spPr>
            <a:xfrm>
              <a:off x="7010056" y="351018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1" name="Ellipse 300"/>
            <p:cNvSpPr>
              <a:spLocks noChangeAspect="1"/>
            </p:cNvSpPr>
            <p:nvPr/>
          </p:nvSpPr>
          <p:spPr>
            <a:xfrm>
              <a:off x="7102612"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2" name="Ellipse 301"/>
            <p:cNvSpPr>
              <a:spLocks noChangeAspect="1"/>
            </p:cNvSpPr>
            <p:nvPr/>
          </p:nvSpPr>
          <p:spPr>
            <a:xfrm>
              <a:off x="7195168"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3" name="Ellipse 302"/>
            <p:cNvSpPr>
              <a:spLocks noChangeAspect="1"/>
            </p:cNvSpPr>
            <p:nvPr/>
          </p:nvSpPr>
          <p:spPr>
            <a:xfrm>
              <a:off x="7287724" y="351018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4" name="Ellipse 303"/>
            <p:cNvSpPr>
              <a:spLocks noChangeAspect="1"/>
            </p:cNvSpPr>
            <p:nvPr/>
          </p:nvSpPr>
          <p:spPr>
            <a:xfrm>
              <a:off x="7380281"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5" name="Ellipse 304"/>
            <p:cNvSpPr>
              <a:spLocks noChangeAspect="1"/>
            </p:cNvSpPr>
            <p:nvPr/>
          </p:nvSpPr>
          <p:spPr>
            <a:xfrm>
              <a:off x="6881079"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6" name="Ellipse 305"/>
            <p:cNvSpPr>
              <a:spLocks noChangeAspect="1"/>
            </p:cNvSpPr>
            <p:nvPr/>
          </p:nvSpPr>
          <p:spPr>
            <a:xfrm>
              <a:off x="6952906" y="360543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 name="Ellipse 306"/>
            <p:cNvSpPr>
              <a:spLocks noChangeAspect="1"/>
            </p:cNvSpPr>
            <p:nvPr/>
          </p:nvSpPr>
          <p:spPr>
            <a:xfrm>
              <a:off x="7045462"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8" name="Ellipse 307"/>
            <p:cNvSpPr>
              <a:spLocks noChangeAspect="1"/>
            </p:cNvSpPr>
            <p:nvPr/>
          </p:nvSpPr>
          <p:spPr>
            <a:xfrm>
              <a:off x="7138018"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9" name="Ellipse 308"/>
            <p:cNvSpPr>
              <a:spLocks noChangeAspect="1"/>
            </p:cNvSpPr>
            <p:nvPr/>
          </p:nvSpPr>
          <p:spPr>
            <a:xfrm>
              <a:off x="7230574" y="360543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0" name="Ellipse 309"/>
            <p:cNvSpPr>
              <a:spLocks noChangeAspect="1"/>
            </p:cNvSpPr>
            <p:nvPr/>
          </p:nvSpPr>
          <p:spPr>
            <a:xfrm>
              <a:off x="7323131"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1" name="Connecteur droit 310"/>
            <p:cNvCxnSpPr/>
            <p:nvPr/>
          </p:nvCxnSpPr>
          <p:spPr>
            <a:xfrm flipV="1">
              <a:off x="6750242" y="381014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13" name="Rectangle 312"/>
            <p:cNvSpPr>
              <a:spLocks noChangeAspect="1"/>
            </p:cNvSpPr>
            <p:nvPr/>
          </p:nvSpPr>
          <p:spPr>
            <a:xfrm>
              <a:off x="6797867" y="386700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4" name="Ellipse 313"/>
            <p:cNvSpPr>
              <a:spLocks noChangeAspect="1"/>
            </p:cNvSpPr>
            <p:nvPr/>
          </p:nvSpPr>
          <p:spPr>
            <a:xfrm>
              <a:off x="6911150"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5" name="Ellipse 314"/>
            <p:cNvSpPr>
              <a:spLocks noChangeAspect="1"/>
            </p:cNvSpPr>
            <p:nvPr/>
          </p:nvSpPr>
          <p:spPr>
            <a:xfrm>
              <a:off x="7003706" y="39358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6" name="Ellipse 315"/>
            <p:cNvSpPr>
              <a:spLocks noChangeAspect="1"/>
            </p:cNvSpPr>
            <p:nvPr/>
          </p:nvSpPr>
          <p:spPr>
            <a:xfrm>
              <a:off x="7096262"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7" name="Ellipse 316"/>
            <p:cNvSpPr>
              <a:spLocks noChangeAspect="1"/>
            </p:cNvSpPr>
            <p:nvPr/>
          </p:nvSpPr>
          <p:spPr>
            <a:xfrm>
              <a:off x="7188818"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8" name="Ellipse 317"/>
            <p:cNvSpPr>
              <a:spLocks noChangeAspect="1"/>
            </p:cNvSpPr>
            <p:nvPr/>
          </p:nvSpPr>
          <p:spPr>
            <a:xfrm>
              <a:off x="7281374" y="39358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9" name="Ellipse 318"/>
            <p:cNvSpPr>
              <a:spLocks noChangeAspect="1"/>
            </p:cNvSpPr>
            <p:nvPr/>
          </p:nvSpPr>
          <p:spPr>
            <a:xfrm>
              <a:off x="7373931"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0" name="Ellipse 319"/>
            <p:cNvSpPr>
              <a:spLocks noChangeAspect="1"/>
            </p:cNvSpPr>
            <p:nvPr/>
          </p:nvSpPr>
          <p:spPr>
            <a:xfrm>
              <a:off x="6881079"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1" name="Ellipse 320"/>
            <p:cNvSpPr>
              <a:spLocks noChangeAspect="1"/>
            </p:cNvSpPr>
            <p:nvPr/>
          </p:nvSpPr>
          <p:spPr>
            <a:xfrm>
              <a:off x="6952906" y="40310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2" name="Ellipse 321"/>
            <p:cNvSpPr>
              <a:spLocks noChangeAspect="1"/>
            </p:cNvSpPr>
            <p:nvPr/>
          </p:nvSpPr>
          <p:spPr>
            <a:xfrm>
              <a:off x="7045462"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3" name="Ellipse 322"/>
            <p:cNvSpPr>
              <a:spLocks noChangeAspect="1"/>
            </p:cNvSpPr>
            <p:nvPr/>
          </p:nvSpPr>
          <p:spPr>
            <a:xfrm>
              <a:off x="7138018"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4" name="Ellipse 323"/>
            <p:cNvSpPr>
              <a:spLocks noChangeAspect="1"/>
            </p:cNvSpPr>
            <p:nvPr/>
          </p:nvSpPr>
          <p:spPr>
            <a:xfrm>
              <a:off x="7230574" y="40310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Ellipse 324"/>
            <p:cNvSpPr>
              <a:spLocks noChangeAspect="1"/>
            </p:cNvSpPr>
            <p:nvPr/>
          </p:nvSpPr>
          <p:spPr>
            <a:xfrm>
              <a:off x="7323131"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6" name="Ellipse 325"/>
            <p:cNvSpPr>
              <a:spLocks noChangeAspect="1"/>
            </p:cNvSpPr>
            <p:nvPr/>
          </p:nvSpPr>
          <p:spPr>
            <a:xfrm>
              <a:off x="6927025"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 name="Ellipse 326"/>
            <p:cNvSpPr>
              <a:spLocks noChangeAspect="1"/>
            </p:cNvSpPr>
            <p:nvPr/>
          </p:nvSpPr>
          <p:spPr>
            <a:xfrm>
              <a:off x="7019581" y="41390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8" name="Ellipse 327"/>
            <p:cNvSpPr>
              <a:spLocks noChangeAspect="1"/>
            </p:cNvSpPr>
            <p:nvPr/>
          </p:nvSpPr>
          <p:spPr>
            <a:xfrm>
              <a:off x="7112137"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9" name="Ellipse 328"/>
            <p:cNvSpPr>
              <a:spLocks noChangeAspect="1"/>
            </p:cNvSpPr>
            <p:nvPr/>
          </p:nvSpPr>
          <p:spPr>
            <a:xfrm>
              <a:off x="7204693"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0" name="Ellipse 329"/>
            <p:cNvSpPr>
              <a:spLocks noChangeAspect="1"/>
            </p:cNvSpPr>
            <p:nvPr/>
          </p:nvSpPr>
          <p:spPr>
            <a:xfrm>
              <a:off x="7297249" y="41390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1" name="Ellipse 330"/>
            <p:cNvSpPr>
              <a:spLocks noChangeAspect="1"/>
            </p:cNvSpPr>
            <p:nvPr/>
          </p:nvSpPr>
          <p:spPr>
            <a:xfrm>
              <a:off x="7389806"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2" name="Ellipse 331"/>
            <p:cNvSpPr>
              <a:spLocks noChangeAspect="1"/>
            </p:cNvSpPr>
            <p:nvPr/>
          </p:nvSpPr>
          <p:spPr>
            <a:xfrm>
              <a:off x="6874729"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3" name="Ellipse 332"/>
            <p:cNvSpPr>
              <a:spLocks noChangeAspect="1"/>
            </p:cNvSpPr>
            <p:nvPr/>
          </p:nvSpPr>
          <p:spPr>
            <a:xfrm>
              <a:off x="6946556" y="42469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4" name="Ellipse 333"/>
            <p:cNvSpPr>
              <a:spLocks noChangeAspect="1"/>
            </p:cNvSpPr>
            <p:nvPr/>
          </p:nvSpPr>
          <p:spPr>
            <a:xfrm>
              <a:off x="7039112"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5" name="Ellipse 334"/>
            <p:cNvSpPr>
              <a:spLocks noChangeAspect="1"/>
            </p:cNvSpPr>
            <p:nvPr/>
          </p:nvSpPr>
          <p:spPr>
            <a:xfrm>
              <a:off x="7131668"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6" name="Ellipse 335"/>
            <p:cNvSpPr>
              <a:spLocks noChangeAspect="1"/>
            </p:cNvSpPr>
            <p:nvPr/>
          </p:nvSpPr>
          <p:spPr>
            <a:xfrm>
              <a:off x="7224224" y="42469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7" name="Ellipse 336"/>
            <p:cNvSpPr>
              <a:spLocks noChangeAspect="1"/>
            </p:cNvSpPr>
            <p:nvPr/>
          </p:nvSpPr>
          <p:spPr>
            <a:xfrm>
              <a:off x="7316781"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8" name="Ellipse 337"/>
            <p:cNvSpPr>
              <a:spLocks noChangeAspect="1"/>
            </p:cNvSpPr>
            <p:nvPr/>
          </p:nvSpPr>
          <p:spPr>
            <a:xfrm>
              <a:off x="6917500"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9" name="Ellipse 338"/>
            <p:cNvSpPr>
              <a:spLocks noChangeAspect="1"/>
            </p:cNvSpPr>
            <p:nvPr/>
          </p:nvSpPr>
          <p:spPr>
            <a:xfrm>
              <a:off x="7010056" y="434540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0" name="Ellipse 339"/>
            <p:cNvSpPr>
              <a:spLocks noChangeAspect="1"/>
            </p:cNvSpPr>
            <p:nvPr/>
          </p:nvSpPr>
          <p:spPr>
            <a:xfrm>
              <a:off x="7102612"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1" name="Ellipse 340"/>
            <p:cNvSpPr>
              <a:spLocks noChangeAspect="1"/>
            </p:cNvSpPr>
            <p:nvPr/>
          </p:nvSpPr>
          <p:spPr>
            <a:xfrm>
              <a:off x="7195168"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2" name="Ellipse 341"/>
            <p:cNvSpPr>
              <a:spLocks noChangeAspect="1"/>
            </p:cNvSpPr>
            <p:nvPr/>
          </p:nvSpPr>
          <p:spPr>
            <a:xfrm>
              <a:off x="7287724" y="434540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3" name="Ellipse 342"/>
            <p:cNvSpPr>
              <a:spLocks noChangeAspect="1"/>
            </p:cNvSpPr>
            <p:nvPr/>
          </p:nvSpPr>
          <p:spPr>
            <a:xfrm>
              <a:off x="7380281"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4" name="Ellipse 343"/>
            <p:cNvSpPr>
              <a:spLocks noChangeAspect="1"/>
            </p:cNvSpPr>
            <p:nvPr/>
          </p:nvSpPr>
          <p:spPr>
            <a:xfrm>
              <a:off x="6881079"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5" name="Ellipse 344"/>
            <p:cNvSpPr>
              <a:spLocks noChangeAspect="1"/>
            </p:cNvSpPr>
            <p:nvPr/>
          </p:nvSpPr>
          <p:spPr>
            <a:xfrm>
              <a:off x="6952906" y="444065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6" name="Ellipse 345"/>
            <p:cNvSpPr>
              <a:spLocks noChangeAspect="1"/>
            </p:cNvSpPr>
            <p:nvPr/>
          </p:nvSpPr>
          <p:spPr>
            <a:xfrm>
              <a:off x="7045462"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7" name="Ellipse 346"/>
            <p:cNvSpPr>
              <a:spLocks noChangeAspect="1"/>
            </p:cNvSpPr>
            <p:nvPr/>
          </p:nvSpPr>
          <p:spPr>
            <a:xfrm>
              <a:off x="7138018"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8" name="Ellipse 347"/>
            <p:cNvSpPr>
              <a:spLocks noChangeAspect="1"/>
            </p:cNvSpPr>
            <p:nvPr/>
          </p:nvSpPr>
          <p:spPr>
            <a:xfrm>
              <a:off x="7230574" y="444065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9" name="Ellipse 348"/>
            <p:cNvSpPr>
              <a:spLocks noChangeAspect="1"/>
            </p:cNvSpPr>
            <p:nvPr/>
          </p:nvSpPr>
          <p:spPr>
            <a:xfrm>
              <a:off x="7323131"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0" name="Connecteur droit 349"/>
            <p:cNvCxnSpPr/>
            <p:nvPr/>
          </p:nvCxnSpPr>
          <p:spPr>
            <a:xfrm flipV="1">
              <a:off x="6750242" y="464537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52" name="Rectangle 351"/>
            <p:cNvSpPr>
              <a:spLocks noChangeAspect="1"/>
            </p:cNvSpPr>
            <p:nvPr/>
          </p:nvSpPr>
          <p:spPr>
            <a:xfrm>
              <a:off x="6797867" y="470701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3" name="Ellipse 352"/>
            <p:cNvSpPr>
              <a:spLocks noChangeAspect="1"/>
            </p:cNvSpPr>
            <p:nvPr/>
          </p:nvSpPr>
          <p:spPr>
            <a:xfrm>
              <a:off x="6911150"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4" name="Ellipse 353"/>
            <p:cNvSpPr>
              <a:spLocks noChangeAspect="1"/>
            </p:cNvSpPr>
            <p:nvPr/>
          </p:nvSpPr>
          <p:spPr>
            <a:xfrm>
              <a:off x="7003706" y="47758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5" name="Ellipse 354"/>
            <p:cNvSpPr>
              <a:spLocks noChangeAspect="1"/>
            </p:cNvSpPr>
            <p:nvPr/>
          </p:nvSpPr>
          <p:spPr>
            <a:xfrm>
              <a:off x="7096262"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6" name="Ellipse 355"/>
            <p:cNvSpPr>
              <a:spLocks noChangeAspect="1"/>
            </p:cNvSpPr>
            <p:nvPr/>
          </p:nvSpPr>
          <p:spPr>
            <a:xfrm>
              <a:off x="7188818"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7" name="Ellipse 356"/>
            <p:cNvSpPr>
              <a:spLocks noChangeAspect="1"/>
            </p:cNvSpPr>
            <p:nvPr/>
          </p:nvSpPr>
          <p:spPr>
            <a:xfrm>
              <a:off x="7281374" y="47758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8" name="Ellipse 357"/>
            <p:cNvSpPr>
              <a:spLocks noChangeAspect="1"/>
            </p:cNvSpPr>
            <p:nvPr/>
          </p:nvSpPr>
          <p:spPr>
            <a:xfrm>
              <a:off x="7373931"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9" name="Ellipse 358"/>
            <p:cNvSpPr>
              <a:spLocks noChangeAspect="1"/>
            </p:cNvSpPr>
            <p:nvPr/>
          </p:nvSpPr>
          <p:spPr>
            <a:xfrm>
              <a:off x="6881079"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0" name="Ellipse 359"/>
            <p:cNvSpPr>
              <a:spLocks noChangeAspect="1"/>
            </p:cNvSpPr>
            <p:nvPr/>
          </p:nvSpPr>
          <p:spPr>
            <a:xfrm>
              <a:off x="6952906" y="48710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1" name="Ellipse 360"/>
            <p:cNvSpPr>
              <a:spLocks noChangeAspect="1"/>
            </p:cNvSpPr>
            <p:nvPr/>
          </p:nvSpPr>
          <p:spPr>
            <a:xfrm>
              <a:off x="7045462"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2" name="Ellipse 361"/>
            <p:cNvSpPr>
              <a:spLocks noChangeAspect="1"/>
            </p:cNvSpPr>
            <p:nvPr/>
          </p:nvSpPr>
          <p:spPr>
            <a:xfrm>
              <a:off x="7138018"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3" name="Ellipse 362"/>
            <p:cNvSpPr>
              <a:spLocks noChangeAspect="1"/>
            </p:cNvSpPr>
            <p:nvPr/>
          </p:nvSpPr>
          <p:spPr>
            <a:xfrm>
              <a:off x="7230574" y="48710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4" name="Ellipse 363"/>
            <p:cNvSpPr>
              <a:spLocks noChangeAspect="1"/>
            </p:cNvSpPr>
            <p:nvPr/>
          </p:nvSpPr>
          <p:spPr>
            <a:xfrm>
              <a:off x="7323131"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5" name="Ellipse 364"/>
            <p:cNvSpPr>
              <a:spLocks noChangeAspect="1"/>
            </p:cNvSpPr>
            <p:nvPr/>
          </p:nvSpPr>
          <p:spPr>
            <a:xfrm>
              <a:off x="6927025"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6" name="Ellipse 365"/>
            <p:cNvSpPr>
              <a:spLocks noChangeAspect="1"/>
            </p:cNvSpPr>
            <p:nvPr/>
          </p:nvSpPr>
          <p:spPr>
            <a:xfrm>
              <a:off x="7019581" y="49790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7" name="Ellipse 366"/>
            <p:cNvSpPr>
              <a:spLocks noChangeAspect="1"/>
            </p:cNvSpPr>
            <p:nvPr/>
          </p:nvSpPr>
          <p:spPr>
            <a:xfrm>
              <a:off x="7112137"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8" name="Ellipse 367"/>
            <p:cNvSpPr>
              <a:spLocks noChangeAspect="1"/>
            </p:cNvSpPr>
            <p:nvPr/>
          </p:nvSpPr>
          <p:spPr>
            <a:xfrm>
              <a:off x="7204693"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9" name="Ellipse 368"/>
            <p:cNvSpPr>
              <a:spLocks noChangeAspect="1"/>
            </p:cNvSpPr>
            <p:nvPr/>
          </p:nvSpPr>
          <p:spPr>
            <a:xfrm>
              <a:off x="7297249" y="49790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0" name="Ellipse 369"/>
            <p:cNvSpPr>
              <a:spLocks noChangeAspect="1"/>
            </p:cNvSpPr>
            <p:nvPr/>
          </p:nvSpPr>
          <p:spPr>
            <a:xfrm>
              <a:off x="7389806"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1" name="Ellipse 370"/>
            <p:cNvSpPr>
              <a:spLocks noChangeAspect="1"/>
            </p:cNvSpPr>
            <p:nvPr/>
          </p:nvSpPr>
          <p:spPr>
            <a:xfrm>
              <a:off x="6874729"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2" name="Ellipse 371"/>
            <p:cNvSpPr>
              <a:spLocks noChangeAspect="1"/>
            </p:cNvSpPr>
            <p:nvPr/>
          </p:nvSpPr>
          <p:spPr>
            <a:xfrm>
              <a:off x="6946556" y="50869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3" name="Ellipse 372"/>
            <p:cNvSpPr>
              <a:spLocks noChangeAspect="1"/>
            </p:cNvSpPr>
            <p:nvPr/>
          </p:nvSpPr>
          <p:spPr>
            <a:xfrm>
              <a:off x="7039112"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4" name="Ellipse 373"/>
            <p:cNvSpPr>
              <a:spLocks noChangeAspect="1"/>
            </p:cNvSpPr>
            <p:nvPr/>
          </p:nvSpPr>
          <p:spPr>
            <a:xfrm>
              <a:off x="7131668"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5" name="Ellipse 374"/>
            <p:cNvSpPr>
              <a:spLocks noChangeAspect="1"/>
            </p:cNvSpPr>
            <p:nvPr/>
          </p:nvSpPr>
          <p:spPr>
            <a:xfrm>
              <a:off x="7224224" y="50869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6" name="Ellipse 375"/>
            <p:cNvSpPr>
              <a:spLocks noChangeAspect="1"/>
            </p:cNvSpPr>
            <p:nvPr/>
          </p:nvSpPr>
          <p:spPr>
            <a:xfrm>
              <a:off x="7316781"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7" name="Ellipse 376"/>
            <p:cNvSpPr>
              <a:spLocks noChangeAspect="1"/>
            </p:cNvSpPr>
            <p:nvPr/>
          </p:nvSpPr>
          <p:spPr>
            <a:xfrm>
              <a:off x="6917500"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8" name="Ellipse 377"/>
            <p:cNvSpPr>
              <a:spLocks noChangeAspect="1"/>
            </p:cNvSpPr>
            <p:nvPr/>
          </p:nvSpPr>
          <p:spPr>
            <a:xfrm>
              <a:off x="7010056" y="518542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9" name="Ellipse 378"/>
            <p:cNvSpPr>
              <a:spLocks noChangeAspect="1"/>
            </p:cNvSpPr>
            <p:nvPr/>
          </p:nvSpPr>
          <p:spPr>
            <a:xfrm>
              <a:off x="7102612"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0" name="Ellipse 379"/>
            <p:cNvSpPr>
              <a:spLocks noChangeAspect="1"/>
            </p:cNvSpPr>
            <p:nvPr/>
          </p:nvSpPr>
          <p:spPr>
            <a:xfrm>
              <a:off x="7195168"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1" name="Ellipse 380"/>
            <p:cNvSpPr>
              <a:spLocks noChangeAspect="1"/>
            </p:cNvSpPr>
            <p:nvPr/>
          </p:nvSpPr>
          <p:spPr>
            <a:xfrm>
              <a:off x="7287724" y="518542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2" name="Ellipse 381"/>
            <p:cNvSpPr>
              <a:spLocks noChangeAspect="1"/>
            </p:cNvSpPr>
            <p:nvPr/>
          </p:nvSpPr>
          <p:spPr>
            <a:xfrm>
              <a:off x="7380281"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3" name="Ellipse 382"/>
            <p:cNvSpPr>
              <a:spLocks noChangeAspect="1"/>
            </p:cNvSpPr>
            <p:nvPr/>
          </p:nvSpPr>
          <p:spPr>
            <a:xfrm>
              <a:off x="6881079"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4" name="Ellipse 383"/>
            <p:cNvSpPr>
              <a:spLocks noChangeAspect="1"/>
            </p:cNvSpPr>
            <p:nvPr/>
          </p:nvSpPr>
          <p:spPr>
            <a:xfrm>
              <a:off x="6952906" y="528067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p:cNvSpPr>
              <a:spLocks noChangeAspect="1"/>
            </p:cNvSpPr>
            <p:nvPr/>
          </p:nvSpPr>
          <p:spPr>
            <a:xfrm>
              <a:off x="7045462"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6" name="Ellipse 385"/>
            <p:cNvSpPr>
              <a:spLocks noChangeAspect="1"/>
            </p:cNvSpPr>
            <p:nvPr/>
          </p:nvSpPr>
          <p:spPr>
            <a:xfrm>
              <a:off x="7138018"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7" name="Ellipse 386"/>
            <p:cNvSpPr>
              <a:spLocks noChangeAspect="1"/>
            </p:cNvSpPr>
            <p:nvPr/>
          </p:nvSpPr>
          <p:spPr>
            <a:xfrm>
              <a:off x="7230574" y="528067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8" name="Ellipse 387"/>
            <p:cNvSpPr>
              <a:spLocks noChangeAspect="1"/>
            </p:cNvSpPr>
            <p:nvPr/>
          </p:nvSpPr>
          <p:spPr>
            <a:xfrm>
              <a:off x="7323131"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9" name="Connecteur droit 388"/>
            <p:cNvCxnSpPr/>
            <p:nvPr/>
          </p:nvCxnSpPr>
          <p:spPr>
            <a:xfrm flipV="1">
              <a:off x="6750242" y="548538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10" name="Connecteur droit 709"/>
            <p:cNvCxnSpPr/>
            <p:nvPr/>
          </p:nvCxnSpPr>
          <p:spPr>
            <a:xfrm flipV="1">
              <a:off x="6732240" y="213285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grpSp>
        <p:nvGrpSpPr>
          <p:cNvPr id="10" name="Groupe 9"/>
          <p:cNvGrpSpPr>
            <a:grpSpLocks noChangeAspect="1"/>
          </p:cNvGrpSpPr>
          <p:nvPr/>
        </p:nvGrpSpPr>
        <p:grpSpPr>
          <a:xfrm>
            <a:off x="5143421" y="4077072"/>
            <a:ext cx="525989" cy="2086476"/>
            <a:chOff x="7973361" y="2132856"/>
            <a:chExt cx="847111" cy="3360291"/>
          </a:xfrm>
        </p:grpSpPr>
        <p:cxnSp>
          <p:nvCxnSpPr>
            <p:cNvPr id="273" name="Connecteur droit 272"/>
            <p:cNvCxnSpPr/>
            <p:nvPr/>
          </p:nvCxnSpPr>
          <p:spPr>
            <a:xfrm rot="5400000" flipV="1">
              <a:off x="7563389" y="258001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312" name="Connecteur droit 311"/>
            <p:cNvCxnSpPr/>
            <p:nvPr/>
          </p:nvCxnSpPr>
          <p:spPr>
            <a:xfrm rot="5400000" flipV="1">
              <a:off x="7563389" y="340692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51" name="Connecteur droit 350"/>
            <p:cNvCxnSpPr/>
            <p:nvPr/>
          </p:nvCxnSpPr>
          <p:spPr>
            <a:xfrm rot="5400000" flipV="1">
              <a:off x="7563389" y="424214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390" name="Connecteur droit 389"/>
            <p:cNvCxnSpPr/>
            <p:nvPr/>
          </p:nvCxnSpPr>
          <p:spPr>
            <a:xfrm rot="5400000" flipV="1">
              <a:off x="7563389" y="508215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391" name="Rectangle 390"/>
            <p:cNvSpPr>
              <a:spLocks noChangeAspect="1"/>
            </p:cNvSpPr>
            <p:nvPr/>
          </p:nvSpPr>
          <p:spPr>
            <a:xfrm>
              <a:off x="8031658" y="2204864"/>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2" name="Ellipse 391"/>
            <p:cNvSpPr>
              <a:spLocks noChangeAspect="1"/>
            </p:cNvSpPr>
            <p:nvPr/>
          </p:nvSpPr>
          <p:spPr>
            <a:xfrm>
              <a:off x="8144941"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3" name="Ellipse 392"/>
            <p:cNvSpPr>
              <a:spLocks noChangeAspect="1"/>
            </p:cNvSpPr>
            <p:nvPr/>
          </p:nvSpPr>
          <p:spPr>
            <a:xfrm>
              <a:off x="8237497" y="22736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4" name="Ellipse 393"/>
            <p:cNvSpPr>
              <a:spLocks noChangeAspect="1"/>
            </p:cNvSpPr>
            <p:nvPr/>
          </p:nvSpPr>
          <p:spPr>
            <a:xfrm>
              <a:off x="8330053"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5" name="Ellipse 394"/>
            <p:cNvSpPr>
              <a:spLocks noChangeAspect="1"/>
            </p:cNvSpPr>
            <p:nvPr/>
          </p:nvSpPr>
          <p:spPr>
            <a:xfrm>
              <a:off x="8422609"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6" name="Ellipse 395"/>
            <p:cNvSpPr>
              <a:spLocks noChangeAspect="1"/>
            </p:cNvSpPr>
            <p:nvPr/>
          </p:nvSpPr>
          <p:spPr>
            <a:xfrm>
              <a:off x="8515165" y="22736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7" name="Ellipse 396"/>
            <p:cNvSpPr>
              <a:spLocks noChangeAspect="1"/>
            </p:cNvSpPr>
            <p:nvPr/>
          </p:nvSpPr>
          <p:spPr>
            <a:xfrm>
              <a:off x="8607722" y="22736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Ellipse 397"/>
            <p:cNvSpPr>
              <a:spLocks noChangeAspect="1"/>
            </p:cNvSpPr>
            <p:nvPr/>
          </p:nvSpPr>
          <p:spPr>
            <a:xfrm>
              <a:off x="8094141"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9" name="Ellipse 398"/>
            <p:cNvSpPr>
              <a:spLocks noChangeAspect="1"/>
            </p:cNvSpPr>
            <p:nvPr/>
          </p:nvSpPr>
          <p:spPr>
            <a:xfrm>
              <a:off x="8186697" y="23689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0" name="Ellipse 399"/>
            <p:cNvSpPr>
              <a:spLocks noChangeAspect="1"/>
            </p:cNvSpPr>
            <p:nvPr/>
          </p:nvSpPr>
          <p:spPr>
            <a:xfrm>
              <a:off x="8279253"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1" name="Ellipse 400"/>
            <p:cNvSpPr>
              <a:spLocks noChangeAspect="1"/>
            </p:cNvSpPr>
            <p:nvPr/>
          </p:nvSpPr>
          <p:spPr>
            <a:xfrm>
              <a:off x="8371809"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2" name="Ellipse 401"/>
            <p:cNvSpPr>
              <a:spLocks noChangeAspect="1"/>
            </p:cNvSpPr>
            <p:nvPr/>
          </p:nvSpPr>
          <p:spPr>
            <a:xfrm>
              <a:off x="8464365" y="23689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3" name="Ellipse 402"/>
            <p:cNvSpPr>
              <a:spLocks noChangeAspect="1"/>
            </p:cNvSpPr>
            <p:nvPr/>
          </p:nvSpPr>
          <p:spPr>
            <a:xfrm>
              <a:off x="8556922" y="23689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4" name="Ellipse 403"/>
            <p:cNvSpPr>
              <a:spLocks noChangeAspect="1"/>
            </p:cNvSpPr>
            <p:nvPr/>
          </p:nvSpPr>
          <p:spPr>
            <a:xfrm>
              <a:off x="8160816"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5" name="Ellipse 404"/>
            <p:cNvSpPr>
              <a:spLocks noChangeAspect="1"/>
            </p:cNvSpPr>
            <p:nvPr/>
          </p:nvSpPr>
          <p:spPr>
            <a:xfrm>
              <a:off x="8253372" y="247689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6" name="Ellipse 405"/>
            <p:cNvSpPr>
              <a:spLocks noChangeAspect="1"/>
            </p:cNvSpPr>
            <p:nvPr/>
          </p:nvSpPr>
          <p:spPr>
            <a:xfrm>
              <a:off x="8345928"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7" name="Ellipse 406"/>
            <p:cNvSpPr>
              <a:spLocks noChangeAspect="1"/>
            </p:cNvSpPr>
            <p:nvPr/>
          </p:nvSpPr>
          <p:spPr>
            <a:xfrm>
              <a:off x="8438484"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8" name="Ellipse 407"/>
            <p:cNvSpPr>
              <a:spLocks noChangeAspect="1"/>
            </p:cNvSpPr>
            <p:nvPr/>
          </p:nvSpPr>
          <p:spPr>
            <a:xfrm>
              <a:off x="8531040" y="247689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9" name="Ellipse 408"/>
            <p:cNvSpPr>
              <a:spLocks noChangeAspect="1"/>
            </p:cNvSpPr>
            <p:nvPr/>
          </p:nvSpPr>
          <p:spPr>
            <a:xfrm>
              <a:off x="8623597" y="247689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0" name="Ellipse 409"/>
            <p:cNvSpPr>
              <a:spLocks noChangeAspect="1"/>
            </p:cNvSpPr>
            <p:nvPr/>
          </p:nvSpPr>
          <p:spPr>
            <a:xfrm>
              <a:off x="8087791"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1" name="Ellipse 410"/>
            <p:cNvSpPr>
              <a:spLocks noChangeAspect="1"/>
            </p:cNvSpPr>
            <p:nvPr/>
          </p:nvSpPr>
          <p:spPr>
            <a:xfrm>
              <a:off x="8180347" y="2584847"/>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2" name="Ellipse 411"/>
            <p:cNvSpPr>
              <a:spLocks noChangeAspect="1"/>
            </p:cNvSpPr>
            <p:nvPr/>
          </p:nvSpPr>
          <p:spPr>
            <a:xfrm>
              <a:off x="8272903"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3" name="Ellipse 412"/>
            <p:cNvSpPr>
              <a:spLocks noChangeAspect="1"/>
            </p:cNvSpPr>
            <p:nvPr/>
          </p:nvSpPr>
          <p:spPr>
            <a:xfrm>
              <a:off x="8365459"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4" name="Ellipse 413"/>
            <p:cNvSpPr>
              <a:spLocks noChangeAspect="1"/>
            </p:cNvSpPr>
            <p:nvPr/>
          </p:nvSpPr>
          <p:spPr>
            <a:xfrm>
              <a:off x="8458015" y="2584847"/>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5" name="Ellipse 414"/>
            <p:cNvSpPr>
              <a:spLocks noChangeAspect="1"/>
            </p:cNvSpPr>
            <p:nvPr/>
          </p:nvSpPr>
          <p:spPr>
            <a:xfrm>
              <a:off x="8550572" y="2584847"/>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6" name="Ellipse 415"/>
            <p:cNvSpPr>
              <a:spLocks noChangeAspect="1"/>
            </p:cNvSpPr>
            <p:nvPr/>
          </p:nvSpPr>
          <p:spPr>
            <a:xfrm>
              <a:off x="8151291"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7" name="Ellipse 416"/>
            <p:cNvSpPr>
              <a:spLocks noChangeAspect="1"/>
            </p:cNvSpPr>
            <p:nvPr/>
          </p:nvSpPr>
          <p:spPr>
            <a:xfrm>
              <a:off x="8243847" y="268327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8" name="Ellipse 417"/>
            <p:cNvSpPr>
              <a:spLocks noChangeAspect="1"/>
            </p:cNvSpPr>
            <p:nvPr/>
          </p:nvSpPr>
          <p:spPr>
            <a:xfrm>
              <a:off x="8336403"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9" name="Ellipse 418"/>
            <p:cNvSpPr>
              <a:spLocks noChangeAspect="1"/>
            </p:cNvSpPr>
            <p:nvPr/>
          </p:nvSpPr>
          <p:spPr>
            <a:xfrm>
              <a:off x="8428959"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0" name="Ellipse 419"/>
            <p:cNvSpPr>
              <a:spLocks noChangeAspect="1"/>
            </p:cNvSpPr>
            <p:nvPr/>
          </p:nvSpPr>
          <p:spPr>
            <a:xfrm>
              <a:off x="8521515" y="268327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1" name="Ellipse 420"/>
            <p:cNvSpPr>
              <a:spLocks noChangeAspect="1"/>
            </p:cNvSpPr>
            <p:nvPr/>
          </p:nvSpPr>
          <p:spPr>
            <a:xfrm>
              <a:off x="8614072" y="268327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2" name="Ellipse 421"/>
            <p:cNvSpPr>
              <a:spLocks noChangeAspect="1"/>
            </p:cNvSpPr>
            <p:nvPr/>
          </p:nvSpPr>
          <p:spPr>
            <a:xfrm>
              <a:off x="8094141"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3" name="Ellipse 422"/>
            <p:cNvSpPr>
              <a:spLocks noChangeAspect="1"/>
            </p:cNvSpPr>
            <p:nvPr/>
          </p:nvSpPr>
          <p:spPr>
            <a:xfrm>
              <a:off x="8186697" y="2778522"/>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4" name="Ellipse 423"/>
            <p:cNvSpPr>
              <a:spLocks noChangeAspect="1"/>
            </p:cNvSpPr>
            <p:nvPr/>
          </p:nvSpPr>
          <p:spPr>
            <a:xfrm>
              <a:off x="8279253"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5" name="Ellipse 424"/>
            <p:cNvSpPr>
              <a:spLocks noChangeAspect="1"/>
            </p:cNvSpPr>
            <p:nvPr/>
          </p:nvSpPr>
          <p:spPr>
            <a:xfrm>
              <a:off x="8371809"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6" name="Ellipse 425"/>
            <p:cNvSpPr>
              <a:spLocks noChangeAspect="1"/>
            </p:cNvSpPr>
            <p:nvPr/>
          </p:nvSpPr>
          <p:spPr>
            <a:xfrm>
              <a:off x="8464365" y="2778522"/>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7" name="Ellipse 426"/>
            <p:cNvSpPr>
              <a:spLocks noChangeAspect="1"/>
            </p:cNvSpPr>
            <p:nvPr/>
          </p:nvSpPr>
          <p:spPr>
            <a:xfrm>
              <a:off x="8556922" y="2778522"/>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28" name="Connecteur droit 427"/>
            <p:cNvCxnSpPr/>
            <p:nvPr/>
          </p:nvCxnSpPr>
          <p:spPr>
            <a:xfrm flipV="1">
              <a:off x="7984033" y="2983235"/>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29" name="Connecteur droit 428"/>
            <p:cNvCxnSpPr/>
            <p:nvPr/>
          </p:nvCxnSpPr>
          <p:spPr>
            <a:xfrm rot="5400000" flipV="1">
              <a:off x="8409483" y="2580010"/>
              <a:ext cx="820961" cy="1017"/>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30" name="Rectangle 429"/>
            <p:cNvSpPr>
              <a:spLocks noChangeAspect="1"/>
            </p:cNvSpPr>
            <p:nvPr/>
          </p:nvSpPr>
          <p:spPr>
            <a:xfrm>
              <a:off x="8031658" y="3031778"/>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1" name="Ellipse 430"/>
            <p:cNvSpPr>
              <a:spLocks noChangeAspect="1"/>
            </p:cNvSpPr>
            <p:nvPr/>
          </p:nvSpPr>
          <p:spPr>
            <a:xfrm>
              <a:off x="8144941"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2" name="Ellipse 431"/>
            <p:cNvSpPr>
              <a:spLocks noChangeAspect="1"/>
            </p:cNvSpPr>
            <p:nvPr/>
          </p:nvSpPr>
          <p:spPr>
            <a:xfrm>
              <a:off x="8237497" y="31006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3" name="Ellipse 432"/>
            <p:cNvSpPr>
              <a:spLocks noChangeAspect="1"/>
            </p:cNvSpPr>
            <p:nvPr/>
          </p:nvSpPr>
          <p:spPr>
            <a:xfrm>
              <a:off x="8330053"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4" name="Ellipse 433"/>
            <p:cNvSpPr>
              <a:spLocks noChangeAspect="1"/>
            </p:cNvSpPr>
            <p:nvPr/>
          </p:nvSpPr>
          <p:spPr>
            <a:xfrm>
              <a:off x="8422609"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5" name="Ellipse 434"/>
            <p:cNvSpPr>
              <a:spLocks noChangeAspect="1"/>
            </p:cNvSpPr>
            <p:nvPr/>
          </p:nvSpPr>
          <p:spPr>
            <a:xfrm>
              <a:off x="8515165" y="31006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6" name="Ellipse 435"/>
            <p:cNvSpPr>
              <a:spLocks noChangeAspect="1"/>
            </p:cNvSpPr>
            <p:nvPr/>
          </p:nvSpPr>
          <p:spPr>
            <a:xfrm>
              <a:off x="8607722" y="31006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7" name="Ellipse 436"/>
            <p:cNvSpPr>
              <a:spLocks noChangeAspect="1"/>
            </p:cNvSpPr>
            <p:nvPr/>
          </p:nvSpPr>
          <p:spPr>
            <a:xfrm>
              <a:off x="8094141"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8" name="Ellipse 437"/>
            <p:cNvSpPr>
              <a:spLocks noChangeAspect="1"/>
            </p:cNvSpPr>
            <p:nvPr/>
          </p:nvSpPr>
          <p:spPr>
            <a:xfrm>
              <a:off x="8186697" y="31958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9" name="Ellipse 438"/>
            <p:cNvSpPr>
              <a:spLocks noChangeAspect="1"/>
            </p:cNvSpPr>
            <p:nvPr/>
          </p:nvSpPr>
          <p:spPr>
            <a:xfrm>
              <a:off x="8279253"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0" name="Ellipse 439"/>
            <p:cNvSpPr>
              <a:spLocks noChangeAspect="1"/>
            </p:cNvSpPr>
            <p:nvPr/>
          </p:nvSpPr>
          <p:spPr>
            <a:xfrm>
              <a:off x="8371809"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1" name="Ellipse 440"/>
            <p:cNvSpPr>
              <a:spLocks noChangeAspect="1"/>
            </p:cNvSpPr>
            <p:nvPr/>
          </p:nvSpPr>
          <p:spPr>
            <a:xfrm>
              <a:off x="8464365" y="31958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2" name="Ellipse 441"/>
            <p:cNvSpPr>
              <a:spLocks noChangeAspect="1"/>
            </p:cNvSpPr>
            <p:nvPr/>
          </p:nvSpPr>
          <p:spPr>
            <a:xfrm>
              <a:off x="8556922" y="31958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3" name="Ellipse 442"/>
            <p:cNvSpPr>
              <a:spLocks noChangeAspect="1"/>
            </p:cNvSpPr>
            <p:nvPr/>
          </p:nvSpPr>
          <p:spPr>
            <a:xfrm>
              <a:off x="8160816"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4" name="Ellipse 443"/>
            <p:cNvSpPr>
              <a:spLocks noChangeAspect="1"/>
            </p:cNvSpPr>
            <p:nvPr/>
          </p:nvSpPr>
          <p:spPr>
            <a:xfrm>
              <a:off x="8253372" y="330381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5" name="Ellipse 444"/>
            <p:cNvSpPr>
              <a:spLocks noChangeAspect="1"/>
            </p:cNvSpPr>
            <p:nvPr/>
          </p:nvSpPr>
          <p:spPr>
            <a:xfrm>
              <a:off x="8345928"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6" name="Ellipse 445"/>
            <p:cNvSpPr>
              <a:spLocks noChangeAspect="1"/>
            </p:cNvSpPr>
            <p:nvPr/>
          </p:nvSpPr>
          <p:spPr>
            <a:xfrm>
              <a:off x="8438484"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7" name="Ellipse 446"/>
            <p:cNvSpPr>
              <a:spLocks noChangeAspect="1"/>
            </p:cNvSpPr>
            <p:nvPr/>
          </p:nvSpPr>
          <p:spPr>
            <a:xfrm>
              <a:off x="8531040" y="330381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8" name="Ellipse 447"/>
            <p:cNvSpPr>
              <a:spLocks noChangeAspect="1"/>
            </p:cNvSpPr>
            <p:nvPr/>
          </p:nvSpPr>
          <p:spPr>
            <a:xfrm>
              <a:off x="8623597" y="330381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9" name="Ellipse 448"/>
            <p:cNvSpPr>
              <a:spLocks noChangeAspect="1"/>
            </p:cNvSpPr>
            <p:nvPr/>
          </p:nvSpPr>
          <p:spPr>
            <a:xfrm>
              <a:off x="8087791"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0" name="Ellipse 449"/>
            <p:cNvSpPr>
              <a:spLocks noChangeAspect="1"/>
            </p:cNvSpPr>
            <p:nvPr/>
          </p:nvSpPr>
          <p:spPr>
            <a:xfrm>
              <a:off x="8180347" y="3411761"/>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1" name="Ellipse 450"/>
            <p:cNvSpPr>
              <a:spLocks noChangeAspect="1"/>
            </p:cNvSpPr>
            <p:nvPr/>
          </p:nvSpPr>
          <p:spPr>
            <a:xfrm>
              <a:off x="8272903"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2" name="Ellipse 451"/>
            <p:cNvSpPr>
              <a:spLocks noChangeAspect="1"/>
            </p:cNvSpPr>
            <p:nvPr/>
          </p:nvSpPr>
          <p:spPr>
            <a:xfrm>
              <a:off x="8365459"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3" name="Ellipse 452"/>
            <p:cNvSpPr>
              <a:spLocks noChangeAspect="1"/>
            </p:cNvSpPr>
            <p:nvPr/>
          </p:nvSpPr>
          <p:spPr>
            <a:xfrm>
              <a:off x="8458015" y="3411761"/>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4" name="Ellipse 453"/>
            <p:cNvSpPr>
              <a:spLocks noChangeAspect="1"/>
            </p:cNvSpPr>
            <p:nvPr/>
          </p:nvSpPr>
          <p:spPr>
            <a:xfrm>
              <a:off x="8550572" y="3411761"/>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5" name="Ellipse 454"/>
            <p:cNvSpPr>
              <a:spLocks noChangeAspect="1"/>
            </p:cNvSpPr>
            <p:nvPr/>
          </p:nvSpPr>
          <p:spPr>
            <a:xfrm>
              <a:off x="8151291"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6" name="Ellipse 455"/>
            <p:cNvSpPr>
              <a:spLocks noChangeAspect="1"/>
            </p:cNvSpPr>
            <p:nvPr/>
          </p:nvSpPr>
          <p:spPr>
            <a:xfrm>
              <a:off x="8243847" y="351018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7" name="Ellipse 456"/>
            <p:cNvSpPr>
              <a:spLocks noChangeAspect="1"/>
            </p:cNvSpPr>
            <p:nvPr/>
          </p:nvSpPr>
          <p:spPr>
            <a:xfrm>
              <a:off x="8336403"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8" name="Ellipse 457"/>
            <p:cNvSpPr>
              <a:spLocks noChangeAspect="1"/>
            </p:cNvSpPr>
            <p:nvPr/>
          </p:nvSpPr>
          <p:spPr>
            <a:xfrm>
              <a:off x="8428959"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9" name="Ellipse 458"/>
            <p:cNvSpPr>
              <a:spLocks noChangeAspect="1"/>
            </p:cNvSpPr>
            <p:nvPr/>
          </p:nvSpPr>
          <p:spPr>
            <a:xfrm>
              <a:off x="8521515" y="351018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Ellipse 459"/>
            <p:cNvSpPr>
              <a:spLocks noChangeAspect="1"/>
            </p:cNvSpPr>
            <p:nvPr/>
          </p:nvSpPr>
          <p:spPr>
            <a:xfrm>
              <a:off x="8614072" y="351018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1" name="Ellipse 460"/>
            <p:cNvSpPr>
              <a:spLocks noChangeAspect="1"/>
            </p:cNvSpPr>
            <p:nvPr/>
          </p:nvSpPr>
          <p:spPr>
            <a:xfrm>
              <a:off x="8094141"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2" name="Ellipse 461"/>
            <p:cNvSpPr>
              <a:spLocks noChangeAspect="1"/>
            </p:cNvSpPr>
            <p:nvPr/>
          </p:nvSpPr>
          <p:spPr>
            <a:xfrm>
              <a:off x="8186697" y="3605436"/>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3" name="Ellipse 462"/>
            <p:cNvSpPr>
              <a:spLocks noChangeAspect="1"/>
            </p:cNvSpPr>
            <p:nvPr/>
          </p:nvSpPr>
          <p:spPr>
            <a:xfrm>
              <a:off x="8279253"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4" name="Ellipse 463"/>
            <p:cNvSpPr>
              <a:spLocks noChangeAspect="1"/>
            </p:cNvSpPr>
            <p:nvPr/>
          </p:nvSpPr>
          <p:spPr>
            <a:xfrm>
              <a:off x="8371809"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5" name="Ellipse 464"/>
            <p:cNvSpPr>
              <a:spLocks noChangeAspect="1"/>
            </p:cNvSpPr>
            <p:nvPr/>
          </p:nvSpPr>
          <p:spPr>
            <a:xfrm>
              <a:off x="8464365" y="3605436"/>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6" name="Ellipse 465"/>
            <p:cNvSpPr>
              <a:spLocks noChangeAspect="1"/>
            </p:cNvSpPr>
            <p:nvPr/>
          </p:nvSpPr>
          <p:spPr>
            <a:xfrm>
              <a:off x="8556922" y="3605436"/>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7" name="Connecteur droit 466"/>
            <p:cNvCxnSpPr/>
            <p:nvPr/>
          </p:nvCxnSpPr>
          <p:spPr>
            <a:xfrm flipV="1">
              <a:off x="7984033" y="3810149"/>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468" name="Connecteur droit 467"/>
            <p:cNvCxnSpPr/>
            <p:nvPr/>
          </p:nvCxnSpPr>
          <p:spPr>
            <a:xfrm rot="5400000" flipV="1">
              <a:off x="8409483" y="3406924"/>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469" name="Rectangle 468"/>
            <p:cNvSpPr>
              <a:spLocks noChangeAspect="1"/>
            </p:cNvSpPr>
            <p:nvPr/>
          </p:nvSpPr>
          <p:spPr>
            <a:xfrm>
              <a:off x="8031658" y="3867001"/>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0" name="Ellipse 469"/>
            <p:cNvSpPr>
              <a:spLocks noChangeAspect="1"/>
            </p:cNvSpPr>
            <p:nvPr/>
          </p:nvSpPr>
          <p:spPr>
            <a:xfrm>
              <a:off x="8144941"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1" name="Ellipse 470"/>
            <p:cNvSpPr>
              <a:spLocks noChangeAspect="1"/>
            </p:cNvSpPr>
            <p:nvPr/>
          </p:nvSpPr>
          <p:spPr>
            <a:xfrm>
              <a:off x="8237497" y="39358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2" name="Ellipse 471"/>
            <p:cNvSpPr>
              <a:spLocks noChangeAspect="1"/>
            </p:cNvSpPr>
            <p:nvPr/>
          </p:nvSpPr>
          <p:spPr>
            <a:xfrm>
              <a:off x="8330053"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3" name="Ellipse 472"/>
            <p:cNvSpPr>
              <a:spLocks noChangeAspect="1"/>
            </p:cNvSpPr>
            <p:nvPr/>
          </p:nvSpPr>
          <p:spPr>
            <a:xfrm>
              <a:off x="8422609"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4" name="Ellipse 473"/>
            <p:cNvSpPr>
              <a:spLocks noChangeAspect="1"/>
            </p:cNvSpPr>
            <p:nvPr/>
          </p:nvSpPr>
          <p:spPr>
            <a:xfrm>
              <a:off x="8515165" y="39358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5" name="Ellipse 474"/>
            <p:cNvSpPr>
              <a:spLocks noChangeAspect="1"/>
            </p:cNvSpPr>
            <p:nvPr/>
          </p:nvSpPr>
          <p:spPr>
            <a:xfrm>
              <a:off x="8607722" y="39358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6" name="Ellipse 475"/>
            <p:cNvSpPr>
              <a:spLocks noChangeAspect="1"/>
            </p:cNvSpPr>
            <p:nvPr/>
          </p:nvSpPr>
          <p:spPr>
            <a:xfrm>
              <a:off x="8094141"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7" name="Ellipse 476"/>
            <p:cNvSpPr>
              <a:spLocks noChangeAspect="1"/>
            </p:cNvSpPr>
            <p:nvPr/>
          </p:nvSpPr>
          <p:spPr>
            <a:xfrm>
              <a:off x="8186697" y="40310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8" name="Ellipse 477"/>
            <p:cNvSpPr>
              <a:spLocks noChangeAspect="1"/>
            </p:cNvSpPr>
            <p:nvPr/>
          </p:nvSpPr>
          <p:spPr>
            <a:xfrm>
              <a:off x="8279253"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9" name="Ellipse 478"/>
            <p:cNvSpPr>
              <a:spLocks noChangeAspect="1"/>
            </p:cNvSpPr>
            <p:nvPr/>
          </p:nvSpPr>
          <p:spPr>
            <a:xfrm>
              <a:off x="8371809"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0" name="Ellipse 479"/>
            <p:cNvSpPr>
              <a:spLocks noChangeAspect="1"/>
            </p:cNvSpPr>
            <p:nvPr/>
          </p:nvSpPr>
          <p:spPr>
            <a:xfrm>
              <a:off x="8464365" y="40310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1" name="Ellipse 480"/>
            <p:cNvSpPr>
              <a:spLocks noChangeAspect="1"/>
            </p:cNvSpPr>
            <p:nvPr/>
          </p:nvSpPr>
          <p:spPr>
            <a:xfrm>
              <a:off x="8556922" y="40310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2" name="Ellipse 481"/>
            <p:cNvSpPr>
              <a:spLocks noChangeAspect="1"/>
            </p:cNvSpPr>
            <p:nvPr/>
          </p:nvSpPr>
          <p:spPr>
            <a:xfrm>
              <a:off x="8160816"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3" name="Ellipse 482"/>
            <p:cNvSpPr>
              <a:spLocks noChangeAspect="1"/>
            </p:cNvSpPr>
            <p:nvPr/>
          </p:nvSpPr>
          <p:spPr>
            <a:xfrm>
              <a:off x="8253372" y="413903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4" name="Ellipse 483"/>
            <p:cNvSpPr>
              <a:spLocks noChangeAspect="1"/>
            </p:cNvSpPr>
            <p:nvPr/>
          </p:nvSpPr>
          <p:spPr>
            <a:xfrm>
              <a:off x="8345928"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5" name="Ellipse 484"/>
            <p:cNvSpPr>
              <a:spLocks noChangeAspect="1"/>
            </p:cNvSpPr>
            <p:nvPr/>
          </p:nvSpPr>
          <p:spPr>
            <a:xfrm>
              <a:off x="8438484"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6" name="Ellipse 485"/>
            <p:cNvSpPr>
              <a:spLocks noChangeAspect="1"/>
            </p:cNvSpPr>
            <p:nvPr/>
          </p:nvSpPr>
          <p:spPr>
            <a:xfrm>
              <a:off x="8531040" y="413903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7" name="Ellipse 486"/>
            <p:cNvSpPr>
              <a:spLocks noChangeAspect="1"/>
            </p:cNvSpPr>
            <p:nvPr/>
          </p:nvSpPr>
          <p:spPr>
            <a:xfrm>
              <a:off x="8623597" y="413903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8" name="Ellipse 487"/>
            <p:cNvSpPr>
              <a:spLocks noChangeAspect="1"/>
            </p:cNvSpPr>
            <p:nvPr/>
          </p:nvSpPr>
          <p:spPr>
            <a:xfrm>
              <a:off x="8087791"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9" name="Ellipse 488"/>
            <p:cNvSpPr>
              <a:spLocks noChangeAspect="1"/>
            </p:cNvSpPr>
            <p:nvPr/>
          </p:nvSpPr>
          <p:spPr>
            <a:xfrm>
              <a:off x="8180347" y="4246984"/>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0" name="Ellipse 489"/>
            <p:cNvSpPr>
              <a:spLocks noChangeAspect="1"/>
            </p:cNvSpPr>
            <p:nvPr/>
          </p:nvSpPr>
          <p:spPr>
            <a:xfrm>
              <a:off x="8272903"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1" name="Ellipse 490"/>
            <p:cNvSpPr>
              <a:spLocks noChangeAspect="1"/>
            </p:cNvSpPr>
            <p:nvPr/>
          </p:nvSpPr>
          <p:spPr>
            <a:xfrm>
              <a:off x="8365459"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2" name="Ellipse 491"/>
            <p:cNvSpPr>
              <a:spLocks noChangeAspect="1"/>
            </p:cNvSpPr>
            <p:nvPr/>
          </p:nvSpPr>
          <p:spPr>
            <a:xfrm>
              <a:off x="8458015" y="4246984"/>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3" name="Ellipse 492"/>
            <p:cNvSpPr>
              <a:spLocks noChangeAspect="1"/>
            </p:cNvSpPr>
            <p:nvPr/>
          </p:nvSpPr>
          <p:spPr>
            <a:xfrm>
              <a:off x="8550572" y="4246984"/>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4" name="Ellipse 493"/>
            <p:cNvSpPr>
              <a:spLocks noChangeAspect="1"/>
            </p:cNvSpPr>
            <p:nvPr/>
          </p:nvSpPr>
          <p:spPr>
            <a:xfrm>
              <a:off x="8151291"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5" name="Ellipse 494"/>
            <p:cNvSpPr>
              <a:spLocks noChangeAspect="1"/>
            </p:cNvSpPr>
            <p:nvPr/>
          </p:nvSpPr>
          <p:spPr>
            <a:xfrm>
              <a:off x="8243847" y="434540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6" name="Ellipse 495"/>
            <p:cNvSpPr>
              <a:spLocks noChangeAspect="1"/>
            </p:cNvSpPr>
            <p:nvPr/>
          </p:nvSpPr>
          <p:spPr>
            <a:xfrm>
              <a:off x="8336403"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7" name="Ellipse 496"/>
            <p:cNvSpPr>
              <a:spLocks noChangeAspect="1"/>
            </p:cNvSpPr>
            <p:nvPr/>
          </p:nvSpPr>
          <p:spPr>
            <a:xfrm>
              <a:off x="8428959"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8" name="Ellipse 497"/>
            <p:cNvSpPr>
              <a:spLocks noChangeAspect="1"/>
            </p:cNvSpPr>
            <p:nvPr/>
          </p:nvSpPr>
          <p:spPr>
            <a:xfrm>
              <a:off x="8521515" y="434540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9" name="Ellipse 498"/>
            <p:cNvSpPr>
              <a:spLocks noChangeAspect="1"/>
            </p:cNvSpPr>
            <p:nvPr/>
          </p:nvSpPr>
          <p:spPr>
            <a:xfrm>
              <a:off x="8614072" y="434540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0" name="Ellipse 499"/>
            <p:cNvSpPr>
              <a:spLocks noChangeAspect="1"/>
            </p:cNvSpPr>
            <p:nvPr/>
          </p:nvSpPr>
          <p:spPr>
            <a:xfrm>
              <a:off x="8094141"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1" name="Ellipse 500"/>
            <p:cNvSpPr>
              <a:spLocks noChangeAspect="1"/>
            </p:cNvSpPr>
            <p:nvPr/>
          </p:nvSpPr>
          <p:spPr>
            <a:xfrm>
              <a:off x="8186697" y="4440659"/>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2" name="Ellipse 501"/>
            <p:cNvSpPr>
              <a:spLocks noChangeAspect="1"/>
            </p:cNvSpPr>
            <p:nvPr/>
          </p:nvSpPr>
          <p:spPr>
            <a:xfrm>
              <a:off x="8279253"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3" name="Ellipse 502"/>
            <p:cNvSpPr>
              <a:spLocks noChangeAspect="1"/>
            </p:cNvSpPr>
            <p:nvPr/>
          </p:nvSpPr>
          <p:spPr>
            <a:xfrm>
              <a:off x="8371809"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4" name="Ellipse 503"/>
            <p:cNvSpPr>
              <a:spLocks noChangeAspect="1"/>
            </p:cNvSpPr>
            <p:nvPr/>
          </p:nvSpPr>
          <p:spPr>
            <a:xfrm>
              <a:off x="8464365" y="4440659"/>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5" name="Ellipse 504"/>
            <p:cNvSpPr>
              <a:spLocks noChangeAspect="1"/>
            </p:cNvSpPr>
            <p:nvPr/>
          </p:nvSpPr>
          <p:spPr>
            <a:xfrm>
              <a:off x="8556922" y="4440659"/>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6" name="Connecteur droit 505"/>
            <p:cNvCxnSpPr/>
            <p:nvPr/>
          </p:nvCxnSpPr>
          <p:spPr>
            <a:xfrm flipV="1">
              <a:off x="7984033" y="4645372"/>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07" name="Connecteur droit 506"/>
            <p:cNvCxnSpPr/>
            <p:nvPr/>
          </p:nvCxnSpPr>
          <p:spPr>
            <a:xfrm rot="5400000" flipV="1">
              <a:off x="8409483" y="4242147"/>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sp>
          <p:nvSpPr>
            <p:cNvPr id="508" name="Rectangle 507"/>
            <p:cNvSpPr>
              <a:spLocks noChangeAspect="1"/>
            </p:cNvSpPr>
            <p:nvPr/>
          </p:nvSpPr>
          <p:spPr>
            <a:xfrm>
              <a:off x="8031658" y="4707012"/>
              <a:ext cx="720072" cy="720072"/>
            </a:xfrm>
            <a:prstGeom prst="rect">
              <a:avLst/>
            </a:prstGeom>
            <a:solidFill>
              <a:srgbClr val="C0EFFF"/>
            </a:solid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9" name="Ellipse 508"/>
            <p:cNvSpPr>
              <a:spLocks noChangeAspect="1"/>
            </p:cNvSpPr>
            <p:nvPr/>
          </p:nvSpPr>
          <p:spPr>
            <a:xfrm>
              <a:off x="8144941"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0" name="Ellipse 509"/>
            <p:cNvSpPr>
              <a:spLocks noChangeAspect="1"/>
            </p:cNvSpPr>
            <p:nvPr/>
          </p:nvSpPr>
          <p:spPr>
            <a:xfrm>
              <a:off x="8237497" y="47758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1" name="Ellipse 510"/>
            <p:cNvSpPr>
              <a:spLocks noChangeAspect="1"/>
            </p:cNvSpPr>
            <p:nvPr/>
          </p:nvSpPr>
          <p:spPr>
            <a:xfrm>
              <a:off x="8330053"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2" name="Ellipse 511"/>
            <p:cNvSpPr>
              <a:spLocks noChangeAspect="1"/>
            </p:cNvSpPr>
            <p:nvPr/>
          </p:nvSpPr>
          <p:spPr>
            <a:xfrm>
              <a:off x="8422609"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 name="Ellipse 512"/>
            <p:cNvSpPr>
              <a:spLocks noChangeAspect="1"/>
            </p:cNvSpPr>
            <p:nvPr/>
          </p:nvSpPr>
          <p:spPr>
            <a:xfrm>
              <a:off x="8515165" y="47758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4" name="Ellipse 513"/>
            <p:cNvSpPr>
              <a:spLocks noChangeAspect="1"/>
            </p:cNvSpPr>
            <p:nvPr/>
          </p:nvSpPr>
          <p:spPr>
            <a:xfrm>
              <a:off x="8607722" y="47758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5" name="Ellipse 514"/>
            <p:cNvSpPr>
              <a:spLocks noChangeAspect="1"/>
            </p:cNvSpPr>
            <p:nvPr/>
          </p:nvSpPr>
          <p:spPr>
            <a:xfrm>
              <a:off x="8094141"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6" name="Ellipse 515"/>
            <p:cNvSpPr>
              <a:spLocks noChangeAspect="1"/>
            </p:cNvSpPr>
            <p:nvPr/>
          </p:nvSpPr>
          <p:spPr>
            <a:xfrm>
              <a:off x="8186697" y="48710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7" name="Ellipse 516"/>
            <p:cNvSpPr>
              <a:spLocks noChangeAspect="1"/>
            </p:cNvSpPr>
            <p:nvPr/>
          </p:nvSpPr>
          <p:spPr>
            <a:xfrm>
              <a:off x="8279253"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8" name="Ellipse 517"/>
            <p:cNvSpPr>
              <a:spLocks noChangeAspect="1"/>
            </p:cNvSpPr>
            <p:nvPr/>
          </p:nvSpPr>
          <p:spPr>
            <a:xfrm>
              <a:off x="8371809"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9" name="Ellipse 518"/>
            <p:cNvSpPr>
              <a:spLocks noChangeAspect="1"/>
            </p:cNvSpPr>
            <p:nvPr/>
          </p:nvSpPr>
          <p:spPr>
            <a:xfrm>
              <a:off x="8464365" y="48710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0" name="Ellipse 519"/>
            <p:cNvSpPr>
              <a:spLocks noChangeAspect="1"/>
            </p:cNvSpPr>
            <p:nvPr/>
          </p:nvSpPr>
          <p:spPr>
            <a:xfrm>
              <a:off x="8556922" y="48710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1" name="Ellipse 520"/>
            <p:cNvSpPr>
              <a:spLocks noChangeAspect="1"/>
            </p:cNvSpPr>
            <p:nvPr/>
          </p:nvSpPr>
          <p:spPr>
            <a:xfrm>
              <a:off x="8160816"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2" name="Ellipse 521"/>
            <p:cNvSpPr>
              <a:spLocks noChangeAspect="1"/>
            </p:cNvSpPr>
            <p:nvPr/>
          </p:nvSpPr>
          <p:spPr>
            <a:xfrm>
              <a:off x="8253372" y="497904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Ellipse 522"/>
            <p:cNvSpPr>
              <a:spLocks noChangeAspect="1"/>
            </p:cNvSpPr>
            <p:nvPr/>
          </p:nvSpPr>
          <p:spPr>
            <a:xfrm>
              <a:off x="8345928"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4" name="Ellipse 523"/>
            <p:cNvSpPr>
              <a:spLocks noChangeAspect="1"/>
            </p:cNvSpPr>
            <p:nvPr/>
          </p:nvSpPr>
          <p:spPr>
            <a:xfrm>
              <a:off x="8438484"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5" name="Ellipse 524"/>
            <p:cNvSpPr>
              <a:spLocks noChangeAspect="1"/>
            </p:cNvSpPr>
            <p:nvPr/>
          </p:nvSpPr>
          <p:spPr>
            <a:xfrm>
              <a:off x="8531040" y="497904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6" name="Ellipse 525"/>
            <p:cNvSpPr>
              <a:spLocks noChangeAspect="1"/>
            </p:cNvSpPr>
            <p:nvPr/>
          </p:nvSpPr>
          <p:spPr>
            <a:xfrm>
              <a:off x="8623597" y="497904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7" name="Ellipse 526"/>
            <p:cNvSpPr>
              <a:spLocks noChangeAspect="1"/>
            </p:cNvSpPr>
            <p:nvPr/>
          </p:nvSpPr>
          <p:spPr>
            <a:xfrm>
              <a:off x="8087791"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8" name="Ellipse 527"/>
            <p:cNvSpPr>
              <a:spLocks noChangeAspect="1"/>
            </p:cNvSpPr>
            <p:nvPr/>
          </p:nvSpPr>
          <p:spPr>
            <a:xfrm>
              <a:off x="8180347" y="5086995"/>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9" name="Ellipse 528"/>
            <p:cNvSpPr>
              <a:spLocks noChangeAspect="1"/>
            </p:cNvSpPr>
            <p:nvPr/>
          </p:nvSpPr>
          <p:spPr>
            <a:xfrm>
              <a:off x="8272903"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0" name="Ellipse 529"/>
            <p:cNvSpPr>
              <a:spLocks noChangeAspect="1"/>
            </p:cNvSpPr>
            <p:nvPr/>
          </p:nvSpPr>
          <p:spPr>
            <a:xfrm>
              <a:off x="8365459"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1" name="Ellipse 530"/>
            <p:cNvSpPr>
              <a:spLocks noChangeAspect="1"/>
            </p:cNvSpPr>
            <p:nvPr/>
          </p:nvSpPr>
          <p:spPr>
            <a:xfrm>
              <a:off x="8458015" y="5086995"/>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2" name="Ellipse 531"/>
            <p:cNvSpPr>
              <a:spLocks noChangeAspect="1"/>
            </p:cNvSpPr>
            <p:nvPr/>
          </p:nvSpPr>
          <p:spPr>
            <a:xfrm>
              <a:off x="8550572" y="5086995"/>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3" name="Ellipse 532"/>
            <p:cNvSpPr>
              <a:spLocks noChangeAspect="1"/>
            </p:cNvSpPr>
            <p:nvPr/>
          </p:nvSpPr>
          <p:spPr>
            <a:xfrm>
              <a:off x="8151291"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4" name="Ellipse 533"/>
            <p:cNvSpPr>
              <a:spLocks noChangeAspect="1"/>
            </p:cNvSpPr>
            <p:nvPr/>
          </p:nvSpPr>
          <p:spPr>
            <a:xfrm>
              <a:off x="8243847" y="518542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5" name="Ellipse 534"/>
            <p:cNvSpPr>
              <a:spLocks noChangeAspect="1"/>
            </p:cNvSpPr>
            <p:nvPr/>
          </p:nvSpPr>
          <p:spPr>
            <a:xfrm>
              <a:off x="8336403"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6" name="Ellipse 535"/>
            <p:cNvSpPr>
              <a:spLocks noChangeAspect="1"/>
            </p:cNvSpPr>
            <p:nvPr/>
          </p:nvSpPr>
          <p:spPr>
            <a:xfrm>
              <a:off x="8428959"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7" name="Ellipse 536"/>
            <p:cNvSpPr>
              <a:spLocks noChangeAspect="1"/>
            </p:cNvSpPr>
            <p:nvPr/>
          </p:nvSpPr>
          <p:spPr>
            <a:xfrm>
              <a:off x="8521515" y="518542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8" name="Ellipse 537"/>
            <p:cNvSpPr>
              <a:spLocks noChangeAspect="1"/>
            </p:cNvSpPr>
            <p:nvPr/>
          </p:nvSpPr>
          <p:spPr>
            <a:xfrm>
              <a:off x="8614072" y="518542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9" name="Ellipse 538"/>
            <p:cNvSpPr>
              <a:spLocks noChangeAspect="1"/>
            </p:cNvSpPr>
            <p:nvPr/>
          </p:nvSpPr>
          <p:spPr>
            <a:xfrm>
              <a:off x="8094141"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0" name="Ellipse 539"/>
            <p:cNvSpPr>
              <a:spLocks noChangeAspect="1"/>
            </p:cNvSpPr>
            <p:nvPr/>
          </p:nvSpPr>
          <p:spPr>
            <a:xfrm>
              <a:off x="8186697" y="5280670"/>
              <a:ext cx="67185" cy="67185"/>
            </a:xfrm>
            <a:prstGeom prst="ellipse">
              <a:avLst/>
            </a:prstGeom>
            <a:solidFill>
              <a:schemeClr val="bg2">
                <a:lumMod val="50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1" name="Ellipse 540"/>
            <p:cNvSpPr>
              <a:spLocks noChangeAspect="1"/>
            </p:cNvSpPr>
            <p:nvPr/>
          </p:nvSpPr>
          <p:spPr>
            <a:xfrm>
              <a:off x="8279253"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2" name="Ellipse 541"/>
            <p:cNvSpPr>
              <a:spLocks noChangeAspect="1"/>
            </p:cNvSpPr>
            <p:nvPr/>
          </p:nvSpPr>
          <p:spPr>
            <a:xfrm>
              <a:off x="8371809"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3" name="Ellipse 542"/>
            <p:cNvSpPr>
              <a:spLocks noChangeAspect="1"/>
            </p:cNvSpPr>
            <p:nvPr/>
          </p:nvSpPr>
          <p:spPr>
            <a:xfrm>
              <a:off x="8464365" y="5280670"/>
              <a:ext cx="67185" cy="67185"/>
            </a:xfrm>
            <a:prstGeom prst="ellipse">
              <a:avLst/>
            </a:prstGeom>
            <a:solidFill>
              <a:srgbClr val="4B610F"/>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4" name="Ellipse 543"/>
            <p:cNvSpPr>
              <a:spLocks noChangeAspect="1"/>
            </p:cNvSpPr>
            <p:nvPr/>
          </p:nvSpPr>
          <p:spPr>
            <a:xfrm>
              <a:off x="8556922" y="5280670"/>
              <a:ext cx="67185" cy="67185"/>
            </a:xfrm>
            <a:prstGeom prst="ellipse">
              <a:avLst/>
            </a:prstGeom>
            <a:solidFill>
              <a:schemeClr val="accent3">
                <a:lumMod val="75000"/>
              </a:schemeClr>
            </a:solid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5" name="Connecteur droit 544"/>
            <p:cNvCxnSpPr/>
            <p:nvPr/>
          </p:nvCxnSpPr>
          <p:spPr>
            <a:xfrm flipV="1">
              <a:off x="7984033" y="5485383"/>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546" name="Connecteur droit 545"/>
            <p:cNvCxnSpPr/>
            <p:nvPr/>
          </p:nvCxnSpPr>
          <p:spPr>
            <a:xfrm rot="5400000" flipV="1">
              <a:off x="8409483" y="5082158"/>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cxnSp>
          <p:nvCxnSpPr>
            <p:cNvPr id="711" name="Connecteur droit 710"/>
            <p:cNvCxnSpPr/>
            <p:nvPr/>
          </p:nvCxnSpPr>
          <p:spPr>
            <a:xfrm flipV="1">
              <a:off x="7984033" y="2132856"/>
              <a:ext cx="820961" cy="1017"/>
            </a:xfrm>
            <a:prstGeom prst="line">
              <a:avLst/>
            </a:prstGeom>
            <a:ln>
              <a:solidFill>
                <a:srgbClr val="FF1E2F"/>
              </a:solidFill>
            </a:ln>
          </p:spPr>
          <p:style>
            <a:lnRef idx="2">
              <a:schemeClr val="accent1"/>
            </a:lnRef>
            <a:fillRef idx="0">
              <a:schemeClr val="accent1"/>
            </a:fillRef>
            <a:effectRef idx="1">
              <a:schemeClr val="accent1"/>
            </a:effectRef>
            <a:fontRef idx="minor">
              <a:schemeClr val="tx1"/>
            </a:fontRef>
          </p:style>
        </p:cxnSp>
      </p:grpSp>
      <p:sp>
        <p:nvSpPr>
          <p:cNvPr id="728" name="Flèche vers la droite 227"/>
          <p:cNvSpPr/>
          <p:nvPr/>
        </p:nvSpPr>
        <p:spPr>
          <a:xfrm>
            <a:off x="5810587" y="4725144"/>
            <a:ext cx="864096" cy="648072"/>
          </a:xfrm>
          <a:prstGeom prst="rightArrow">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p:nvPr/>
        </p:nvCxnSpPr>
        <p:spPr>
          <a:xfrm flipH="1">
            <a:off x="3407890" y="3645024"/>
            <a:ext cx="11982" cy="302369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29" name="ZoneTexte 728"/>
          <p:cNvSpPr txBox="1"/>
          <p:nvPr/>
        </p:nvSpPr>
        <p:spPr>
          <a:xfrm>
            <a:off x="523324" y="6381328"/>
            <a:ext cx="2551331" cy="830997"/>
          </a:xfrm>
          <a:prstGeom prst="rect">
            <a:avLst/>
          </a:prstGeom>
          <a:noFill/>
          <a:ln>
            <a:noFill/>
          </a:ln>
        </p:spPr>
        <p:txBody>
          <a:bodyPr wrap="square" rtlCol="0">
            <a:spAutoFit/>
          </a:bodyPr>
          <a:lstStyle/>
          <a:p>
            <a:pPr algn="ctr"/>
            <a:r>
              <a:rPr lang="fr-FR" sz="1200" b="1" dirty="0" smtClean="0">
                <a:latin typeface="Book Antiqua"/>
                <a:cs typeface="Book Antiqua"/>
              </a:rPr>
              <a:t>Représentation d’une maille de bobinage - Vue de dessus</a:t>
            </a:r>
            <a:endParaRPr lang="fr-FR" sz="1200" b="1" dirty="0">
              <a:latin typeface="Book Antiqua"/>
              <a:cs typeface="Book Antiqua"/>
            </a:endParaRPr>
          </a:p>
        </p:txBody>
      </p:sp>
      <p:sp>
        <p:nvSpPr>
          <p:cNvPr id="730" name="ZoneTexte 729"/>
          <p:cNvSpPr txBox="1"/>
          <p:nvPr/>
        </p:nvSpPr>
        <p:spPr>
          <a:xfrm>
            <a:off x="4860032" y="6381328"/>
            <a:ext cx="2806464" cy="461665"/>
          </a:xfrm>
          <a:prstGeom prst="rect">
            <a:avLst/>
          </a:prstGeom>
          <a:noFill/>
          <a:ln>
            <a:noFill/>
          </a:ln>
        </p:spPr>
        <p:txBody>
          <a:bodyPr wrap="square" rtlCol="0">
            <a:spAutoFit/>
          </a:bodyPr>
          <a:lstStyle/>
          <a:p>
            <a:pPr algn="ctr"/>
            <a:r>
              <a:rPr lang="fr-FR" sz="1200" b="1" dirty="0">
                <a:latin typeface="Book Antiqua"/>
                <a:cs typeface="Book Antiqua"/>
              </a:rPr>
              <a:t>Représentation d’une maille de bobinage </a:t>
            </a:r>
            <a:r>
              <a:rPr lang="fr-FR" sz="1200" b="1" dirty="0" smtClean="0">
                <a:latin typeface="Book Antiqua"/>
                <a:cs typeface="Book Antiqua"/>
              </a:rPr>
              <a:t>- Section</a:t>
            </a:r>
            <a:endParaRPr lang="fr-FR" sz="1200" b="1" dirty="0">
              <a:latin typeface="Book Antiqua"/>
              <a:cs typeface="Book Antiqua"/>
            </a:endParaRPr>
          </a:p>
        </p:txBody>
      </p:sp>
      <p:sp>
        <p:nvSpPr>
          <p:cNvPr id="15" name="Rectangle 14"/>
          <p:cNvSpPr/>
          <p:nvPr/>
        </p:nvSpPr>
        <p:spPr>
          <a:xfrm>
            <a:off x="4389233" y="3886176"/>
            <a:ext cx="682523" cy="242314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p:cNvGrpSpPr/>
          <p:nvPr/>
        </p:nvGrpSpPr>
        <p:grpSpPr>
          <a:xfrm>
            <a:off x="6765153" y="4084469"/>
            <a:ext cx="576064" cy="2057870"/>
            <a:chOff x="6732240" y="2936446"/>
            <a:chExt cx="576064" cy="2057870"/>
          </a:xfrm>
        </p:grpSpPr>
        <p:sp>
          <p:nvSpPr>
            <p:cNvPr id="16" name="Cadre 15"/>
            <p:cNvSpPr/>
            <p:nvPr/>
          </p:nvSpPr>
          <p:spPr>
            <a:xfrm>
              <a:off x="6732240" y="2936446"/>
              <a:ext cx="576064" cy="2057870"/>
            </a:xfrm>
            <a:prstGeom prst="frame">
              <a:avLst>
                <a:gd name="adj1" fmla="val 452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Rectangle 16"/>
            <p:cNvSpPr/>
            <p:nvPr/>
          </p:nvSpPr>
          <p:spPr>
            <a:xfrm>
              <a:off x="6990358" y="3197973"/>
              <a:ext cx="61915" cy="15349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31" name="Groupe 730"/>
          <p:cNvGrpSpPr/>
          <p:nvPr/>
        </p:nvGrpSpPr>
        <p:grpSpPr>
          <a:xfrm>
            <a:off x="7524328" y="4084469"/>
            <a:ext cx="576064" cy="2057870"/>
            <a:chOff x="6732240" y="2936446"/>
            <a:chExt cx="576064" cy="2057870"/>
          </a:xfrm>
        </p:grpSpPr>
        <p:sp>
          <p:nvSpPr>
            <p:cNvPr id="732" name="Cadre 731"/>
            <p:cNvSpPr/>
            <p:nvPr/>
          </p:nvSpPr>
          <p:spPr>
            <a:xfrm>
              <a:off x="6732240" y="2936446"/>
              <a:ext cx="576064" cy="2057870"/>
            </a:xfrm>
            <a:prstGeom prst="frame">
              <a:avLst>
                <a:gd name="adj1" fmla="val 452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33" name="Rectangle 732"/>
            <p:cNvSpPr/>
            <p:nvPr/>
          </p:nvSpPr>
          <p:spPr>
            <a:xfrm>
              <a:off x="6990358" y="3197973"/>
              <a:ext cx="61915" cy="15349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34" name="Groupe 733"/>
          <p:cNvGrpSpPr/>
          <p:nvPr/>
        </p:nvGrpSpPr>
        <p:grpSpPr>
          <a:xfrm>
            <a:off x="8261079" y="4084469"/>
            <a:ext cx="576064" cy="2057870"/>
            <a:chOff x="6732240" y="2936446"/>
            <a:chExt cx="576064" cy="2057870"/>
          </a:xfrm>
        </p:grpSpPr>
        <p:sp>
          <p:nvSpPr>
            <p:cNvPr id="735" name="Cadre 734"/>
            <p:cNvSpPr/>
            <p:nvPr/>
          </p:nvSpPr>
          <p:spPr>
            <a:xfrm>
              <a:off x="6732240" y="2936446"/>
              <a:ext cx="576064" cy="2057870"/>
            </a:xfrm>
            <a:prstGeom prst="frame">
              <a:avLst>
                <a:gd name="adj1" fmla="val 452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36" name="Rectangle 735"/>
            <p:cNvSpPr/>
            <p:nvPr/>
          </p:nvSpPr>
          <p:spPr>
            <a:xfrm>
              <a:off x="6990358" y="3197973"/>
              <a:ext cx="61915" cy="15349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37" name="Rectangle 736"/>
          <p:cNvSpPr/>
          <p:nvPr/>
        </p:nvSpPr>
        <p:spPr>
          <a:xfrm>
            <a:off x="7461731" y="3920029"/>
            <a:ext cx="682523" cy="242314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4" name="Rectangle 603"/>
          <p:cNvSpPr/>
          <p:nvPr/>
        </p:nvSpPr>
        <p:spPr>
          <a:xfrm>
            <a:off x="4440951" y="36373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5" name="Rectangle 604"/>
          <p:cNvSpPr/>
          <p:nvPr/>
        </p:nvSpPr>
        <p:spPr>
          <a:xfrm>
            <a:off x="4432909" y="64199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2" name="Rectangle 711"/>
          <p:cNvSpPr/>
          <p:nvPr/>
        </p:nvSpPr>
        <p:spPr>
          <a:xfrm>
            <a:off x="7545265" y="36373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3" name="Rectangle 712"/>
          <p:cNvSpPr/>
          <p:nvPr/>
        </p:nvSpPr>
        <p:spPr>
          <a:xfrm>
            <a:off x="7537223" y="6419912"/>
            <a:ext cx="563169" cy="1606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4" name="ZoneTexte 713"/>
          <p:cNvSpPr txBox="1"/>
          <p:nvPr/>
        </p:nvSpPr>
        <p:spPr>
          <a:xfrm>
            <a:off x="8051145" y="3755223"/>
            <a:ext cx="936104" cy="276999"/>
          </a:xfrm>
          <a:prstGeom prst="rect">
            <a:avLst/>
          </a:prstGeom>
          <a:noFill/>
          <a:ln>
            <a:noFill/>
          </a:ln>
        </p:spPr>
        <p:txBody>
          <a:bodyPr wrap="square" rtlCol="0">
            <a:spAutoFit/>
          </a:bodyPr>
          <a:lstStyle/>
          <a:p>
            <a:pPr algn="ctr"/>
            <a:r>
              <a:rPr lang="fr-FR" sz="1200" dirty="0" err="1" smtClean="0">
                <a:latin typeface="Book Antiqua"/>
                <a:cs typeface="Book Antiqua"/>
              </a:rPr>
              <a:t>Q</a:t>
            </a:r>
            <a:r>
              <a:rPr lang="fr-FR" sz="1200" baseline="-25000" dirty="0" err="1" smtClean="0">
                <a:latin typeface="Book Antiqua"/>
                <a:cs typeface="Book Antiqua"/>
              </a:rPr>
              <a:t>boîte</a:t>
            </a:r>
            <a:r>
              <a:rPr lang="fr-FR" sz="1200" baseline="-25000" dirty="0" smtClean="0">
                <a:latin typeface="Book Antiqua"/>
                <a:cs typeface="Book Antiqua"/>
              </a:rPr>
              <a:t> à bobine</a:t>
            </a:r>
            <a:endParaRPr lang="fr-FR" sz="1200" baseline="-25000" dirty="0">
              <a:latin typeface="Book Antiqua"/>
              <a:cs typeface="Book Antiqua"/>
            </a:endParaRPr>
          </a:p>
        </p:txBody>
      </p:sp>
      <p:sp>
        <p:nvSpPr>
          <p:cNvPr id="715" name="Flèche vers la droite 32"/>
          <p:cNvSpPr/>
          <p:nvPr/>
        </p:nvSpPr>
        <p:spPr>
          <a:xfrm rot="5400000" flipH="1">
            <a:off x="7645971" y="3907929"/>
            <a:ext cx="402250" cy="150593"/>
          </a:xfrm>
          <a:custGeom>
            <a:avLst/>
            <a:gdLst>
              <a:gd name="connsiteX0" fmla="*/ 0 w 1063625"/>
              <a:gd name="connsiteY0" fmla="*/ 920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920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42333 w 1105958"/>
              <a:gd name="connsiteY0" fmla="*/ 180976 h 304800"/>
              <a:gd name="connsiteX1" fmla="*/ 921810 w 1105958"/>
              <a:gd name="connsiteY1" fmla="*/ 92076 h 304800"/>
              <a:gd name="connsiteX2" fmla="*/ 921810 w 1105958"/>
              <a:gd name="connsiteY2" fmla="*/ 0 h 304800"/>
              <a:gd name="connsiteX3" fmla="*/ 1105958 w 1105958"/>
              <a:gd name="connsiteY3" fmla="*/ 152400 h 304800"/>
              <a:gd name="connsiteX4" fmla="*/ 921810 w 1105958"/>
              <a:gd name="connsiteY4" fmla="*/ 304800 h 304800"/>
              <a:gd name="connsiteX5" fmla="*/ 921810 w 1105958"/>
              <a:gd name="connsiteY5" fmla="*/ 212724 h 304800"/>
              <a:gd name="connsiteX6" fmla="*/ 42333 w 1105958"/>
              <a:gd name="connsiteY6" fmla="*/ 212724 h 304800"/>
              <a:gd name="connsiteX7" fmla="*/ 42333 w 1105958"/>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19177 w 1203325"/>
              <a:gd name="connsiteY5" fmla="*/ 2127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2827 w 1203325"/>
              <a:gd name="connsiteY5" fmla="*/ 177799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6002 w 1203325"/>
              <a:gd name="connsiteY5" fmla="*/ 171449 h 304800"/>
              <a:gd name="connsiteX6" fmla="*/ 139700 w 1203325"/>
              <a:gd name="connsiteY6" fmla="*/ 212724 h 304800"/>
              <a:gd name="connsiteX7" fmla="*/ 139700 w 1203325"/>
              <a:gd name="connsiteY7" fmla="*/ 180976 h 304800"/>
              <a:gd name="connsiteX0" fmla="*/ 144771 w 1208396"/>
              <a:gd name="connsiteY0" fmla="*/ 180976 h 304800"/>
              <a:gd name="connsiteX1" fmla="*/ 1024248 w 1208396"/>
              <a:gd name="connsiteY1" fmla="*/ 133351 h 304800"/>
              <a:gd name="connsiteX2" fmla="*/ 1024248 w 1208396"/>
              <a:gd name="connsiteY2" fmla="*/ 0 h 304800"/>
              <a:gd name="connsiteX3" fmla="*/ 1208396 w 1208396"/>
              <a:gd name="connsiteY3" fmla="*/ 152400 h 304800"/>
              <a:gd name="connsiteX4" fmla="*/ 1024248 w 1208396"/>
              <a:gd name="connsiteY4" fmla="*/ 304800 h 304800"/>
              <a:gd name="connsiteX5" fmla="*/ 1021073 w 1208396"/>
              <a:gd name="connsiteY5" fmla="*/ 171449 h 304800"/>
              <a:gd name="connsiteX6" fmla="*/ 144771 w 1208396"/>
              <a:gd name="connsiteY6" fmla="*/ 212724 h 304800"/>
              <a:gd name="connsiteX7" fmla="*/ 144771 w 1208396"/>
              <a:gd name="connsiteY7" fmla="*/ 180976 h 304800"/>
              <a:gd name="connsiteX0" fmla="*/ 151718 w 1215343"/>
              <a:gd name="connsiteY0" fmla="*/ 180976 h 304800"/>
              <a:gd name="connsiteX1" fmla="*/ 1031195 w 1215343"/>
              <a:gd name="connsiteY1" fmla="*/ 133351 h 304800"/>
              <a:gd name="connsiteX2" fmla="*/ 1031195 w 1215343"/>
              <a:gd name="connsiteY2" fmla="*/ 0 h 304800"/>
              <a:gd name="connsiteX3" fmla="*/ 1215343 w 1215343"/>
              <a:gd name="connsiteY3" fmla="*/ 152400 h 304800"/>
              <a:gd name="connsiteX4" fmla="*/ 1031195 w 1215343"/>
              <a:gd name="connsiteY4" fmla="*/ 304800 h 304800"/>
              <a:gd name="connsiteX5" fmla="*/ 1028020 w 1215343"/>
              <a:gd name="connsiteY5" fmla="*/ 171449 h 304800"/>
              <a:gd name="connsiteX6" fmla="*/ 142193 w 1215343"/>
              <a:gd name="connsiteY6" fmla="*/ 241299 h 304800"/>
              <a:gd name="connsiteX7" fmla="*/ 151718 w 1215343"/>
              <a:gd name="connsiteY7" fmla="*/ 180976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1446 w 1074596"/>
              <a:gd name="connsiteY0" fmla="*/ 209551 h 304800"/>
              <a:gd name="connsiteX1" fmla="*/ 890448 w 1074596"/>
              <a:gd name="connsiteY1" fmla="*/ 133351 h 304800"/>
              <a:gd name="connsiteX2" fmla="*/ 890448 w 1074596"/>
              <a:gd name="connsiteY2" fmla="*/ 0 h 304800"/>
              <a:gd name="connsiteX3" fmla="*/ 1074596 w 1074596"/>
              <a:gd name="connsiteY3" fmla="*/ 152400 h 304800"/>
              <a:gd name="connsiteX4" fmla="*/ 890448 w 1074596"/>
              <a:gd name="connsiteY4" fmla="*/ 304800 h 304800"/>
              <a:gd name="connsiteX5" fmla="*/ 887273 w 1074596"/>
              <a:gd name="connsiteY5" fmla="*/ 171449 h 304800"/>
              <a:gd name="connsiteX6" fmla="*/ 230046 w 1074596"/>
              <a:gd name="connsiteY6" fmla="*/ 203199 h 304800"/>
              <a:gd name="connsiteX7" fmla="*/ 1446 w 1074596"/>
              <a:gd name="connsiteY7" fmla="*/ 209551 h 304800"/>
              <a:gd name="connsiteX0" fmla="*/ 15082 w 853282"/>
              <a:gd name="connsiteY0" fmla="*/ 189401 h 310050"/>
              <a:gd name="connsiteX1" fmla="*/ 669134 w 853282"/>
              <a:gd name="connsiteY1" fmla="*/ 138601 h 310050"/>
              <a:gd name="connsiteX2" fmla="*/ 669134 w 853282"/>
              <a:gd name="connsiteY2" fmla="*/ 5250 h 310050"/>
              <a:gd name="connsiteX3" fmla="*/ 853282 w 853282"/>
              <a:gd name="connsiteY3" fmla="*/ 157650 h 310050"/>
              <a:gd name="connsiteX4" fmla="*/ 669134 w 853282"/>
              <a:gd name="connsiteY4" fmla="*/ 310050 h 310050"/>
              <a:gd name="connsiteX5" fmla="*/ 665959 w 853282"/>
              <a:gd name="connsiteY5" fmla="*/ 176699 h 310050"/>
              <a:gd name="connsiteX6" fmla="*/ 8732 w 853282"/>
              <a:gd name="connsiteY6" fmla="*/ 208449 h 310050"/>
              <a:gd name="connsiteX7" fmla="*/ 15082 w 853282"/>
              <a:gd name="connsiteY7" fmla="*/ 189401 h 310050"/>
              <a:gd name="connsiteX0" fmla="*/ 11062 w 849262"/>
              <a:gd name="connsiteY0" fmla="*/ 189401 h 310050"/>
              <a:gd name="connsiteX1" fmla="*/ 665114 w 849262"/>
              <a:gd name="connsiteY1" fmla="*/ 138601 h 310050"/>
              <a:gd name="connsiteX2" fmla="*/ 665114 w 849262"/>
              <a:gd name="connsiteY2" fmla="*/ 5250 h 310050"/>
              <a:gd name="connsiteX3" fmla="*/ 849262 w 849262"/>
              <a:gd name="connsiteY3" fmla="*/ 157650 h 310050"/>
              <a:gd name="connsiteX4" fmla="*/ 665114 w 849262"/>
              <a:gd name="connsiteY4" fmla="*/ 310050 h 310050"/>
              <a:gd name="connsiteX5" fmla="*/ 661939 w 849262"/>
              <a:gd name="connsiteY5" fmla="*/ 176699 h 310050"/>
              <a:gd name="connsiteX6" fmla="*/ 4712 w 849262"/>
              <a:gd name="connsiteY6" fmla="*/ 208449 h 310050"/>
              <a:gd name="connsiteX7" fmla="*/ 11062 w 849262"/>
              <a:gd name="connsiteY7" fmla="*/ 189401 h 310050"/>
              <a:gd name="connsiteX0" fmla="*/ 11062 w 849262"/>
              <a:gd name="connsiteY0" fmla="*/ 184151 h 304800"/>
              <a:gd name="connsiteX1" fmla="*/ 665114 w 849262"/>
              <a:gd name="connsiteY1" fmla="*/ 133351 h 304800"/>
              <a:gd name="connsiteX2" fmla="*/ 665114 w 849262"/>
              <a:gd name="connsiteY2" fmla="*/ 0 h 304800"/>
              <a:gd name="connsiteX3" fmla="*/ 849262 w 849262"/>
              <a:gd name="connsiteY3" fmla="*/ 152400 h 304800"/>
              <a:gd name="connsiteX4" fmla="*/ 665114 w 849262"/>
              <a:gd name="connsiteY4" fmla="*/ 304800 h 304800"/>
              <a:gd name="connsiteX5" fmla="*/ 661939 w 849262"/>
              <a:gd name="connsiteY5" fmla="*/ 171449 h 304800"/>
              <a:gd name="connsiteX6" fmla="*/ 4712 w 849262"/>
              <a:gd name="connsiteY6" fmla="*/ 203199 h 304800"/>
              <a:gd name="connsiteX7" fmla="*/ 11062 w 849262"/>
              <a:gd name="connsiteY7" fmla="*/ 18415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262" h="304800">
                <a:moveTo>
                  <a:pt x="11062" y="184151"/>
                </a:moveTo>
                <a:cubicBezTo>
                  <a:pt x="113721" y="-159807"/>
                  <a:pt x="371955" y="162984"/>
                  <a:pt x="665114" y="133351"/>
                </a:cubicBezTo>
                <a:lnTo>
                  <a:pt x="665114" y="0"/>
                </a:lnTo>
                <a:lnTo>
                  <a:pt x="849262" y="152400"/>
                </a:lnTo>
                <a:lnTo>
                  <a:pt x="665114" y="304800"/>
                </a:lnTo>
                <a:cubicBezTo>
                  <a:pt x="664056" y="260350"/>
                  <a:pt x="662997" y="215899"/>
                  <a:pt x="661939" y="171449"/>
                </a:cubicBezTo>
                <a:cubicBezTo>
                  <a:pt x="368780" y="171449"/>
                  <a:pt x="126421" y="-107951"/>
                  <a:pt x="4712" y="203199"/>
                </a:cubicBezTo>
                <a:cubicBezTo>
                  <a:pt x="-4813" y="205316"/>
                  <a:pt x="1537" y="223309"/>
                  <a:pt x="11062" y="184151"/>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16" name="ZoneTexte 715"/>
          <p:cNvSpPr txBox="1"/>
          <p:nvPr/>
        </p:nvSpPr>
        <p:spPr>
          <a:xfrm>
            <a:off x="8051145" y="6127855"/>
            <a:ext cx="936104" cy="276999"/>
          </a:xfrm>
          <a:prstGeom prst="rect">
            <a:avLst/>
          </a:prstGeom>
          <a:noFill/>
          <a:ln>
            <a:noFill/>
          </a:ln>
        </p:spPr>
        <p:txBody>
          <a:bodyPr wrap="square" rtlCol="0">
            <a:spAutoFit/>
          </a:bodyPr>
          <a:lstStyle/>
          <a:p>
            <a:pPr algn="ctr"/>
            <a:r>
              <a:rPr lang="fr-FR" sz="1200" dirty="0" err="1" smtClean="0">
                <a:latin typeface="Book Antiqua"/>
                <a:cs typeface="Book Antiqua"/>
              </a:rPr>
              <a:t>Q</a:t>
            </a:r>
            <a:r>
              <a:rPr lang="fr-FR" sz="1200" baseline="-25000" dirty="0" err="1" smtClean="0">
                <a:latin typeface="Book Antiqua"/>
                <a:cs typeface="Book Antiqua"/>
              </a:rPr>
              <a:t>boîte</a:t>
            </a:r>
            <a:r>
              <a:rPr lang="fr-FR" sz="1200" baseline="-25000" dirty="0" smtClean="0">
                <a:latin typeface="Book Antiqua"/>
                <a:cs typeface="Book Antiqua"/>
              </a:rPr>
              <a:t> à bobine</a:t>
            </a:r>
            <a:endParaRPr lang="fr-FR" sz="1200" baseline="-25000" dirty="0">
              <a:latin typeface="Book Antiqua"/>
              <a:cs typeface="Book Antiqua"/>
            </a:endParaRPr>
          </a:p>
        </p:txBody>
      </p:sp>
      <p:sp>
        <p:nvSpPr>
          <p:cNvPr id="717" name="Flèche vers la droite 32"/>
          <p:cNvSpPr/>
          <p:nvPr/>
        </p:nvSpPr>
        <p:spPr>
          <a:xfrm rot="16200000" flipH="1" flipV="1">
            <a:off x="7645971" y="6219125"/>
            <a:ext cx="402250" cy="150593"/>
          </a:xfrm>
          <a:custGeom>
            <a:avLst/>
            <a:gdLst>
              <a:gd name="connsiteX0" fmla="*/ 0 w 1063625"/>
              <a:gd name="connsiteY0" fmla="*/ 920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920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42333 w 1105958"/>
              <a:gd name="connsiteY0" fmla="*/ 180976 h 304800"/>
              <a:gd name="connsiteX1" fmla="*/ 921810 w 1105958"/>
              <a:gd name="connsiteY1" fmla="*/ 92076 h 304800"/>
              <a:gd name="connsiteX2" fmla="*/ 921810 w 1105958"/>
              <a:gd name="connsiteY2" fmla="*/ 0 h 304800"/>
              <a:gd name="connsiteX3" fmla="*/ 1105958 w 1105958"/>
              <a:gd name="connsiteY3" fmla="*/ 152400 h 304800"/>
              <a:gd name="connsiteX4" fmla="*/ 921810 w 1105958"/>
              <a:gd name="connsiteY4" fmla="*/ 304800 h 304800"/>
              <a:gd name="connsiteX5" fmla="*/ 921810 w 1105958"/>
              <a:gd name="connsiteY5" fmla="*/ 212724 h 304800"/>
              <a:gd name="connsiteX6" fmla="*/ 42333 w 1105958"/>
              <a:gd name="connsiteY6" fmla="*/ 212724 h 304800"/>
              <a:gd name="connsiteX7" fmla="*/ 42333 w 1105958"/>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19177 w 1203325"/>
              <a:gd name="connsiteY5" fmla="*/ 2127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2827 w 1203325"/>
              <a:gd name="connsiteY5" fmla="*/ 177799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6002 w 1203325"/>
              <a:gd name="connsiteY5" fmla="*/ 171449 h 304800"/>
              <a:gd name="connsiteX6" fmla="*/ 139700 w 1203325"/>
              <a:gd name="connsiteY6" fmla="*/ 212724 h 304800"/>
              <a:gd name="connsiteX7" fmla="*/ 139700 w 1203325"/>
              <a:gd name="connsiteY7" fmla="*/ 180976 h 304800"/>
              <a:gd name="connsiteX0" fmla="*/ 144771 w 1208396"/>
              <a:gd name="connsiteY0" fmla="*/ 180976 h 304800"/>
              <a:gd name="connsiteX1" fmla="*/ 1024248 w 1208396"/>
              <a:gd name="connsiteY1" fmla="*/ 133351 h 304800"/>
              <a:gd name="connsiteX2" fmla="*/ 1024248 w 1208396"/>
              <a:gd name="connsiteY2" fmla="*/ 0 h 304800"/>
              <a:gd name="connsiteX3" fmla="*/ 1208396 w 1208396"/>
              <a:gd name="connsiteY3" fmla="*/ 152400 h 304800"/>
              <a:gd name="connsiteX4" fmla="*/ 1024248 w 1208396"/>
              <a:gd name="connsiteY4" fmla="*/ 304800 h 304800"/>
              <a:gd name="connsiteX5" fmla="*/ 1021073 w 1208396"/>
              <a:gd name="connsiteY5" fmla="*/ 171449 h 304800"/>
              <a:gd name="connsiteX6" fmla="*/ 144771 w 1208396"/>
              <a:gd name="connsiteY6" fmla="*/ 212724 h 304800"/>
              <a:gd name="connsiteX7" fmla="*/ 144771 w 1208396"/>
              <a:gd name="connsiteY7" fmla="*/ 180976 h 304800"/>
              <a:gd name="connsiteX0" fmla="*/ 151718 w 1215343"/>
              <a:gd name="connsiteY0" fmla="*/ 180976 h 304800"/>
              <a:gd name="connsiteX1" fmla="*/ 1031195 w 1215343"/>
              <a:gd name="connsiteY1" fmla="*/ 133351 h 304800"/>
              <a:gd name="connsiteX2" fmla="*/ 1031195 w 1215343"/>
              <a:gd name="connsiteY2" fmla="*/ 0 h 304800"/>
              <a:gd name="connsiteX3" fmla="*/ 1215343 w 1215343"/>
              <a:gd name="connsiteY3" fmla="*/ 152400 h 304800"/>
              <a:gd name="connsiteX4" fmla="*/ 1031195 w 1215343"/>
              <a:gd name="connsiteY4" fmla="*/ 304800 h 304800"/>
              <a:gd name="connsiteX5" fmla="*/ 1028020 w 1215343"/>
              <a:gd name="connsiteY5" fmla="*/ 171449 h 304800"/>
              <a:gd name="connsiteX6" fmla="*/ 142193 w 1215343"/>
              <a:gd name="connsiteY6" fmla="*/ 241299 h 304800"/>
              <a:gd name="connsiteX7" fmla="*/ 151718 w 1215343"/>
              <a:gd name="connsiteY7" fmla="*/ 180976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1446 w 1074596"/>
              <a:gd name="connsiteY0" fmla="*/ 209551 h 304800"/>
              <a:gd name="connsiteX1" fmla="*/ 890448 w 1074596"/>
              <a:gd name="connsiteY1" fmla="*/ 133351 h 304800"/>
              <a:gd name="connsiteX2" fmla="*/ 890448 w 1074596"/>
              <a:gd name="connsiteY2" fmla="*/ 0 h 304800"/>
              <a:gd name="connsiteX3" fmla="*/ 1074596 w 1074596"/>
              <a:gd name="connsiteY3" fmla="*/ 152400 h 304800"/>
              <a:gd name="connsiteX4" fmla="*/ 890448 w 1074596"/>
              <a:gd name="connsiteY4" fmla="*/ 304800 h 304800"/>
              <a:gd name="connsiteX5" fmla="*/ 887273 w 1074596"/>
              <a:gd name="connsiteY5" fmla="*/ 171449 h 304800"/>
              <a:gd name="connsiteX6" fmla="*/ 230046 w 1074596"/>
              <a:gd name="connsiteY6" fmla="*/ 203199 h 304800"/>
              <a:gd name="connsiteX7" fmla="*/ 1446 w 1074596"/>
              <a:gd name="connsiteY7" fmla="*/ 209551 h 304800"/>
              <a:gd name="connsiteX0" fmla="*/ 15082 w 853282"/>
              <a:gd name="connsiteY0" fmla="*/ 189401 h 310050"/>
              <a:gd name="connsiteX1" fmla="*/ 669134 w 853282"/>
              <a:gd name="connsiteY1" fmla="*/ 138601 h 310050"/>
              <a:gd name="connsiteX2" fmla="*/ 669134 w 853282"/>
              <a:gd name="connsiteY2" fmla="*/ 5250 h 310050"/>
              <a:gd name="connsiteX3" fmla="*/ 853282 w 853282"/>
              <a:gd name="connsiteY3" fmla="*/ 157650 h 310050"/>
              <a:gd name="connsiteX4" fmla="*/ 669134 w 853282"/>
              <a:gd name="connsiteY4" fmla="*/ 310050 h 310050"/>
              <a:gd name="connsiteX5" fmla="*/ 665959 w 853282"/>
              <a:gd name="connsiteY5" fmla="*/ 176699 h 310050"/>
              <a:gd name="connsiteX6" fmla="*/ 8732 w 853282"/>
              <a:gd name="connsiteY6" fmla="*/ 208449 h 310050"/>
              <a:gd name="connsiteX7" fmla="*/ 15082 w 853282"/>
              <a:gd name="connsiteY7" fmla="*/ 189401 h 310050"/>
              <a:gd name="connsiteX0" fmla="*/ 11062 w 849262"/>
              <a:gd name="connsiteY0" fmla="*/ 189401 h 310050"/>
              <a:gd name="connsiteX1" fmla="*/ 665114 w 849262"/>
              <a:gd name="connsiteY1" fmla="*/ 138601 h 310050"/>
              <a:gd name="connsiteX2" fmla="*/ 665114 w 849262"/>
              <a:gd name="connsiteY2" fmla="*/ 5250 h 310050"/>
              <a:gd name="connsiteX3" fmla="*/ 849262 w 849262"/>
              <a:gd name="connsiteY3" fmla="*/ 157650 h 310050"/>
              <a:gd name="connsiteX4" fmla="*/ 665114 w 849262"/>
              <a:gd name="connsiteY4" fmla="*/ 310050 h 310050"/>
              <a:gd name="connsiteX5" fmla="*/ 661939 w 849262"/>
              <a:gd name="connsiteY5" fmla="*/ 176699 h 310050"/>
              <a:gd name="connsiteX6" fmla="*/ 4712 w 849262"/>
              <a:gd name="connsiteY6" fmla="*/ 208449 h 310050"/>
              <a:gd name="connsiteX7" fmla="*/ 11062 w 849262"/>
              <a:gd name="connsiteY7" fmla="*/ 189401 h 310050"/>
              <a:gd name="connsiteX0" fmla="*/ 11062 w 849262"/>
              <a:gd name="connsiteY0" fmla="*/ 184151 h 304800"/>
              <a:gd name="connsiteX1" fmla="*/ 665114 w 849262"/>
              <a:gd name="connsiteY1" fmla="*/ 133351 h 304800"/>
              <a:gd name="connsiteX2" fmla="*/ 665114 w 849262"/>
              <a:gd name="connsiteY2" fmla="*/ 0 h 304800"/>
              <a:gd name="connsiteX3" fmla="*/ 849262 w 849262"/>
              <a:gd name="connsiteY3" fmla="*/ 152400 h 304800"/>
              <a:gd name="connsiteX4" fmla="*/ 665114 w 849262"/>
              <a:gd name="connsiteY4" fmla="*/ 304800 h 304800"/>
              <a:gd name="connsiteX5" fmla="*/ 661939 w 849262"/>
              <a:gd name="connsiteY5" fmla="*/ 171449 h 304800"/>
              <a:gd name="connsiteX6" fmla="*/ 4712 w 849262"/>
              <a:gd name="connsiteY6" fmla="*/ 203199 h 304800"/>
              <a:gd name="connsiteX7" fmla="*/ 11062 w 849262"/>
              <a:gd name="connsiteY7" fmla="*/ 18415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262" h="304800">
                <a:moveTo>
                  <a:pt x="11062" y="184151"/>
                </a:moveTo>
                <a:cubicBezTo>
                  <a:pt x="113721" y="-159807"/>
                  <a:pt x="371955" y="162984"/>
                  <a:pt x="665114" y="133351"/>
                </a:cubicBezTo>
                <a:lnTo>
                  <a:pt x="665114" y="0"/>
                </a:lnTo>
                <a:lnTo>
                  <a:pt x="849262" y="152400"/>
                </a:lnTo>
                <a:lnTo>
                  <a:pt x="665114" y="304800"/>
                </a:lnTo>
                <a:cubicBezTo>
                  <a:pt x="664056" y="260350"/>
                  <a:pt x="662997" y="215899"/>
                  <a:pt x="661939" y="171449"/>
                </a:cubicBezTo>
                <a:cubicBezTo>
                  <a:pt x="368780" y="171449"/>
                  <a:pt x="126421" y="-107951"/>
                  <a:pt x="4712" y="203199"/>
                </a:cubicBezTo>
                <a:cubicBezTo>
                  <a:pt x="-4813" y="205316"/>
                  <a:pt x="1537" y="223309"/>
                  <a:pt x="11062" y="184151"/>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18" name="Flèche vers la droite 32"/>
          <p:cNvSpPr/>
          <p:nvPr/>
        </p:nvSpPr>
        <p:spPr>
          <a:xfrm flipH="1">
            <a:off x="7243740" y="4939620"/>
            <a:ext cx="402250" cy="150593"/>
          </a:xfrm>
          <a:custGeom>
            <a:avLst/>
            <a:gdLst>
              <a:gd name="connsiteX0" fmla="*/ 0 w 1063625"/>
              <a:gd name="connsiteY0" fmla="*/ 920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920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42333 w 1105958"/>
              <a:gd name="connsiteY0" fmla="*/ 180976 h 304800"/>
              <a:gd name="connsiteX1" fmla="*/ 921810 w 1105958"/>
              <a:gd name="connsiteY1" fmla="*/ 92076 h 304800"/>
              <a:gd name="connsiteX2" fmla="*/ 921810 w 1105958"/>
              <a:gd name="connsiteY2" fmla="*/ 0 h 304800"/>
              <a:gd name="connsiteX3" fmla="*/ 1105958 w 1105958"/>
              <a:gd name="connsiteY3" fmla="*/ 152400 h 304800"/>
              <a:gd name="connsiteX4" fmla="*/ 921810 w 1105958"/>
              <a:gd name="connsiteY4" fmla="*/ 304800 h 304800"/>
              <a:gd name="connsiteX5" fmla="*/ 921810 w 1105958"/>
              <a:gd name="connsiteY5" fmla="*/ 212724 h 304800"/>
              <a:gd name="connsiteX6" fmla="*/ 42333 w 1105958"/>
              <a:gd name="connsiteY6" fmla="*/ 212724 h 304800"/>
              <a:gd name="connsiteX7" fmla="*/ 42333 w 1105958"/>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19177 w 1203325"/>
              <a:gd name="connsiteY5" fmla="*/ 2127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2827 w 1203325"/>
              <a:gd name="connsiteY5" fmla="*/ 177799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6002 w 1203325"/>
              <a:gd name="connsiteY5" fmla="*/ 171449 h 304800"/>
              <a:gd name="connsiteX6" fmla="*/ 139700 w 1203325"/>
              <a:gd name="connsiteY6" fmla="*/ 212724 h 304800"/>
              <a:gd name="connsiteX7" fmla="*/ 139700 w 1203325"/>
              <a:gd name="connsiteY7" fmla="*/ 180976 h 304800"/>
              <a:gd name="connsiteX0" fmla="*/ 144771 w 1208396"/>
              <a:gd name="connsiteY0" fmla="*/ 180976 h 304800"/>
              <a:gd name="connsiteX1" fmla="*/ 1024248 w 1208396"/>
              <a:gd name="connsiteY1" fmla="*/ 133351 h 304800"/>
              <a:gd name="connsiteX2" fmla="*/ 1024248 w 1208396"/>
              <a:gd name="connsiteY2" fmla="*/ 0 h 304800"/>
              <a:gd name="connsiteX3" fmla="*/ 1208396 w 1208396"/>
              <a:gd name="connsiteY3" fmla="*/ 152400 h 304800"/>
              <a:gd name="connsiteX4" fmla="*/ 1024248 w 1208396"/>
              <a:gd name="connsiteY4" fmla="*/ 304800 h 304800"/>
              <a:gd name="connsiteX5" fmla="*/ 1021073 w 1208396"/>
              <a:gd name="connsiteY5" fmla="*/ 171449 h 304800"/>
              <a:gd name="connsiteX6" fmla="*/ 144771 w 1208396"/>
              <a:gd name="connsiteY6" fmla="*/ 212724 h 304800"/>
              <a:gd name="connsiteX7" fmla="*/ 144771 w 1208396"/>
              <a:gd name="connsiteY7" fmla="*/ 180976 h 304800"/>
              <a:gd name="connsiteX0" fmla="*/ 151718 w 1215343"/>
              <a:gd name="connsiteY0" fmla="*/ 180976 h 304800"/>
              <a:gd name="connsiteX1" fmla="*/ 1031195 w 1215343"/>
              <a:gd name="connsiteY1" fmla="*/ 133351 h 304800"/>
              <a:gd name="connsiteX2" fmla="*/ 1031195 w 1215343"/>
              <a:gd name="connsiteY2" fmla="*/ 0 h 304800"/>
              <a:gd name="connsiteX3" fmla="*/ 1215343 w 1215343"/>
              <a:gd name="connsiteY3" fmla="*/ 152400 h 304800"/>
              <a:gd name="connsiteX4" fmla="*/ 1031195 w 1215343"/>
              <a:gd name="connsiteY4" fmla="*/ 304800 h 304800"/>
              <a:gd name="connsiteX5" fmla="*/ 1028020 w 1215343"/>
              <a:gd name="connsiteY5" fmla="*/ 171449 h 304800"/>
              <a:gd name="connsiteX6" fmla="*/ 142193 w 1215343"/>
              <a:gd name="connsiteY6" fmla="*/ 241299 h 304800"/>
              <a:gd name="connsiteX7" fmla="*/ 151718 w 1215343"/>
              <a:gd name="connsiteY7" fmla="*/ 180976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1446 w 1074596"/>
              <a:gd name="connsiteY0" fmla="*/ 209551 h 304800"/>
              <a:gd name="connsiteX1" fmla="*/ 890448 w 1074596"/>
              <a:gd name="connsiteY1" fmla="*/ 133351 h 304800"/>
              <a:gd name="connsiteX2" fmla="*/ 890448 w 1074596"/>
              <a:gd name="connsiteY2" fmla="*/ 0 h 304800"/>
              <a:gd name="connsiteX3" fmla="*/ 1074596 w 1074596"/>
              <a:gd name="connsiteY3" fmla="*/ 152400 h 304800"/>
              <a:gd name="connsiteX4" fmla="*/ 890448 w 1074596"/>
              <a:gd name="connsiteY4" fmla="*/ 304800 h 304800"/>
              <a:gd name="connsiteX5" fmla="*/ 887273 w 1074596"/>
              <a:gd name="connsiteY5" fmla="*/ 171449 h 304800"/>
              <a:gd name="connsiteX6" fmla="*/ 230046 w 1074596"/>
              <a:gd name="connsiteY6" fmla="*/ 203199 h 304800"/>
              <a:gd name="connsiteX7" fmla="*/ 1446 w 1074596"/>
              <a:gd name="connsiteY7" fmla="*/ 209551 h 304800"/>
              <a:gd name="connsiteX0" fmla="*/ 15082 w 853282"/>
              <a:gd name="connsiteY0" fmla="*/ 189401 h 310050"/>
              <a:gd name="connsiteX1" fmla="*/ 669134 w 853282"/>
              <a:gd name="connsiteY1" fmla="*/ 138601 h 310050"/>
              <a:gd name="connsiteX2" fmla="*/ 669134 w 853282"/>
              <a:gd name="connsiteY2" fmla="*/ 5250 h 310050"/>
              <a:gd name="connsiteX3" fmla="*/ 853282 w 853282"/>
              <a:gd name="connsiteY3" fmla="*/ 157650 h 310050"/>
              <a:gd name="connsiteX4" fmla="*/ 669134 w 853282"/>
              <a:gd name="connsiteY4" fmla="*/ 310050 h 310050"/>
              <a:gd name="connsiteX5" fmla="*/ 665959 w 853282"/>
              <a:gd name="connsiteY5" fmla="*/ 176699 h 310050"/>
              <a:gd name="connsiteX6" fmla="*/ 8732 w 853282"/>
              <a:gd name="connsiteY6" fmla="*/ 208449 h 310050"/>
              <a:gd name="connsiteX7" fmla="*/ 15082 w 853282"/>
              <a:gd name="connsiteY7" fmla="*/ 189401 h 310050"/>
              <a:gd name="connsiteX0" fmla="*/ 11062 w 849262"/>
              <a:gd name="connsiteY0" fmla="*/ 189401 h 310050"/>
              <a:gd name="connsiteX1" fmla="*/ 665114 w 849262"/>
              <a:gd name="connsiteY1" fmla="*/ 138601 h 310050"/>
              <a:gd name="connsiteX2" fmla="*/ 665114 w 849262"/>
              <a:gd name="connsiteY2" fmla="*/ 5250 h 310050"/>
              <a:gd name="connsiteX3" fmla="*/ 849262 w 849262"/>
              <a:gd name="connsiteY3" fmla="*/ 157650 h 310050"/>
              <a:gd name="connsiteX4" fmla="*/ 665114 w 849262"/>
              <a:gd name="connsiteY4" fmla="*/ 310050 h 310050"/>
              <a:gd name="connsiteX5" fmla="*/ 661939 w 849262"/>
              <a:gd name="connsiteY5" fmla="*/ 176699 h 310050"/>
              <a:gd name="connsiteX6" fmla="*/ 4712 w 849262"/>
              <a:gd name="connsiteY6" fmla="*/ 208449 h 310050"/>
              <a:gd name="connsiteX7" fmla="*/ 11062 w 849262"/>
              <a:gd name="connsiteY7" fmla="*/ 189401 h 310050"/>
              <a:gd name="connsiteX0" fmla="*/ 11062 w 849262"/>
              <a:gd name="connsiteY0" fmla="*/ 184151 h 304800"/>
              <a:gd name="connsiteX1" fmla="*/ 665114 w 849262"/>
              <a:gd name="connsiteY1" fmla="*/ 133351 h 304800"/>
              <a:gd name="connsiteX2" fmla="*/ 665114 w 849262"/>
              <a:gd name="connsiteY2" fmla="*/ 0 h 304800"/>
              <a:gd name="connsiteX3" fmla="*/ 849262 w 849262"/>
              <a:gd name="connsiteY3" fmla="*/ 152400 h 304800"/>
              <a:gd name="connsiteX4" fmla="*/ 665114 w 849262"/>
              <a:gd name="connsiteY4" fmla="*/ 304800 h 304800"/>
              <a:gd name="connsiteX5" fmla="*/ 661939 w 849262"/>
              <a:gd name="connsiteY5" fmla="*/ 171449 h 304800"/>
              <a:gd name="connsiteX6" fmla="*/ 4712 w 849262"/>
              <a:gd name="connsiteY6" fmla="*/ 203199 h 304800"/>
              <a:gd name="connsiteX7" fmla="*/ 11062 w 849262"/>
              <a:gd name="connsiteY7" fmla="*/ 18415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262" h="304800">
                <a:moveTo>
                  <a:pt x="11062" y="184151"/>
                </a:moveTo>
                <a:cubicBezTo>
                  <a:pt x="113721" y="-159807"/>
                  <a:pt x="371955" y="162984"/>
                  <a:pt x="665114" y="133351"/>
                </a:cubicBezTo>
                <a:lnTo>
                  <a:pt x="665114" y="0"/>
                </a:lnTo>
                <a:lnTo>
                  <a:pt x="849262" y="152400"/>
                </a:lnTo>
                <a:lnTo>
                  <a:pt x="665114" y="304800"/>
                </a:lnTo>
                <a:cubicBezTo>
                  <a:pt x="664056" y="260350"/>
                  <a:pt x="662997" y="215899"/>
                  <a:pt x="661939" y="171449"/>
                </a:cubicBezTo>
                <a:cubicBezTo>
                  <a:pt x="368780" y="171449"/>
                  <a:pt x="126421" y="-107951"/>
                  <a:pt x="4712" y="203199"/>
                </a:cubicBezTo>
                <a:cubicBezTo>
                  <a:pt x="-4813" y="205316"/>
                  <a:pt x="1537" y="223309"/>
                  <a:pt x="11062" y="184151"/>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19" name="ZoneTexte 718"/>
          <p:cNvSpPr txBox="1"/>
          <p:nvPr/>
        </p:nvSpPr>
        <p:spPr>
          <a:xfrm>
            <a:off x="7027716" y="5083636"/>
            <a:ext cx="936104" cy="276999"/>
          </a:xfrm>
          <a:prstGeom prst="rect">
            <a:avLst/>
          </a:prstGeom>
          <a:noFill/>
          <a:ln>
            <a:noFill/>
          </a:ln>
        </p:spPr>
        <p:txBody>
          <a:bodyPr wrap="square" rtlCol="0">
            <a:spAutoFit/>
          </a:bodyPr>
          <a:lstStyle/>
          <a:p>
            <a:pPr algn="ctr"/>
            <a:r>
              <a:rPr lang="fr-FR" sz="1200" dirty="0" err="1" smtClean="0">
                <a:latin typeface="Book Antiqua"/>
                <a:cs typeface="Book Antiqua"/>
              </a:rPr>
              <a:t>Q</a:t>
            </a:r>
            <a:r>
              <a:rPr lang="fr-FR" sz="1200" baseline="-25000" dirty="0" err="1" smtClean="0">
                <a:latin typeface="Book Antiqua"/>
                <a:cs typeface="Book Antiqua"/>
              </a:rPr>
              <a:t>spire_ext</a:t>
            </a:r>
            <a:endParaRPr lang="fr-FR" sz="1200" baseline="-25000" dirty="0">
              <a:latin typeface="Book Antiqua"/>
              <a:cs typeface="Book Antiqua"/>
            </a:endParaRPr>
          </a:p>
        </p:txBody>
      </p:sp>
      <p:sp>
        <p:nvSpPr>
          <p:cNvPr id="720" name="Flèche vers la droite 32"/>
          <p:cNvSpPr/>
          <p:nvPr/>
        </p:nvSpPr>
        <p:spPr>
          <a:xfrm>
            <a:off x="8026417" y="4939620"/>
            <a:ext cx="402250" cy="150593"/>
          </a:xfrm>
          <a:custGeom>
            <a:avLst/>
            <a:gdLst>
              <a:gd name="connsiteX0" fmla="*/ 0 w 1063625"/>
              <a:gd name="connsiteY0" fmla="*/ 920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920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42333 w 1105958"/>
              <a:gd name="connsiteY0" fmla="*/ 180976 h 304800"/>
              <a:gd name="connsiteX1" fmla="*/ 921810 w 1105958"/>
              <a:gd name="connsiteY1" fmla="*/ 92076 h 304800"/>
              <a:gd name="connsiteX2" fmla="*/ 921810 w 1105958"/>
              <a:gd name="connsiteY2" fmla="*/ 0 h 304800"/>
              <a:gd name="connsiteX3" fmla="*/ 1105958 w 1105958"/>
              <a:gd name="connsiteY3" fmla="*/ 152400 h 304800"/>
              <a:gd name="connsiteX4" fmla="*/ 921810 w 1105958"/>
              <a:gd name="connsiteY4" fmla="*/ 304800 h 304800"/>
              <a:gd name="connsiteX5" fmla="*/ 921810 w 1105958"/>
              <a:gd name="connsiteY5" fmla="*/ 212724 h 304800"/>
              <a:gd name="connsiteX6" fmla="*/ 42333 w 1105958"/>
              <a:gd name="connsiteY6" fmla="*/ 212724 h 304800"/>
              <a:gd name="connsiteX7" fmla="*/ 42333 w 1105958"/>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19177 w 1203325"/>
              <a:gd name="connsiteY5" fmla="*/ 2127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2827 w 1203325"/>
              <a:gd name="connsiteY5" fmla="*/ 177799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6002 w 1203325"/>
              <a:gd name="connsiteY5" fmla="*/ 171449 h 304800"/>
              <a:gd name="connsiteX6" fmla="*/ 139700 w 1203325"/>
              <a:gd name="connsiteY6" fmla="*/ 212724 h 304800"/>
              <a:gd name="connsiteX7" fmla="*/ 139700 w 1203325"/>
              <a:gd name="connsiteY7" fmla="*/ 180976 h 304800"/>
              <a:gd name="connsiteX0" fmla="*/ 144771 w 1208396"/>
              <a:gd name="connsiteY0" fmla="*/ 180976 h 304800"/>
              <a:gd name="connsiteX1" fmla="*/ 1024248 w 1208396"/>
              <a:gd name="connsiteY1" fmla="*/ 133351 h 304800"/>
              <a:gd name="connsiteX2" fmla="*/ 1024248 w 1208396"/>
              <a:gd name="connsiteY2" fmla="*/ 0 h 304800"/>
              <a:gd name="connsiteX3" fmla="*/ 1208396 w 1208396"/>
              <a:gd name="connsiteY3" fmla="*/ 152400 h 304800"/>
              <a:gd name="connsiteX4" fmla="*/ 1024248 w 1208396"/>
              <a:gd name="connsiteY4" fmla="*/ 304800 h 304800"/>
              <a:gd name="connsiteX5" fmla="*/ 1021073 w 1208396"/>
              <a:gd name="connsiteY5" fmla="*/ 171449 h 304800"/>
              <a:gd name="connsiteX6" fmla="*/ 144771 w 1208396"/>
              <a:gd name="connsiteY6" fmla="*/ 212724 h 304800"/>
              <a:gd name="connsiteX7" fmla="*/ 144771 w 1208396"/>
              <a:gd name="connsiteY7" fmla="*/ 180976 h 304800"/>
              <a:gd name="connsiteX0" fmla="*/ 151718 w 1215343"/>
              <a:gd name="connsiteY0" fmla="*/ 180976 h 304800"/>
              <a:gd name="connsiteX1" fmla="*/ 1031195 w 1215343"/>
              <a:gd name="connsiteY1" fmla="*/ 133351 h 304800"/>
              <a:gd name="connsiteX2" fmla="*/ 1031195 w 1215343"/>
              <a:gd name="connsiteY2" fmla="*/ 0 h 304800"/>
              <a:gd name="connsiteX3" fmla="*/ 1215343 w 1215343"/>
              <a:gd name="connsiteY3" fmla="*/ 152400 h 304800"/>
              <a:gd name="connsiteX4" fmla="*/ 1031195 w 1215343"/>
              <a:gd name="connsiteY4" fmla="*/ 304800 h 304800"/>
              <a:gd name="connsiteX5" fmla="*/ 1028020 w 1215343"/>
              <a:gd name="connsiteY5" fmla="*/ 171449 h 304800"/>
              <a:gd name="connsiteX6" fmla="*/ 142193 w 1215343"/>
              <a:gd name="connsiteY6" fmla="*/ 241299 h 304800"/>
              <a:gd name="connsiteX7" fmla="*/ 151718 w 1215343"/>
              <a:gd name="connsiteY7" fmla="*/ 180976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1446 w 1074596"/>
              <a:gd name="connsiteY0" fmla="*/ 209551 h 304800"/>
              <a:gd name="connsiteX1" fmla="*/ 890448 w 1074596"/>
              <a:gd name="connsiteY1" fmla="*/ 133351 h 304800"/>
              <a:gd name="connsiteX2" fmla="*/ 890448 w 1074596"/>
              <a:gd name="connsiteY2" fmla="*/ 0 h 304800"/>
              <a:gd name="connsiteX3" fmla="*/ 1074596 w 1074596"/>
              <a:gd name="connsiteY3" fmla="*/ 152400 h 304800"/>
              <a:gd name="connsiteX4" fmla="*/ 890448 w 1074596"/>
              <a:gd name="connsiteY4" fmla="*/ 304800 h 304800"/>
              <a:gd name="connsiteX5" fmla="*/ 887273 w 1074596"/>
              <a:gd name="connsiteY5" fmla="*/ 171449 h 304800"/>
              <a:gd name="connsiteX6" fmla="*/ 230046 w 1074596"/>
              <a:gd name="connsiteY6" fmla="*/ 203199 h 304800"/>
              <a:gd name="connsiteX7" fmla="*/ 1446 w 1074596"/>
              <a:gd name="connsiteY7" fmla="*/ 209551 h 304800"/>
              <a:gd name="connsiteX0" fmla="*/ 15082 w 853282"/>
              <a:gd name="connsiteY0" fmla="*/ 189401 h 310050"/>
              <a:gd name="connsiteX1" fmla="*/ 669134 w 853282"/>
              <a:gd name="connsiteY1" fmla="*/ 138601 h 310050"/>
              <a:gd name="connsiteX2" fmla="*/ 669134 w 853282"/>
              <a:gd name="connsiteY2" fmla="*/ 5250 h 310050"/>
              <a:gd name="connsiteX3" fmla="*/ 853282 w 853282"/>
              <a:gd name="connsiteY3" fmla="*/ 157650 h 310050"/>
              <a:gd name="connsiteX4" fmla="*/ 669134 w 853282"/>
              <a:gd name="connsiteY4" fmla="*/ 310050 h 310050"/>
              <a:gd name="connsiteX5" fmla="*/ 665959 w 853282"/>
              <a:gd name="connsiteY5" fmla="*/ 176699 h 310050"/>
              <a:gd name="connsiteX6" fmla="*/ 8732 w 853282"/>
              <a:gd name="connsiteY6" fmla="*/ 208449 h 310050"/>
              <a:gd name="connsiteX7" fmla="*/ 15082 w 853282"/>
              <a:gd name="connsiteY7" fmla="*/ 189401 h 310050"/>
              <a:gd name="connsiteX0" fmla="*/ 11062 w 849262"/>
              <a:gd name="connsiteY0" fmla="*/ 189401 h 310050"/>
              <a:gd name="connsiteX1" fmla="*/ 665114 w 849262"/>
              <a:gd name="connsiteY1" fmla="*/ 138601 h 310050"/>
              <a:gd name="connsiteX2" fmla="*/ 665114 w 849262"/>
              <a:gd name="connsiteY2" fmla="*/ 5250 h 310050"/>
              <a:gd name="connsiteX3" fmla="*/ 849262 w 849262"/>
              <a:gd name="connsiteY3" fmla="*/ 157650 h 310050"/>
              <a:gd name="connsiteX4" fmla="*/ 665114 w 849262"/>
              <a:gd name="connsiteY4" fmla="*/ 310050 h 310050"/>
              <a:gd name="connsiteX5" fmla="*/ 661939 w 849262"/>
              <a:gd name="connsiteY5" fmla="*/ 176699 h 310050"/>
              <a:gd name="connsiteX6" fmla="*/ 4712 w 849262"/>
              <a:gd name="connsiteY6" fmla="*/ 208449 h 310050"/>
              <a:gd name="connsiteX7" fmla="*/ 11062 w 849262"/>
              <a:gd name="connsiteY7" fmla="*/ 189401 h 310050"/>
              <a:gd name="connsiteX0" fmla="*/ 11062 w 849262"/>
              <a:gd name="connsiteY0" fmla="*/ 184151 h 304800"/>
              <a:gd name="connsiteX1" fmla="*/ 665114 w 849262"/>
              <a:gd name="connsiteY1" fmla="*/ 133351 h 304800"/>
              <a:gd name="connsiteX2" fmla="*/ 665114 w 849262"/>
              <a:gd name="connsiteY2" fmla="*/ 0 h 304800"/>
              <a:gd name="connsiteX3" fmla="*/ 849262 w 849262"/>
              <a:gd name="connsiteY3" fmla="*/ 152400 h 304800"/>
              <a:gd name="connsiteX4" fmla="*/ 665114 w 849262"/>
              <a:gd name="connsiteY4" fmla="*/ 304800 h 304800"/>
              <a:gd name="connsiteX5" fmla="*/ 661939 w 849262"/>
              <a:gd name="connsiteY5" fmla="*/ 171449 h 304800"/>
              <a:gd name="connsiteX6" fmla="*/ 4712 w 849262"/>
              <a:gd name="connsiteY6" fmla="*/ 203199 h 304800"/>
              <a:gd name="connsiteX7" fmla="*/ 11062 w 849262"/>
              <a:gd name="connsiteY7" fmla="*/ 18415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262" h="304800">
                <a:moveTo>
                  <a:pt x="11062" y="184151"/>
                </a:moveTo>
                <a:cubicBezTo>
                  <a:pt x="113721" y="-159807"/>
                  <a:pt x="371955" y="162984"/>
                  <a:pt x="665114" y="133351"/>
                </a:cubicBezTo>
                <a:lnTo>
                  <a:pt x="665114" y="0"/>
                </a:lnTo>
                <a:lnTo>
                  <a:pt x="849262" y="152400"/>
                </a:lnTo>
                <a:lnTo>
                  <a:pt x="665114" y="304800"/>
                </a:lnTo>
                <a:cubicBezTo>
                  <a:pt x="664056" y="260350"/>
                  <a:pt x="662997" y="215899"/>
                  <a:pt x="661939" y="171449"/>
                </a:cubicBezTo>
                <a:cubicBezTo>
                  <a:pt x="368780" y="171449"/>
                  <a:pt x="126421" y="-107951"/>
                  <a:pt x="4712" y="203199"/>
                </a:cubicBezTo>
                <a:cubicBezTo>
                  <a:pt x="-4813" y="205316"/>
                  <a:pt x="1537" y="223309"/>
                  <a:pt x="11062" y="184151"/>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21" name="ZoneTexte 720"/>
          <p:cNvSpPr txBox="1"/>
          <p:nvPr/>
        </p:nvSpPr>
        <p:spPr>
          <a:xfrm>
            <a:off x="7810393" y="5083636"/>
            <a:ext cx="936104" cy="276999"/>
          </a:xfrm>
          <a:prstGeom prst="rect">
            <a:avLst/>
          </a:prstGeom>
          <a:noFill/>
          <a:ln>
            <a:noFill/>
          </a:ln>
        </p:spPr>
        <p:txBody>
          <a:bodyPr wrap="square" rtlCol="0">
            <a:spAutoFit/>
          </a:bodyPr>
          <a:lstStyle/>
          <a:p>
            <a:pPr algn="ctr"/>
            <a:r>
              <a:rPr lang="fr-FR" sz="1200" dirty="0" err="1" smtClean="0">
                <a:latin typeface="Book Antiqua"/>
                <a:cs typeface="Book Antiqua"/>
              </a:rPr>
              <a:t>Q</a:t>
            </a:r>
            <a:r>
              <a:rPr lang="fr-FR" sz="1200" baseline="-25000" dirty="0" err="1" smtClean="0">
                <a:latin typeface="Book Antiqua"/>
                <a:cs typeface="Book Antiqua"/>
              </a:rPr>
              <a:t>spire_int</a:t>
            </a:r>
            <a:endParaRPr lang="fr-FR" sz="1200" baseline="-25000" dirty="0">
              <a:latin typeface="Book Antiqua"/>
              <a:cs typeface="Book Antiqua"/>
            </a:endParaRPr>
          </a:p>
        </p:txBody>
      </p:sp>
      <p:sp>
        <p:nvSpPr>
          <p:cNvPr id="722" name="Flèche vers la droite 32"/>
          <p:cNvSpPr/>
          <p:nvPr/>
        </p:nvSpPr>
        <p:spPr>
          <a:xfrm rot="20275133" flipH="1">
            <a:off x="1064561" y="4420482"/>
            <a:ext cx="274742" cy="124457"/>
          </a:xfrm>
          <a:custGeom>
            <a:avLst/>
            <a:gdLst>
              <a:gd name="connsiteX0" fmla="*/ 0 w 1063625"/>
              <a:gd name="connsiteY0" fmla="*/ 920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920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42333 w 1105958"/>
              <a:gd name="connsiteY0" fmla="*/ 180976 h 304800"/>
              <a:gd name="connsiteX1" fmla="*/ 921810 w 1105958"/>
              <a:gd name="connsiteY1" fmla="*/ 92076 h 304800"/>
              <a:gd name="connsiteX2" fmla="*/ 921810 w 1105958"/>
              <a:gd name="connsiteY2" fmla="*/ 0 h 304800"/>
              <a:gd name="connsiteX3" fmla="*/ 1105958 w 1105958"/>
              <a:gd name="connsiteY3" fmla="*/ 152400 h 304800"/>
              <a:gd name="connsiteX4" fmla="*/ 921810 w 1105958"/>
              <a:gd name="connsiteY4" fmla="*/ 304800 h 304800"/>
              <a:gd name="connsiteX5" fmla="*/ 921810 w 1105958"/>
              <a:gd name="connsiteY5" fmla="*/ 212724 h 304800"/>
              <a:gd name="connsiteX6" fmla="*/ 42333 w 1105958"/>
              <a:gd name="connsiteY6" fmla="*/ 212724 h 304800"/>
              <a:gd name="connsiteX7" fmla="*/ 42333 w 1105958"/>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19177 w 1203325"/>
              <a:gd name="connsiteY5" fmla="*/ 2127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2827 w 1203325"/>
              <a:gd name="connsiteY5" fmla="*/ 177799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6002 w 1203325"/>
              <a:gd name="connsiteY5" fmla="*/ 171449 h 304800"/>
              <a:gd name="connsiteX6" fmla="*/ 139700 w 1203325"/>
              <a:gd name="connsiteY6" fmla="*/ 212724 h 304800"/>
              <a:gd name="connsiteX7" fmla="*/ 139700 w 1203325"/>
              <a:gd name="connsiteY7" fmla="*/ 180976 h 304800"/>
              <a:gd name="connsiteX0" fmla="*/ 144771 w 1208396"/>
              <a:gd name="connsiteY0" fmla="*/ 180976 h 304800"/>
              <a:gd name="connsiteX1" fmla="*/ 1024248 w 1208396"/>
              <a:gd name="connsiteY1" fmla="*/ 133351 h 304800"/>
              <a:gd name="connsiteX2" fmla="*/ 1024248 w 1208396"/>
              <a:gd name="connsiteY2" fmla="*/ 0 h 304800"/>
              <a:gd name="connsiteX3" fmla="*/ 1208396 w 1208396"/>
              <a:gd name="connsiteY3" fmla="*/ 152400 h 304800"/>
              <a:gd name="connsiteX4" fmla="*/ 1024248 w 1208396"/>
              <a:gd name="connsiteY4" fmla="*/ 304800 h 304800"/>
              <a:gd name="connsiteX5" fmla="*/ 1021073 w 1208396"/>
              <a:gd name="connsiteY5" fmla="*/ 171449 h 304800"/>
              <a:gd name="connsiteX6" fmla="*/ 144771 w 1208396"/>
              <a:gd name="connsiteY6" fmla="*/ 212724 h 304800"/>
              <a:gd name="connsiteX7" fmla="*/ 144771 w 1208396"/>
              <a:gd name="connsiteY7" fmla="*/ 180976 h 304800"/>
              <a:gd name="connsiteX0" fmla="*/ 151718 w 1215343"/>
              <a:gd name="connsiteY0" fmla="*/ 180976 h 304800"/>
              <a:gd name="connsiteX1" fmla="*/ 1031195 w 1215343"/>
              <a:gd name="connsiteY1" fmla="*/ 133351 h 304800"/>
              <a:gd name="connsiteX2" fmla="*/ 1031195 w 1215343"/>
              <a:gd name="connsiteY2" fmla="*/ 0 h 304800"/>
              <a:gd name="connsiteX3" fmla="*/ 1215343 w 1215343"/>
              <a:gd name="connsiteY3" fmla="*/ 152400 h 304800"/>
              <a:gd name="connsiteX4" fmla="*/ 1031195 w 1215343"/>
              <a:gd name="connsiteY4" fmla="*/ 304800 h 304800"/>
              <a:gd name="connsiteX5" fmla="*/ 1028020 w 1215343"/>
              <a:gd name="connsiteY5" fmla="*/ 171449 h 304800"/>
              <a:gd name="connsiteX6" fmla="*/ 142193 w 1215343"/>
              <a:gd name="connsiteY6" fmla="*/ 241299 h 304800"/>
              <a:gd name="connsiteX7" fmla="*/ 151718 w 1215343"/>
              <a:gd name="connsiteY7" fmla="*/ 180976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1446 w 1074596"/>
              <a:gd name="connsiteY0" fmla="*/ 209551 h 304800"/>
              <a:gd name="connsiteX1" fmla="*/ 890448 w 1074596"/>
              <a:gd name="connsiteY1" fmla="*/ 133351 h 304800"/>
              <a:gd name="connsiteX2" fmla="*/ 890448 w 1074596"/>
              <a:gd name="connsiteY2" fmla="*/ 0 h 304800"/>
              <a:gd name="connsiteX3" fmla="*/ 1074596 w 1074596"/>
              <a:gd name="connsiteY3" fmla="*/ 152400 h 304800"/>
              <a:gd name="connsiteX4" fmla="*/ 890448 w 1074596"/>
              <a:gd name="connsiteY4" fmla="*/ 304800 h 304800"/>
              <a:gd name="connsiteX5" fmla="*/ 887273 w 1074596"/>
              <a:gd name="connsiteY5" fmla="*/ 171449 h 304800"/>
              <a:gd name="connsiteX6" fmla="*/ 230046 w 1074596"/>
              <a:gd name="connsiteY6" fmla="*/ 203199 h 304800"/>
              <a:gd name="connsiteX7" fmla="*/ 1446 w 1074596"/>
              <a:gd name="connsiteY7" fmla="*/ 209551 h 304800"/>
              <a:gd name="connsiteX0" fmla="*/ 15082 w 853282"/>
              <a:gd name="connsiteY0" fmla="*/ 189401 h 310050"/>
              <a:gd name="connsiteX1" fmla="*/ 669134 w 853282"/>
              <a:gd name="connsiteY1" fmla="*/ 138601 h 310050"/>
              <a:gd name="connsiteX2" fmla="*/ 669134 w 853282"/>
              <a:gd name="connsiteY2" fmla="*/ 5250 h 310050"/>
              <a:gd name="connsiteX3" fmla="*/ 853282 w 853282"/>
              <a:gd name="connsiteY3" fmla="*/ 157650 h 310050"/>
              <a:gd name="connsiteX4" fmla="*/ 669134 w 853282"/>
              <a:gd name="connsiteY4" fmla="*/ 310050 h 310050"/>
              <a:gd name="connsiteX5" fmla="*/ 665959 w 853282"/>
              <a:gd name="connsiteY5" fmla="*/ 176699 h 310050"/>
              <a:gd name="connsiteX6" fmla="*/ 8732 w 853282"/>
              <a:gd name="connsiteY6" fmla="*/ 208449 h 310050"/>
              <a:gd name="connsiteX7" fmla="*/ 15082 w 853282"/>
              <a:gd name="connsiteY7" fmla="*/ 189401 h 310050"/>
              <a:gd name="connsiteX0" fmla="*/ 11062 w 849262"/>
              <a:gd name="connsiteY0" fmla="*/ 189401 h 310050"/>
              <a:gd name="connsiteX1" fmla="*/ 665114 w 849262"/>
              <a:gd name="connsiteY1" fmla="*/ 138601 h 310050"/>
              <a:gd name="connsiteX2" fmla="*/ 665114 w 849262"/>
              <a:gd name="connsiteY2" fmla="*/ 5250 h 310050"/>
              <a:gd name="connsiteX3" fmla="*/ 849262 w 849262"/>
              <a:gd name="connsiteY3" fmla="*/ 157650 h 310050"/>
              <a:gd name="connsiteX4" fmla="*/ 665114 w 849262"/>
              <a:gd name="connsiteY4" fmla="*/ 310050 h 310050"/>
              <a:gd name="connsiteX5" fmla="*/ 661939 w 849262"/>
              <a:gd name="connsiteY5" fmla="*/ 176699 h 310050"/>
              <a:gd name="connsiteX6" fmla="*/ 4712 w 849262"/>
              <a:gd name="connsiteY6" fmla="*/ 208449 h 310050"/>
              <a:gd name="connsiteX7" fmla="*/ 11062 w 849262"/>
              <a:gd name="connsiteY7" fmla="*/ 189401 h 310050"/>
              <a:gd name="connsiteX0" fmla="*/ 11062 w 849262"/>
              <a:gd name="connsiteY0" fmla="*/ 184151 h 304800"/>
              <a:gd name="connsiteX1" fmla="*/ 665114 w 849262"/>
              <a:gd name="connsiteY1" fmla="*/ 133351 h 304800"/>
              <a:gd name="connsiteX2" fmla="*/ 665114 w 849262"/>
              <a:gd name="connsiteY2" fmla="*/ 0 h 304800"/>
              <a:gd name="connsiteX3" fmla="*/ 849262 w 849262"/>
              <a:gd name="connsiteY3" fmla="*/ 152400 h 304800"/>
              <a:gd name="connsiteX4" fmla="*/ 665114 w 849262"/>
              <a:gd name="connsiteY4" fmla="*/ 304800 h 304800"/>
              <a:gd name="connsiteX5" fmla="*/ 661939 w 849262"/>
              <a:gd name="connsiteY5" fmla="*/ 171449 h 304800"/>
              <a:gd name="connsiteX6" fmla="*/ 4712 w 849262"/>
              <a:gd name="connsiteY6" fmla="*/ 203199 h 304800"/>
              <a:gd name="connsiteX7" fmla="*/ 11062 w 849262"/>
              <a:gd name="connsiteY7" fmla="*/ 18415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262" h="304800">
                <a:moveTo>
                  <a:pt x="11062" y="184151"/>
                </a:moveTo>
                <a:cubicBezTo>
                  <a:pt x="113721" y="-159807"/>
                  <a:pt x="371955" y="162984"/>
                  <a:pt x="665114" y="133351"/>
                </a:cubicBezTo>
                <a:lnTo>
                  <a:pt x="665114" y="0"/>
                </a:lnTo>
                <a:lnTo>
                  <a:pt x="849262" y="152400"/>
                </a:lnTo>
                <a:lnTo>
                  <a:pt x="665114" y="304800"/>
                </a:lnTo>
                <a:cubicBezTo>
                  <a:pt x="664056" y="260350"/>
                  <a:pt x="662997" y="215899"/>
                  <a:pt x="661939" y="171449"/>
                </a:cubicBezTo>
                <a:cubicBezTo>
                  <a:pt x="368780" y="171449"/>
                  <a:pt x="126421" y="-107951"/>
                  <a:pt x="4712" y="203199"/>
                </a:cubicBezTo>
                <a:cubicBezTo>
                  <a:pt x="-4813" y="205316"/>
                  <a:pt x="1537" y="223309"/>
                  <a:pt x="11062" y="184151"/>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23" name="ZoneTexte 722"/>
          <p:cNvSpPr txBox="1"/>
          <p:nvPr/>
        </p:nvSpPr>
        <p:spPr>
          <a:xfrm>
            <a:off x="-44305" y="4199191"/>
            <a:ext cx="1152128" cy="276999"/>
          </a:xfrm>
          <a:prstGeom prst="rect">
            <a:avLst/>
          </a:prstGeom>
          <a:noFill/>
          <a:ln>
            <a:noFill/>
          </a:ln>
        </p:spPr>
        <p:txBody>
          <a:bodyPr wrap="square" rtlCol="0">
            <a:spAutoFit/>
          </a:bodyPr>
          <a:lstStyle/>
          <a:p>
            <a:pPr algn="ctr"/>
            <a:r>
              <a:rPr lang="fr-FR" sz="1200" dirty="0" smtClean="0">
                <a:latin typeface="Book Antiqua"/>
                <a:cs typeface="Book Antiqua"/>
              </a:rPr>
              <a:t>Q</a:t>
            </a:r>
            <a:r>
              <a:rPr lang="fr-FR" sz="1200" baseline="-25000" dirty="0" smtClean="0">
                <a:latin typeface="Book Antiqua"/>
                <a:cs typeface="Book Antiqua"/>
              </a:rPr>
              <a:t>maille_i-1</a:t>
            </a:r>
            <a:endParaRPr lang="fr-FR" sz="1200" baseline="-25000" dirty="0">
              <a:latin typeface="Book Antiqua"/>
              <a:cs typeface="Book Antiqua"/>
            </a:endParaRPr>
          </a:p>
        </p:txBody>
      </p:sp>
      <p:sp>
        <p:nvSpPr>
          <p:cNvPr id="724" name="Flèche vers la droite 32"/>
          <p:cNvSpPr/>
          <p:nvPr/>
        </p:nvSpPr>
        <p:spPr>
          <a:xfrm rot="10800000" flipH="1">
            <a:off x="1584097" y="4254627"/>
            <a:ext cx="274742" cy="124457"/>
          </a:xfrm>
          <a:custGeom>
            <a:avLst/>
            <a:gdLst>
              <a:gd name="connsiteX0" fmla="*/ 0 w 1063625"/>
              <a:gd name="connsiteY0" fmla="*/ 920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920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0 w 1063625"/>
              <a:gd name="connsiteY0" fmla="*/ 180976 h 304800"/>
              <a:gd name="connsiteX1" fmla="*/ 879477 w 1063625"/>
              <a:gd name="connsiteY1" fmla="*/ 92076 h 304800"/>
              <a:gd name="connsiteX2" fmla="*/ 879477 w 1063625"/>
              <a:gd name="connsiteY2" fmla="*/ 0 h 304800"/>
              <a:gd name="connsiteX3" fmla="*/ 1063625 w 1063625"/>
              <a:gd name="connsiteY3" fmla="*/ 152400 h 304800"/>
              <a:gd name="connsiteX4" fmla="*/ 879477 w 1063625"/>
              <a:gd name="connsiteY4" fmla="*/ 304800 h 304800"/>
              <a:gd name="connsiteX5" fmla="*/ 879477 w 1063625"/>
              <a:gd name="connsiteY5" fmla="*/ 212724 h 304800"/>
              <a:gd name="connsiteX6" fmla="*/ 0 w 1063625"/>
              <a:gd name="connsiteY6" fmla="*/ 212724 h 304800"/>
              <a:gd name="connsiteX7" fmla="*/ 0 w 1063625"/>
              <a:gd name="connsiteY7" fmla="*/ 180976 h 304800"/>
              <a:gd name="connsiteX0" fmla="*/ 42333 w 1105958"/>
              <a:gd name="connsiteY0" fmla="*/ 180976 h 304800"/>
              <a:gd name="connsiteX1" fmla="*/ 921810 w 1105958"/>
              <a:gd name="connsiteY1" fmla="*/ 92076 h 304800"/>
              <a:gd name="connsiteX2" fmla="*/ 921810 w 1105958"/>
              <a:gd name="connsiteY2" fmla="*/ 0 h 304800"/>
              <a:gd name="connsiteX3" fmla="*/ 1105958 w 1105958"/>
              <a:gd name="connsiteY3" fmla="*/ 152400 h 304800"/>
              <a:gd name="connsiteX4" fmla="*/ 921810 w 1105958"/>
              <a:gd name="connsiteY4" fmla="*/ 304800 h 304800"/>
              <a:gd name="connsiteX5" fmla="*/ 921810 w 1105958"/>
              <a:gd name="connsiteY5" fmla="*/ 212724 h 304800"/>
              <a:gd name="connsiteX6" fmla="*/ 42333 w 1105958"/>
              <a:gd name="connsiteY6" fmla="*/ 212724 h 304800"/>
              <a:gd name="connsiteX7" fmla="*/ 42333 w 1105958"/>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19177 w 1203325"/>
              <a:gd name="connsiteY5" fmla="*/ 2127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92076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28702 w 1203325"/>
              <a:gd name="connsiteY5" fmla="*/ 187324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2827 w 1203325"/>
              <a:gd name="connsiteY5" fmla="*/ 177799 h 304800"/>
              <a:gd name="connsiteX6" fmla="*/ 139700 w 1203325"/>
              <a:gd name="connsiteY6" fmla="*/ 212724 h 304800"/>
              <a:gd name="connsiteX7" fmla="*/ 139700 w 1203325"/>
              <a:gd name="connsiteY7" fmla="*/ 180976 h 304800"/>
              <a:gd name="connsiteX0" fmla="*/ 139700 w 1203325"/>
              <a:gd name="connsiteY0" fmla="*/ 180976 h 304800"/>
              <a:gd name="connsiteX1" fmla="*/ 1019177 w 1203325"/>
              <a:gd name="connsiteY1" fmla="*/ 133351 h 304800"/>
              <a:gd name="connsiteX2" fmla="*/ 1019177 w 1203325"/>
              <a:gd name="connsiteY2" fmla="*/ 0 h 304800"/>
              <a:gd name="connsiteX3" fmla="*/ 1203325 w 1203325"/>
              <a:gd name="connsiteY3" fmla="*/ 152400 h 304800"/>
              <a:gd name="connsiteX4" fmla="*/ 1019177 w 1203325"/>
              <a:gd name="connsiteY4" fmla="*/ 304800 h 304800"/>
              <a:gd name="connsiteX5" fmla="*/ 1016002 w 1203325"/>
              <a:gd name="connsiteY5" fmla="*/ 171449 h 304800"/>
              <a:gd name="connsiteX6" fmla="*/ 139700 w 1203325"/>
              <a:gd name="connsiteY6" fmla="*/ 212724 h 304800"/>
              <a:gd name="connsiteX7" fmla="*/ 139700 w 1203325"/>
              <a:gd name="connsiteY7" fmla="*/ 180976 h 304800"/>
              <a:gd name="connsiteX0" fmla="*/ 144771 w 1208396"/>
              <a:gd name="connsiteY0" fmla="*/ 180976 h 304800"/>
              <a:gd name="connsiteX1" fmla="*/ 1024248 w 1208396"/>
              <a:gd name="connsiteY1" fmla="*/ 133351 h 304800"/>
              <a:gd name="connsiteX2" fmla="*/ 1024248 w 1208396"/>
              <a:gd name="connsiteY2" fmla="*/ 0 h 304800"/>
              <a:gd name="connsiteX3" fmla="*/ 1208396 w 1208396"/>
              <a:gd name="connsiteY3" fmla="*/ 152400 h 304800"/>
              <a:gd name="connsiteX4" fmla="*/ 1024248 w 1208396"/>
              <a:gd name="connsiteY4" fmla="*/ 304800 h 304800"/>
              <a:gd name="connsiteX5" fmla="*/ 1021073 w 1208396"/>
              <a:gd name="connsiteY5" fmla="*/ 171449 h 304800"/>
              <a:gd name="connsiteX6" fmla="*/ 144771 w 1208396"/>
              <a:gd name="connsiteY6" fmla="*/ 212724 h 304800"/>
              <a:gd name="connsiteX7" fmla="*/ 144771 w 1208396"/>
              <a:gd name="connsiteY7" fmla="*/ 180976 h 304800"/>
              <a:gd name="connsiteX0" fmla="*/ 151718 w 1215343"/>
              <a:gd name="connsiteY0" fmla="*/ 180976 h 304800"/>
              <a:gd name="connsiteX1" fmla="*/ 1031195 w 1215343"/>
              <a:gd name="connsiteY1" fmla="*/ 133351 h 304800"/>
              <a:gd name="connsiteX2" fmla="*/ 1031195 w 1215343"/>
              <a:gd name="connsiteY2" fmla="*/ 0 h 304800"/>
              <a:gd name="connsiteX3" fmla="*/ 1215343 w 1215343"/>
              <a:gd name="connsiteY3" fmla="*/ 152400 h 304800"/>
              <a:gd name="connsiteX4" fmla="*/ 1031195 w 1215343"/>
              <a:gd name="connsiteY4" fmla="*/ 304800 h 304800"/>
              <a:gd name="connsiteX5" fmla="*/ 1028020 w 1215343"/>
              <a:gd name="connsiteY5" fmla="*/ 171449 h 304800"/>
              <a:gd name="connsiteX6" fmla="*/ 142193 w 1215343"/>
              <a:gd name="connsiteY6" fmla="*/ 241299 h 304800"/>
              <a:gd name="connsiteX7" fmla="*/ 151718 w 1215343"/>
              <a:gd name="connsiteY7" fmla="*/ 180976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4771 w 1217921"/>
              <a:gd name="connsiteY0" fmla="*/ 209551 h 304800"/>
              <a:gd name="connsiteX1" fmla="*/ 1033773 w 1217921"/>
              <a:gd name="connsiteY1" fmla="*/ 133351 h 304800"/>
              <a:gd name="connsiteX2" fmla="*/ 1033773 w 1217921"/>
              <a:gd name="connsiteY2" fmla="*/ 0 h 304800"/>
              <a:gd name="connsiteX3" fmla="*/ 1217921 w 1217921"/>
              <a:gd name="connsiteY3" fmla="*/ 152400 h 304800"/>
              <a:gd name="connsiteX4" fmla="*/ 1033773 w 1217921"/>
              <a:gd name="connsiteY4" fmla="*/ 304800 h 304800"/>
              <a:gd name="connsiteX5" fmla="*/ 1030598 w 1217921"/>
              <a:gd name="connsiteY5" fmla="*/ 171449 h 304800"/>
              <a:gd name="connsiteX6" fmla="*/ 144771 w 1217921"/>
              <a:gd name="connsiteY6" fmla="*/ 241299 h 304800"/>
              <a:gd name="connsiteX7" fmla="*/ 144771 w 121792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140191 w 1213341"/>
              <a:gd name="connsiteY0" fmla="*/ 209551 h 304800"/>
              <a:gd name="connsiteX1" fmla="*/ 1029193 w 1213341"/>
              <a:gd name="connsiteY1" fmla="*/ 133351 h 304800"/>
              <a:gd name="connsiteX2" fmla="*/ 1029193 w 1213341"/>
              <a:gd name="connsiteY2" fmla="*/ 0 h 304800"/>
              <a:gd name="connsiteX3" fmla="*/ 1213341 w 1213341"/>
              <a:gd name="connsiteY3" fmla="*/ 152400 h 304800"/>
              <a:gd name="connsiteX4" fmla="*/ 1029193 w 1213341"/>
              <a:gd name="connsiteY4" fmla="*/ 304800 h 304800"/>
              <a:gd name="connsiteX5" fmla="*/ 1026018 w 1213341"/>
              <a:gd name="connsiteY5" fmla="*/ 171449 h 304800"/>
              <a:gd name="connsiteX6" fmla="*/ 146541 w 1213341"/>
              <a:gd name="connsiteY6" fmla="*/ 225424 h 304800"/>
              <a:gd name="connsiteX7" fmla="*/ 140191 w 1213341"/>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20537 w 1093687"/>
              <a:gd name="connsiteY0" fmla="*/ 209551 h 304800"/>
              <a:gd name="connsiteX1" fmla="*/ 909539 w 1093687"/>
              <a:gd name="connsiteY1" fmla="*/ 133351 h 304800"/>
              <a:gd name="connsiteX2" fmla="*/ 909539 w 1093687"/>
              <a:gd name="connsiteY2" fmla="*/ 0 h 304800"/>
              <a:gd name="connsiteX3" fmla="*/ 1093687 w 1093687"/>
              <a:gd name="connsiteY3" fmla="*/ 152400 h 304800"/>
              <a:gd name="connsiteX4" fmla="*/ 909539 w 1093687"/>
              <a:gd name="connsiteY4" fmla="*/ 304800 h 304800"/>
              <a:gd name="connsiteX5" fmla="*/ 906364 w 1093687"/>
              <a:gd name="connsiteY5" fmla="*/ 171449 h 304800"/>
              <a:gd name="connsiteX6" fmla="*/ 249137 w 1093687"/>
              <a:gd name="connsiteY6" fmla="*/ 203199 h 304800"/>
              <a:gd name="connsiteX7" fmla="*/ 20537 w 1093687"/>
              <a:gd name="connsiteY7" fmla="*/ 209551 h 304800"/>
              <a:gd name="connsiteX0" fmla="*/ 1446 w 1074596"/>
              <a:gd name="connsiteY0" fmla="*/ 209551 h 304800"/>
              <a:gd name="connsiteX1" fmla="*/ 890448 w 1074596"/>
              <a:gd name="connsiteY1" fmla="*/ 133351 h 304800"/>
              <a:gd name="connsiteX2" fmla="*/ 890448 w 1074596"/>
              <a:gd name="connsiteY2" fmla="*/ 0 h 304800"/>
              <a:gd name="connsiteX3" fmla="*/ 1074596 w 1074596"/>
              <a:gd name="connsiteY3" fmla="*/ 152400 h 304800"/>
              <a:gd name="connsiteX4" fmla="*/ 890448 w 1074596"/>
              <a:gd name="connsiteY4" fmla="*/ 304800 h 304800"/>
              <a:gd name="connsiteX5" fmla="*/ 887273 w 1074596"/>
              <a:gd name="connsiteY5" fmla="*/ 171449 h 304800"/>
              <a:gd name="connsiteX6" fmla="*/ 230046 w 1074596"/>
              <a:gd name="connsiteY6" fmla="*/ 203199 h 304800"/>
              <a:gd name="connsiteX7" fmla="*/ 1446 w 1074596"/>
              <a:gd name="connsiteY7" fmla="*/ 209551 h 304800"/>
              <a:gd name="connsiteX0" fmla="*/ 15082 w 853282"/>
              <a:gd name="connsiteY0" fmla="*/ 189401 h 310050"/>
              <a:gd name="connsiteX1" fmla="*/ 669134 w 853282"/>
              <a:gd name="connsiteY1" fmla="*/ 138601 h 310050"/>
              <a:gd name="connsiteX2" fmla="*/ 669134 w 853282"/>
              <a:gd name="connsiteY2" fmla="*/ 5250 h 310050"/>
              <a:gd name="connsiteX3" fmla="*/ 853282 w 853282"/>
              <a:gd name="connsiteY3" fmla="*/ 157650 h 310050"/>
              <a:gd name="connsiteX4" fmla="*/ 669134 w 853282"/>
              <a:gd name="connsiteY4" fmla="*/ 310050 h 310050"/>
              <a:gd name="connsiteX5" fmla="*/ 665959 w 853282"/>
              <a:gd name="connsiteY5" fmla="*/ 176699 h 310050"/>
              <a:gd name="connsiteX6" fmla="*/ 8732 w 853282"/>
              <a:gd name="connsiteY6" fmla="*/ 208449 h 310050"/>
              <a:gd name="connsiteX7" fmla="*/ 15082 w 853282"/>
              <a:gd name="connsiteY7" fmla="*/ 189401 h 310050"/>
              <a:gd name="connsiteX0" fmla="*/ 11062 w 849262"/>
              <a:gd name="connsiteY0" fmla="*/ 189401 h 310050"/>
              <a:gd name="connsiteX1" fmla="*/ 665114 w 849262"/>
              <a:gd name="connsiteY1" fmla="*/ 138601 h 310050"/>
              <a:gd name="connsiteX2" fmla="*/ 665114 w 849262"/>
              <a:gd name="connsiteY2" fmla="*/ 5250 h 310050"/>
              <a:gd name="connsiteX3" fmla="*/ 849262 w 849262"/>
              <a:gd name="connsiteY3" fmla="*/ 157650 h 310050"/>
              <a:gd name="connsiteX4" fmla="*/ 665114 w 849262"/>
              <a:gd name="connsiteY4" fmla="*/ 310050 h 310050"/>
              <a:gd name="connsiteX5" fmla="*/ 661939 w 849262"/>
              <a:gd name="connsiteY5" fmla="*/ 176699 h 310050"/>
              <a:gd name="connsiteX6" fmla="*/ 4712 w 849262"/>
              <a:gd name="connsiteY6" fmla="*/ 208449 h 310050"/>
              <a:gd name="connsiteX7" fmla="*/ 11062 w 849262"/>
              <a:gd name="connsiteY7" fmla="*/ 189401 h 310050"/>
              <a:gd name="connsiteX0" fmla="*/ 11062 w 849262"/>
              <a:gd name="connsiteY0" fmla="*/ 184151 h 304800"/>
              <a:gd name="connsiteX1" fmla="*/ 665114 w 849262"/>
              <a:gd name="connsiteY1" fmla="*/ 133351 h 304800"/>
              <a:gd name="connsiteX2" fmla="*/ 665114 w 849262"/>
              <a:gd name="connsiteY2" fmla="*/ 0 h 304800"/>
              <a:gd name="connsiteX3" fmla="*/ 849262 w 849262"/>
              <a:gd name="connsiteY3" fmla="*/ 152400 h 304800"/>
              <a:gd name="connsiteX4" fmla="*/ 665114 w 849262"/>
              <a:gd name="connsiteY4" fmla="*/ 304800 h 304800"/>
              <a:gd name="connsiteX5" fmla="*/ 661939 w 849262"/>
              <a:gd name="connsiteY5" fmla="*/ 171449 h 304800"/>
              <a:gd name="connsiteX6" fmla="*/ 4712 w 849262"/>
              <a:gd name="connsiteY6" fmla="*/ 203199 h 304800"/>
              <a:gd name="connsiteX7" fmla="*/ 11062 w 849262"/>
              <a:gd name="connsiteY7" fmla="*/ 18415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262" h="304800">
                <a:moveTo>
                  <a:pt x="11062" y="184151"/>
                </a:moveTo>
                <a:cubicBezTo>
                  <a:pt x="113721" y="-159807"/>
                  <a:pt x="371955" y="162984"/>
                  <a:pt x="665114" y="133351"/>
                </a:cubicBezTo>
                <a:lnTo>
                  <a:pt x="665114" y="0"/>
                </a:lnTo>
                <a:lnTo>
                  <a:pt x="849262" y="152400"/>
                </a:lnTo>
                <a:lnTo>
                  <a:pt x="665114" y="304800"/>
                </a:lnTo>
                <a:cubicBezTo>
                  <a:pt x="664056" y="260350"/>
                  <a:pt x="662997" y="215899"/>
                  <a:pt x="661939" y="171449"/>
                </a:cubicBezTo>
                <a:cubicBezTo>
                  <a:pt x="368780" y="171449"/>
                  <a:pt x="126421" y="-107951"/>
                  <a:pt x="4712" y="203199"/>
                </a:cubicBezTo>
                <a:cubicBezTo>
                  <a:pt x="-4813" y="205316"/>
                  <a:pt x="1537" y="223309"/>
                  <a:pt x="11062" y="184151"/>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25" name="ZoneTexte 724"/>
          <p:cNvSpPr txBox="1"/>
          <p:nvPr/>
        </p:nvSpPr>
        <p:spPr>
          <a:xfrm>
            <a:off x="1159376" y="3775344"/>
            <a:ext cx="1152128" cy="276999"/>
          </a:xfrm>
          <a:prstGeom prst="rect">
            <a:avLst/>
          </a:prstGeom>
          <a:noFill/>
          <a:ln>
            <a:noFill/>
          </a:ln>
        </p:spPr>
        <p:txBody>
          <a:bodyPr wrap="square" rtlCol="0">
            <a:spAutoFit/>
          </a:bodyPr>
          <a:lstStyle/>
          <a:p>
            <a:pPr algn="ctr"/>
            <a:r>
              <a:rPr lang="fr-FR" sz="1200" dirty="0" smtClean="0">
                <a:latin typeface="Book Antiqua"/>
                <a:cs typeface="Book Antiqua"/>
              </a:rPr>
              <a:t>Q</a:t>
            </a:r>
            <a:r>
              <a:rPr lang="fr-FR" sz="1200" baseline="-25000" dirty="0" smtClean="0">
                <a:latin typeface="Book Antiqua"/>
                <a:cs typeface="Book Antiqua"/>
              </a:rPr>
              <a:t>maille_i+1</a:t>
            </a:r>
            <a:endParaRPr lang="fr-FR" sz="1200" baseline="-25000" dirty="0">
              <a:latin typeface="Book Antiqua"/>
              <a:cs typeface="Book Antiqua"/>
            </a:endParaRPr>
          </a:p>
        </p:txBody>
      </p:sp>
    </p:spTree>
    <p:extLst>
      <p:ext uri="{BB962C8B-B14F-4D97-AF65-F5344CB8AC3E}">
        <p14:creationId xmlns:p14="http://schemas.microsoft.com/office/powerpoint/2010/main" val="2161966048"/>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Modélisation</a:t>
            </a:r>
            <a:r>
              <a:rPr lang="en-US" b="1" dirty="0" smtClean="0">
                <a:latin typeface="Book Antiqua" panose="02040602050305030304" pitchFamily="18" charset="0"/>
              </a:rPr>
              <a:t> du </a:t>
            </a:r>
            <a:r>
              <a:rPr lang="fr-FR" b="1" dirty="0" smtClean="0">
                <a:latin typeface="Book Antiqua" panose="02040602050305030304" pitchFamily="18" charset="0"/>
              </a:rPr>
              <a:t>bobinage</a:t>
            </a:r>
          </a:p>
        </p:txBody>
      </p:sp>
      <p:sp>
        <p:nvSpPr>
          <p:cNvPr id="11" name="Titre 10"/>
          <p:cNvSpPr>
            <a:spLocks noGrp="1"/>
          </p:cNvSpPr>
          <p:nvPr>
            <p:ph type="title"/>
          </p:nvPr>
        </p:nvSpPr>
        <p:spPr/>
        <p:txBody>
          <a:bodyPr/>
          <a:lstStyle/>
          <a:p>
            <a:r>
              <a:rPr lang="fr-FR" dirty="0" smtClean="0"/>
              <a:t>Modélisation</a:t>
            </a:r>
            <a:r>
              <a:rPr lang="en-US" dirty="0" smtClean="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22</a:t>
            </a:fld>
            <a:endParaRPr lang="fr-FR" dirty="0"/>
          </a:p>
        </p:txBody>
      </p:sp>
      <p:sp>
        <p:nvSpPr>
          <p:cNvPr id="42" name="ZoneTexte 41"/>
          <p:cNvSpPr txBox="1"/>
          <p:nvPr/>
        </p:nvSpPr>
        <p:spPr>
          <a:xfrm>
            <a:off x="431984" y="1863201"/>
            <a:ext cx="8172464" cy="400110"/>
          </a:xfrm>
          <a:prstGeom prst="rect">
            <a:avLst/>
          </a:prstGeom>
          <a:noFill/>
        </p:spPr>
        <p:txBody>
          <a:bodyPr wrap="square" rtlCol="0">
            <a:spAutoFit/>
          </a:bodyPr>
          <a:lstStyle/>
          <a:p>
            <a:r>
              <a:rPr lang="fr-FR" sz="2000" b="1" dirty="0" smtClean="0">
                <a:latin typeface="Book Antiqua" panose="02040602050305030304" pitchFamily="18" charset="0"/>
              </a:rPr>
              <a:t>Équation de la chaleur pour la maille i</a:t>
            </a:r>
          </a:p>
        </p:txBody>
      </p:sp>
      <p:sp>
        <p:nvSpPr>
          <p:cNvPr id="73" name="Arc 72"/>
          <p:cNvSpPr>
            <a:spLocks noChangeAspect="1"/>
          </p:cNvSpPr>
          <p:nvPr/>
        </p:nvSpPr>
        <p:spPr>
          <a:xfrm>
            <a:off x="3407441" y="4208408"/>
            <a:ext cx="2109458" cy="210969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4" name="Arc 73"/>
          <p:cNvSpPr>
            <a:spLocks noChangeAspect="1"/>
          </p:cNvSpPr>
          <p:nvPr/>
        </p:nvSpPr>
        <p:spPr>
          <a:xfrm>
            <a:off x="3272219" y="4073171"/>
            <a:ext cx="2379901" cy="2380165"/>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75" name="Arc plein 74"/>
          <p:cNvSpPr>
            <a:spLocks noChangeAspect="1"/>
          </p:cNvSpPr>
          <p:nvPr/>
        </p:nvSpPr>
        <p:spPr>
          <a:xfrm>
            <a:off x="3285610" y="4086695"/>
            <a:ext cx="2353118" cy="2353118"/>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1" name="Arc 70"/>
          <p:cNvSpPr>
            <a:spLocks noChangeAspect="1"/>
          </p:cNvSpPr>
          <p:nvPr/>
        </p:nvSpPr>
        <p:spPr>
          <a:xfrm rot="10800000">
            <a:off x="3596543" y="4321371"/>
            <a:ext cx="1920148" cy="192036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2" name="Arc 71"/>
          <p:cNvSpPr>
            <a:spLocks noChangeAspect="1"/>
          </p:cNvSpPr>
          <p:nvPr/>
        </p:nvSpPr>
        <p:spPr>
          <a:xfrm rot="10800000">
            <a:off x="3461321" y="4186134"/>
            <a:ext cx="2190591" cy="2190834"/>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0" name="Arc plein 69"/>
          <p:cNvSpPr>
            <a:spLocks noChangeAspect="1"/>
          </p:cNvSpPr>
          <p:nvPr/>
        </p:nvSpPr>
        <p:spPr>
          <a:xfrm rot="10800000">
            <a:off x="3474724" y="4207696"/>
            <a:ext cx="2163787" cy="2163787"/>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7" name="Arc 56"/>
          <p:cNvSpPr>
            <a:spLocks noChangeAspect="1"/>
          </p:cNvSpPr>
          <p:nvPr/>
        </p:nvSpPr>
        <p:spPr>
          <a:xfrm rot="10800000">
            <a:off x="3786120" y="4508508"/>
            <a:ext cx="1541526" cy="1541697"/>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59" name="Arc 58"/>
          <p:cNvSpPr>
            <a:spLocks noChangeAspect="1"/>
          </p:cNvSpPr>
          <p:nvPr/>
        </p:nvSpPr>
        <p:spPr>
          <a:xfrm rot="10800000">
            <a:off x="3650899" y="4373271"/>
            <a:ext cx="1811970" cy="181217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5" name="Arc 64"/>
          <p:cNvSpPr>
            <a:spLocks noChangeAspect="1"/>
          </p:cNvSpPr>
          <p:nvPr/>
        </p:nvSpPr>
        <p:spPr>
          <a:xfrm>
            <a:off x="3785966" y="4589433"/>
            <a:ext cx="1352217" cy="1352366"/>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6" name="Arc 65"/>
          <p:cNvSpPr>
            <a:spLocks noChangeAspect="1"/>
          </p:cNvSpPr>
          <p:nvPr/>
        </p:nvSpPr>
        <p:spPr>
          <a:xfrm>
            <a:off x="3650744" y="4454196"/>
            <a:ext cx="1622660" cy="162283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7" name="Arc 66"/>
          <p:cNvSpPr>
            <a:spLocks noChangeAspect="1"/>
          </p:cNvSpPr>
          <p:nvPr/>
        </p:nvSpPr>
        <p:spPr>
          <a:xfrm>
            <a:off x="3596543" y="4400090"/>
            <a:ext cx="1730838" cy="173102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8" name="Arc 67"/>
          <p:cNvSpPr>
            <a:spLocks noChangeAspect="1"/>
          </p:cNvSpPr>
          <p:nvPr/>
        </p:nvSpPr>
        <p:spPr>
          <a:xfrm>
            <a:off x="3461321" y="4264853"/>
            <a:ext cx="2001281" cy="200150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2" name="Arc plein 61"/>
          <p:cNvSpPr>
            <a:spLocks noChangeAspect="1"/>
          </p:cNvSpPr>
          <p:nvPr/>
        </p:nvSpPr>
        <p:spPr>
          <a:xfrm>
            <a:off x="3474733" y="4293096"/>
            <a:ext cx="1974456" cy="1974455"/>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3" name="Arc plein 62"/>
          <p:cNvSpPr>
            <a:spLocks noChangeAspect="1"/>
          </p:cNvSpPr>
          <p:nvPr/>
        </p:nvSpPr>
        <p:spPr>
          <a:xfrm rot="10800000">
            <a:off x="3668182" y="4387367"/>
            <a:ext cx="1785125" cy="1785123"/>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4" name="Arc plein 63"/>
          <p:cNvSpPr>
            <a:spLocks noChangeAspect="1"/>
          </p:cNvSpPr>
          <p:nvPr/>
        </p:nvSpPr>
        <p:spPr>
          <a:xfrm rot="10800000" flipV="1">
            <a:off x="3664178" y="4467720"/>
            <a:ext cx="1595793" cy="1595792"/>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Arc 51"/>
          <p:cNvSpPr>
            <a:spLocks noChangeAspect="1"/>
          </p:cNvSpPr>
          <p:nvPr/>
        </p:nvSpPr>
        <p:spPr>
          <a:xfrm flipV="1">
            <a:off x="3529140" y="4252201"/>
            <a:ext cx="2055369" cy="2055597"/>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3" name="Arc 52"/>
          <p:cNvSpPr>
            <a:spLocks noChangeAspect="1"/>
          </p:cNvSpPr>
          <p:nvPr/>
        </p:nvSpPr>
        <p:spPr>
          <a:xfrm flipV="1">
            <a:off x="3718450" y="4441532"/>
            <a:ext cx="1676748" cy="1676934"/>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49" name="Arc 48"/>
          <p:cNvSpPr>
            <a:spLocks noChangeAspect="1"/>
          </p:cNvSpPr>
          <p:nvPr/>
        </p:nvSpPr>
        <p:spPr>
          <a:xfrm>
            <a:off x="3339830" y="4140789"/>
            <a:ext cx="2244679" cy="2244928"/>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0" name="Arc 49"/>
          <p:cNvSpPr>
            <a:spLocks noChangeAspect="1"/>
          </p:cNvSpPr>
          <p:nvPr/>
        </p:nvSpPr>
        <p:spPr>
          <a:xfrm>
            <a:off x="3529140" y="4330120"/>
            <a:ext cx="1866058" cy="1866265"/>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1" name="Arc 50"/>
          <p:cNvSpPr>
            <a:spLocks noChangeAspect="1"/>
          </p:cNvSpPr>
          <p:nvPr/>
        </p:nvSpPr>
        <p:spPr>
          <a:xfrm>
            <a:off x="3718451" y="4519452"/>
            <a:ext cx="1487438" cy="1487603"/>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cxnSp>
        <p:nvCxnSpPr>
          <p:cNvPr id="46" name="Connecteur droit avec flèche 45"/>
          <p:cNvCxnSpPr>
            <a:stCxn id="51" idx="2"/>
          </p:cNvCxnSpPr>
          <p:nvPr/>
        </p:nvCxnSpPr>
        <p:spPr>
          <a:xfrm>
            <a:off x="5205849" y="5270915"/>
            <a:ext cx="1397" cy="194570"/>
          </a:xfrm>
          <a:prstGeom prst="straightConnector1">
            <a:avLst/>
          </a:prstGeom>
          <a:ln w="38100">
            <a:solidFill>
              <a:schemeClr val="accent4">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76" name="Arc plein 75"/>
          <p:cNvSpPr>
            <a:spLocks/>
          </p:cNvSpPr>
          <p:nvPr/>
        </p:nvSpPr>
        <p:spPr>
          <a:xfrm>
            <a:off x="3419872" y="4233810"/>
            <a:ext cx="2084990" cy="2171901"/>
          </a:xfrm>
          <a:prstGeom prst="blockArc">
            <a:avLst>
              <a:gd name="adj1" fmla="val 10796192"/>
              <a:gd name="adj2" fmla="val 21451420"/>
              <a:gd name="adj3" fmla="val 8581"/>
            </a:avLst>
          </a:prstGeom>
          <a:noFill/>
          <a:ln w="19050" cmpd="sng">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5" name="Connecteur droit 4"/>
          <p:cNvCxnSpPr/>
          <p:nvPr/>
        </p:nvCxnSpPr>
        <p:spPr>
          <a:xfrm flipH="1">
            <a:off x="5220072" y="4797152"/>
            <a:ext cx="180479" cy="91157"/>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flipH="1">
            <a:off x="4860032" y="4365104"/>
            <a:ext cx="101601" cy="155575"/>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a:off x="4427984" y="4221088"/>
            <a:ext cx="7493" cy="204862"/>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3898900" y="4387850"/>
            <a:ext cx="60327" cy="20955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3517900" y="4841875"/>
            <a:ext cx="149227" cy="8890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sp>
        <p:nvSpPr>
          <p:cNvPr id="90" name="ZoneTexte 89"/>
          <p:cNvSpPr txBox="1"/>
          <p:nvPr/>
        </p:nvSpPr>
        <p:spPr>
          <a:xfrm>
            <a:off x="1259632" y="4869160"/>
            <a:ext cx="1584176" cy="276999"/>
          </a:xfrm>
          <a:prstGeom prst="rect">
            <a:avLst/>
          </a:prstGeom>
          <a:noFill/>
          <a:ln>
            <a:solidFill>
              <a:srgbClr val="FF0000"/>
            </a:solidFill>
          </a:ln>
        </p:spPr>
        <p:txBody>
          <a:bodyPr wrap="square" rtlCol="0">
            <a:spAutoFit/>
          </a:bodyPr>
          <a:lstStyle/>
          <a:p>
            <a:pPr algn="ctr"/>
            <a:r>
              <a:rPr lang="fr-FR" sz="1200" dirty="0" smtClean="0">
                <a:latin typeface="Book Antiqua"/>
                <a:cs typeface="Book Antiqua"/>
              </a:rPr>
              <a:t>Maille i-1</a:t>
            </a:r>
            <a:endParaRPr lang="fr-FR" sz="1200" dirty="0">
              <a:latin typeface="Book Antiqua"/>
              <a:cs typeface="Book Antiqua"/>
            </a:endParaRPr>
          </a:p>
        </p:txBody>
      </p:sp>
      <p:cxnSp>
        <p:nvCxnSpPr>
          <p:cNvPr id="91" name="Connecteur droit avec flèche 90"/>
          <p:cNvCxnSpPr>
            <a:stCxn id="90" idx="3"/>
          </p:cNvCxnSpPr>
          <p:nvPr/>
        </p:nvCxnSpPr>
        <p:spPr>
          <a:xfrm flipV="1">
            <a:off x="2843808" y="4653136"/>
            <a:ext cx="792088" cy="354524"/>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3" name="ZoneTexte 92"/>
          <p:cNvSpPr txBox="1"/>
          <p:nvPr/>
        </p:nvSpPr>
        <p:spPr>
          <a:xfrm>
            <a:off x="3779912" y="6464369"/>
            <a:ext cx="1584176" cy="276999"/>
          </a:xfrm>
          <a:prstGeom prst="rect">
            <a:avLst/>
          </a:prstGeom>
          <a:noFill/>
          <a:ln>
            <a:solidFill>
              <a:srgbClr val="FF0000"/>
            </a:solidFill>
          </a:ln>
        </p:spPr>
        <p:txBody>
          <a:bodyPr wrap="square" rtlCol="0">
            <a:spAutoFit/>
          </a:bodyPr>
          <a:lstStyle/>
          <a:p>
            <a:pPr algn="ctr"/>
            <a:r>
              <a:rPr lang="fr-FR" sz="1200" dirty="0" smtClean="0">
                <a:latin typeface="Book Antiqua"/>
                <a:cs typeface="Book Antiqua"/>
              </a:rPr>
              <a:t>Maille i</a:t>
            </a:r>
            <a:endParaRPr lang="fr-FR" sz="1200" dirty="0">
              <a:latin typeface="Book Antiqua"/>
              <a:cs typeface="Book Antiqua"/>
            </a:endParaRPr>
          </a:p>
        </p:txBody>
      </p:sp>
      <p:cxnSp>
        <p:nvCxnSpPr>
          <p:cNvPr id="94" name="Connecteur droit avec flèche 93"/>
          <p:cNvCxnSpPr>
            <a:stCxn id="93" idx="0"/>
          </p:cNvCxnSpPr>
          <p:nvPr/>
        </p:nvCxnSpPr>
        <p:spPr>
          <a:xfrm flipH="1" flipV="1">
            <a:off x="4211960" y="4509120"/>
            <a:ext cx="360040" cy="1955249"/>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7" name="ZoneTexte 96"/>
          <p:cNvSpPr txBox="1"/>
          <p:nvPr/>
        </p:nvSpPr>
        <p:spPr>
          <a:xfrm>
            <a:off x="6012160" y="4869160"/>
            <a:ext cx="1584176" cy="276999"/>
          </a:xfrm>
          <a:prstGeom prst="rect">
            <a:avLst/>
          </a:prstGeom>
          <a:noFill/>
          <a:ln>
            <a:solidFill>
              <a:srgbClr val="FF0000"/>
            </a:solidFill>
          </a:ln>
        </p:spPr>
        <p:txBody>
          <a:bodyPr wrap="square" rtlCol="0">
            <a:spAutoFit/>
          </a:bodyPr>
          <a:lstStyle/>
          <a:p>
            <a:pPr algn="ctr"/>
            <a:r>
              <a:rPr lang="fr-FR" sz="1200" dirty="0" smtClean="0">
                <a:latin typeface="Book Antiqua"/>
                <a:cs typeface="Book Antiqua"/>
              </a:rPr>
              <a:t>Maille i+1</a:t>
            </a:r>
            <a:endParaRPr lang="fr-FR" sz="1200" dirty="0">
              <a:latin typeface="Book Antiqua"/>
              <a:cs typeface="Book Antiqua"/>
            </a:endParaRPr>
          </a:p>
        </p:txBody>
      </p:sp>
      <p:cxnSp>
        <p:nvCxnSpPr>
          <p:cNvPr id="98" name="Connecteur droit avec flèche 97"/>
          <p:cNvCxnSpPr>
            <a:stCxn id="97" idx="1"/>
          </p:cNvCxnSpPr>
          <p:nvPr/>
        </p:nvCxnSpPr>
        <p:spPr>
          <a:xfrm flipH="1" flipV="1">
            <a:off x="4716016" y="4437112"/>
            <a:ext cx="1296144" cy="570548"/>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6" name="Image 5"/>
          <p:cNvPicPr>
            <a:picLocks noChangeAspect="1"/>
          </p:cNvPicPr>
          <p:nvPr/>
        </p:nvPicPr>
        <p:blipFill>
          <a:blip r:embed="rId3"/>
          <a:stretch>
            <a:fillRect/>
          </a:stretch>
        </p:blipFill>
        <p:spPr>
          <a:xfrm>
            <a:off x="525780" y="2780928"/>
            <a:ext cx="8092440" cy="518160"/>
          </a:xfrm>
          <a:prstGeom prst="rect">
            <a:avLst/>
          </a:prstGeom>
        </p:spPr>
      </p:pic>
    </p:spTree>
    <p:extLst>
      <p:ext uri="{BB962C8B-B14F-4D97-AF65-F5344CB8AC3E}">
        <p14:creationId xmlns:p14="http://schemas.microsoft.com/office/powerpoint/2010/main" val="907732968"/>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Modélisation</a:t>
            </a:r>
            <a:r>
              <a:rPr lang="en-US" b="1" dirty="0" smtClean="0">
                <a:latin typeface="Book Antiqua" panose="02040602050305030304" pitchFamily="18" charset="0"/>
              </a:rPr>
              <a:t> du </a:t>
            </a:r>
            <a:r>
              <a:rPr lang="fr-FR" b="1" dirty="0" smtClean="0">
                <a:latin typeface="Book Antiqua" panose="02040602050305030304" pitchFamily="18" charset="0"/>
              </a:rPr>
              <a:t>bobinage</a:t>
            </a:r>
          </a:p>
        </p:txBody>
      </p:sp>
      <p:sp>
        <p:nvSpPr>
          <p:cNvPr id="11" name="Titre 10"/>
          <p:cNvSpPr>
            <a:spLocks noGrp="1"/>
          </p:cNvSpPr>
          <p:nvPr>
            <p:ph type="title"/>
          </p:nvPr>
        </p:nvSpPr>
        <p:spPr/>
        <p:txBody>
          <a:bodyPr/>
          <a:lstStyle/>
          <a:p>
            <a:r>
              <a:rPr lang="fr-FR" dirty="0" smtClean="0"/>
              <a:t>Modélisation</a:t>
            </a:r>
            <a:r>
              <a:rPr lang="en-US" dirty="0" smtClean="0"/>
              <a:t> </a:t>
            </a:r>
            <a:r>
              <a:rPr lang="en-US" dirty="0" err="1"/>
              <a:t>thermohydraulique</a:t>
            </a:r>
            <a:r>
              <a:rPr lang="en-US" dirty="0"/>
              <a:t> de </a:t>
            </a:r>
            <a:r>
              <a:rPr lang="en-US" dirty="0" err="1"/>
              <a:t>l’aimant</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23</a:t>
            </a:fld>
            <a:endParaRPr lang="fr-FR" dirty="0"/>
          </a:p>
        </p:txBody>
      </p:sp>
      <p:sp>
        <p:nvSpPr>
          <p:cNvPr id="42" name="ZoneTexte 41"/>
          <p:cNvSpPr txBox="1"/>
          <p:nvPr/>
        </p:nvSpPr>
        <p:spPr>
          <a:xfrm>
            <a:off x="431984" y="1863201"/>
            <a:ext cx="8172464" cy="400110"/>
          </a:xfrm>
          <a:prstGeom prst="rect">
            <a:avLst/>
          </a:prstGeom>
          <a:noFill/>
        </p:spPr>
        <p:txBody>
          <a:bodyPr wrap="square" rtlCol="0">
            <a:spAutoFit/>
          </a:bodyPr>
          <a:lstStyle/>
          <a:p>
            <a:r>
              <a:rPr lang="fr-FR" sz="2000" b="1" dirty="0" smtClean="0">
                <a:latin typeface="Book Antiqua" panose="02040602050305030304" pitchFamily="18" charset="0"/>
              </a:rPr>
              <a:t>Équation de la chaleur pour la maille i</a:t>
            </a:r>
          </a:p>
        </p:txBody>
      </p:sp>
      <p:sp>
        <p:nvSpPr>
          <p:cNvPr id="73" name="Arc 72"/>
          <p:cNvSpPr>
            <a:spLocks noChangeAspect="1"/>
          </p:cNvSpPr>
          <p:nvPr/>
        </p:nvSpPr>
        <p:spPr>
          <a:xfrm>
            <a:off x="3407441" y="4208408"/>
            <a:ext cx="2109458" cy="210969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4" name="Arc 73"/>
          <p:cNvSpPr>
            <a:spLocks noChangeAspect="1"/>
          </p:cNvSpPr>
          <p:nvPr/>
        </p:nvSpPr>
        <p:spPr>
          <a:xfrm>
            <a:off x="3272219" y="4073171"/>
            <a:ext cx="2379901" cy="2380165"/>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75" name="Arc plein 74"/>
          <p:cNvSpPr>
            <a:spLocks noChangeAspect="1"/>
          </p:cNvSpPr>
          <p:nvPr/>
        </p:nvSpPr>
        <p:spPr>
          <a:xfrm>
            <a:off x="3285610" y="4086695"/>
            <a:ext cx="2353118" cy="2353118"/>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1" name="Arc 70"/>
          <p:cNvSpPr>
            <a:spLocks noChangeAspect="1"/>
          </p:cNvSpPr>
          <p:nvPr/>
        </p:nvSpPr>
        <p:spPr>
          <a:xfrm rot="10800000">
            <a:off x="3596543" y="4321371"/>
            <a:ext cx="1920148" cy="192036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2" name="Arc 71"/>
          <p:cNvSpPr>
            <a:spLocks noChangeAspect="1"/>
          </p:cNvSpPr>
          <p:nvPr/>
        </p:nvSpPr>
        <p:spPr>
          <a:xfrm rot="10800000">
            <a:off x="3461321" y="4186134"/>
            <a:ext cx="2190591" cy="2190834"/>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0" name="Arc plein 69"/>
          <p:cNvSpPr>
            <a:spLocks noChangeAspect="1"/>
          </p:cNvSpPr>
          <p:nvPr/>
        </p:nvSpPr>
        <p:spPr>
          <a:xfrm rot="10800000">
            <a:off x="3474724" y="4207696"/>
            <a:ext cx="2163787" cy="2163787"/>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7" name="Arc 56"/>
          <p:cNvSpPr>
            <a:spLocks noChangeAspect="1"/>
          </p:cNvSpPr>
          <p:nvPr/>
        </p:nvSpPr>
        <p:spPr>
          <a:xfrm rot="10800000">
            <a:off x="3786120" y="4508508"/>
            <a:ext cx="1541526" cy="1541697"/>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59" name="Arc 58"/>
          <p:cNvSpPr>
            <a:spLocks noChangeAspect="1"/>
          </p:cNvSpPr>
          <p:nvPr/>
        </p:nvSpPr>
        <p:spPr>
          <a:xfrm rot="10800000">
            <a:off x="3650899" y="4373271"/>
            <a:ext cx="1811970" cy="181217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5" name="Arc 64"/>
          <p:cNvSpPr>
            <a:spLocks noChangeAspect="1"/>
          </p:cNvSpPr>
          <p:nvPr/>
        </p:nvSpPr>
        <p:spPr>
          <a:xfrm>
            <a:off x="3785966" y="4589433"/>
            <a:ext cx="1352217" cy="1352366"/>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6" name="Arc 65"/>
          <p:cNvSpPr>
            <a:spLocks noChangeAspect="1"/>
          </p:cNvSpPr>
          <p:nvPr/>
        </p:nvSpPr>
        <p:spPr>
          <a:xfrm>
            <a:off x="3650744" y="4454196"/>
            <a:ext cx="1622660" cy="162283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7" name="Arc 66"/>
          <p:cNvSpPr>
            <a:spLocks noChangeAspect="1"/>
          </p:cNvSpPr>
          <p:nvPr/>
        </p:nvSpPr>
        <p:spPr>
          <a:xfrm>
            <a:off x="3596543" y="4400090"/>
            <a:ext cx="1730838" cy="173102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8" name="Arc 67"/>
          <p:cNvSpPr>
            <a:spLocks noChangeAspect="1"/>
          </p:cNvSpPr>
          <p:nvPr/>
        </p:nvSpPr>
        <p:spPr>
          <a:xfrm>
            <a:off x="3461321" y="4264853"/>
            <a:ext cx="2001281" cy="200150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62" name="Arc plein 61"/>
          <p:cNvSpPr>
            <a:spLocks noChangeAspect="1"/>
          </p:cNvSpPr>
          <p:nvPr/>
        </p:nvSpPr>
        <p:spPr>
          <a:xfrm>
            <a:off x="3474733" y="4293096"/>
            <a:ext cx="1974456" cy="1974455"/>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3" name="Arc plein 62"/>
          <p:cNvSpPr>
            <a:spLocks noChangeAspect="1"/>
          </p:cNvSpPr>
          <p:nvPr/>
        </p:nvSpPr>
        <p:spPr>
          <a:xfrm rot="10800000">
            <a:off x="3668182" y="4387367"/>
            <a:ext cx="1785125" cy="1785123"/>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4" name="Arc plein 63"/>
          <p:cNvSpPr>
            <a:spLocks noChangeAspect="1"/>
          </p:cNvSpPr>
          <p:nvPr/>
        </p:nvSpPr>
        <p:spPr>
          <a:xfrm rot="10800000" flipV="1">
            <a:off x="3664178" y="4467720"/>
            <a:ext cx="1595793" cy="1595792"/>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2" name="Arc 51"/>
          <p:cNvSpPr>
            <a:spLocks noChangeAspect="1"/>
          </p:cNvSpPr>
          <p:nvPr/>
        </p:nvSpPr>
        <p:spPr>
          <a:xfrm flipV="1">
            <a:off x="3529140" y="4252201"/>
            <a:ext cx="2055369" cy="2055597"/>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3" name="Arc 52"/>
          <p:cNvSpPr>
            <a:spLocks noChangeAspect="1"/>
          </p:cNvSpPr>
          <p:nvPr/>
        </p:nvSpPr>
        <p:spPr>
          <a:xfrm flipV="1">
            <a:off x="3718450" y="4441532"/>
            <a:ext cx="1676748" cy="1676934"/>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49" name="Arc 48"/>
          <p:cNvSpPr>
            <a:spLocks noChangeAspect="1"/>
          </p:cNvSpPr>
          <p:nvPr/>
        </p:nvSpPr>
        <p:spPr>
          <a:xfrm>
            <a:off x="3339830" y="4140789"/>
            <a:ext cx="2244679" cy="2244928"/>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0" name="Arc 49"/>
          <p:cNvSpPr>
            <a:spLocks noChangeAspect="1"/>
          </p:cNvSpPr>
          <p:nvPr/>
        </p:nvSpPr>
        <p:spPr>
          <a:xfrm>
            <a:off x="3529140" y="4330120"/>
            <a:ext cx="1866058" cy="1866265"/>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51" name="Arc 50"/>
          <p:cNvSpPr>
            <a:spLocks noChangeAspect="1"/>
          </p:cNvSpPr>
          <p:nvPr/>
        </p:nvSpPr>
        <p:spPr>
          <a:xfrm>
            <a:off x="3718451" y="4519452"/>
            <a:ext cx="1487438" cy="1487603"/>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cxnSp>
        <p:nvCxnSpPr>
          <p:cNvPr id="46" name="Connecteur droit avec flèche 45"/>
          <p:cNvCxnSpPr>
            <a:stCxn id="51" idx="2"/>
          </p:cNvCxnSpPr>
          <p:nvPr/>
        </p:nvCxnSpPr>
        <p:spPr>
          <a:xfrm>
            <a:off x="5205849" y="5270915"/>
            <a:ext cx="1397" cy="194570"/>
          </a:xfrm>
          <a:prstGeom prst="straightConnector1">
            <a:avLst/>
          </a:prstGeom>
          <a:ln w="38100">
            <a:solidFill>
              <a:schemeClr val="accent4">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76" name="Arc plein 75"/>
          <p:cNvSpPr>
            <a:spLocks/>
          </p:cNvSpPr>
          <p:nvPr/>
        </p:nvSpPr>
        <p:spPr>
          <a:xfrm>
            <a:off x="3419872" y="4233810"/>
            <a:ext cx="2084990" cy="2171901"/>
          </a:xfrm>
          <a:prstGeom prst="blockArc">
            <a:avLst>
              <a:gd name="adj1" fmla="val 10796192"/>
              <a:gd name="adj2" fmla="val 21451420"/>
              <a:gd name="adj3" fmla="val 8581"/>
            </a:avLst>
          </a:prstGeom>
          <a:noFill/>
          <a:ln w="19050" cmpd="sng">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5" name="Connecteur droit 4"/>
          <p:cNvCxnSpPr/>
          <p:nvPr/>
        </p:nvCxnSpPr>
        <p:spPr>
          <a:xfrm flipH="1">
            <a:off x="5220072" y="4797152"/>
            <a:ext cx="180479" cy="91157"/>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flipH="1">
            <a:off x="4860032" y="4365104"/>
            <a:ext cx="101601" cy="155575"/>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a:off x="4427984" y="4221088"/>
            <a:ext cx="7493" cy="204862"/>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3898900" y="4387850"/>
            <a:ext cx="60327" cy="20955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3517900" y="4841875"/>
            <a:ext cx="149227" cy="8890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sp>
        <p:nvSpPr>
          <p:cNvPr id="90" name="ZoneTexte 89"/>
          <p:cNvSpPr txBox="1"/>
          <p:nvPr/>
        </p:nvSpPr>
        <p:spPr>
          <a:xfrm>
            <a:off x="1259632" y="4869160"/>
            <a:ext cx="1584176" cy="276999"/>
          </a:xfrm>
          <a:prstGeom prst="rect">
            <a:avLst/>
          </a:prstGeom>
          <a:noFill/>
          <a:ln>
            <a:solidFill>
              <a:srgbClr val="FF0000"/>
            </a:solidFill>
          </a:ln>
        </p:spPr>
        <p:txBody>
          <a:bodyPr wrap="square" rtlCol="0">
            <a:spAutoFit/>
          </a:bodyPr>
          <a:lstStyle/>
          <a:p>
            <a:pPr algn="ctr"/>
            <a:r>
              <a:rPr lang="fr-FR" sz="1200" dirty="0" smtClean="0">
                <a:latin typeface="Book Antiqua"/>
                <a:cs typeface="Book Antiqua"/>
              </a:rPr>
              <a:t>Maille i-1</a:t>
            </a:r>
            <a:endParaRPr lang="fr-FR" sz="1200" dirty="0">
              <a:latin typeface="Book Antiqua"/>
              <a:cs typeface="Book Antiqua"/>
            </a:endParaRPr>
          </a:p>
        </p:txBody>
      </p:sp>
      <p:cxnSp>
        <p:nvCxnSpPr>
          <p:cNvPr id="91" name="Connecteur droit avec flèche 90"/>
          <p:cNvCxnSpPr>
            <a:stCxn id="90" idx="3"/>
          </p:cNvCxnSpPr>
          <p:nvPr/>
        </p:nvCxnSpPr>
        <p:spPr>
          <a:xfrm flipV="1">
            <a:off x="2843808" y="4653136"/>
            <a:ext cx="792088" cy="354524"/>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3" name="ZoneTexte 92"/>
          <p:cNvSpPr txBox="1"/>
          <p:nvPr/>
        </p:nvSpPr>
        <p:spPr>
          <a:xfrm>
            <a:off x="3779912" y="6464369"/>
            <a:ext cx="1584176" cy="276999"/>
          </a:xfrm>
          <a:prstGeom prst="rect">
            <a:avLst/>
          </a:prstGeom>
          <a:noFill/>
          <a:ln>
            <a:solidFill>
              <a:srgbClr val="FF0000"/>
            </a:solidFill>
          </a:ln>
        </p:spPr>
        <p:txBody>
          <a:bodyPr wrap="square" rtlCol="0">
            <a:spAutoFit/>
          </a:bodyPr>
          <a:lstStyle/>
          <a:p>
            <a:pPr algn="ctr"/>
            <a:r>
              <a:rPr lang="fr-FR" sz="1200" dirty="0" smtClean="0">
                <a:latin typeface="Book Antiqua"/>
                <a:cs typeface="Book Antiqua"/>
              </a:rPr>
              <a:t>Maille i</a:t>
            </a:r>
            <a:endParaRPr lang="fr-FR" sz="1200" dirty="0">
              <a:latin typeface="Book Antiqua"/>
              <a:cs typeface="Book Antiqua"/>
            </a:endParaRPr>
          </a:p>
        </p:txBody>
      </p:sp>
      <p:cxnSp>
        <p:nvCxnSpPr>
          <p:cNvPr id="94" name="Connecteur droit avec flèche 93"/>
          <p:cNvCxnSpPr>
            <a:stCxn id="93" idx="0"/>
          </p:cNvCxnSpPr>
          <p:nvPr/>
        </p:nvCxnSpPr>
        <p:spPr>
          <a:xfrm flipH="1" flipV="1">
            <a:off x="4211960" y="4509120"/>
            <a:ext cx="360040" cy="1955249"/>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7" name="ZoneTexte 96"/>
          <p:cNvSpPr txBox="1"/>
          <p:nvPr/>
        </p:nvSpPr>
        <p:spPr>
          <a:xfrm>
            <a:off x="6012160" y="4869160"/>
            <a:ext cx="1584176" cy="276999"/>
          </a:xfrm>
          <a:prstGeom prst="rect">
            <a:avLst/>
          </a:prstGeom>
          <a:noFill/>
          <a:ln>
            <a:solidFill>
              <a:srgbClr val="FF0000"/>
            </a:solidFill>
          </a:ln>
        </p:spPr>
        <p:txBody>
          <a:bodyPr wrap="square" rtlCol="0">
            <a:spAutoFit/>
          </a:bodyPr>
          <a:lstStyle/>
          <a:p>
            <a:pPr algn="ctr"/>
            <a:r>
              <a:rPr lang="fr-FR" sz="1200" dirty="0" smtClean="0">
                <a:latin typeface="Book Antiqua"/>
                <a:cs typeface="Book Antiqua"/>
              </a:rPr>
              <a:t>Maille i+1</a:t>
            </a:r>
            <a:endParaRPr lang="fr-FR" sz="1200" dirty="0">
              <a:latin typeface="Book Antiqua"/>
              <a:cs typeface="Book Antiqua"/>
            </a:endParaRPr>
          </a:p>
        </p:txBody>
      </p:sp>
      <p:cxnSp>
        <p:nvCxnSpPr>
          <p:cNvPr id="98" name="Connecteur droit avec flèche 97"/>
          <p:cNvCxnSpPr>
            <a:stCxn id="97" idx="1"/>
          </p:cNvCxnSpPr>
          <p:nvPr/>
        </p:nvCxnSpPr>
        <p:spPr>
          <a:xfrm flipH="1" flipV="1">
            <a:off x="4716016" y="4437112"/>
            <a:ext cx="1296144" cy="570548"/>
          </a:xfrm>
          <a:prstGeom prst="straightConnector1">
            <a:avLst/>
          </a:prstGeom>
          <a:ln w="22225">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6" name="Image 5"/>
          <p:cNvPicPr>
            <a:picLocks noChangeAspect="1"/>
          </p:cNvPicPr>
          <p:nvPr/>
        </p:nvPicPr>
        <p:blipFill>
          <a:blip r:embed="rId3"/>
          <a:stretch>
            <a:fillRect/>
          </a:stretch>
        </p:blipFill>
        <p:spPr>
          <a:xfrm>
            <a:off x="525780" y="2780928"/>
            <a:ext cx="8092440" cy="518160"/>
          </a:xfrm>
          <a:prstGeom prst="rect">
            <a:avLst/>
          </a:prstGeom>
        </p:spPr>
      </p:pic>
      <p:pic>
        <p:nvPicPr>
          <p:cNvPr id="7" name="Image 6"/>
          <p:cNvPicPr>
            <a:picLocks noChangeAspect="1"/>
          </p:cNvPicPr>
          <p:nvPr/>
        </p:nvPicPr>
        <p:blipFill>
          <a:blip r:embed="rId4"/>
          <a:stretch>
            <a:fillRect/>
          </a:stretch>
        </p:blipFill>
        <p:spPr>
          <a:xfrm>
            <a:off x="1074420" y="3400420"/>
            <a:ext cx="6995160" cy="388620"/>
          </a:xfrm>
          <a:prstGeom prst="rect">
            <a:avLst/>
          </a:prstGeom>
        </p:spPr>
      </p:pic>
    </p:spTree>
    <p:extLst>
      <p:ext uri="{BB962C8B-B14F-4D97-AF65-F5344CB8AC3E}">
        <p14:creationId xmlns:p14="http://schemas.microsoft.com/office/powerpoint/2010/main" val="604325559"/>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Modélisation</a:t>
            </a:r>
            <a:r>
              <a:rPr lang="en-US" b="1" dirty="0" smtClean="0">
                <a:latin typeface="Book Antiqua" panose="02040602050305030304" pitchFamily="18" charset="0"/>
              </a:rPr>
              <a:t> du </a:t>
            </a:r>
            <a:r>
              <a:rPr lang="fr-FR" b="1" dirty="0" smtClean="0">
                <a:latin typeface="Book Antiqua" panose="02040602050305030304" pitchFamily="18" charset="0"/>
              </a:rPr>
              <a:t>bobinage</a:t>
            </a:r>
          </a:p>
        </p:txBody>
      </p:sp>
      <p:sp>
        <p:nvSpPr>
          <p:cNvPr id="11" name="Titre 10"/>
          <p:cNvSpPr>
            <a:spLocks noGrp="1"/>
          </p:cNvSpPr>
          <p:nvPr>
            <p:ph type="title"/>
          </p:nvPr>
        </p:nvSpPr>
        <p:spPr/>
        <p:txBody>
          <a:bodyPr/>
          <a:lstStyle/>
          <a:p>
            <a:r>
              <a:rPr lang="fr-FR" dirty="0" smtClean="0"/>
              <a:t>Modélisation</a:t>
            </a:r>
            <a:r>
              <a:rPr lang="en-US" dirty="0" smtClean="0"/>
              <a:t> </a:t>
            </a:r>
            <a:r>
              <a:rPr lang="en-US" dirty="0" err="1"/>
              <a:t>thermohydraulique</a:t>
            </a:r>
            <a:r>
              <a:rPr lang="en-US" dirty="0"/>
              <a:t> de </a:t>
            </a:r>
            <a:r>
              <a:rPr lang="en-US" dirty="0" err="1"/>
              <a:t>l’aimant</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24</a:t>
            </a:fld>
            <a:endParaRPr lang="fr-FR" dirty="0"/>
          </a:p>
        </p:txBody>
      </p:sp>
      <p:sp>
        <p:nvSpPr>
          <p:cNvPr id="42" name="ZoneTexte 41"/>
          <p:cNvSpPr txBox="1"/>
          <p:nvPr/>
        </p:nvSpPr>
        <p:spPr>
          <a:xfrm>
            <a:off x="431984" y="1863201"/>
            <a:ext cx="8172464" cy="4524315"/>
          </a:xfrm>
          <a:prstGeom prst="rect">
            <a:avLst/>
          </a:prstGeom>
          <a:noFill/>
        </p:spPr>
        <p:txBody>
          <a:bodyPr wrap="square" rtlCol="0">
            <a:spAutoFit/>
          </a:bodyPr>
          <a:lstStyle/>
          <a:p>
            <a:pPr marL="285750" indent="-285750">
              <a:buFont typeface="Wingdings" charset="2"/>
              <a:buChar char="§"/>
            </a:pPr>
            <a:r>
              <a:rPr lang="fr-FR" sz="1600" dirty="0">
                <a:latin typeface="Book Antiqua" panose="02040602050305030304" pitchFamily="18" charset="0"/>
              </a:rPr>
              <a:t>O</a:t>
            </a:r>
            <a:r>
              <a:rPr lang="fr-FR" sz="1600" dirty="0" smtClean="0">
                <a:latin typeface="Book Antiqua" panose="02040602050305030304" pitchFamily="18" charset="0"/>
              </a:rPr>
              <a:t>n </a:t>
            </a:r>
            <a:r>
              <a:rPr lang="fr-FR" sz="1600" dirty="0">
                <a:latin typeface="Book Antiqua" panose="02040602050305030304" pitchFamily="18" charset="0"/>
              </a:rPr>
              <a:t>modélise </a:t>
            </a:r>
            <a:r>
              <a:rPr lang="fr-FR" sz="1600" dirty="0" smtClean="0">
                <a:latin typeface="Book Antiqua" panose="02040602050305030304" pitchFamily="18" charset="0"/>
              </a:rPr>
              <a:t>de même par discrétisation toutes </a:t>
            </a:r>
            <a:r>
              <a:rPr lang="fr-FR" sz="1600" dirty="0">
                <a:latin typeface="Book Antiqua" panose="02040602050305030304" pitchFamily="18" charset="0"/>
              </a:rPr>
              <a:t>les autres parties de l’aimant </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Il </a:t>
            </a:r>
            <a:r>
              <a:rPr lang="fr-FR" sz="1600" dirty="0">
                <a:latin typeface="Book Antiqua" panose="02040602050305030304" pitchFamily="18" charset="0"/>
              </a:rPr>
              <a:t>faut aussi modéliser l’évolution des </a:t>
            </a:r>
            <a:r>
              <a:rPr lang="fr-FR" sz="1600" dirty="0" smtClean="0">
                <a:latin typeface="Book Antiqua" panose="02040602050305030304" pitchFamily="18" charset="0"/>
              </a:rPr>
              <a:t>propriétés </a:t>
            </a:r>
            <a:r>
              <a:rPr lang="fr-FR" sz="1600" dirty="0" err="1">
                <a:latin typeface="Book Antiqua" panose="02040602050305030304" pitchFamily="18" charset="0"/>
              </a:rPr>
              <a:t>thermophysiques</a:t>
            </a:r>
            <a:r>
              <a:rPr lang="fr-FR" sz="1600" dirty="0">
                <a:latin typeface="Book Antiqua" panose="02040602050305030304" pitchFamily="18" charset="0"/>
              </a:rPr>
              <a:t> dans chacune des mailles (routines numériques)</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Il y a ensuite une phase de discrétisation des équations :</a:t>
            </a:r>
          </a:p>
          <a:p>
            <a:pPr marL="742950" lvl="1" indent="-285750">
              <a:buFont typeface="Wingdings" charset="2"/>
              <a:buChar char="§"/>
            </a:pPr>
            <a:r>
              <a:rPr lang="fr-FR" sz="1600" dirty="0" smtClean="0">
                <a:latin typeface="Book Antiqua" panose="02040602050305030304" pitchFamily="18" charset="0"/>
              </a:rPr>
              <a:t>Schéma numérique explicite en différences finies</a:t>
            </a:r>
          </a:p>
          <a:p>
            <a:pPr marL="742950" lvl="1" indent="-285750">
              <a:buFont typeface="Wingdings" charset="2"/>
              <a:buChar char="§"/>
            </a:pPr>
            <a:r>
              <a:rPr lang="fr-FR" sz="1600" dirty="0" smtClean="0">
                <a:latin typeface="Book Antiqua" panose="02040602050305030304" pitchFamily="18" charset="0"/>
              </a:rPr>
              <a:t>Pas de temps variable pour assurer une convergence de calcul malgré les fortes variations des propriétés des matériaux et du fluide</a:t>
            </a:r>
          </a:p>
          <a:p>
            <a:pPr marL="285750" indent="-285750">
              <a:buFont typeface="Wingdings" charset="2"/>
              <a:buChar char="§"/>
            </a:pPr>
            <a:endParaRPr lang="fr-FR" sz="1600" dirty="0">
              <a:latin typeface="Book Antiqua" panose="02040602050305030304" pitchFamily="18" charset="0"/>
            </a:endParaRPr>
          </a:p>
          <a:p>
            <a:pPr marL="285750" indent="-285750">
              <a:buFont typeface="Wingdings" charset="2"/>
              <a:buChar char="Ø"/>
            </a:pPr>
            <a:r>
              <a:rPr lang="fr-FR" sz="1600" b="1" dirty="0" smtClean="0">
                <a:latin typeface="Book Antiqua" panose="02040602050305030304" pitchFamily="18" charset="0"/>
              </a:rPr>
              <a:t>Une fois indiqués tous les paramètres géométriques de l’aimant et fixées les conditions initiales (notamment l’évolution en fonction du temps de la température d’entrée de l’hélium dans l’aimant), le code calcule à chaque instant :</a:t>
            </a:r>
          </a:p>
          <a:p>
            <a:pPr marL="742950" lvl="1" indent="-285750">
              <a:buFont typeface="Wingdings" charset="2"/>
              <a:buChar char="§"/>
            </a:pPr>
            <a:r>
              <a:rPr lang="fr-FR" sz="1600" dirty="0">
                <a:latin typeface="Book Antiqua" panose="02040602050305030304" pitchFamily="18" charset="0"/>
              </a:rPr>
              <a:t>la température dans chaque maille du bobinage et dans chaque maille de la </a:t>
            </a:r>
            <a:r>
              <a:rPr lang="fr-FR" sz="1600" dirty="0" smtClean="0">
                <a:latin typeface="Book Antiqua" panose="02040602050305030304" pitchFamily="18" charset="0"/>
              </a:rPr>
              <a:t>boîte à bobine</a:t>
            </a:r>
            <a:endParaRPr lang="fr-FR" sz="1600" dirty="0">
              <a:latin typeface="Book Antiqua" panose="02040602050305030304" pitchFamily="18" charset="0"/>
            </a:endParaRPr>
          </a:p>
          <a:p>
            <a:pPr marL="742950" lvl="1" indent="-285750">
              <a:buFont typeface="Wingdings" charset="2"/>
              <a:buChar char="§"/>
            </a:pPr>
            <a:r>
              <a:rPr lang="fr-FR" sz="1600" dirty="0">
                <a:latin typeface="Book Antiqua" panose="02040602050305030304" pitchFamily="18" charset="0"/>
              </a:rPr>
              <a:t>la température et la pression dans chaque maille de l’</a:t>
            </a:r>
            <a:r>
              <a:rPr lang="fr-FR" sz="1600" dirty="0" err="1">
                <a:latin typeface="Book Antiqua" panose="02040602050305030304" pitchFamily="18" charset="0"/>
              </a:rPr>
              <a:t>hélium_bobinage</a:t>
            </a:r>
            <a:r>
              <a:rPr lang="fr-FR" sz="1600" dirty="0">
                <a:latin typeface="Book Antiqua" panose="02040602050305030304" pitchFamily="18" charset="0"/>
              </a:rPr>
              <a:t> et de </a:t>
            </a:r>
            <a:r>
              <a:rPr lang="fr-FR" sz="1600" dirty="0" smtClean="0">
                <a:latin typeface="Book Antiqua" panose="02040602050305030304" pitchFamily="18" charset="0"/>
              </a:rPr>
              <a:t>l’</a:t>
            </a:r>
            <a:r>
              <a:rPr lang="fr-FR" sz="1600" dirty="0" err="1" smtClean="0">
                <a:latin typeface="Book Antiqua" panose="02040602050305030304" pitchFamily="18" charset="0"/>
              </a:rPr>
              <a:t>hélium_boîte</a:t>
            </a:r>
            <a:r>
              <a:rPr lang="fr-FR" sz="1600" dirty="0" smtClean="0">
                <a:latin typeface="Book Antiqua" panose="02040602050305030304" pitchFamily="18" charset="0"/>
              </a:rPr>
              <a:t> à bobine</a:t>
            </a:r>
            <a:endParaRPr lang="fr-FR" sz="1600" dirty="0">
              <a:latin typeface="Book Antiqua" panose="02040602050305030304" pitchFamily="18" charset="0"/>
            </a:endParaRPr>
          </a:p>
          <a:p>
            <a:pPr marL="285750" indent="-285750">
              <a:buFont typeface="Wingdings" charset="2"/>
              <a:buChar char="Ø"/>
            </a:pPr>
            <a:endParaRPr lang="fr-FR" sz="1600" b="1" dirty="0">
              <a:latin typeface="Book Antiqua" panose="02040602050305030304" pitchFamily="18" charset="0"/>
            </a:endParaRPr>
          </a:p>
        </p:txBody>
      </p:sp>
      <p:sp>
        <p:nvSpPr>
          <p:cNvPr id="41" name="Espace réservé de la date 1"/>
          <p:cNvSpPr>
            <a:spLocks noGrp="1"/>
          </p:cNvSpPr>
          <p:nvPr>
            <p:ph type="dt" sz="half" idx="10"/>
          </p:nvPr>
        </p:nvSpPr>
        <p:spPr>
          <a:xfrm>
            <a:off x="576000" y="6305192"/>
            <a:ext cx="1450504" cy="365125"/>
          </a:xfrm>
        </p:spPr>
        <p:txBody>
          <a:bodyPr/>
          <a:lstStyle/>
          <a:p>
            <a:fld id="{74DED499-EB25-488F-BCE4-CA6B7C958ACB}" type="datetime2">
              <a:rPr lang="fr-FR" smtClean="0"/>
              <a:pPr/>
              <a:t>mardi 27 octobre 2015</a:t>
            </a:fld>
            <a:endParaRPr lang="fr-FR" dirty="0"/>
          </a:p>
        </p:txBody>
      </p:sp>
    </p:spTree>
    <p:extLst>
      <p:ext uri="{BB962C8B-B14F-4D97-AF65-F5344CB8AC3E}">
        <p14:creationId xmlns:p14="http://schemas.microsoft.com/office/powerpoint/2010/main" val="3487309830"/>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F2ED9-3AB9-4C1A-9D2E-38C165DF3AF9}"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pPr algn="l"/>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25</a:t>
            </a:fld>
            <a:endParaRPr lang="fr-FR" dirty="0"/>
          </a:p>
        </p:txBody>
      </p:sp>
      <p:pic>
        <p:nvPicPr>
          <p:cNvPr id="8" name="Image 7" descr="C:\Users\akante\Documents\Rapport\Schéma JT6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11" y="1372647"/>
            <a:ext cx="3021537" cy="2776433"/>
          </a:xfrm>
          <a:prstGeom prst="rect">
            <a:avLst/>
          </a:prstGeom>
          <a:noFill/>
          <a:ln>
            <a:noFill/>
          </a:ln>
          <a:effectLst>
            <a:reflection stA="62000" endPos="44000" dist="101600" dir="5400000" sy="-100000" algn="bl" rotWithShape="0"/>
          </a:effectLst>
        </p:spPr>
      </p:pic>
      <p:sp>
        <p:nvSpPr>
          <p:cNvPr id="5" name="Titre 4"/>
          <p:cNvSpPr>
            <a:spLocks noGrp="1"/>
          </p:cNvSpPr>
          <p:nvPr>
            <p:ph type="title"/>
          </p:nvPr>
        </p:nvSpPr>
        <p:spPr/>
        <p:txBody>
          <a:bodyPr/>
          <a:lstStyle/>
          <a:p>
            <a:r>
              <a:rPr lang="fr-FR" dirty="0" smtClean="0"/>
              <a:t>III. </a:t>
            </a:r>
            <a:r>
              <a:rPr lang="en-US" dirty="0" smtClean="0"/>
              <a:t>Validation du </a:t>
            </a:r>
            <a:r>
              <a:rPr lang="en-US" dirty="0" err="1" smtClean="0"/>
              <a:t>modèle</a:t>
            </a:r>
            <a:r>
              <a:rPr lang="en-US" dirty="0" smtClean="0"/>
              <a:t> et premiers </a:t>
            </a:r>
            <a:r>
              <a:rPr lang="en-US" dirty="0" err="1" smtClean="0"/>
              <a:t>résultats</a:t>
            </a:r>
            <a:r>
              <a:rPr lang="en-US" dirty="0"/>
              <a:t/>
            </a:r>
            <a:br>
              <a:rPr lang="en-US" dirty="0"/>
            </a:br>
            <a:r>
              <a:rPr lang="fr-FR" dirty="0" smtClean="0"/>
              <a:t/>
            </a:r>
            <a:br>
              <a:rPr lang="fr-FR" dirty="0" smtClean="0"/>
            </a:br>
            <a:endParaRPr lang="fr-FR" dirty="0"/>
          </a:p>
        </p:txBody>
      </p:sp>
    </p:spTree>
    <p:extLst>
      <p:ext uri="{BB962C8B-B14F-4D97-AF65-F5344CB8AC3E}">
        <p14:creationId xmlns:p14="http://schemas.microsoft.com/office/powerpoint/2010/main" val="2554176030"/>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Suivi</a:t>
            </a:r>
            <a:r>
              <a:rPr lang="en-US" b="1" dirty="0" smtClean="0">
                <a:latin typeface="Book Antiqua" panose="02040602050305030304" pitchFamily="18" charset="0"/>
              </a:rPr>
              <a:t> </a:t>
            </a:r>
            <a:r>
              <a:rPr lang="en-US" b="1" dirty="0" err="1" smtClean="0">
                <a:latin typeface="Book Antiqua" panose="02040602050305030304" pitchFamily="18" charset="0"/>
              </a:rPr>
              <a:t>d’une</a:t>
            </a:r>
            <a:r>
              <a:rPr lang="en-US" b="1" dirty="0" smtClean="0">
                <a:latin typeface="Book Antiqua" panose="02040602050305030304" pitchFamily="18" charset="0"/>
              </a:rPr>
              <a:t> </a:t>
            </a:r>
            <a:r>
              <a:rPr lang="en-US" b="1" dirty="0" err="1" smtClean="0">
                <a:latin typeface="Book Antiqua" panose="02040602050305030304" pitchFamily="18" charset="0"/>
              </a:rPr>
              <a:t>mise</a:t>
            </a:r>
            <a:r>
              <a:rPr lang="en-US" b="1" dirty="0" smtClean="0">
                <a:latin typeface="Book Antiqua" panose="02040602050305030304" pitchFamily="18" charset="0"/>
              </a:rPr>
              <a:t> en </a:t>
            </a:r>
            <a:r>
              <a:rPr lang="en-US" b="1" dirty="0" err="1" smtClean="0">
                <a:latin typeface="Book Antiqua" panose="02040602050305030304" pitchFamily="18" charset="0"/>
              </a:rPr>
              <a:t>froid</a:t>
            </a:r>
            <a:r>
              <a:rPr lang="en-US" b="1" dirty="0" smtClean="0">
                <a:latin typeface="Book Antiqua" panose="02040602050305030304" pitchFamily="18" charset="0"/>
              </a:rPr>
              <a:t> de la Demo Coil</a:t>
            </a:r>
            <a:endParaRPr lang="fr-FR" b="1" dirty="0" smtClean="0">
              <a:latin typeface="Book Antiqua" panose="02040602050305030304" pitchFamily="18" charset="0"/>
            </a:endParaRPr>
          </a:p>
        </p:txBody>
      </p:sp>
      <p:sp>
        <p:nvSpPr>
          <p:cNvPr id="11" name="Titre 10"/>
          <p:cNvSpPr>
            <a:spLocks noGrp="1"/>
          </p:cNvSpPr>
          <p:nvPr>
            <p:ph type="title"/>
          </p:nvPr>
        </p:nvSpPr>
        <p:spPr/>
        <p:txBody>
          <a:bodyPr/>
          <a:lstStyle/>
          <a:p>
            <a:r>
              <a:rPr lang="en-US" dirty="0"/>
              <a:t>Validation du </a:t>
            </a:r>
            <a:r>
              <a:rPr lang="en-US" dirty="0" err="1"/>
              <a:t>modèle</a:t>
            </a:r>
            <a:r>
              <a:rPr lang="en-US" dirty="0"/>
              <a:t> et premiers </a:t>
            </a:r>
            <a:r>
              <a:rPr lang="en-US" dirty="0" err="1" smtClean="0"/>
              <a:t>résultats</a:t>
            </a:r>
            <a:endParaRPr lang="en-US" dirty="0"/>
          </a:p>
        </p:txBody>
      </p:sp>
      <p:sp>
        <p:nvSpPr>
          <p:cNvPr id="2" name="Espace réservé de la date 1"/>
          <p:cNvSpPr>
            <a:spLocks noGrp="1"/>
          </p:cNvSpPr>
          <p:nvPr>
            <p:ph type="dt" sz="half" idx="10"/>
          </p:nvPr>
        </p:nvSpPr>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4932104" cy="4031873"/>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La </a:t>
            </a:r>
            <a:r>
              <a:rPr lang="fr-FR" sz="1600" dirty="0" err="1" smtClean="0">
                <a:latin typeface="Book Antiqua" panose="02040602050305030304" pitchFamily="18" charset="0"/>
              </a:rPr>
              <a:t>Demo</a:t>
            </a:r>
            <a:r>
              <a:rPr lang="fr-FR" sz="1600" dirty="0" smtClean="0">
                <a:latin typeface="Book Antiqua" panose="02040602050305030304" pitchFamily="18" charset="0"/>
              </a:rPr>
              <a:t> </a:t>
            </a:r>
            <a:r>
              <a:rPr lang="fr-FR" sz="1600" dirty="0" err="1" smtClean="0">
                <a:latin typeface="Book Antiqua" panose="02040602050305030304" pitchFamily="18" charset="0"/>
              </a:rPr>
              <a:t>coil</a:t>
            </a:r>
            <a:r>
              <a:rPr lang="fr-FR" sz="1600" dirty="0" smtClean="0">
                <a:latin typeface="Book Antiqua" panose="02040602050305030304" pitchFamily="18" charset="0"/>
              </a:rPr>
              <a:t> est un aimant prototype servant à valider le fonctionnement de la station avant l’arrivée des bobines JT-60SA ; elle pèse 5 tonnes</a:t>
            </a:r>
          </a:p>
          <a:p>
            <a:pPr marL="285750" indent="-285750">
              <a:buFont typeface="Wingdings" charset="2"/>
              <a:buChar char="§"/>
            </a:pPr>
            <a:endParaRPr lang="fr-FR" sz="1600" dirty="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L’aimant, l’hélium et le cryostat sont initialement à 300 K</a:t>
            </a:r>
          </a:p>
          <a:p>
            <a:pPr marL="285750" indent="-285750">
              <a:buFont typeface="Wingdings" charset="2"/>
              <a:buChar char="§"/>
            </a:pPr>
            <a:endParaRPr lang="fr-FR" sz="1600" dirty="0" smtClean="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À l’instant 0 :</a:t>
            </a:r>
          </a:p>
          <a:p>
            <a:pPr marL="742950" lvl="1" indent="-285750">
              <a:buFont typeface="Wingdings" charset="2"/>
              <a:buChar char="§"/>
            </a:pPr>
            <a:r>
              <a:rPr lang="fr-FR" sz="1600" dirty="0" smtClean="0">
                <a:latin typeface="Book Antiqua" panose="02040602050305030304" pitchFamily="18" charset="0"/>
              </a:rPr>
              <a:t>on fait descendre l’écran à 90 K</a:t>
            </a:r>
          </a:p>
          <a:p>
            <a:pPr marL="742950" lvl="1" indent="-285750">
              <a:buFont typeface="Wingdings" charset="2"/>
              <a:buChar char="§"/>
            </a:pPr>
            <a:r>
              <a:rPr lang="fr-FR" sz="1600" dirty="0">
                <a:latin typeface="Book Antiqua" panose="02040602050305030304" pitchFamily="18" charset="0"/>
              </a:rPr>
              <a:t>o</a:t>
            </a:r>
            <a:r>
              <a:rPr lang="fr-FR" sz="1600" dirty="0" smtClean="0">
                <a:latin typeface="Book Antiqua" panose="02040602050305030304" pitchFamily="18" charset="0"/>
              </a:rPr>
              <a:t>n fait circuler un débit de 0,65 g/s d’hélium dans le bobinage</a:t>
            </a:r>
          </a:p>
          <a:p>
            <a:pPr marL="742950" lvl="1" indent="-285750">
              <a:buFont typeface="Wingdings" charset="2"/>
              <a:buChar char="§"/>
            </a:pPr>
            <a:r>
              <a:rPr lang="fr-FR" sz="1600" dirty="0" smtClean="0">
                <a:latin typeface="Book Antiqua" panose="02040602050305030304" pitchFamily="18" charset="0"/>
              </a:rPr>
              <a:t>on </a:t>
            </a:r>
            <a:r>
              <a:rPr lang="fr-FR" sz="1600" dirty="0">
                <a:latin typeface="Book Antiqua" panose="02040602050305030304" pitchFamily="18" charset="0"/>
              </a:rPr>
              <a:t>fait circuler un débit de 8</a:t>
            </a:r>
            <a:r>
              <a:rPr lang="fr-FR" sz="1600" dirty="0" smtClean="0">
                <a:latin typeface="Book Antiqua" panose="02040602050305030304" pitchFamily="18" charset="0"/>
              </a:rPr>
              <a:t>,35 </a:t>
            </a:r>
            <a:r>
              <a:rPr lang="fr-FR" sz="1600" dirty="0">
                <a:latin typeface="Book Antiqua" panose="02040602050305030304" pitchFamily="18" charset="0"/>
              </a:rPr>
              <a:t>g/s d’hélium dans </a:t>
            </a:r>
            <a:r>
              <a:rPr lang="fr-FR" sz="1600" dirty="0" smtClean="0">
                <a:latin typeface="Book Antiqua" panose="02040602050305030304" pitchFamily="18" charset="0"/>
              </a:rPr>
              <a:t>la boîte à bobine</a:t>
            </a:r>
          </a:p>
          <a:p>
            <a:pPr marL="742950" lvl="1" indent="-285750">
              <a:buFont typeface="Wingdings" charset="2"/>
              <a:buChar char="§"/>
            </a:pPr>
            <a:r>
              <a:rPr lang="fr-FR" sz="1600" dirty="0">
                <a:latin typeface="Book Antiqua" panose="02040602050305030304" pitchFamily="18" charset="0"/>
              </a:rPr>
              <a:t>o</a:t>
            </a:r>
            <a:r>
              <a:rPr lang="fr-FR" sz="1600" dirty="0" smtClean="0">
                <a:latin typeface="Book Antiqua" panose="02040602050305030304" pitchFamily="18" charset="0"/>
              </a:rPr>
              <a:t>n fait descendre la température de </a:t>
            </a:r>
            <a:r>
              <a:rPr lang="fr-FR" sz="1600" dirty="0" smtClean="0">
                <a:latin typeface="Book Antiqua" panose="02040602050305030304" pitchFamily="18" charset="0"/>
              </a:rPr>
              <a:t>l’hélium </a:t>
            </a:r>
            <a:r>
              <a:rPr lang="fr-FR" sz="1600" dirty="0" smtClean="0">
                <a:latin typeface="Book Antiqua" panose="02040602050305030304" pitchFamily="18" charset="0"/>
              </a:rPr>
              <a:t>en entrée de l’aimant d’un kelvin par heure (rampe de 1 K/h)</a:t>
            </a: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26</a:t>
            </a:fld>
            <a:endParaRPr lang="fr-FR" dirty="0"/>
          </a:p>
        </p:txBody>
      </p:sp>
      <p:pic>
        <p:nvPicPr>
          <p:cNvPr id="43" name="Image 4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8245" y="2924944"/>
            <a:ext cx="3708251" cy="208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432996"/>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a:latin typeface="Book Antiqua" panose="02040602050305030304" pitchFamily="18" charset="0"/>
              </a:rPr>
              <a:t>Suivi</a:t>
            </a:r>
            <a:r>
              <a:rPr lang="en-US" b="1" dirty="0">
                <a:latin typeface="Book Antiqua" panose="02040602050305030304" pitchFamily="18" charset="0"/>
              </a:rPr>
              <a:t> </a:t>
            </a:r>
            <a:r>
              <a:rPr lang="en-US" b="1" dirty="0" err="1">
                <a:latin typeface="Book Antiqua" panose="02040602050305030304" pitchFamily="18" charset="0"/>
              </a:rPr>
              <a:t>d’une</a:t>
            </a:r>
            <a:r>
              <a:rPr lang="en-US" b="1" dirty="0">
                <a:latin typeface="Book Antiqua" panose="02040602050305030304" pitchFamily="18" charset="0"/>
              </a:rPr>
              <a:t> </a:t>
            </a:r>
            <a:r>
              <a:rPr lang="en-US" b="1" dirty="0" err="1">
                <a:latin typeface="Book Antiqua" panose="02040602050305030304" pitchFamily="18" charset="0"/>
              </a:rPr>
              <a:t>mise</a:t>
            </a:r>
            <a:r>
              <a:rPr lang="en-US" b="1" dirty="0">
                <a:latin typeface="Book Antiqua" panose="02040602050305030304" pitchFamily="18" charset="0"/>
              </a:rPr>
              <a:t> en </a:t>
            </a:r>
            <a:r>
              <a:rPr lang="en-US" b="1" dirty="0" err="1">
                <a:latin typeface="Book Antiqua" panose="02040602050305030304" pitchFamily="18" charset="0"/>
              </a:rPr>
              <a:t>froid</a:t>
            </a:r>
            <a:r>
              <a:rPr lang="en-US" b="1" dirty="0">
                <a:latin typeface="Book Antiqua" panose="02040602050305030304" pitchFamily="18" charset="0"/>
              </a:rPr>
              <a:t> de la Demo </a:t>
            </a:r>
            <a:r>
              <a:rPr lang="en-US" b="1" dirty="0" smtClean="0">
                <a:latin typeface="Book Antiqua" panose="02040602050305030304" pitchFamily="18" charset="0"/>
              </a:rPr>
              <a:t>Coil</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a:t>Validation du </a:t>
            </a:r>
            <a:r>
              <a:rPr lang="en-US" dirty="0" err="1"/>
              <a:t>modèle</a:t>
            </a:r>
            <a:r>
              <a:rPr lang="en-US" dirty="0"/>
              <a:t> et premiers </a:t>
            </a:r>
            <a:r>
              <a:rPr lang="en-US" dirty="0" err="1"/>
              <a:t>résultats</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27</a:t>
            </a:fld>
            <a:endParaRPr lang="fr-FR" dirty="0"/>
          </a:p>
        </p:txBody>
      </p:sp>
      <p:sp>
        <p:nvSpPr>
          <p:cNvPr id="42" name="ZoneTexte 41"/>
          <p:cNvSpPr txBox="1"/>
          <p:nvPr/>
        </p:nvSpPr>
        <p:spPr>
          <a:xfrm>
            <a:off x="431984" y="1863201"/>
            <a:ext cx="8172464" cy="707886"/>
          </a:xfrm>
          <a:prstGeom prst="rect">
            <a:avLst/>
          </a:prstGeom>
          <a:noFill/>
        </p:spPr>
        <p:txBody>
          <a:bodyPr wrap="square" rtlCol="0">
            <a:spAutoFit/>
          </a:bodyPr>
          <a:lstStyle/>
          <a:p>
            <a:r>
              <a:rPr lang="fr-FR" sz="2000" b="1" dirty="0" smtClean="0">
                <a:latin typeface="Book Antiqua" panose="02040602050305030304" pitchFamily="18" charset="0"/>
              </a:rPr>
              <a:t>Températures de la boîte à bobine et de l’hélium en sortie de boîte à bobine</a:t>
            </a:r>
          </a:p>
        </p:txBody>
      </p:sp>
      <p:sp>
        <p:nvSpPr>
          <p:cNvPr id="41" name="Espace réservé de la date 1"/>
          <p:cNvSpPr>
            <a:spLocks noGrp="1"/>
          </p:cNvSpPr>
          <p:nvPr>
            <p:ph type="dt" sz="half" idx="10"/>
          </p:nvPr>
        </p:nvSpPr>
        <p:spPr>
          <a:xfrm>
            <a:off x="576000" y="6305192"/>
            <a:ext cx="1450504" cy="365125"/>
          </a:xfrm>
        </p:spPr>
        <p:txBody>
          <a:bodyPr/>
          <a:lstStyle/>
          <a:p>
            <a:fld id="{74DED499-EB25-488F-BCE4-CA6B7C958ACB}" type="datetime2">
              <a:rPr lang="fr-FR" smtClean="0"/>
              <a:pPr/>
              <a:t>mardi 27 octobre 2015</a:t>
            </a:fld>
            <a:endParaRPr lang="fr-FR" dirty="0"/>
          </a:p>
        </p:txBody>
      </p:sp>
      <p:graphicFrame>
        <p:nvGraphicFramePr>
          <p:cNvPr id="9" name="Graphique 8"/>
          <p:cNvGraphicFramePr>
            <a:graphicFrameLocks/>
          </p:cNvGraphicFramePr>
          <p:nvPr>
            <p:extLst>
              <p:ext uri="{D42A27DB-BD31-4B8C-83A1-F6EECF244321}">
                <p14:modId xmlns:p14="http://schemas.microsoft.com/office/powerpoint/2010/main" val="1022748971"/>
              </p:ext>
            </p:extLst>
          </p:nvPr>
        </p:nvGraphicFramePr>
        <p:xfrm>
          <a:off x="555760" y="2526160"/>
          <a:ext cx="8280000" cy="396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8062573"/>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a:latin typeface="Book Antiqua" panose="02040602050305030304" pitchFamily="18" charset="0"/>
              </a:rPr>
              <a:t>Suivi</a:t>
            </a:r>
            <a:r>
              <a:rPr lang="en-US" b="1" dirty="0">
                <a:latin typeface="Book Antiqua" panose="02040602050305030304" pitchFamily="18" charset="0"/>
              </a:rPr>
              <a:t> </a:t>
            </a:r>
            <a:r>
              <a:rPr lang="en-US" b="1" dirty="0" err="1">
                <a:latin typeface="Book Antiqua" panose="02040602050305030304" pitchFamily="18" charset="0"/>
              </a:rPr>
              <a:t>d’une</a:t>
            </a:r>
            <a:r>
              <a:rPr lang="en-US" b="1" dirty="0">
                <a:latin typeface="Book Antiqua" panose="02040602050305030304" pitchFamily="18" charset="0"/>
              </a:rPr>
              <a:t> </a:t>
            </a:r>
            <a:r>
              <a:rPr lang="en-US" b="1" dirty="0" err="1">
                <a:latin typeface="Book Antiqua" panose="02040602050305030304" pitchFamily="18" charset="0"/>
              </a:rPr>
              <a:t>mise</a:t>
            </a:r>
            <a:r>
              <a:rPr lang="en-US" b="1" dirty="0">
                <a:latin typeface="Book Antiqua" panose="02040602050305030304" pitchFamily="18" charset="0"/>
              </a:rPr>
              <a:t> en </a:t>
            </a:r>
            <a:r>
              <a:rPr lang="en-US" b="1" dirty="0" err="1">
                <a:latin typeface="Book Antiqua" panose="02040602050305030304" pitchFamily="18" charset="0"/>
              </a:rPr>
              <a:t>froid</a:t>
            </a:r>
            <a:r>
              <a:rPr lang="en-US" b="1" dirty="0">
                <a:latin typeface="Book Antiqua" panose="02040602050305030304" pitchFamily="18" charset="0"/>
              </a:rPr>
              <a:t> de la Demo </a:t>
            </a:r>
            <a:r>
              <a:rPr lang="en-US" b="1" dirty="0" smtClean="0">
                <a:latin typeface="Book Antiqua" panose="02040602050305030304" pitchFamily="18" charset="0"/>
              </a:rPr>
              <a:t>Coil</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a:t>Validation du </a:t>
            </a:r>
            <a:r>
              <a:rPr lang="en-US" dirty="0" err="1"/>
              <a:t>modèle</a:t>
            </a:r>
            <a:r>
              <a:rPr lang="en-US" dirty="0"/>
              <a:t> et premiers </a:t>
            </a:r>
            <a:r>
              <a:rPr lang="en-US" dirty="0" err="1"/>
              <a:t>résultats</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28</a:t>
            </a:fld>
            <a:endParaRPr lang="fr-FR" dirty="0"/>
          </a:p>
        </p:txBody>
      </p:sp>
      <p:sp>
        <p:nvSpPr>
          <p:cNvPr id="42" name="ZoneTexte 41"/>
          <p:cNvSpPr txBox="1"/>
          <p:nvPr/>
        </p:nvSpPr>
        <p:spPr>
          <a:xfrm>
            <a:off x="431984" y="1863201"/>
            <a:ext cx="8172464" cy="707886"/>
          </a:xfrm>
          <a:prstGeom prst="rect">
            <a:avLst/>
          </a:prstGeom>
          <a:noFill/>
        </p:spPr>
        <p:txBody>
          <a:bodyPr wrap="square" rtlCol="0">
            <a:spAutoFit/>
          </a:bodyPr>
          <a:lstStyle/>
          <a:p>
            <a:r>
              <a:rPr lang="fr-FR" sz="2000" b="1" dirty="0" smtClean="0">
                <a:latin typeface="Book Antiqua" panose="02040602050305030304" pitchFamily="18" charset="0"/>
              </a:rPr>
              <a:t>Températures de la boîte à bobine et de l’hélium en sortie de boîte à bobine</a:t>
            </a:r>
          </a:p>
        </p:txBody>
      </p:sp>
      <p:sp>
        <p:nvSpPr>
          <p:cNvPr id="41" name="Espace réservé de la date 1"/>
          <p:cNvSpPr>
            <a:spLocks noGrp="1"/>
          </p:cNvSpPr>
          <p:nvPr>
            <p:ph type="dt" sz="half" idx="10"/>
          </p:nvPr>
        </p:nvSpPr>
        <p:spPr>
          <a:xfrm>
            <a:off x="576000" y="6305192"/>
            <a:ext cx="1450504" cy="365125"/>
          </a:xfrm>
        </p:spPr>
        <p:txBody>
          <a:bodyPr/>
          <a:lstStyle/>
          <a:p>
            <a:fld id="{74DED499-EB25-488F-BCE4-CA6B7C958ACB}" type="datetime2">
              <a:rPr lang="fr-FR" smtClean="0"/>
              <a:pPr/>
              <a:t>mardi 27 octobre 2015</a:t>
            </a:fld>
            <a:endParaRPr lang="fr-FR" dirty="0"/>
          </a:p>
        </p:txBody>
      </p:sp>
      <p:graphicFrame>
        <p:nvGraphicFramePr>
          <p:cNvPr id="9" name="Graphique 8"/>
          <p:cNvGraphicFramePr>
            <a:graphicFrameLocks/>
          </p:cNvGraphicFramePr>
          <p:nvPr>
            <p:extLst>
              <p:ext uri="{D42A27DB-BD31-4B8C-83A1-F6EECF244321}">
                <p14:modId xmlns:p14="http://schemas.microsoft.com/office/powerpoint/2010/main" val="980541219"/>
              </p:ext>
            </p:extLst>
          </p:nvPr>
        </p:nvGraphicFramePr>
        <p:xfrm>
          <a:off x="555760" y="2526160"/>
          <a:ext cx="8280000" cy="396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619672" y="2996952"/>
            <a:ext cx="2592288" cy="1800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957390" y="4934310"/>
            <a:ext cx="1916853" cy="461665"/>
          </a:xfrm>
          <a:prstGeom prst="rect">
            <a:avLst/>
          </a:prstGeom>
          <a:noFill/>
          <a:ln>
            <a:noFill/>
          </a:ln>
        </p:spPr>
        <p:txBody>
          <a:bodyPr wrap="square" rtlCol="0">
            <a:spAutoFit/>
          </a:bodyPr>
          <a:lstStyle/>
          <a:p>
            <a:pPr algn="ctr"/>
            <a:r>
              <a:rPr lang="fr-FR" sz="1200" dirty="0" smtClean="0">
                <a:latin typeface="Book Antiqua"/>
                <a:cs typeface="Book Antiqua"/>
              </a:rPr>
              <a:t>Zone de mise en froid stable</a:t>
            </a:r>
            <a:endParaRPr lang="fr-FR" sz="1200" dirty="0">
              <a:latin typeface="Book Antiqua"/>
              <a:cs typeface="Book Antiqua"/>
            </a:endParaRPr>
          </a:p>
        </p:txBody>
      </p:sp>
    </p:spTree>
    <p:extLst>
      <p:ext uri="{BB962C8B-B14F-4D97-AF65-F5344CB8AC3E}">
        <p14:creationId xmlns:p14="http://schemas.microsoft.com/office/powerpoint/2010/main" val="2530444540"/>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a:latin typeface="Book Antiqua" panose="02040602050305030304" pitchFamily="18" charset="0"/>
              </a:rPr>
              <a:t>Suivi</a:t>
            </a:r>
            <a:r>
              <a:rPr lang="en-US" b="1" dirty="0">
                <a:latin typeface="Book Antiqua" panose="02040602050305030304" pitchFamily="18" charset="0"/>
              </a:rPr>
              <a:t> </a:t>
            </a:r>
            <a:r>
              <a:rPr lang="en-US" b="1" dirty="0" err="1">
                <a:latin typeface="Book Antiqua" panose="02040602050305030304" pitchFamily="18" charset="0"/>
              </a:rPr>
              <a:t>d’une</a:t>
            </a:r>
            <a:r>
              <a:rPr lang="en-US" b="1" dirty="0">
                <a:latin typeface="Book Antiqua" panose="02040602050305030304" pitchFamily="18" charset="0"/>
              </a:rPr>
              <a:t> </a:t>
            </a:r>
            <a:r>
              <a:rPr lang="en-US" b="1" dirty="0" err="1">
                <a:latin typeface="Book Antiqua" panose="02040602050305030304" pitchFamily="18" charset="0"/>
              </a:rPr>
              <a:t>mise</a:t>
            </a:r>
            <a:r>
              <a:rPr lang="en-US" b="1" dirty="0">
                <a:latin typeface="Book Antiqua" panose="02040602050305030304" pitchFamily="18" charset="0"/>
              </a:rPr>
              <a:t> en </a:t>
            </a:r>
            <a:r>
              <a:rPr lang="en-US" b="1" dirty="0" err="1">
                <a:latin typeface="Book Antiqua" panose="02040602050305030304" pitchFamily="18" charset="0"/>
              </a:rPr>
              <a:t>froid</a:t>
            </a:r>
            <a:r>
              <a:rPr lang="en-US" b="1" dirty="0">
                <a:latin typeface="Book Antiqua" panose="02040602050305030304" pitchFamily="18" charset="0"/>
              </a:rPr>
              <a:t> de la Demo </a:t>
            </a:r>
            <a:r>
              <a:rPr lang="en-US" b="1" dirty="0" smtClean="0">
                <a:latin typeface="Book Antiqua" panose="02040602050305030304" pitchFamily="18" charset="0"/>
              </a:rPr>
              <a:t>Coil</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a:t>Validation du </a:t>
            </a:r>
            <a:r>
              <a:rPr lang="en-US" dirty="0" err="1"/>
              <a:t>modèle</a:t>
            </a:r>
            <a:r>
              <a:rPr lang="en-US" dirty="0"/>
              <a:t> et premiers </a:t>
            </a:r>
            <a:r>
              <a:rPr lang="en-US" dirty="0" err="1"/>
              <a:t>résultats</a:t>
            </a:r>
            <a:endParaRPr lang="en-US" dirty="0"/>
          </a:p>
        </p:txBody>
      </p:sp>
      <p:graphicFrame>
        <p:nvGraphicFramePr>
          <p:cNvPr id="12" name="Graphique 11"/>
          <p:cNvGraphicFramePr>
            <a:graphicFrameLocks/>
          </p:cNvGraphicFramePr>
          <p:nvPr>
            <p:extLst>
              <p:ext uri="{D42A27DB-BD31-4B8C-83A1-F6EECF244321}">
                <p14:modId xmlns:p14="http://schemas.microsoft.com/office/powerpoint/2010/main" val="2266670551"/>
              </p:ext>
            </p:extLst>
          </p:nvPr>
        </p:nvGraphicFramePr>
        <p:xfrm>
          <a:off x="558984" y="3186640"/>
          <a:ext cx="792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9"/>
          <p:cNvSpPr txBox="1"/>
          <p:nvPr/>
        </p:nvSpPr>
        <p:spPr>
          <a:xfrm>
            <a:off x="431984" y="1863201"/>
            <a:ext cx="8172464" cy="1323439"/>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On retrouve des évolutions de températures proches entre calcul et expérience</a:t>
            </a:r>
          </a:p>
          <a:p>
            <a:pPr marL="285750" indent="-285750">
              <a:buFont typeface="Wingdings" charset="2"/>
              <a:buChar char="§"/>
            </a:pPr>
            <a:r>
              <a:rPr lang="fr-FR" sz="1600" dirty="0" smtClean="0">
                <a:latin typeface="Book Antiqua" panose="02040602050305030304" pitchFamily="18" charset="0"/>
              </a:rPr>
              <a:t>Le </a:t>
            </a:r>
            <a:r>
              <a:rPr lang="fr-FR" sz="1600" dirty="0" smtClean="0">
                <a:latin typeface="Symbol" panose="05050102010706020507" pitchFamily="18" charset="2"/>
              </a:rPr>
              <a:t>D</a:t>
            </a:r>
            <a:r>
              <a:rPr lang="fr-FR" sz="1600" dirty="0" smtClean="0">
                <a:latin typeface="Book Antiqua" panose="02040602050305030304" pitchFamily="18" charset="0"/>
              </a:rPr>
              <a:t>T entre l’hélium et la boîte à bobines a été obtenue en fixant une résistance thermique de l’ordre de </a:t>
            </a:r>
            <a:r>
              <a:rPr lang="fr-FR" sz="1600" b="1" dirty="0" smtClean="0">
                <a:latin typeface="Book Antiqua" panose="02040602050305030304" pitchFamily="18" charset="0"/>
              </a:rPr>
              <a:t>1,4 K/W</a:t>
            </a:r>
          </a:p>
          <a:p>
            <a:pPr marL="742950" lvl="1" indent="-285750">
              <a:buFont typeface="Wingdings" panose="05000000000000000000" pitchFamily="2" charset="2"/>
              <a:buChar char="Ø"/>
            </a:pPr>
            <a:r>
              <a:rPr lang="fr-FR" sz="1600" dirty="0" smtClean="0">
                <a:latin typeface="Book Antiqua" panose="02040602050305030304" pitchFamily="18" charset="0"/>
              </a:rPr>
              <a:t>Indique un mauvais contact thermique entre les canaux de circulation d’hélium et l’aimant</a:t>
            </a:r>
            <a:endParaRPr lang="fr-FR" sz="1600" dirty="0">
              <a:latin typeface="Book Antiqua" panose="02040602050305030304" pitchFamily="18" charset="0"/>
            </a:endParaRPr>
          </a:p>
        </p:txBody>
      </p:sp>
      <p:cxnSp>
        <p:nvCxnSpPr>
          <p:cNvPr id="13" name="Connecteur droit avec flèche 12"/>
          <p:cNvCxnSpPr/>
          <p:nvPr/>
        </p:nvCxnSpPr>
        <p:spPr>
          <a:xfrm>
            <a:off x="5724128" y="5373216"/>
            <a:ext cx="3572" cy="367184"/>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5436096" y="5805264"/>
            <a:ext cx="1235736" cy="315323"/>
          </a:xfrm>
          <a:prstGeom prst="rect">
            <a:avLst/>
          </a:prstGeom>
          <a:noFill/>
          <a:ln>
            <a:solidFill>
              <a:srgbClr val="002060"/>
            </a:solidFill>
          </a:ln>
        </p:spPr>
        <p:txBody>
          <a:bodyPr wrap="square" rtlCol="0">
            <a:spAutoFit/>
          </a:bodyPr>
          <a:lstStyle/>
          <a:p>
            <a:pPr algn="ctr"/>
            <a:r>
              <a:rPr lang="fr-FR" sz="1200" dirty="0">
                <a:latin typeface="Book Antiqua" panose="02040602050305030304" pitchFamily="18" charset="0"/>
                <a:cs typeface="Book Antiqua"/>
              </a:rPr>
              <a:t>R</a:t>
            </a:r>
            <a:r>
              <a:rPr lang="fr-FR" sz="1200" baseline="-25000" dirty="0" smtClean="0">
                <a:latin typeface="Symbol" panose="05050102010706020507" pitchFamily="18" charset="2"/>
                <a:cs typeface="Book Antiqua"/>
              </a:rPr>
              <a:t>D</a:t>
            </a:r>
            <a:r>
              <a:rPr lang="fr-FR" sz="1200" baseline="-25000" dirty="0" smtClean="0">
                <a:latin typeface="Book Antiqua"/>
                <a:cs typeface="Book Antiqua"/>
              </a:rPr>
              <a:t>T</a:t>
            </a:r>
            <a:r>
              <a:rPr lang="fr-FR" sz="1200" dirty="0" smtClean="0">
                <a:latin typeface="Book Antiqua"/>
                <a:cs typeface="Book Antiqua"/>
              </a:rPr>
              <a:t> </a:t>
            </a:r>
            <a:r>
              <a:rPr lang="fr-FR" sz="1200" dirty="0" smtClean="0">
                <a:latin typeface="Book Antiqua"/>
                <a:cs typeface="Book Antiqua"/>
              </a:rPr>
              <a:t>= 1,4 K/W</a:t>
            </a:r>
            <a:endParaRPr lang="fr-FR" sz="1200" dirty="0">
              <a:latin typeface="Book Antiqua"/>
              <a:cs typeface="Book Antiqua"/>
            </a:endParaRPr>
          </a:p>
        </p:txBody>
      </p:sp>
      <p:cxnSp>
        <p:nvCxnSpPr>
          <p:cNvPr id="15" name="Connecteur droit avec flèche 14"/>
          <p:cNvCxnSpPr/>
          <p:nvPr/>
        </p:nvCxnSpPr>
        <p:spPr>
          <a:xfrm>
            <a:off x="6279753" y="5433541"/>
            <a:ext cx="3572" cy="367184"/>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1430469"/>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a:latin typeface="Book Antiqua" panose="02040602050305030304" pitchFamily="18" charset="0"/>
              </a:rPr>
              <a:t>Suivi</a:t>
            </a:r>
            <a:r>
              <a:rPr lang="en-US" b="1" dirty="0">
                <a:latin typeface="Book Antiqua" panose="02040602050305030304" pitchFamily="18" charset="0"/>
              </a:rPr>
              <a:t> </a:t>
            </a:r>
            <a:r>
              <a:rPr lang="en-US" b="1" dirty="0" err="1">
                <a:latin typeface="Book Antiqua" panose="02040602050305030304" pitchFamily="18" charset="0"/>
              </a:rPr>
              <a:t>d’une</a:t>
            </a:r>
            <a:r>
              <a:rPr lang="en-US" b="1" dirty="0">
                <a:latin typeface="Book Antiqua" panose="02040602050305030304" pitchFamily="18" charset="0"/>
              </a:rPr>
              <a:t> </a:t>
            </a:r>
            <a:r>
              <a:rPr lang="en-US" b="1" dirty="0" err="1">
                <a:latin typeface="Book Antiqua" panose="02040602050305030304" pitchFamily="18" charset="0"/>
              </a:rPr>
              <a:t>mise</a:t>
            </a:r>
            <a:r>
              <a:rPr lang="en-US" b="1" dirty="0">
                <a:latin typeface="Book Antiqua" panose="02040602050305030304" pitchFamily="18" charset="0"/>
              </a:rPr>
              <a:t> en </a:t>
            </a:r>
            <a:r>
              <a:rPr lang="en-US" b="1" dirty="0" err="1">
                <a:latin typeface="Book Antiqua" panose="02040602050305030304" pitchFamily="18" charset="0"/>
              </a:rPr>
              <a:t>froid</a:t>
            </a:r>
            <a:r>
              <a:rPr lang="en-US" b="1" dirty="0">
                <a:latin typeface="Book Antiqua" panose="02040602050305030304" pitchFamily="18" charset="0"/>
              </a:rPr>
              <a:t> de la Demo </a:t>
            </a:r>
            <a:r>
              <a:rPr lang="en-US" b="1" dirty="0" smtClean="0">
                <a:latin typeface="Book Antiqua" panose="02040602050305030304" pitchFamily="18" charset="0"/>
              </a:rPr>
              <a:t>Coil</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a:t>Validation du </a:t>
            </a:r>
            <a:r>
              <a:rPr lang="en-US" dirty="0" err="1"/>
              <a:t>modèle</a:t>
            </a:r>
            <a:r>
              <a:rPr lang="en-US" dirty="0"/>
              <a:t> et premiers </a:t>
            </a:r>
            <a:r>
              <a:rPr lang="en-US" dirty="0" err="1"/>
              <a:t>résultats</a:t>
            </a:r>
            <a:endParaRPr lang="en-US" dirty="0"/>
          </a:p>
        </p:txBody>
      </p:sp>
      <p:sp>
        <p:nvSpPr>
          <p:cNvPr id="10" name="ZoneTexte 9"/>
          <p:cNvSpPr txBox="1"/>
          <p:nvPr/>
        </p:nvSpPr>
        <p:spPr>
          <a:xfrm>
            <a:off x="431984" y="1863201"/>
            <a:ext cx="8172464" cy="584775"/>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On retrouve le bon ordre de grandeur du ratio entre la puissance radiative et la puissance </a:t>
            </a:r>
            <a:r>
              <a:rPr lang="fr-FR" sz="1600" dirty="0" smtClean="0">
                <a:latin typeface="Book Antiqua" panose="02040602050305030304" pitchFamily="18" charset="0"/>
              </a:rPr>
              <a:t>extraite par l’hélium</a:t>
            </a:r>
            <a:endParaRPr lang="fr-FR" sz="1600" dirty="0" smtClean="0">
              <a:latin typeface="Book Antiqua" panose="02040602050305030304" pitchFamily="18" charset="0"/>
            </a:endParaRPr>
          </a:p>
        </p:txBody>
      </p:sp>
      <p:graphicFrame>
        <p:nvGraphicFramePr>
          <p:cNvPr id="8" name="Graphique 7"/>
          <p:cNvGraphicFramePr>
            <a:graphicFrameLocks/>
          </p:cNvGraphicFramePr>
          <p:nvPr>
            <p:extLst>
              <p:ext uri="{D42A27DB-BD31-4B8C-83A1-F6EECF244321}">
                <p14:modId xmlns:p14="http://schemas.microsoft.com/office/powerpoint/2010/main" val="2620623111"/>
              </p:ext>
            </p:extLst>
          </p:nvPr>
        </p:nvGraphicFramePr>
        <p:xfrm>
          <a:off x="431984" y="3186640"/>
          <a:ext cx="792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631890"/>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a:latin typeface="Book Antiqua" panose="02040602050305030304" pitchFamily="18" charset="0"/>
              </a:rPr>
              <a:t>Suivi</a:t>
            </a:r>
            <a:r>
              <a:rPr lang="en-US" b="1" dirty="0">
                <a:latin typeface="Book Antiqua" panose="02040602050305030304" pitchFamily="18" charset="0"/>
              </a:rPr>
              <a:t> </a:t>
            </a:r>
            <a:r>
              <a:rPr lang="en-US" b="1" dirty="0" err="1">
                <a:latin typeface="Book Antiqua" panose="02040602050305030304" pitchFamily="18" charset="0"/>
              </a:rPr>
              <a:t>d’une</a:t>
            </a:r>
            <a:r>
              <a:rPr lang="en-US" b="1" dirty="0">
                <a:latin typeface="Book Antiqua" panose="02040602050305030304" pitchFamily="18" charset="0"/>
              </a:rPr>
              <a:t> </a:t>
            </a:r>
            <a:r>
              <a:rPr lang="en-US" b="1" dirty="0" err="1">
                <a:latin typeface="Book Antiqua" panose="02040602050305030304" pitchFamily="18" charset="0"/>
              </a:rPr>
              <a:t>mise</a:t>
            </a:r>
            <a:r>
              <a:rPr lang="en-US" b="1" dirty="0">
                <a:latin typeface="Book Antiqua" panose="02040602050305030304" pitchFamily="18" charset="0"/>
              </a:rPr>
              <a:t> en </a:t>
            </a:r>
            <a:r>
              <a:rPr lang="en-US" b="1" dirty="0" err="1">
                <a:latin typeface="Book Antiqua" panose="02040602050305030304" pitchFamily="18" charset="0"/>
              </a:rPr>
              <a:t>froid</a:t>
            </a:r>
            <a:r>
              <a:rPr lang="en-US" b="1" dirty="0">
                <a:latin typeface="Book Antiqua" panose="02040602050305030304" pitchFamily="18" charset="0"/>
              </a:rPr>
              <a:t> de la Demo </a:t>
            </a:r>
            <a:r>
              <a:rPr lang="en-US" b="1" dirty="0" smtClean="0">
                <a:latin typeface="Book Antiqua" panose="02040602050305030304" pitchFamily="18" charset="0"/>
              </a:rPr>
              <a:t>Coil</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a:t>Validation du </a:t>
            </a:r>
            <a:r>
              <a:rPr lang="en-US" dirty="0" err="1"/>
              <a:t>modèle</a:t>
            </a:r>
            <a:r>
              <a:rPr lang="en-US" dirty="0"/>
              <a:t> et premiers </a:t>
            </a:r>
            <a:r>
              <a:rPr lang="en-US" dirty="0" err="1"/>
              <a:t>résultats</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31</a:t>
            </a:fld>
            <a:endParaRPr lang="fr-FR" dirty="0"/>
          </a:p>
        </p:txBody>
      </p:sp>
      <p:sp>
        <p:nvSpPr>
          <p:cNvPr id="10" name="Espace réservé de la date 1"/>
          <p:cNvSpPr txBox="1">
            <a:spLocks/>
          </p:cNvSpPr>
          <p:nvPr/>
        </p:nvSpPr>
        <p:spPr bwMode="gray">
          <a:xfrm>
            <a:off x="576000" y="6305192"/>
            <a:ext cx="1450504" cy="365125"/>
          </a:xfrm>
          <a:prstGeom prst="rect">
            <a:avLst/>
          </a:prstGeom>
        </p:spPr>
        <p:txBody>
          <a:bodyPr vert="horz" lIns="0" tIns="0" rIns="0" bIns="0" rtlCol="0" anchor="ctr"/>
          <a:lstStyle>
            <a:defPPr>
              <a:defRPr lang="fr-FR"/>
            </a:defPPr>
            <a:lvl1pPr algn="l" rtl="0" eaLnBrk="0" fontAlgn="base" hangingPunct="0">
              <a:spcBef>
                <a:spcPct val="0"/>
              </a:spcBef>
              <a:spcAft>
                <a:spcPct val="0"/>
              </a:spcAft>
              <a:defRPr sz="1000" kern="1200" cap="all" baseline="0">
                <a:solidFill>
                  <a:schemeClr val="bg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fld id="{74DED499-EB25-488F-BCE4-CA6B7C958ACB}" type="datetime2">
              <a:rPr lang="fr-FR" smtClean="0"/>
              <a:pPr/>
              <a:t>mardi 27 octobre 2015</a:t>
            </a:fld>
            <a:endParaRPr lang="fr-FR" dirty="0"/>
          </a:p>
        </p:txBody>
      </p:sp>
      <p:sp>
        <p:nvSpPr>
          <p:cNvPr id="12" name="Arc 11"/>
          <p:cNvSpPr>
            <a:spLocks noChangeAspect="1"/>
          </p:cNvSpPr>
          <p:nvPr/>
        </p:nvSpPr>
        <p:spPr>
          <a:xfrm>
            <a:off x="746782" y="3272304"/>
            <a:ext cx="2109458" cy="210969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3" name="Arc 12"/>
          <p:cNvSpPr>
            <a:spLocks noChangeAspect="1"/>
          </p:cNvSpPr>
          <p:nvPr/>
        </p:nvSpPr>
        <p:spPr>
          <a:xfrm>
            <a:off x="611560" y="3137067"/>
            <a:ext cx="2379901" cy="2380165"/>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14" name="Arc plein 13"/>
          <p:cNvSpPr>
            <a:spLocks noChangeAspect="1"/>
          </p:cNvSpPr>
          <p:nvPr/>
        </p:nvSpPr>
        <p:spPr>
          <a:xfrm>
            <a:off x="624951" y="3150591"/>
            <a:ext cx="2353118" cy="2353118"/>
          </a:xfrm>
          <a:prstGeom prst="blockArc">
            <a:avLst>
              <a:gd name="adj1" fmla="val 10806778"/>
              <a:gd name="adj2" fmla="val 60213"/>
              <a:gd name="adj3" fmla="val 4739"/>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Arc 14"/>
          <p:cNvSpPr>
            <a:spLocks noChangeAspect="1"/>
          </p:cNvSpPr>
          <p:nvPr/>
        </p:nvSpPr>
        <p:spPr>
          <a:xfrm rot="10800000">
            <a:off x="935884" y="3385267"/>
            <a:ext cx="1920148" cy="192036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6" name="Arc 15"/>
          <p:cNvSpPr>
            <a:spLocks noChangeAspect="1"/>
          </p:cNvSpPr>
          <p:nvPr/>
        </p:nvSpPr>
        <p:spPr>
          <a:xfrm rot="10800000">
            <a:off x="800662" y="3250030"/>
            <a:ext cx="2190591" cy="2190834"/>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7" name="Arc plein 16"/>
          <p:cNvSpPr>
            <a:spLocks noChangeAspect="1"/>
          </p:cNvSpPr>
          <p:nvPr/>
        </p:nvSpPr>
        <p:spPr>
          <a:xfrm rot="10800000">
            <a:off x="814065" y="3271592"/>
            <a:ext cx="2163787" cy="2163787"/>
          </a:xfrm>
          <a:prstGeom prst="blockArc">
            <a:avLst>
              <a:gd name="adj1" fmla="val 10738431"/>
              <a:gd name="adj2" fmla="val 57471"/>
              <a:gd name="adj3" fmla="val 440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Arc 17"/>
          <p:cNvSpPr>
            <a:spLocks noChangeAspect="1"/>
          </p:cNvSpPr>
          <p:nvPr/>
        </p:nvSpPr>
        <p:spPr>
          <a:xfrm rot="10800000">
            <a:off x="1125461" y="3572404"/>
            <a:ext cx="1541526" cy="1541697"/>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9" name="Arc 18"/>
          <p:cNvSpPr>
            <a:spLocks noChangeAspect="1"/>
          </p:cNvSpPr>
          <p:nvPr/>
        </p:nvSpPr>
        <p:spPr>
          <a:xfrm rot="10800000">
            <a:off x="990240" y="3437167"/>
            <a:ext cx="1811970" cy="1812171"/>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0" name="Arc 19"/>
          <p:cNvSpPr>
            <a:spLocks noChangeAspect="1"/>
          </p:cNvSpPr>
          <p:nvPr/>
        </p:nvSpPr>
        <p:spPr>
          <a:xfrm>
            <a:off x="1125307" y="3653329"/>
            <a:ext cx="1352217" cy="1352366"/>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1" name="Arc 20"/>
          <p:cNvSpPr>
            <a:spLocks noChangeAspect="1"/>
          </p:cNvSpPr>
          <p:nvPr/>
        </p:nvSpPr>
        <p:spPr>
          <a:xfrm>
            <a:off x="990085" y="3518092"/>
            <a:ext cx="1622660" cy="162283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3" name="Arc 22"/>
          <p:cNvSpPr>
            <a:spLocks noChangeAspect="1"/>
          </p:cNvSpPr>
          <p:nvPr/>
        </p:nvSpPr>
        <p:spPr>
          <a:xfrm>
            <a:off x="935884" y="3463986"/>
            <a:ext cx="1730838" cy="1731029"/>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4" name="Arc 23"/>
          <p:cNvSpPr>
            <a:spLocks noChangeAspect="1"/>
          </p:cNvSpPr>
          <p:nvPr/>
        </p:nvSpPr>
        <p:spPr>
          <a:xfrm>
            <a:off x="800662" y="3328749"/>
            <a:ext cx="2001281" cy="2001502"/>
          </a:xfrm>
          <a:prstGeom prst="arc">
            <a:avLst>
              <a:gd name="adj1" fmla="val 10762392"/>
              <a:gd name="adj2" fmla="val 35418"/>
            </a:avLst>
          </a:prstGeom>
          <a:ln w="1270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5" name="Arc plein 24"/>
          <p:cNvSpPr>
            <a:spLocks noChangeAspect="1"/>
          </p:cNvSpPr>
          <p:nvPr/>
        </p:nvSpPr>
        <p:spPr>
          <a:xfrm>
            <a:off x="814074" y="3356992"/>
            <a:ext cx="1974456" cy="1974455"/>
          </a:xfrm>
          <a:prstGeom prst="blockArc">
            <a:avLst>
              <a:gd name="adj1" fmla="val 10806778"/>
              <a:gd name="adj2" fmla="val 21545052"/>
              <a:gd name="adj3" fmla="val 4721"/>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6" name="Arc plein 25"/>
          <p:cNvSpPr>
            <a:spLocks noChangeAspect="1"/>
          </p:cNvSpPr>
          <p:nvPr/>
        </p:nvSpPr>
        <p:spPr>
          <a:xfrm rot="10800000">
            <a:off x="1007523" y="3451263"/>
            <a:ext cx="1785125" cy="1785123"/>
          </a:xfrm>
          <a:prstGeom prst="blockArc">
            <a:avLst>
              <a:gd name="adj1" fmla="val 10711119"/>
              <a:gd name="adj2" fmla="val 93996"/>
              <a:gd name="adj3" fmla="val 5498"/>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Arc plein 26"/>
          <p:cNvSpPr>
            <a:spLocks noChangeAspect="1"/>
          </p:cNvSpPr>
          <p:nvPr/>
        </p:nvSpPr>
        <p:spPr>
          <a:xfrm rot="10800000" flipV="1">
            <a:off x="1003519" y="3531616"/>
            <a:ext cx="1595793" cy="1595792"/>
          </a:xfrm>
          <a:prstGeom prst="blockArc">
            <a:avLst>
              <a:gd name="adj1" fmla="val 10806778"/>
              <a:gd name="adj2" fmla="val 21567040"/>
              <a:gd name="adj3" fmla="val 6340"/>
            </a:avLst>
          </a:prstGeom>
          <a:pattFill prst="pct20">
            <a:fgClr>
              <a:schemeClr val="accent2">
                <a:lumMod val="75000"/>
              </a:schemeClr>
            </a:fgClr>
            <a:bgClr>
              <a:schemeClr val="bg1"/>
            </a:bgClr>
          </a:pattFill>
          <a:ln>
            <a:solidFill>
              <a:schemeClr val="tx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Arc 27"/>
          <p:cNvSpPr>
            <a:spLocks noChangeAspect="1"/>
          </p:cNvSpPr>
          <p:nvPr/>
        </p:nvSpPr>
        <p:spPr>
          <a:xfrm flipV="1">
            <a:off x="868481" y="3316097"/>
            <a:ext cx="2055369" cy="2055597"/>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29" name="Arc 28"/>
          <p:cNvSpPr>
            <a:spLocks noChangeAspect="1"/>
          </p:cNvSpPr>
          <p:nvPr/>
        </p:nvSpPr>
        <p:spPr>
          <a:xfrm flipV="1">
            <a:off x="1057791" y="3505428"/>
            <a:ext cx="1676748" cy="1676934"/>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30" name="Arc 29"/>
          <p:cNvSpPr>
            <a:spLocks noChangeAspect="1"/>
          </p:cNvSpPr>
          <p:nvPr/>
        </p:nvSpPr>
        <p:spPr>
          <a:xfrm>
            <a:off x="679171" y="3204685"/>
            <a:ext cx="2244679" cy="2244928"/>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31" name="Arc 30"/>
          <p:cNvSpPr>
            <a:spLocks noChangeAspect="1"/>
          </p:cNvSpPr>
          <p:nvPr/>
        </p:nvSpPr>
        <p:spPr>
          <a:xfrm>
            <a:off x="868481" y="3394016"/>
            <a:ext cx="1866058" cy="1866265"/>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32" name="Arc 31"/>
          <p:cNvSpPr>
            <a:spLocks noChangeAspect="1"/>
          </p:cNvSpPr>
          <p:nvPr/>
        </p:nvSpPr>
        <p:spPr>
          <a:xfrm>
            <a:off x="1057792" y="3583348"/>
            <a:ext cx="1487438" cy="1487603"/>
          </a:xfrm>
          <a:prstGeom prst="arc">
            <a:avLst>
              <a:gd name="adj1" fmla="val 10762392"/>
              <a:gd name="adj2" fmla="val 35418"/>
            </a:avLst>
          </a:prstGeom>
          <a:ln w="38100">
            <a:solidFill>
              <a:schemeClr val="accent4">
                <a:lumMod val="20000"/>
                <a:lumOff val="8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cxnSp>
        <p:nvCxnSpPr>
          <p:cNvPr id="33" name="Connecteur droit avec flèche 32"/>
          <p:cNvCxnSpPr>
            <a:stCxn id="32" idx="2"/>
          </p:cNvCxnSpPr>
          <p:nvPr/>
        </p:nvCxnSpPr>
        <p:spPr>
          <a:xfrm>
            <a:off x="2545190" y="4334811"/>
            <a:ext cx="1397" cy="194570"/>
          </a:xfrm>
          <a:prstGeom prst="straightConnector1">
            <a:avLst/>
          </a:prstGeom>
          <a:ln w="38100">
            <a:solidFill>
              <a:schemeClr val="accent4">
                <a:lumMod val="20000"/>
                <a:lumOff val="8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4" name="Arc plein 33"/>
          <p:cNvSpPr>
            <a:spLocks/>
          </p:cNvSpPr>
          <p:nvPr/>
        </p:nvSpPr>
        <p:spPr>
          <a:xfrm>
            <a:off x="759213" y="3297706"/>
            <a:ext cx="2084990" cy="2171901"/>
          </a:xfrm>
          <a:prstGeom prst="blockArc">
            <a:avLst>
              <a:gd name="adj1" fmla="val 10796192"/>
              <a:gd name="adj2" fmla="val 21451420"/>
              <a:gd name="adj3" fmla="val 8581"/>
            </a:avLst>
          </a:prstGeom>
          <a:noFill/>
          <a:ln w="19050" cmpd="sng">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35" name="Connecteur droit 34"/>
          <p:cNvCxnSpPr/>
          <p:nvPr/>
        </p:nvCxnSpPr>
        <p:spPr>
          <a:xfrm flipH="1">
            <a:off x="2559413" y="3861048"/>
            <a:ext cx="180479" cy="91157"/>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36" name="Connecteur droit 35"/>
          <p:cNvCxnSpPr/>
          <p:nvPr/>
        </p:nvCxnSpPr>
        <p:spPr>
          <a:xfrm flipH="1">
            <a:off x="2199373" y="3429000"/>
            <a:ext cx="101601" cy="155575"/>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37" name="Connecteur droit 36"/>
          <p:cNvCxnSpPr/>
          <p:nvPr/>
        </p:nvCxnSpPr>
        <p:spPr>
          <a:xfrm>
            <a:off x="1767325" y="3284984"/>
            <a:ext cx="7493" cy="204862"/>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1238241" y="3451746"/>
            <a:ext cx="60327" cy="20955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a:off x="857241" y="3905771"/>
            <a:ext cx="149227" cy="88900"/>
          </a:xfrm>
          <a:prstGeom prst="line">
            <a:avLst/>
          </a:prstGeom>
          <a:ln w="19050" cmpd="sng">
            <a:solidFill>
              <a:srgbClr val="DC0528"/>
            </a:solidFill>
            <a:prstDash val="dash"/>
          </a:ln>
        </p:spPr>
        <p:style>
          <a:lnRef idx="2">
            <a:schemeClr val="accent1"/>
          </a:lnRef>
          <a:fillRef idx="0">
            <a:schemeClr val="accent1"/>
          </a:fillRef>
          <a:effectRef idx="1">
            <a:schemeClr val="accent1"/>
          </a:effectRef>
          <a:fontRef idx="minor">
            <a:schemeClr val="tx1"/>
          </a:fontRef>
        </p:style>
      </p:cxnSp>
      <p:sp>
        <p:nvSpPr>
          <p:cNvPr id="40" name="ZoneTexte 39"/>
          <p:cNvSpPr txBox="1"/>
          <p:nvPr/>
        </p:nvSpPr>
        <p:spPr>
          <a:xfrm>
            <a:off x="431984" y="1863201"/>
            <a:ext cx="8172464" cy="584775"/>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Le modèle nous permet d’obtenir les gradients thermiques longitudinaux et transversaux (respect des spécifications)</a:t>
            </a:r>
          </a:p>
        </p:txBody>
      </p:sp>
      <p:graphicFrame>
        <p:nvGraphicFramePr>
          <p:cNvPr id="41" name="Graphique 40"/>
          <p:cNvGraphicFramePr>
            <a:graphicFrameLocks/>
          </p:cNvGraphicFramePr>
          <p:nvPr>
            <p:extLst>
              <p:ext uri="{D42A27DB-BD31-4B8C-83A1-F6EECF244321}">
                <p14:modId xmlns:p14="http://schemas.microsoft.com/office/powerpoint/2010/main" val="1246684067"/>
              </p:ext>
            </p:extLst>
          </p:nvPr>
        </p:nvGraphicFramePr>
        <p:xfrm>
          <a:off x="3238333" y="2668058"/>
          <a:ext cx="5576268" cy="33181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09001012"/>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F2ED9-3AB9-4C1A-9D2E-38C165DF3AF9}"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pPr algn="l"/>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32</a:t>
            </a:fld>
            <a:endParaRPr lang="fr-FR" dirty="0"/>
          </a:p>
        </p:txBody>
      </p:sp>
      <p:pic>
        <p:nvPicPr>
          <p:cNvPr id="8" name="Image 7" descr="C:\Users\akante\Documents\Rapport\Schéma JT6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11" y="1372647"/>
            <a:ext cx="3021537" cy="2776433"/>
          </a:xfrm>
          <a:prstGeom prst="rect">
            <a:avLst/>
          </a:prstGeom>
          <a:noFill/>
          <a:ln>
            <a:noFill/>
          </a:ln>
          <a:effectLst>
            <a:reflection stA="62000" endPos="44000" dist="101600" dir="5400000" sy="-100000" algn="bl" rotWithShape="0"/>
          </a:effectLst>
        </p:spPr>
      </p:pic>
      <p:sp>
        <p:nvSpPr>
          <p:cNvPr id="5" name="Titre 4"/>
          <p:cNvSpPr>
            <a:spLocks noGrp="1"/>
          </p:cNvSpPr>
          <p:nvPr>
            <p:ph type="title"/>
          </p:nvPr>
        </p:nvSpPr>
        <p:spPr/>
        <p:txBody>
          <a:bodyPr/>
          <a:lstStyle/>
          <a:p>
            <a:r>
              <a:rPr lang="fr-FR" dirty="0" smtClean="0"/>
              <a:t>IV. N</a:t>
            </a:r>
            <a:r>
              <a:rPr lang="en-US" dirty="0" err="1" smtClean="0"/>
              <a:t>ext</a:t>
            </a:r>
            <a:r>
              <a:rPr lang="en-US" dirty="0" smtClean="0"/>
              <a:t> steps</a:t>
            </a:r>
            <a:r>
              <a:rPr lang="fr-FR" dirty="0" smtClean="0"/>
              <a:t/>
            </a:r>
            <a:br>
              <a:rPr lang="fr-FR" dirty="0" smtClean="0"/>
            </a:br>
            <a:endParaRPr lang="fr-FR" dirty="0"/>
          </a:p>
        </p:txBody>
      </p:sp>
    </p:spTree>
    <p:extLst>
      <p:ext uri="{BB962C8B-B14F-4D97-AF65-F5344CB8AC3E}">
        <p14:creationId xmlns:p14="http://schemas.microsoft.com/office/powerpoint/2010/main" val="1737413356"/>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a:latin typeface="Book Antiqua" panose="02040602050305030304" pitchFamily="18" charset="0"/>
              </a:rPr>
              <a:t>Poursuite</a:t>
            </a:r>
            <a:r>
              <a:rPr lang="en-US" b="1" dirty="0">
                <a:latin typeface="Book Antiqua" panose="02040602050305030304" pitchFamily="18" charset="0"/>
              </a:rPr>
              <a:t> de la validation du </a:t>
            </a:r>
            <a:r>
              <a:rPr lang="en-US" b="1" dirty="0" err="1">
                <a:latin typeface="Book Antiqua" panose="02040602050305030304" pitchFamily="18" charset="0"/>
              </a:rPr>
              <a:t>modèle</a:t>
            </a:r>
            <a:r>
              <a:rPr lang="en-US" b="1" dirty="0">
                <a:latin typeface="Book Antiqua" panose="02040602050305030304" pitchFamily="18" charset="0"/>
              </a:rPr>
              <a:t> </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a:t>Next steps</a:t>
            </a:r>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33</a:t>
            </a:fld>
            <a:endParaRPr lang="fr-FR" dirty="0"/>
          </a:p>
        </p:txBody>
      </p:sp>
      <p:sp>
        <p:nvSpPr>
          <p:cNvPr id="41" name="Espace réservé de la date 1"/>
          <p:cNvSpPr>
            <a:spLocks noGrp="1"/>
          </p:cNvSpPr>
          <p:nvPr>
            <p:ph type="dt" sz="half" idx="10"/>
          </p:nvPr>
        </p:nvSpPr>
        <p:spPr>
          <a:xfrm>
            <a:off x="576000" y="6305192"/>
            <a:ext cx="1450504" cy="365125"/>
          </a:xfrm>
        </p:spPr>
        <p:txBody>
          <a:bodyPr/>
          <a:lstStyle/>
          <a:p>
            <a:fld id="{74DED499-EB25-488F-BCE4-CA6B7C958ACB}" type="datetime2">
              <a:rPr lang="fr-FR" smtClean="0"/>
              <a:pPr/>
              <a:t>mardi 27 octobre 2015</a:t>
            </a:fld>
            <a:endParaRPr lang="fr-FR" dirty="0"/>
          </a:p>
        </p:txBody>
      </p:sp>
      <p:sp>
        <p:nvSpPr>
          <p:cNvPr id="12" name="ZoneTexte 11"/>
          <p:cNvSpPr txBox="1"/>
          <p:nvPr/>
        </p:nvSpPr>
        <p:spPr>
          <a:xfrm>
            <a:off x="431984" y="1863201"/>
            <a:ext cx="8172464" cy="1077218"/>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Prise en compte de conditions limites variables en fonction du temps dans le modèle</a:t>
            </a:r>
          </a:p>
          <a:p>
            <a:pPr marL="285750" indent="-285750">
              <a:buFont typeface="Wingdings" charset="2"/>
              <a:buChar char="§"/>
            </a:pPr>
            <a:endParaRPr lang="fr-FR" sz="1600" dirty="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Optimisation des valeurs des paramètres expérimentaux (émissivités, résistances thermiques, coefficients d’échange, etc.)</a:t>
            </a:r>
          </a:p>
        </p:txBody>
      </p:sp>
      <p:graphicFrame>
        <p:nvGraphicFramePr>
          <p:cNvPr id="14" name="Graphique 13"/>
          <p:cNvGraphicFramePr>
            <a:graphicFrameLocks/>
          </p:cNvGraphicFramePr>
          <p:nvPr>
            <p:extLst/>
          </p:nvPr>
        </p:nvGraphicFramePr>
        <p:xfrm>
          <a:off x="431984" y="3186640"/>
          <a:ext cx="792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665920"/>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err="1" smtClean="0">
                <a:latin typeface="Book Antiqua" panose="02040602050305030304" pitchFamily="18" charset="0"/>
              </a:rPr>
              <a:t>Poursuite</a:t>
            </a:r>
            <a:r>
              <a:rPr lang="en-US" b="1" dirty="0" smtClean="0">
                <a:latin typeface="Book Antiqua" panose="02040602050305030304" pitchFamily="18" charset="0"/>
              </a:rPr>
              <a:t> de la validation du </a:t>
            </a:r>
            <a:r>
              <a:rPr lang="en-US" b="1" dirty="0" err="1" smtClean="0">
                <a:latin typeface="Book Antiqua" panose="02040602050305030304" pitchFamily="18" charset="0"/>
              </a:rPr>
              <a:t>modèle</a:t>
            </a:r>
            <a:r>
              <a:rPr lang="en-US" b="1" dirty="0" smtClean="0">
                <a:latin typeface="Book Antiqua" panose="02040602050305030304" pitchFamily="18" charset="0"/>
              </a:rPr>
              <a:t> </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smtClean="0"/>
              <a:t>Next steps</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34</a:t>
            </a:fld>
            <a:endParaRPr lang="fr-FR" dirty="0"/>
          </a:p>
        </p:txBody>
      </p:sp>
      <p:sp>
        <p:nvSpPr>
          <p:cNvPr id="42" name="ZoneTexte 41"/>
          <p:cNvSpPr txBox="1"/>
          <p:nvPr/>
        </p:nvSpPr>
        <p:spPr>
          <a:xfrm>
            <a:off x="431984" y="1863201"/>
            <a:ext cx="8172464" cy="338554"/>
          </a:xfrm>
          <a:prstGeom prst="rect">
            <a:avLst/>
          </a:prstGeom>
          <a:noFill/>
        </p:spPr>
        <p:txBody>
          <a:bodyPr wrap="square" rtlCol="0">
            <a:spAutoFit/>
          </a:bodyPr>
          <a:lstStyle/>
          <a:p>
            <a:pPr marL="285750" indent="-285750">
              <a:buFont typeface="Wingdings" panose="05000000000000000000" pitchFamily="2" charset="2"/>
              <a:buChar char="§"/>
            </a:pPr>
            <a:r>
              <a:rPr lang="fr-FR" sz="1600" dirty="0" smtClean="0">
                <a:latin typeface="Book Antiqua" panose="02040602050305030304" pitchFamily="18" charset="0"/>
              </a:rPr>
              <a:t>Comparer le modèle à davantage de mises en froid et de phases de test réel</a:t>
            </a:r>
          </a:p>
        </p:txBody>
      </p:sp>
      <p:sp>
        <p:nvSpPr>
          <p:cNvPr id="41" name="Espace réservé de la date 1"/>
          <p:cNvSpPr>
            <a:spLocks noGrp="1"/>
          </p:cNvSpPr>
          <p:nvPr>
            <p:ph type="dt" sz="half" idx="10"/>
          </p:nvPr>
        </p:nvSpPr>
        <p:spPr>
          <a:xfrm>
            <a:off x="576000" y="6305192"/>
            <a:ext cx="1450504" cy="365125"/>
          </a:xfrm>
        </p:spPr>
        <p:txBody>
          <a:bodyPr/>
          <a:lstStyle/>
          <a:p>
            <a:fld id="{74DED499-EB25-488F-BCE4-CA6B7C958ACB}" type="datetime2">
              <a:rPr lang="fr-FR" smtClean="0"/>
              <a:pPr/>
              <a:t>mardi 27 octobre 2015</a:t>
            </a:fld>
            <a:endParaRPr lang="fr-FR" dirty="0"/>
          </a:p>
        </p:txBody>
      </p:sp>
      <p:graphicFrame>
        <p:nvGraphicFramePr>
          <p:cNvPr id="15" name="Graphique 14"/>
          <p:cNvGraphicFramePr>
            <a:graphicFrameLocks/>
          </p:cNvGraphicFramePr>
          <p:nvPr>
            <p:extLst>
              <p:ext uri="{D42A27DB-BD31-4B8C-83A1-F6EECF244321}">
                <p14:modId xmlns:p14="http://schemas.microsoft.com/office/powerpoint/2010/main" val="1070224180"/>
              </p:ext>
            </p:extLst>
          </p:nvPr>
        </p:nvGraphicFramePr>
        <p:xfrm>
          <a:off x="576000" y="2490206"/>
          <a:ext cx="8280000" cy="396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16931821"/>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11"/>
          <p:cNvSpPr>
            <a:spLocks noGrp="1"/>
          </p:cNvSpPr>
          <p:nvPr>
            <p:ph idx="1"/>
          </p:nvPr>
        </p:nvSpPr>
        <p:spPr>
          <a:xfrm>
            <a:off x="412188" y="1129303"/>
            <a:ext cx="8172464" cy="410162"/>
          </a:xfrm>
        </p:spPr>
        <p:txBody>
          <a:bodyPr/>
          <a:lstStyle/>
          <a:p>
            <a:pPr marL="0"/>
            <a:r>
              <a:rPr lang="en-US" b="1" dirty="0" smtClean="0">
                <a:latin typeface="Book Antiqua" panose="02040602050305030304" pitchFamily="18" charset="0"/>
              </a:rPr>
              <a:t>Etude des tests sur les </a:t>
            </a:r>
            <a:r>
              <a:rPr lang="en-US" b="1" dirty="0" err="1" smtClean="0">
                <a:latin typeface="Book Antiqua" panose="02040602050305030304" pitchFamily="18" charset="0"/>
              </a:rPr>
              <a:t>aimants</a:t>
            </a:r>
            <a:r>
              <a:rPr lang="en-US" b="1" dirty="0" smtClean="0">
                <a:latin typeface="Book Antiqua" panose="02040602050305030304" pitchFamily="18" charset="0"/>
              </a:rPr>
              <a:t> JT-60SA</a:t>
            </a:r>
            <a:endParaRPr lang="fr-FR" b="1" dirty="0">
              <a:latin typeface="Book Antiqua" panose="02040602050305030304" pitchFamily="18" charset="0"/>
            </a:endParaRPr>
          </a:p>
        </p:txBody>
      </p:sp>
      <p:sp>
        <p:nvSpPr>
          <p:cNvPr id="11" name="Titre 10"/>
          <p:cNvSpPr>
            <a:spLocks noGrp="1"/>
          </p:cNvSpPr>
          <p:nvPr>
            <p:ph type="title"/>
          </p:nvPr>
        </p:nvSpPr>
        <p:spPr/>
        <p:txBody>
          <a:bodyPr/>
          <a:lstStyle/>
          <a:p>
            <a:r>
              <a:rPr lang="en-US" dirty="0" smtClean="0"/>
              <a:t>Next steps</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35</a:t>
            </a:fld>
            <a:endParaRPr lang="fr-FR" dirty="0"/>
          </a:p>
        </p:txBody>
      </p:sp>
      <p:sp>
        <p:nvSpPr>
          <p:cNvPr id="42" name="ZoneTexte 41"/>
          <p:cNvSpPr txBox="1"/>
          <p:nvPr/>
        </p:nvSpPr>
        <p:spPr>
          <a:xfrm>
            <a:off x="431984" y="1863201"/>
            <a:ext cx="8172464" cy="1323439"/>
          </a:xfrm>
          <a:prstGeom prst="rect">
            <a:avLst/>
          </a:prstGeom>
          <a:noFill/>
        </p:spPr>
        <p:txBody>
          <a:bodyPr wrap="square" rtlCol="0">
            <a:spAutoFit/>
          </a:bodyPr>
          <a:lstStyle/>
          <a:p>
            <a:pPr marL="285750" indent="-285750">
              <a:buFont typeface="Wingdings" charset="2"/>
              <a:buChar char="§"/>
            </a:pPr>
            <a:r>
              <a:rPr lang="fr-FR" sz="1600" dirty="0" smtClean="0">
                <a:latin typeface="Book Antiqua" panose="02040602050305030304" pitchFamily="18" charset="0"/>
              </a:rPr>
              <a:t>Outil de prédiction </a:t>
            </a:r>
            <a:r>
              <a:rPr lang="fr-FR" sz="1600" dirty="0" smtClean="0">
                <a:latin typeface="Book Antiqua" panose="02040602050305030304" pitchFamily="18" charset="0"/>
              </a:rPr>
              <a:t>avant les véritables </a:t>
            </a:r>
            <a:r>
              <a:rPr lang="fr-FR" sz="1600" dirty="0" smtClean="0">
                <a:latin typeface="Book Antiqua" panose="02040602050305030304" pitchFamily="18" charset="0"/>
              </a:rPr>
              <a:t>tests (carte de températures en fonction d’un jeu de conditions initiales)</a:t>
            </a:r>
          </a:p>
          <a:p>
            <a:pPr marL="285750" indent="-285750">
              <a:buFont typeface="Wingdings" charset="2"/>
              <a:buChar char="§"/>
            </a:pPr>
            <a:endParaRPr lang="fr-FR" sz="1600" dirty="0">
              <a:latin typeface="Book Antiqua" panose="02040602050305030304" pitchFamily="18" charset="0"/>
            </a:endParaRPr>
          </a:p>
          <a:p>
            <a:pPr marL="285750" indent="-285750">
              <a:buFont typeface="Wingdings" charset="2"/>
              <a:buChar char="§"/>
            </a:pPr>
            <a:r>
              <a:rPr lang="fr-FR" sz="1600" dirty="0" smtClean="0">
                <a:latin typeface="Book Antiqua" panose="02040602050305030304" pitchFamily="18" charset="0"/>
              </a:rPr>
              <a:t>Analyse physique des phénomènes apparaissant lors des mises en froid et des tests réels</a:t>
            </a:r>
          </a:p>
        </p:txBody>
      </p:sp>
      <p:sp>
        <p:nvSpPr>
          <p:cNvPr id="41" name="Espace réservé de la date 1"/>
          <p:cNvSpPr>
            <a:spLocks noGrp="1"/>
          </p:cNvSpPr>
          <p:nvPr>
            <p:ph type="dt" sz="half" idx="10"/>
          </p:nvPr>
        </p:nvSpPr>
        <p:spPr>
          <a:xfrm>
            <a:off x="576000" y="6305192"/>
            <a:ext cx="1450504" cy="365125"/>
          </a:xfrm>
        </p:spPr>
        <p:txBody>
          <a:bodyPr/>
          <a:lstStyle/>
          <a:p>
            <a:fld id="{74DED499-EB25-488F-BCE4-CA6B7C958ACB}" type="datetime2">
              <a:rPr lang="fr-FR" smtClean="0"/>
              <a:pPr/>
              <a:t>mardi 27 octobre 2015</a:t>
            </a:fld>
            <a:endParaRPr lang="fr-FR" dirty="0"/>
          </a:p>
        </p:txBody>
      </p:sp>
      <p:pic>
        <p:nvPicPr>
          <p:cNvPr id="9" name="Image 8"/>
          <p:cNvPicPr>
            <a:picLocks noChangeAspect="1"/>
          </p:cNvPicPr>
          <p:nvPr/>
        </p:nvPicPr>
        <p:blipFill>
          <a:blip r:embed="rId3"/>
          <a:stretch>
            <a:fillRect/>
          </a:stretch>
        </p:blipFill>
        <p:spPr>
          <a:xfrm>
            <a:off x="1743182" y="3284341"/>
            <a:ext cx="5349098" cy="2952971"/>
          </a:xfrm>
          <a:prstGeom prst="rect">
            <a:avLst/>
          </a:prstGeom>
        </p:spPr>
      </p:pic>
    </p:spTree>
    <p:extLst>
      <p:ext uri="{BB962C8B-B14F-4D97-AF65-F5344CB8AC3E}">
        <p14:creationId xmlns:p14="http://schemas.microsoft.com/office/powerpoint/2010/main" val="1195091722"/>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F2ED9-3AB9-4C1A-9D2E-38C165DF3AF9}" type="datetime2">
              <a:rPr lang="fr-FR" smtClean="0"/>
              <a:pPr/>
              <a:t>mardi 27 octobre 2015</a:t>
            </a:fld>
            <a:endParaRPr lang="fr-FR" dirty="0"/>
          </a:p>
        </p:txBody>
      </p:sp>
      <p:sp>
        <p:nvSpPr>
          <p:cNvPr id="3" name="Espace réservé du pied de page 2"/>
          <p:cNvSpPr>
            <a:spLocks noGrp="1"/>
          </p:cNvSpPr>
          <p:nvPr>
            <p:ph type="ftr" sz="quarter" idx="12"/>
          </p:nvPr>
        </p:nvSpPr>
        <p:spPr/>
        <p:txBody>
          <a:bodyPr/>
          <a:lstStyle/>
          <a:p>
            <a:pPr algn="l"/>
            <a:r>
              <a:rPr lang="fr-FR" smtClean="0"/>
              <a:t>CEA Saclay DSM/IRFU/SACM</a:t>
            </a:r>
            <a:endParaRPr lang="fr-FR" dirty="0"/>
          </a:p>
        </p:txBody>
      </p:sp>
      <p:sp>
        <p:nvSpPr>
          <p:cNvPr id="4" name="Espace réservé du numéro de diapositive 3"/>
          <p:cNvSpPr>
            <a:spLocks noGrp="1"/>
          </p:cNvSpPr>
          <p:nvPr>
            <p:ph type="sldNum" sz="quarter" idx="11"/>
          </p:nvPr>
        </p:nvSpPr>
        <p:spPr/>
        <p:txBody>
          <a:bodyPr/>
          <a:lstStyle/>
          <a:p>
            <a:r>
              <a:rPr lang="fr-FR" smtClean="0"/>
              <a:t>|  PAGE </a:t>
            </a:r>
            <a:fld id="{AEFB9B6D-867A-40B8-ACB0-35CC9F272C9C}" type="slidenum">
              <a:rPr lang="fr-FR" smtClean="0"/>
              <a:pPr/>
              <a:t>36</a:t>
            </a:fld>
            <a:endParaRPr lang="fr-FR" dirty="0"/>
          </a:p>
        </p:txBody>
      </p:sp>
      <p:pic>
        <p:nvPicPr>
          <p:cNvPr id="8" name="Image 7" descr="C:\Users\akante\Documents\Rapport\Schéma JT6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11" y="1372647"/>
            <a:ext cx="3021537" cy="2776433"/>
          </a:xfrm>
          <a:prstGeom prst="rect">
            <a:avLst/>
          </a:prstGeom>
          <a:noFill/>
          <a:ln>
            <a:noFill/>
          </a:ln>
          <a:effectLst>
            <a:reflection stA="62000" endPos="44000" dist="101600" dir="5400000" sy="-100000" algn="bl" rotWithShape="0"/>
          </a:effectLst>
        </p:spPr>
      </p:pic>
      <p:sp>
        <p:nvSpPr>
          <p:cNvPr id="5" name="Titre 4"/>
          <p:cNvSpPr>
            <a:spLocks noGrp="1"/>
          </p:cNvSpPr>
          <p:nvPr>
            <p:ph type="title"/>
          </p:nvPr>
        </p:nvSpPr>
        <p:spPr/>
        <p:txBody>
          <a:bodyPr/>
          <a:lstStyle/>
          <a:p>
            <a:r>
              <a:rPr lang="fr-FR" dirty="0" smtClean="0"/>
              <a:t>Conclusion</a:t>
            </a:r>
            <a:endParaRPr lang="fr-FR" dirty="0"/>
          </a:p>
        </p:txBody>
      </p:sp>
    </p:spTree>
    <p:extLst>
      <p:ext uri="{BB962C8B-B14F-4D97-AF65-F5344CB8AC3E}">
        <p14:creationId xmlns:p14="http://schemas.microsoft.com/office/powerpoint/2010/main" val="4090908029"/>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fr-FR" dirty="0" smtClean="0"/>
              <a:t>Conclusion</a:t>
            </a:r>
            <a:endParaRPr lang="en-US" dirty="0"/>
          </a:p>
        </p:txBody>
      </p:sp>
      <p:sp>
        <p:nvSpPr>
          <p:cNvPr id="604" name="Espace réservé du pied de page 2"/>
          <p:cNvSpPr>
            <a:spLocks noGrp="1"/>
          </p:cNvSpPr>
          <p:nvPr>
            <p:ph type="ftr" sz="quarter" idx="12"/>
          </p:nvPr>
        </p:nvSpPr>
        <p:spPr>
          <a:xfrm>
            <a:off x="2051720" y="6305192"/>
            <a:ext cx="5939824" cy="365125"/>
          </a:xfrm>
        </p:spPr>
        <p:txBody>
          <a:bodyPr/>
          <a:lstStyle/>
          <a:p>
            <a:r>
              <a:rPr lang="fr-FR" dirty="0" smtClean="0"/>
              <a:t>CEA Saclay DSM/IRFU/SACM</a:t>
            </a:r>
            <a:endParaRPr lang="fr-FR" dirty="0"/>
          </a:p>
        </p:txBody>
      </p:sp>
      <p:sp>
        <p:nvSpPr>
          <p:cNvPr id="605" name="Espace réservé du numéro de diapositive 3"/>
          <p:cNvSpPr>
            <a:spLocks noGrp="1"/>
          </p:cNvSpPr>
          <p:nvPr>
            <p:ph type="sldNum" sz="quarter" idx="11"/>
          </p:nvPr>
        </p:nvSpPr>
        <p:spPr>
          <a:xfrm>
            <a:off x="8025304" y="6303598"/>
            <a:ext cx="1118696" cy="365125"/>
          </a:xfrm>
        </p:spPr>
        <p:txBody>
          <a:bodyPr/>
          <a:lstStyle/>
          <a:p>
            <a:r>
              <a:rPr lang="fr-FR" dirty="0" smtClean="0"/>
              <a:t>|  PAGE </a:t>
            </a:r>
            <a:fld id="{AEFB9B6D-867A-40B8-ACB0-35CC9F272C9C}" type="slidenum">
              <a:rPr lang="fr-FR" smtClean="0"/>
              <a:pPr/>
              <a:t>37</a:t>
            </a:fld>
            <a:endParaRPr lang="fr-FR" dirty="0"/>
          </a:p>
        </p:txBody>
      </p:sp>
      <p:sp>
        <p:nvSpPr>
          <p:cNvPr id="42" name="ZoneTexte 41"/>
          <p:cNvSpPr txBox="1"/>
          <p:nvPr/>
        </p:nvSpPr>
        <p:spPr>
          <a:xfrm>
            <a:off x="431984" y="1322759"/>
            <a:ext cx="8172464" cy="5016758"/>
          </a:xfrm>
          <a:prstGeom prst="rect">
            <a:avLst/>
          </a:prstGeom>
          <a:noFill/>
        </p:spPr>
        <p:txBody>
          <a:bodyPr wrap="square" rtlCol="0">
            <a:spAutoFit/>
          </a:bodyPr>
          <a:lstStyle/>
          <a:p>
            <a:pPr marL="285750" indent="-285750">
              <a:buFont typeface="Wingdings" charset="2"/>
              <a:buChar char="§"/>
            </a:pPr>
            <a:r>
              <a:rPr lang="fr-FR" sz="1600" b="1" dirty="0" smtClean="0">
                <a:solidFill>
                  <a:srgbClr val="0000FF"/>
                </a:solidFill>
                <a:latin typeface="Book Antiqua" panose="02040602050305030304" pitchFamily="18" charset="0"/>
              </a:rPr>
              <a:t>L’étude du comportement physique des futurs aimants toroïdaux du tokamak JT-60SA lors des phases de test nécessite une connaissance fine de leur état </a:t>
            </a:r>
            <a:r>
              <a:rPr lang="fr-FR" sz="1600" b="1" dirty="0" err="1" smtClean="0">
                <a:solidFill>
                  <a:srgbClr val="0000FF"/>
                </a:solidFill>
                <a:latin typeface="Book Antiqua" panose="02040602050305030304" pitchFamily="18" charset="0"/>
              </a:rPr>
              <a:t>thermohydraulique</a:t>
            </a:r>
            <a:endParaRPr lang="fr-FR" sz="1600" b="1" dirty="0" smtClean="0">
              <a:solidFill>
                <a:srgbClr val="0000FF"/>
              </a:solidFill>
              <a:latin typeface="Book Antiqua" panose="02040602050305030304" pitchFamily="18" charset="0"/>
            </a:endParaRPr>
          </a:p>
          <a:p>
            <a:pPr marL="285750" indent="-285750">
              <a:buFont typeface="Wingdings" charset="2"/>
              <a:buChar char="§"/>
            </a:pPr>
            <a:endParaRPr lang="fr-FR" sz="1600" b="1" dirty="0">
              <a:solidFill>
                <a:srgbClr val="0000FF"/>
              </a:solidFill>
              <a:latin typeface="Book Antiqua" panose="02040602050305030304" pitchFamily="18" charset="0"/>
            </a:endParaRPr>
          </a:p>
          <a:p>
            <a:pPr marL="285750" indent="-285750">
              <a:buFont typeface="Wingdings" charset="2"/>
              <a:buChar char="§"/>
            </a:pPr>
            <a:r>
              <a:rPr lang="fr-FR" sz="1600" b="1" dirty="0" smtClean="0">
                <a:solidFill>
                  <a:srgbClr val="0000FF"/>
                </a:solidFill>
                <a:latin typeface="Book Antiqua" panose="02040602050305030304" pitchFamily="18" charset="0"/>
              </a:rPr>
              <a:t>Notre travail a donc consisté à réaliser un modèle de l’aimant prenant en compte les différents échanges thermiques en jeux ; ce modèle permet d’obtenir l’évolution temporelle de :</a:t>
            </a:r>
          </a:p>
          <a:p>
            <a:pPr marL="742950" lvl="1" indent="-285750">
              <a:buFont typeface="Wingdings" charset="2"/>
              <a:buChar char="§"/>
            </a:pPr>
            <a:r>
              <a:rPr lang="fr-FR" sz="1600" b="1" dirty="0">
                <a:solidFill>
                  <a:srgbClr val="0000FF"/>
                </a:solidFill>
                <a:latin typeface="Book Antiqua" panose="02040602050305030304" pitchFamily="18" charset="0"/>
              </a:rPr>
              <a:t>la température dans chaque maille du bobinage et dans chaque maille de la </a:t>
            </a:r>
            <a:r>
              <a:rPr lang="fr-FR" sz="1600" b="1" dirty="0" smtClean="0">
                <a:solidFill>
                  <a:srgbClr val="0000FF"/>
                </a:solidFill>
                <a:latin typeface="Book Antiqua" panose="02040602050305030304" pitchFamily="18" charset="0"/>
              </a:rPr>
              <a:t>boîte à bobine</a:t>
            </a:r>
            <a:endParaRPr lang="fr-FR" sz="1600" b="1" dirty="0">
              <a:solidFill>
                <a:srgbClr val="0000FF"/>
              </a:solidFill>
              <a:latin typeface="Book Antiqua" panose="02040602050305030304" pitchFamily="18" charset="0"/>
            </a:endParaRPr>
          </a:p>
          <a:p>
            <a:pPr marL="742950" lvl="1" indent="-285750">
              <a:buFont typeface="Wingdings" charset="2"/>
              <a:buChar char="§"/>
            </a:pPr>
            <a:r>
              <a:rPr lang="fr-FR" sz="1600" b="1" dirty="0">
                <a:solidFill>
                  <a:srgbClr val="0000FF"/>
                </a:solidFill>
                <a:latin typeface="Book Antiqua" panose="02040602050305030304" pitchFamily="18" charset="0"/>
              </a:rPr>
              <a:t>la température et la pression dans chaque maille de l’</a:t>
            </a:r>
            <a:r>
              <a:rPr lang="fr-FR" sz="1600" b="1" dirty="0" err="1">
                <a:solidFill>
                  <a:srgbClr val="0000FF"/>
                </a:solidFill>
                <a:latin typeface="Book Antiqua" panose="02040602050305030304" pitchFamily="18" charset="0"/>
              </a:rPr>
              <a:t>hélium_bobinage</a:t>
            </a:r>
            <a:r>
              <a:rPr lang="fr-FR" sz="1600" b="1" dirty="0">
                <a:solidFill>
                  <a:srgbClr val="0000FF"/>
                </a:solidFill>
                <a:latin typeface="Book Antiqua" panose="02040602050305030304" pitchFamily="18" charset="0"/>
              </a:rPr>
              <a:t> et de </a:t>
            </a:r>
            <a:r>
              <a:rPr lang="fr-FR" sz="1600" b="1" dirty="0" smtClean="0">
                <a:solidFill>
                  <a:srgbClr val="0000FF"/>
                </a:solidFill>
                <a:latin typeface="Book Antiqua" panose="02040602050305030304" pitchFamily="18" charset="0"/>
              </a:rPr>
              <a:t>l’</a:t>
            </a:r>
            <a:r>
              <a:rPr lang="fr-FR" sz="1600" b="1" dirty="0" err="1" smtClean="0">
                <a:solidFill>
                  <a:srgbClr val="0000FF"/>
                </a:solidFill>
                <a:latin typeface="Book Antiqua" panose="02040602050305030304" pitchFamily="18" charset="0"/>
              </a:rPr>
              <a:t>hélium_boîte</a:t>
            </a:r>
            <a:r>
              <a:rPr lang="fr-FR" sz="1600" b="1" dirty="0" smtClean="0">
                <a:solidFill>
                  <a:srgbClr val="0000FF"/>
                </a:solidFill>
                <a:latin typeface="Book Antiqua" panose="02040602050305030304" pitchFamily="18" charset="0"/>
              </a:rPr>
              <a:t> à bobine</a:t>
            </a:r>
            <a:endParaRPr lang="fr-FR" sz="1600" b="1" dirty="0">
              <a:solidFill>
                <a:srgbClr val="0000FF"/>
              </a:solidFill>
              <a:latin typeface="Book Antiqua" panose="02040602050305030304" pitchFamily="18" charset="0"/>
            </a:endParaRPr>
          </a:p>
          <a:p>
            <a:pPr marL="285750" indent="-285750">
              <a:buFont typeface="Wingdings" charset="2"/>
              <a:buChar char="§"/>
            </a:pPr>
            <a:endParaRPr lang="fr-FR" sz="1600" b="1" dirty="0" smtClean="0">
              <a:solidFill>
                <a:srgbClr val="0000FF"/>
              </a:solidFill>
              <a:latin typeface="Book Antiqua" panose="02040602050305030304" pitchFamily="18" charset="0"/>
            </a:endParaRPr>
          </a:p>
          <a:p>
            <a:pPr marL="285750" indent="-285750">
              <a:buFont typeface="Wingdings" charset="2"/>
              <a:buChar char="§"/>
            </a:pPr>
            <a:r>
              <a:rPr lang="fr-FR" sz="1600" b="1" dirty="0" smtClean="0">
                <a:solidFill>
                  <a:srgbClr val="0000FF"/>
                </a:solidFill>
                <a:latin typeface="Book Antiqua" panose="02040602050305030304" pitchFamily="18" charset="0"/>
              </a:rPr>
              <a:t>Les premiers résultats de la phase de validation du modèle reproduisent de manière satisfaisante les observations expérimentales et donne des informations intéressantes sur les gradients de température dans l’aimant </a:t>
            </a:r>
          </a:p>
          <a:p>
            <a:pPr marL="285750" indent="-285750">
              <a:buFont typeface="Wingdings" charset="2"/>
              <a:buChar char="§"/>
            </a:pPr>
            <a:endParaRPr lang="fr-FR" sz="1600" b="1" dirty="0">
              <a:solidFill>
                <a:srgbClr val="0000FF"/>
              </a:solidFill>
              <a:latin typeface="Book Antiqua" panose="02040602050305030304" pitchFamily="18" charset="0"/>
            </a:endParaRPr>
          </a:p>
          <a:p>
            <a:pPr marL="285750" indent="-285750">
              <a:buFont typeface="Wingdings" charset="2"/>
              <a:buChar char="§"/>
            </a:pPr>
            <a:r>
              <a:rPr lang="fr-FR" sz="1600" b="1" dirty="0" smtClean="0">
                <a:solidFill>
                  <a:srgbClr val="0000FF"/>
                </a:solidFill>
                <a:latin typeface="Book Antiqua" panose="02040602050305030304" pitchFamily="18" charset="0"/>
              </a:rPr>
              <a:t>À terme, ce modèle est appelé à servir d’outil prédictif renseignant de façon précise sur l’évolution temporelle de l’état </a:t>
            </a:r>
            <a:r>
              <a:rPr lang="fr-FR" sz="1600" b="1" dirty="0" err="1" smtClean="0">
                <a:solidFill>
                  <a:srgbClr val="0000FF"/>
                </a:solidFill>
                <a:latin typeface="Book Antiqua" panose="02040602050305030304" pitchFamily="18" charset="0"/>
              </a:rPr>
              <a:t>thermohydraulique</a:t>
            </a:r>
            <a:r>
              <a:rPr lang="fr-FR" sz="1600" b="1" dirty="0" smtClean="0">
                <a:solidFill>
                  <a:srgbClr val="0000FF"/>
                </a:solidFill>
                <a:latin typeface="Book Antiqua" panose="02040602050305030304" pitchFamily="18" charset="0"/>
              </a:rPr>
              <a:t> </a:t>
            </a:r>
            <a:r>
              <a:rPr lang="fr-FR" sz="1600" b="1" dirty="0" smtClean="0">
                <a:solidFill>
                  <a:srgbClr val="0000FF"/>
                </a:solidFill>
                <a:latin typeface="Book Antiqua" panose="02040602050305030304" pitchFamily="18" charset="0"/>
              </a:rPr>
              <a:t>des aimants toroïdaux du futur tokamak JT-60SA lors des tests qui auront lieu bientôt au </a:t>
            </a:r>
            <a:r>
              <a:rPr lang="fr-FR" sz="1600" b="1" dirty="0" smtClean="0">
                <a:solidFill>
                  <a:srgbClr val="0000FF"/>
                </a:solidFill>
                <a:latin typeface="Book Antiqua" panose="02040602050305030304" pitchFamily="18" charset="0"/>
              </a:rPr>
              <a:t>service </a:t>
            </a:r>
            <a:r>
              <a:rPr lang="fr-FR" sz="1600" b="1" dirty="0" smtClean="0">
                <a:solidFill>
                  <a:srgbClr val="0000FF"/>
                </a:solidFill>
                <a:latin typeface="Book Antiqua" panose="02040602050305030304" pitchFamily="18" charset="0"/>
              </a:rPr>
              <a:t>SACM du CEA SACLAY</a:t>
            </a:r>
            <a:endParaRPr lang="fr-FR" sz="1600" b="1" dirty="0">
              <a:solidFill>
                <a:srgbClr val="0000FF"/>
              </a:solidFill>
              <a:latin typeface="Book Antiqua" panose="02040602050305030304" pitchFamily="18" charset="0"/>
            </a:endParaRPr>
          </a:p>
        </p:txBody>
      </p:sp>
    </p:spTree>
    <p:extLst>
      <p:ext uri="{BB962C8B-B14F-4D97-AF65-F5344CB8AC3E}">
        <p14:creationId xmlns:p14="http://schemas.microsoft.com/office/powerpoint/2010/main" val="4091215131"/>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Masque principal">
  <a:themeElements>
    <a:clrScheme name="CEA">
      <a:dk1>
        <a:sysClr val="windowText" lastClr="000000"/>
      </a:dk1>
      <a:lt1>
        <a:sysClr val="window" lastClr="FFFFFF"/>
      </a:lt1>
      <a:dk2>
        <a:srgbClr val="DC0528"/>
      </a:dk2>
      <a:lt2>
        <a:srgbClr val="96C31E"/>
      </a:lt2>
      <a:accent1>
        <a:srgbClr val="781469"/>
      </a:accent1>
      <a:accent2>
        <a:srgbClr val="F08728"/>
      </a:accent2>
      <a:accent3>
        <a:srgbClr val="FAB45F"/>
      </a:accent3>
      <a:accent4>
        <a:srgbClr val="0091C3"/>
      </a:accent4>
      <a:accent5>
        <a:srgbClr val="006937"/>
      </a:accent5>
      <a:accent6>
        <a:srgbClr val="87000A"/>
      </a:accent6>
      <a:hlink>
        <a:srgbClr val="0000FF"/>
      </a:hlink>
      <a:folHlink>
        <a:srgbClr val="800080"/>
      </a:folHlink>
    </a:clrScheme>
    <a:fontScheme name="CE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33616</TotalTime>
  <Words>3493</Words>
  <Application>Microsoft Office PowerPoint</Application>
  <PresentationFormat>Affichage à l'écran (4:3)</PresentationFormat>
  <Paragraphs>509</Paragraphs>
  <Slides>37</Slides>
  <Notes>32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37</vt:i4>
      </vt:variant>
    </vt:vector>
  </HeadingPairs>
  <TitlesOfParts>
    <vt:vector size="45" baseType="lpstr">
      <vt:lpstr>Arial</vt:lpstr>
      <vt:lpstr>Arial Black</vt:lpstr>
      <vt:lpstr>Book Antiqua</vt:lpstr>
      <vt:lpstr>Symbol</vt:lpstr>
      <vt:lpstr>Times New Roman</vt:lpstr>
      <vt:lpstr>Verdana</vt:lpstr>
      <vt:lpstr>Wingdings</vt:lpstr>
      <vt:lpstr>Masque principal</vt:lpstr>
      <vt:lpstr>Présentation PowerPoint</vt:lpstr>
      <vt:lpstr>I. Contexte et objectif de mon stage  </vt:lpstr>
      <vt:lpstr>Contexte et objectif de mon stage</vt:lpstr>
      <vt:lpstr>Contexte et objectif de mon stage</vt:lpstr>
      <vt:lpstr>Contexte et objectif de mon stage</vt:lpstr>
      <vt:lpstr>Contexte et objectif de mon stage</vt:lpstr>
      <vt:lpstr>Contexte et objectif de mon stage</vt:lpstr>
      <vt:lpstr>Contexte et objectif de mon stage</vt:lpstr>
      <vt:lpstr>Contexte et objectif de mon stage</vt:lpstr>
      <vt:lpstr>Contexte et objectif de mon stage</vt:lpstr>
      <vt:lpstr>Contexte et objectif de mon stage</vt:lpstr>
      <vt:lpstr>Contexte et objectif de mon stage</vt:lpstr>
      <vt:lpstr>II. Modélisation thermohydraulique de l’aimant  </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Modélisation thermohydraulique de l’aimant</vt:lpstr>
      <vt:lpstr>III. Validation du modèle et premiers résultats  </vt:lpstr>
      <vt:lpstr>Validation du modèle et premiers résultats</vt:lpstr>
      <vt:lpstr>Validation du modèle et premiers résultats</vt:lpstr>
      <vt:lpstr>Validation du modèle et premiers résultats</vt:lpstr>
      <vt:lpstr>Validation du modèle et premiers résultats</vt:lpstr>
      <vt:lpstr>Validation du modèle et premiers résultats</vt:lpstr>
      <vt:lpstr>Validation du modèle et premiers résultats</vt:lpstr>
      <vt:lpstr>IV. Next steps </vt:lpstr>
      <vt:lpstr>Next steps</vt:lpstr>
      <vt:lpstr>Next steps</vt:lpstr>
      <vt:lpstr>Next steps</vt:lpstr>
      <vt:lpstr>Conclusion</vt:lpstr>
      <vt:lpstr>Conclusion</vt:lpstr>
    </vt:vector>
  </TitlesOfParts>
  <Company>cea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Slebrun</dc:creator>
  <cp:lastModifiedBy>N-GUESSAN Marc-arthur</cp:lastModifiedBy>
  <cp:revision>1011</cp:revision>
  <cp:lastPrinted>2002-05-28T12:54:19Z</cp:lastPrinted>
  <dcterms:created xsi:type="dcterms:W3CDTF">2003-09-24T14:30:46Z</dcterms:created>
  <dcterms:modified xsi:type="dcterms:W3CDTF">2015-10-27T09:19:30Z</dcterms:modified>
</cp:coreProperties>
</file>