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06" r:id="rId2"/>
    <p:sldId id="286" r:id="rId3"/>
    <p:sldId id="287" r:id="rId4"/>
    <p:sldId id="288" r:id="rId5"/>
    <p:sldId id="289" r:id="rId6"/>
    <p:sldId id="290" r:id="rId7"/>
    <p:sldId id="319" r:id="rId8"/>
    <p:sldId id="291" r:id="rId9"/>
    <p:sldId id="292" r:id="rId10"/>
    <p:sldId id="293" r:id="rId11"/>
    <p:sldId id="307" r:id="rId12"/>
    <p:sldId id="294" r:id="rId13"/>
    <p:sldId id="295" r:id="rId14"/>
    <p:sldId id="314" r:id="rId15"/>
    <p:sldId id="308" r:id="rId16"/>
    <p:sldId id="316" r:id="rId17"/>
    <p:sldId id="296" r:id="rId18"/>
    <p:sldId id="297" r:id="rId19"/>
    <p:sldId id="318" r:id="rId20"/>
    <p:sldId id="298" r:id="rId21"/>
    <p:sldId id="299" r:id="rId22"/>
    <p:sldId id="300" r:id="rId23"/>
    <p:sldId id="301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1A4A"/>
    <a:srgbClr val="4F2363"/>
    <a:srgbClr val="2828A0"/>
    <a:srgbClr val="009A46"/>
    <a:srgbClr val="005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>
        <p:scale>
          <a:sx n="90" d="100"/>
          <a:sy n="90" d="100"/>
        </p:scale>
        <p:origin x="-140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flentijo\My%20Documents\Copie%20de%20Critical_heat_flux_v4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apdc5\flentijo\My%20Documents\COMSOL%20vs.%20Mesures_Version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flentijo\My%20Documents\Landau%20COMSOL%20vs.%20Mesu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221528703189728"/>
          <c:y val="6.694388552518804E-2"/>
          <c:w val="0.66963893414241205"/>
          <c:h val="0.69624975667545219"/>
        </c:manualLayout>
      </c:layout>
      <c:scatterChart>
        <c:scatterStyle val="lineMarker"/>
        <c:varyColors val="0"/>
        <c:ser>
          <c:idx val="0"/>
          <c:order val="0"/>
          <c:tx>
            <c:v>f(T)</c:v>
          </c:tx>
          <c:marker>
            <c:symbol val="none"/>
          </c:marker>
          <c:xVal>
            <c:numRef>
              <c:f>Feuil1!$A$1:$A$97</c:f>
              <c:numCache>
                <c:formatCode>General</c:formatCode>
                <c:ptCount val="97"/>
                <c:pt idx="0">
                  <c:v>1.3</c:v>
                </c:pt>
                <c:pt idx="1">
                  <c:v>1.31</c:v>
                </c:pt>
                <c:pt idx="2">
                  <c:v>1.32</c:v>
                </c:pt>
                <c:pt idx="3">
                  <c:v>1.33</c:v>
                </c:pt>
                <c:pt idx="4">
                  <c:v>1.34</c:v>
                </c:pt>
                <c:pt idx="5">
                  <c:v>1.35</c:v>
                </c:pt>
                <c:pt idx="6">
                  <c:v>1.36</c:v>
                </c:pt>
                <c:pt idx="7">
                  <c:v>1.37</c:v>
                </c:pt>
                <c:pt idx="8">
                  <c:v>1.38</c:v>
                </c:pt>
                <c:pt idx="9">
                  <c:v>1.39</c:v>
                </c:pt>
                <c:pt idx="10">
                  <c:v>1.4</c:v>
                </c:pt>
                <c:pt idx="11">
                  <c:v>1.41</c:v>
                </c:pt>
                <c:pt idx="12">
                  <c:v>1.42</c:v>
                </c:pt>
                <c:pt idx="13">
                  <c:v>1.43</c:v>
                </c:pt>
                <c:pt idx="14">
                  <c:v>1.44</c:v>
                </c:pt>
                <c:pt idx="15">
                  <c:v>1.45</c:v>
                </c:pt>
                <c:pt idx="16">
                  <c:v>1.46</c:v>
                </c:pt>
                <c:pt idx="17">
                  <c:v>1.47</c:v>
                </c:pt>
                <c:pt idx="18">
                  <c:v>1.48</c:v>
                </c:pt>
                <c:pt idx="19">
                  <c:v>1.49</c:v>
                </c:pt>
                <c:pt idx="20">
                  <c:v>1.5</c:v>
                </c:pt>
                <c:pt idx="21">
                  <c:v>1.51</c:v>
                </c:pt>
                <c:pt idx="22">
                  <c:v>1.52</c:v>
                </c:pt>
                <c:pt idx="23">
                  <c:v>1.53</c:v>
                </c:pt>
                <c:pt idx="24">
                  <c:v>1.54</c:v>
                </c:pt>
                <c:pt idx="25">
                  <c:v>1.55</c:v>
                </c:pt>
                <c:pt idx="26">
                  <c:v>1.56</c:v>
                </c:pt>
                <c:pt idx="27">
                  <c:v>1.57</c:v>
                </c:pt>
                <c:pt idx="28">
                  <c:v>1.58</c:v>
                </c:pt>
                <c:pt idx="29">
                  <c:v>1.59</c:v>
                </c:pt>
                <c:pt idx="30">
                  <c:v>1.6</c:v>
                </c:pt>
                <c:pt idx="31">
                  <c:v>1.61</c:v>
                </c:pt>
                <c:pt idx="32">
                  <c:v>1.62</c:v>
                </c:pt>
                <c:pt idx="33">
                  <c:v>1.63</c:v>
                </c:pt>
                <c:pt idx="34">
                  <c:v>1.64</c:v>
                </c:pt>
                <c:pt idx="35">
                  <c:v>1.65</c:v>
                </c:pt>
                <c:pt idx="36">
                  <c:v>1.66</c:v>
                </c:pt>
                <c:pt idx="37">
                  <c:v>1.67</c:v>
                </c:pt>
                <c:pt idx="38">
                  <c:v>1.68</c:v>
                </c:pt>
                <c:pt idx="39">
                  <c:v>1.69</c:v>
                </c:pt>
                <c:pt idx="40">
                  <c:v>1.7</c:v>
                </c:pt>
                <c:pt idx="41">
                  <c:v>1.71</c:v>
                </c:pt>
                <c:pt idx="42">
                  <c:v>1.72</c:v>
                </c:pt>
                <c:pt idx="43">
                  <c:v>1.73</c:v>
                </c:pt>
                <c:pt idx="44">
                  <c:v>1.74</c:v>
                </c:pt>
                <c:pt idx="45">
                  <c:v>1.75</c:v>
                </c:pt>
                <c:pt idx="46">
                  <c:v>1.76</c:v>
                </c:pt>
                <c:pt idx="47">
                  <c:v>1.77</c:v>
                </c:pt>
                <c:pt idx="48">
                  <c:v>1.78</c:v>
                </c:pt>
                <c:pt idx="49">
                  <c:v>1.79</c:v>
                </c:pt>
                <c:pt idx="50">
                  <c:v>1.8</c:v>
                </c:pt>
                <c:pt idx="51">
                  <c:v>1.81</c:v>
                </c:pt>
                <c:pt idx="52">
                  <c:v>1.82</c:v>
                </c:pt>
                <c:pt idx="53">
                  <c:v>1.83</c:v>
                </c:pt>
                <c:pt idx="54">
                  <c:v>1.84</c:v>
                </c:pt>
                <c:pt idx="55">
                  <c:v>1.85</c:v>
                </c:pt>
                <c:pt idx="56">
                  <c:v>1.86</c:v>
                </c:pt>
                <c:pt idx="57">
                  <c:v>1.87</c:v>
                </c:pt>
                <c:pt idx="58">
                  <c:v>1.88</c:v>
                </c:pt>
                <c:pt idx="59">
                  <c:v>1.89</c:v>
                </c:pt>
                <c:pt idx="60">
                  <c:v>1.9</c:v>
                </c:pt>
                <c:pt idx="61">
                  <c:v>1.91</c:v>
                </c:pt>
                <c:pt idx="62">
                  <c:v>1.92</c:v>
                </c:pt>
                <c:pt idx="63">
                  <c:v>1.93</c:v>
                </c:pt>
                <c:pt idx="64">
                  <c:v>1.94</c:v>
                </c:pt>
                <c:pt idx="65">
                  <c:v>1.95</c:v>
                </c:pt>
                <c:pt idx="66">
                  <c:v>1.96</c:v>
                </c:pt>
                <c:pt idx="67">
                  <c:v>1.97</c:v>
                </c:pt>
                <c:pt idx="68">
                  <c:v>1.98</c:v>
                </c:pt>
                <c:pt idx="69">
                  <c:v>1.99</c:v>
                </c:pt>
                <c:pt idx="70">
                  <c:v>2</c:v>
                </c:pt>
                <c:pt idx="71">
                  <c:v>2.0099999999999998</c:v>
                </c:pt>
                <c:pt idx="72">
                  <c:v>2.02</c:v>
                </c:pt>
                <c:pt idx="73">
                  <c:v>2.0299999999999998</c:v>
                </c:pt>
                <c:pt idx="74">
                  <c:v>2.04</c:v>
                </c:pt>
                <c:pt idx="75">
                  <c:v>2.0499999999999998</c:v>
                </c:pt>
                <c:pt idx="76">
                  <c:v>2.06</c:v>
                </c:pt>
                <c:pt idx="77">
                  <c:v>2.0699999999999998</c:v>
                </c:pt>
                <c:pt idx="78">
                  <c:v>2.08</c:v>
                </c:pt>
                <c:pt idx="79">
                  <c:v>2.09</c:v>
                </c:pt>
                <c:pt idx="80">
                  <c:v>2.1</c:v>
                </c:pt>
                <c:pt idx="81">
                  <c:v>2.11</c:v>
                </c:pt>
                <c:pt idx="82">
                  <c:v>2.12</c:v>
                </c:pt>
                <c:pt idx="83">
                  <c:v>2.13</c:v>
                </c:pt>
                <c:pt idx="84">
                  <c:v>2.14</c:v>
                </c:pt>
                <c:pt idx="85">
                  <c:v>2.15</c:v>
                </c:pt>
                <c:pt idx="86">
                  <c:v>2.16</c:v>
                </c:pt>
                <c:pt idx="87">
                  <c:v>2.161</c:v>
                </c:pt>
                <c:pt idx="88">
                  <c:v>2.1619999999999999</c:v>
                </c:pt>
                <c:pt idx="89">
                  <c:v>2.1629999999999998</c:v>
                </c:pt>
                <c:pt idx="90">
                  <c:v>2.1640000000000001</c:v>
                </c:pt>
                <c:pt idx="91">
                  <c:v>2.165</c:v>
                </c:pt>
                <c:pt idx="92">
                  <c:v>2.1659999999999999</c:v>
                </c:pt>
                <c:pt idx="93">
                  <c:v>2.1669999999999998</c:v>
                </c:pt>
                <c:pt idx="94">
                  <c:v>2.1680000000000001</c:v>
                </c:pt>
                <c:pt idx="95">
                  <c:v>2.2000000000000002</c:v>
                </c:pt>
                <c:pt idx="96">
                  <c:v>3</c:v>
                </c:pt>
              </c:numCache>
            </c:numRef>
          </c:xVal>
          <c:yVal>
            <c:numRef>
              <c:f>Feuil1!$B$1:$B$97</c:f>
              <c:numCache>
                <c:formatCode>0.00E+00</c:formatCode>
                <c:ptCount val="97"/>
                <c:pt idx="0">
                  <c:v>93467390000</c:v>
                </c:pt>
                <c:pt idx="1">
                  <c:v>107959100000</c:v>
                </c:pt>
                <c:pt idx="2">
                  <c:v>124390200000</c:v>
                </c:pt>
                <c:pt idx="3">
                  <c:v>142982200000</c:v>
                </c:pt>
                <c:pt idx="4">
                  <c:v>163976900000</c:v>
                </c:pt>
                <c:pt idx="5">
                  <c:v>187637500000</c:v>
                </c:pt>
                <c:pt idx="6">
                  <c:v>214250100000</c:v>
                </c:pt>
                <c:pt idx="7">
                  <c:v>244124300000</c:v>
                </c:pt>
                <c:pt idx="8">
                  <c:v>277594600000</c:v>
                </c:pt>
                <c:pt idx="9">
                  <c:v>315021500000</c:v>
                </c:pt>
                <c:pt idx="10">
                  <c:v>356791700000</c:v>
                </c:pt>
                <c:pt idx="11">
                  <c:v>403319600000</c:v>
                </c:pt>
                <c:pt idx="12">
                  <c:v>455047600000</c:v>
                </c:pt>
                <c:pt idx="13">
                  <c:v>512446300000</c:v>
                </c:pt>
                <c:pt idx="14">
                  <c:v>576014900000</c:v>
                </c:pt>
                <c:pt idx="15">
                  <c:v>646281300000</c:v>
                </c:pt>
                <c:pt idx="16">
                  <c:v>723801400000</c:v>
                </c:pt>
                <c:pt idx="17">
                  <c:v>809158600000</c:v>
                </c:pt>
                <c:pt idx="18">
                  <c:v>902962900000</c:v>
                </c:pt>
                <c:pt idx="19">
                  <c:v>1005849000000</c:v>
                </c:pt>
                <c:pt idx="20">
                  <c:v>1118476000000</c:v>
                </c:pt>
                <c:pt idx="21">
                  <c:v>1241521000000</c:v>
                </c:pt>
                <c:pt idx="22">
                  <c:v>1375683000000</c:v>
                </c:pt>
                <c:pt idx="23">
                  <c:v>1521672000000</c:v>
                </c:pt>
                <c:pt idx="24">
                  <c:v>1680209000000</c:v>
                </c:pt>
                <c:pt idx="25">
                  <c:v>1852022000000</c:v>
                </c:pt>
                <c:pt idx="26">
                  <c:v>2037837000000</c:v>
                </c:pt>
                <c:pt idx="27">
                  <c:v>2238374000000</c:v>
                </c:pt>
                <c:pt idx="28">
                  <c:v>2454340000000</c:v>
                </c:pt>
                <c:pt idx="29">
                  <c:v>2686420000000</c:v>
                </c:pt>
                <c:pt idx="30">
                  <c:v>2935268000000</c:v>
                </c:pt>
                <c:pt idx="31">
                  <c:v>3201498000000</c:v>
                </c:pt>
                <c:pt idx="32">
                  <c:v>3485674000000</c:v>
                </c:pt>
                <c:pt idx="33">
                  <c:v>3788296000000</c:v>
                </c:pt>
                <c:pt idx="34">
                  <c:v>4109787000000</c:v>
                </c:pt>
                <c:pt idx="35">
                  <c:v>4450485000000</c:v>
                </c:pt>
                <c:pt idx="36">
                  <c:v>4810619000000</c:v>
                </c:pt>
                <c:pt idx="37">
                  <c:v>5190303000000</c:v>
                </c:pt>
                <c:pt idx="38">
                  <c:v>5589513000000</c:v>
                </c:pt>
                <c:pt idx="39">
                  <c:v>6008072000000</c:v>
                </c:pt>
                <c:pt idx="40">
                  <c:v>6445632000000</c:v>
                </c:pt>
                <c:pt idx="41">
                  <c:v>6901655000000</c:v>
                </c:pt>
                <c:pt idx="42">
                  <c:v>7375394000000</c:v>
                </c:pt>
                <c:pt idx="43">
                  <c:v>7865874000000</c:v>
                </c:pt>
                <c:pt idx="44">
                  <c:v>8371870000000</c:v>
                </c:pt>
                <c:pt idx="45">
                  <c:v>8891892000000</c:v>
                </c:pt>
                <c:pt idx="46">
                  <c:v>9424159000000</c:v>
                </c:pt>
                <c:pt idx="47">
                  <c:v>9966586000000</c:v>
                </c:pt>
                <c:pt idx="48">
                  <c:v>10516760000000</c:v>
                </c:pt>
                <c:pt idx="49">
                  <c:v>11071940000000</c:v>
                </c:pt>
                <c:pt idx="50">
                  <c:v>11629010000000</c:v>
                </c:pt>
                <c:pt idx="51">
                  <c:v>12184510000000</c:v>
                </c:pt>
                <c:pt idx="52">
                  <c:v>12734580000000</c:v>
                </c:pt>
                <c:pt idx="53">
                  <c:v>13274990000000</c:v>
                </c:pt>
                <c:pt idx="54">
                  <c:v>13801120000000</c:v>
                </c:pt>
                <c:pt idx="55">
                  <c:v>14307980000000</c:v>
                </c:pt>
                <c:pt idx="56">
                  <c:v>14790190000000</c:v>
                </c:pt>
                <c:pt idx="57">
                  <c:v>15242020000000</c:v>
                </c:pt>
                <c:pt idx="58">
                  <c:v>15657430000000</c:v>
                </c:pt>
                <c:pt idx="59">
                  <c:v>16030060000000</c:v>
                </c:pt>
                <c:pt idx="60">
                  <c:v>16353290000000</c:v>
                </c:pt>
                <c:pt idx="61">
                  <c:v>16620330000000</c:v>
                </c:pt>
                <c:pt idx="62">
                  <c:v>16824250000000</c:v>
                </c:pt>
                <c:pt idx="63">
                  <c:v>16958070000000</c:v>
                </c:pt>
                <c:pt idx="64">
                  <c:v>17014910000000</c:v>
                </c:pt>
                <c:pt idx="65">
                  <c:v>16988040000000</c:v>
                </c:pt>
                <c:pt idx="66">
                  <c:v>16871090000000</c:v>
                </c:pt>
                <c:pt idx="67">
                  <c:v>16658180000000</c:v>
                </c:pt>
                <c:pt idx="68">
                  <c:v>16344130000000</c:v>
                </c:pt>
                <c:pt idx="69">
                  <c:v>15817340000000</c:v>
                </c:pt>
                <c:pt idx="70">
                  <c:v>15032210000000</c:v>
                </c:pt>
                <c:pt idx="71">
                  <c:v>14129460000000</c:v>
                </c:pt>
                <c:pt idx="72">
                  <c:v>13116820000000</c:v>
                </c:pt>
                <c:pt idx="73">
                  <c:v>12005650000000</c:v>
                </c:pt>
                <c:pt idx="74">
                  <c:v>10811270000000</c:v>
                </c:pt>
                <c:pt idx="75">
                  <c:v>9553239000000</c:v>
                </c:pt>
                <c:pt idx="76">
                  <c:v>8255443000000</c:v>
                </c:pt>
                <c:pt idx="77">
                  <c:v>6946081000000</c:v>
                </c:pt>
                <c:pt idx="78">
                  <c:v>5657320000000</c:v>
                </c:pt>
                <c:pt idx="79">
                  <c:v>4424585000000</c:v>
                </c:pt>
                <c:pt idx="80">
                  <c:v>3285306000000</c:v>
                </c:pt>
                <c:pt idx="81">
                  <c:v>2276934000000</c:v>
                </c:pt>
                <c:pt idx="82">
                  <c:v>1433956000000</c:v>
                </c:pt>
                <c:pt idx="83">
                  <c:v>783566900000</c:v>
                </c:pt>
                <c:pt idx="84">
                  <c:v>339598600000</c:v>
                </c:pt>
                <c:pt idx="85">
                  <c:v>94254130000</c:v>
                </c:pt>
                <c:pt idx="86">
                  <c:v>7704130000</c:v>
                </c:pt>
                <c:pt idx="87">
                  <c:v>5034428000</c:v>
                </c:pt>
                <c:pt idx="88">
                  <c:v>3070428000</c:v>
                </c:pt>
                <c:pt idx="89">
                  <c:v>1704080000</c:v>
                </c:pt>
                <c:pt idx="90">
                  <c:v>825071500</c:v>
                </c:pt>
                <c:pt idx="91">
                  <c:v>322144500</c:v>
                </c:pt>
                <c:pt idx="92">
                  <c:v>85200850</c:v>
                </c:pt>
                <c:pt idx="93">
                  <c:v>8904242</c:v>
                </c:pt>
                <c:pt idx="94" formatCode="General">
                  <c:v>0</c:v>
                </c:pt>
                <c:pt idx="95" formatCode="General">
                  <c:v>0</c:v>
                </c:pt>
                <c:pt idx="96" formatCode="General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710912"/>
        <c:axId val="43487232"/>
      </c:scatterChart>
      <c:valAx>
        <c:axId val="42710912"/>
        <c:scaling>
          <c:orientation val="minMax"/>
          <c:max val="2.2999999999999998"/>
          <c:min val="1.3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 dirty="0"/>
                  <a:t> T</a:t>
                </a:r>
                <a:r>
                  <a:rPr lang="en-US" sz="1200" baseline="0" dirty="0"/>
                  <a:t> (K)</a:t>
                </a:r>
                <a:endParaRPr lang="en-US" sz="1200" dirty="0"/>
              </a:p>
            </c:rich>
          </c:tx>
          <c:layout>
            <c:manualLayout>
              <c:xMode val="edge"/>
              <c:yMode val="edge"/>
              <c:x val="0.52967988230266805"/>
              <c:y val="0.871576205775991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fr-FR"/>
          </a:p>
        </c:txPr>
        <c:crossAx val="43487232"/>
        <c:crosses val="autoZero"/>
        <c:crossBetween val="midCat"/>
      </c:valAx>
      <c:valAx>
        <c:axId val="4348723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fr-FR" sz="1000" dirty="0">
                    <a:effectLst/>
                  </a:rPr>
                  <a:t>f(T) (W</a:t>
                </a:r>
                <a:r>
                  <a:rPr lang="fr-FR" sz="1000" baseline="30000" dirty="0">
                    <a:effectLst/>
                  </a:rPr>
                  <a:t>3</a:t>
                </a:r>
                <a:r>
                  <a:rPr lang="fr-FR" sz="1000" dirty="0">
                    <a:effectLst/>
                  </a:rPr>
                  <a:t>m</a:t>
                </a:r>
                <a:r>
                  <a:rPr lang="fr-FR" sz="1000" baseline="30000" dirty="0">
                    <a:effectLst/>
                  </a:rPr>
                  <a:t>-5</a:t>
                </a:r>
                <a:r>
                  <a:rPr lang="fr-FR" sz="1000" dirty="0">
                    <a:effectLst/>
                  </a:rPr>
                  <a:t>K</a:t>
                </a:r>
                <a:r>
                  <a:rPr lang="fr-FR" sz="1000" baseline="30000" dirty="0">
                    <a:effectLst/>
                  </a:rPr>
                  <a:t>-1</a:t>
                </a:r>
                <a:r>
                  <a:rPr lang="fr-FR" sz="1000" dirty="0">
                    <a:effectLst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3.2364958162841566E-2"/>
              <c:y val="0.17030282474481961"/>
            </c:manualLayout>
          </c:layout>
          <c:overlay val="0"/>
        </c:title>
        <c:numFmt formatCode="0.00E+00" sourceLinked="1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fr-FR"/>
          </a:p>
        </c:txPr>
        <c:crossAx val="42710912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03192031241157"/>
          <c:y val="6.3311688311688305E-2"/>
          <c:w val="0.83681815609259158"/>
          <c:h val="0.78443529915115817"/>
        </c:manualLayout>
      </c:layout>
      <c:scatterChart>
        <c:scatterStyle val="smoothMarker"/>
        <c:varyColors val="0"/>
        <c:ser>
          <c:idx val="0"/>
          <c:order val="0"/>
          <c:tx>
            <c:v>Echantillon 2 - Mesures</c:v>
          </c:tx>
          <c:spPr>
            <a:ln w="25400">
              <a:noFill/>
              <a:prstDash val="sysDash"/>
            </a:ln>
          </c:spPr>
          <c:marker>
            <c:symbol val="diamond"/>
            <c:size val="15"/>
            <c:spPr>
              <a:solidFill>
                <a:schemeClr val="accent6">
                  <a:lumMod val="75000"/>
                  <a:alpha val="70000"/>
                </a:schemeClr>
              </a:solidFill>
              <a:ln>
                <a:solidFill>
                  <a:srgbClr val="0066CC"/>
                </a:solidFill>
                <a:prstDash val="solid"/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Ech_2_Dec!$F$9:$F$11</c:f>
                <c:numCache>
                  <c:formatCode>General</c:formatCode>
                  <c:ptCount val="3"/>
                  <c:pt idx="0">
                    <c:v>9.508273673125725E-2</c:v>
                  </c:pt>
                  <c:pt idx="1">
                    <c:v>0.12040915247021776</c:v>
                  </c:pt>
                  <c:pt idx="2">
                    <c:v>0.12844846752979705</c:v>
                  </c:pt>
                </c:numCache>
              </c:numRef>
            </c:plus>
            <c:minus>
              <c:numRef>
                <c:f>Ech_2_Dec!$F$9:$F$11</c:f>
                <c:numCache>
                  <c:formatCode>General</c:formatCode>
                  <c:ptCount val="3"/>
                  <c:pt idx="0">
                    <c:v>9.508273673125725E-2</c:v>
                  </c:pt>
                  <c:pt idx="1">
                    <c:v>0.12040915247021776</c:v>
                  </c:pt>
                  <c:pt idx="2">
                    <c:v>0.12844846752979705</c:v>
                  </c:pt>
                </c:numCache>
              </c:numRef>
            </c:minus>
            <c:spPr>
              <a:ln w="25400">
                <a:solidFill>
                  <a:schemeClr val="accent6">
                    <a:lumMod val="75000"/>
                  </a:schemeClr>
                </a:solidFill>
                <a:headEnd w="lg" len="lg"/>
                <a:tailEnd w="lg" len="lg"/>
              </a:ln>
            </c:spPr>
          </c:errBars>
          <c:xVal>
            <c:numRef>
              <c:f>Ech_2_Dec!$A$9:$A$11</c:f>
              <c:numCache>
                <c:formatCode>General</c:formatCode>
                <c:ptCount val="3"/>
                <c:pt idx="0">
                  <c:v>1.7</c:v>
                </c:pt>
                <c:pt idx="1">
                  <c:v>1.8</c:v>
                </c:pt>
                <c:pt idx="2">
                  <c:v>1.9</c:v>
                </c:pt>
              </c:numCache>
            </c:numRef>
          </c:xVal>
          <c:yVal>
            <c:numRef>
              <c:f>Ech_2_Dec!$H$9:$H$11</c:f>
              <c:numCache>
                <c:formatCode>General</c:formatCode>
                <c:ptCount val="3"/>
                <c:pt idx="0">
                  <c:v>0.987333315832434</c:v>
                </c:pt>
                <c:pt idx="1">
                  <c:v>1.42</c:v>
                </c:pt>
                <c:pt idx="2">
                  <c:v>1.5419981269344831</c:v>
                </c:pt>
              </c:numCache>
            </c:numRef>
          </c:yVal>
          <c:smooth val="1"/>
        </c:ser>
        <c:ser>
          <c:idx val="1"/>
          <c:order val="1"/>
          <c:tx>
            <c:v>Echantillon 2 - Calcul (Ladner-Tough)</c:v>
          </c:tx>
          <c:spPr>
            <a:ln w="38100">
              <a:solidFill>
                <a:schemeClr val="accent6">
                  <a:lumMod val="50000"/>
                </a:schemeClr>
              </a:solidFill>
              <a:prstDash val="solid"/>
            </a:ln>
          </c:spPr>
          <c:marker>
            <c:symbol val="none"/>
          </c:marker>
          <c:xVal>
            <c:numRef>
              <c:f>Ech_2_Dec!$A$9:$A$11</c:f>
              <c:numCache>
                <c:formatCode>General</c:formatCode>
                <c:ptCount val="3"/>
                <c:pt idx="0">
                  <c:v>1.7</c:v>
                </c:pt>
                <c:pt idx="1">
                  <c:v>1.8</c:v>
                </c:pt>
                <c:pt idx="2">
                  <c:v>1.9</c:v>
                </c:pt>
              </c:numCache>
            </c:numRef>
          </c:xVal>
          <c:yVal>
            <c:numRef>
              <c:f>Ech_2_Dec!$AC$9:$AC$11</c:f>
              <c:numCache>
                <c:formatCode>General</c:formatCode>
                <c:ptCount val="3"/>
                <c:pt idx="0">
                  <c:v>1.0585459178749521</c:v>
                </c:pt>
                <c:pt idx="1">
                  <c:v>1.3282106392902877</c:v>
                </c:pt>
                <c:pt idx="2">
                  <c:v>1.4498727428763853</c:v>
                </c:pt>
              </c:numCache>
            </c:numRef>
          </c:yVal>
          <c:smooth val="1"/>
        </c:ser>
        <c:ser>
          <c:idx val="5"/>
          <c:order val="2"/>
          <c:tx>
            <c:v>Echantillon 3 - Mesures</c:v>
          </c:tx>
          <c:spPr>
            <a:ln>
              <a:noFill/>
              <a:prstDash val="sysDot"/>
            </a:ln>
          </c:spPr>
          <c:marker>
            <c:symbol val="triangle"/>
            <c:size val="15"/>
            <c:spPr>
              <a:solidFill>
                <a:srgbClr val="92D050"/>
              </a:solidFill>
              <a:ln>
                <a:solidFill>
                  <a:srgbClr val="00B05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Ech_3_Juin!$H$9:$H$11</c:f>
                <c:numCache>
                  <c:formatCode>General</c:formatCode>
                  <c:ptCount val="3"/>
                  <c:pt idx="0">
                    <c:v>0.168465585443038</c:v>
                  </c:pt>
                  <c:pt idx="1">
                    <c:v>0.17283623417721503</c:v>
                  </c:pt>
                  <c:pt idx="2">
                    <c:v>0.39264148206751071</c:v>
                  </c:pt>
                </c:numCache>
              </c:numRef>
            </c:plus>
            <c:minus>
              <c:numRef>
                <c:f>Ech_3_Juin!$H$9:$H$11</c:f>
                <c:numCache>
                  <c:formatCode>General</c:formatCode>
                  <c:ptCount val="3"/>
                  <c:pt idx="0">
                    <c:v>0.168465585443038</c:v>
                  </c:pt>
                  <c:pt idx="1">
                    <c:v>0.17283623417721503</c:v>
                  </c:pt>
                  <c:pt idx="2">
                    <c:v>0.39264148206751071</c:v>
                  </c:pt>
                </c:numCache>
              </c:numRef>
            </c:minus>
            <c:spPr>
              <a:ln w="25400">
                <a:solidFill>
                  <a:srgbClr val="00B050"/>
                </a:solidFill>
                <a:prstDash val="solid"/>
                <a:headEnd w="lg" len="lg"/>
                <a:tailEnd w="lg" len="lg"/>
              </a:ln>
            </c:spPr>
          </c:errBars>
          <c:xVal>
            <c:numRef>
              <c:f>Ech_3_Juin!$A$9:$A$11</c:f>
              <c:numCache>
                <c:formatCode>General</c:formatCode>
                <c:ptCount val="3"/>
                <c:pt idx="0">
                  <c:v>1.7</c:v>
                </c:pt>
                <c:pt idx="1">
                  <c:v>1.8</c:v>
                </c:pt>
                <c:pt idx="2">
                  <c:v>1.9</c:v>
                </c:pt>
              </c:numCache>
            </c:numRef>
          </c:xVal>
          <c:yVal>
            <c:numRef>
              <c:f>Ech_3_Juin!$F$9:$F$11</c:f>
              <c:numCache>
                <c:formatCode>General</c:formatCode>
                <c:ptCount val="3"/>
                <c:pt idx="0">
                  <c:v>1.6128535073839658</c:v>
                </c:pt>
                <c:pt idx="1">
                  <c:v>1.9458678797468349</c:v>
                </c:pt>
                <c:pt idx="2">
                  <c:v>2.2493479694092815</c:v>
                </c:pt>
              </c:numCache>
            </c:numRef>
          </c:yVal>
          <c:smooth val="1"/>
        </c:ser>
        <c:ser>
          <c:idx val="2"/>
          <c:order val="3"/>
          <c:tx>
            <c:v>Echantillon 3 - Calcul (Ladner-Tough)</c:v>
          </c:tx>
          <c:spPr>
            <a:ln w="381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Ech_3_Juin!$A$9:$A$11</c:f>
              <c:numCache>
                <c:formatCode>General</c:formatCode>
                <c:ptCount val="3"/>
                <c:pt idx="0">
                  <c:v>1.7</c:v>
                </c:pt>
                <c:pt idx="1">
                  <c:v>1.8</c:v>
                </c:pt>
                <c:pt idx="2">
                  <c:v>1.9</c:v>
                </c:pt>
              </c:numCache>
            </c:numRef>
          </c:xVal>
          <c:yVal>
            <c:numRef>
              <c:f>Ech_3_Juin!$Y$9:$Y$11</c:f>
              <c:numCache>
                <c:formatCode>General</c:formatCode>
                <c:ptCount val="3"/>
                <c:pt idx="0">
                  <c:v>1.3488326208302777</c:v>
                </c:pt>
                <c:pt idx="1">
                  <c:v>1.6414978925182311</c:v>
                </c:pt>
                <c:pt idx="2">
                  <c:v>1.773536938683683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454784"/>
        <c:axId val="36456704"/>
      </c:scatterChart>
      <c:valAx>
        <c:axId val="36454784"/>
        <c:scaling>
          <c:orientation val="minMax"/>
          <c:max val="2"/>
          <c:min val="1.6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 lang="en-GB"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it-IT" sz="1200" b="1" i="0" strike="noStrike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T</a:t>
                </a:r>
                <a:r>
                  <a:rPr lang="it-IT" sz="1000" b="1" i="0" strike="noStrike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bath</a:t>
                </a:r>
                <a:r>
                  <a:rPr lang="it-IT" sz="1200" b="1" i="0" strike="noStrike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(K)</a:t>
                </a:r>
              </a:p>
            </c:rich>
          </c:tx>
          <c:layout>
            <c:manualLayout>
              <c:xMode val="edge"/>
              <c:yMode val="edge"/>
              <c:x val="0.47521602240652611"/>
              <c:y val="0.9099964070186055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lang="en-GB"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fr-FR"/>
          </a:p>
        </c:txPr>
        <c:crossAx val="36456704"/>
        <c:crosses val="autoZero"/>
        <c:crossBetween val="midCat"/>
        <c:minorUnit val="0.02"/>
      </c:valAx>
      <c:valAx>
        <c:axId val="36456704"/>
        <c:scaling>
          <c:orientation val="minMax"/>
          <c:max val="3"/>
          <c:min val="0.8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 lang="en-GB"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it-IT" sz="1200" b="1" i="0" strike="noStrike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Q</a:t>
                </a:r>
                <a:r>
                  <a:rPr lang="it-IT" sz="1000" b="1" i="0" strike="noStrike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c1</a:t>
                </a:r>
                <a:r>
                  <a:rPr lang="it-IT" sz="1200" b="1" i="0" strike="noStrike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(W/cm</a:t>
                </a:r>
                <a:r>
                  <a:rPr lang="it-IT" sz="1200" b="1" i="0" strike="noStrike" baseline="3000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lang="it-IT" sz="1200" b="1" i="0" strike="noStrike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1.0113606649612659E-2"/>
              <c:y val="0.325165407153342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 sz="12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3645478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466185598128549"/>
          <c:y val="7.8468699293449351E-2"/>
          <c:w val="0.3739929369620234"/>
          <c:h val="0.32922722204373217"/>
        </c:manualLayout>
      </c:layout>
      <c:overlay val="0"/>
      <c:spPr>
        <a:solidFill>
          <a:schemeClr val="bg1"/>
        </a:solidFill>
        <a:ln>
          <a:solidFill>
            <a:sysClr val="windowText" lastClr="000000"/>
          </a:solidFill>
        </a:ln>
      </c:spPr>
      <c:txPr>
        <a:bodyPr/>
        <a:lstStyle/>
        <a:p>
          <a:pPr>
            <a:defRPr lang="en-US" sz="700">
              <a:latin typeface="Times New Roman" pitchFamily="18" charset="0"/>
              <a:cs typeface="Times New Roman" pitchFamily="18" charset="0"/>
            </a:defRPr>
          </a:pPr>
          <a:endParaRPr lang="fr-FR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86002395191596"/>
          <c:y val="3.7113692348359761E-2"/>
          <c:w val="0.83949025217087703"/>
          <c:h val="0.84482030092773064"/>
        </c:manualLayout>
      </c:layout>
      <c:scatterChart>
        <c:scatterStyle val="lineMarker"/>
        <c:varyColors val="0"/>
        <c:ser>
          <c:idx val="4"/>
          <c:order val="0"/>
          <c:tx>
            <c:v>1.7 K - Mesures</c:v>
          </c:tx>
          <c:spPr>
            <a:ln>
              <a:noFill/>
            </a:ln>
          </c:spPr>
          <c:marker>
            <c:symbol val="diamond"/>
            <c:size val="7"/>
            <c:spPr>
              <a:solidFill>
                <a:srgbClr val="4BD0FF">
                  <a:alpha val="50000"/>
                </a:srgbClr>
              </a:solidFill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'1,7 K'!$R$18:$R$107</c:f>
                <c:numCache>
                  <c:formatCode>General</c:formatCode>
                  <c:ptCount val="90"/>
                  <c:pt idx="0">
                    <c:v>0.76449147518038552</c:v>
                  </c:pt>
                  <c:pt idx="1">
                    <c:v>0.7645329164295761</c:v>
                  </c:pt>
                  <c:pt idx="2">
                    <c:v>0.76457926821245992</c:v>
                  </c:pt>
                  <c:pt idx="3">
                    <c:v>0.76462532891428603</c:v>
                  </c:pt>
                  <c:pt idx="4">
                    <c:v>0.76466094548263808</c:v>
                  </c:pt>
                  <c:pt idx="5">
                    <c:v>0.76470651124318412</c:v>
                  </c:pt>
                  <c:pt idx="6">
                    <c:v>0.76475024282868587</c:v>
                  </c:pt>
                  <c:pt idx="7">
                    <c:v>0.76478685339091457</c:v>
                  </c:pt>
                  <c:pt idx="8">
                    <c:v>0.76483667201105399</c:v>
                  </c:pt>
                  <c:pt idx="9">
                    <c:v>0.76488124347843112</c:v>
                  </c:pt>
                  <c:pt idx="10">
                    <c:v>0.76493050903251569</c:v>
                  </c:pt>
                  <c:pt idx="11">
                    <c:v>0.76497949063267656</c:v>
                  </c:pt>
                  <c:pt idx="12">
                    <c:v>0.76501849303989211</c:v>
                  </c:pt>
                  <c:pt idx="13">
                    <c:v>0.76505248619836752</c:v>
                  </c:pt>
                  <c:pt idx="14">
                    <c:v>0.76510565959226151</c:v>
                  </c:pt>
                  <c:pt idx="15">
                    <c:v>0.76514895265687488</c:v>
                  </c:pt>
                  <c:pt idx="16">
                    <c:v>0.76519207695430236</c:v>
                  </c:pt>
                  <c:pt idx="17">
                    <c:v>0.76523978437849705</c:v>
                  </c:pt>
                  <c:pt idx="18">
                    <c:v>0.76528730277785706</c:v>
                  </c:pt>
                  <c:pt idx="19">
                    <c:v>0.76533423723536242</c:v>
                  </c:pt>
                  <c:pt idx="20">
                    <c:v>0.76537235859893427</c:v>
                  </c:pt>
                  <c:pt idx="21">
                    <c:v>0.76542875703273772</c:v>
                  </c:pt>
                  <c:pt idx="22">
                    <c:v>0.76547090424476116</c:v>
                  </c:pt>
                  <c:pt idx="23">
                    <c:v>0.7655222640225392</c:v>
                  </c:pt>
                  <c:pt idx="24">
                    <c:v>0.76556882348584099</c:v>
                  </c:pt>
                  <c:pt idx="25">
                    <c:v>0.76561525177738798</c:v>
                  </c:pt>
                  <c:pt idx="26">
                    <c:v>0.76566157911292643</c:v>
                  </c:pt>
                  <c:pt idx="27">
                    <c:v>0.76571413859367032</c:v>
                  </c:pt>
                  <c:pt idx="28">
                    <c:v>0.76576314455232408</c:v>
                  </c:pt>
                  <c:pt idx="29">
                    <c:v>0.76580457695400939</c:v>
                  </c:pt>
                  <c:pt idx="30">
                    <c:v>0.7658551569353742</c:v>
                  </c:pt>
                  <c:pt idx="31">
                    <c:v>0.76590106881360387</c:v>
                  </c:pt>
                  <c:pt idx="32">
                    <c:v>0.76595569365055027</c:v>
                  </c:pt>
                  <c:pt idx="33">
                    <c:v>0.76600651385292307</c:v>
                  </c:pt>
                  <c:pt idx="34">
                    <c:v>0.76605232168917459</c:v>
                  </c:pt>
                  <c:pt idx="35">
                    <c:v>0.76610268705839046</c:v>
                  </c:pt>
                  <c:pt idx="36">
                    <c:v>0.76615304980963639</c:v>
                  </c:pt>
                  <c:pt idx="37">
                    <c:v>0.76619977274720896</c:v>
                  </c:pt>
                  <c:pt idx="38">
                    <c:v>0.76625382877270498</c:v>
                  </c:pt>
                  <c:pt idx="39">
                    <c:v>0.76629508470398067</c:v>
                  </c:pt>
                  <c:pt idx="40">
                    <c:v>0.7663547415317461</c:v>
                  </c:pt>
                  <c:pt idx="41">
                    <c:v>0.76640528306689248</c:v>
                  </c:pt>
                  <c:pt idx="42">
                    <c:v>0.76646050501968088</c:v>
                  </c:pt>
                  <c:pt idx="43">
                    <c:v>0.76650660780696755</c:v>
                  </c:pt>
                  <c:pt idx="44">
                    <c:v>0.76656203066329043</c:v>
                  </c:pt>
                  <c:pt idx="45">
                    <c:v>0.7666175851696726</c:v>
                  </c:pt>
                  <c:pt idx="46">
                    <c:v>0.76666863728287316</c:v>
                  </c:pt>
                  <c:pt idx="47">
                    <c:v>0.76671982462311727</c:v>
                  </c:pt>
                  <c:pt idx="48">
                    <c:v>0.7667711587728393</c:v>
                  </c:pt>
                  <c:pt idx="49">
                    <c:v>0.76683203492302288</c:v>
                  </c:pt>
                  <c:pt idx="50">
                    <c:v>0.76687652352424307</c:v>
                  </c:pt>
                  <c:pt idx="51">
                    <c:v>1.0208601625830227</c:v>
                  </c:pt>
                  <c:pt idx="52">
                    <c:v>1.0216669486583863</c:v>
                  </c:pt>
                  <c:pt idx="53">
                    <c:v>1.022573953784621</c:v>
                  </c:pt>
                  <c:pt idx="54">
                    <c:v>1.0235809542649237</c:v>
                  </c:pt>
                  <c:pt idx="55">
                    <c:v>1.0247984085201265</c:v>
                  </c:pt>
                  <c:pt idx="56">
                    <c:v>1.0263796531170961</c:v>
                  </c:pt>
                  <c:pt idx="57">
                    <c:v>1.0278746164266359</c:v>
                  </c:pt>
                  <c:pt idx="58">
                    <c:v>1.0299134722954815</c:v>
                  </c:pt>
                  <c:pt idx="59">
                    <c:v>1.0322851082449744</c:v>
                  </c:pt>
                  <c:pt idx="60">
                    <c:v>1.0350160733678657</c:v>
                  </c:pt>
                  <c:pt idx="61">
                    <c:v>1.0381269740708463</c:v>
                  </c:pt>
                  <c:pt idx="62">
                    <c:v>1.0418197603506618</c:v>
                  </c:pt>
                  <c:pt idx="63">
                    <c:v>1.0457541782514284</c:v>
                  </c:pt>
                  <c:pt idx="64">
                    <c:v>1.0503303416361796</c:v>
                  </c:pt>
                  <c:pt idx="65">
                    <c:v>1.0551147045331677</c:v>
                  </c:pt>
                  <c:pt idx="66">
                    <c:v>1.0605828857971087</c:v>
                  </c:pt>
                  <c:pt idx="67">
                    <c:v>1.0662078178180368</c:v>
                  </c:pt>
                  <c:pt idx="68">
                    <c:v>1.0725413833429343</c:v>
                  </c:pt>
                  <c:pt idx="69">
                    <c:v>1.0792976568376738</c:v>
                  </c:pt>
                  <c:pt idx="70">
                    <c:v>1.0864580652732219</c:v>
                  </c:pt>
                  <c:pt idx="71">
                    <c:v>1.0939995124044679</c:v>
                  </c:pt>
                  <c:pt idx="72">
                    <c:v>1.1015950079994128</c:v>
                  </c:pt>
                  <c:pt idx="73">
                    <c:v>1.10972301040057</c:v>
                  </c:pt>
                  <c:pt idx="74">
                    <c:v>1.1178203099097805</c:v>
                  </c:pt>
                  <c:pt idx="75">
                    <c:v>1.1265827389616534</c:v>
                  </c:pt>
                  <c:pt idx="76">
                    <c:v>1.1355784578361896</c:v>
                  </c:pt>
                  <c:pt idx="77">
                    <c:v>1.1456570498685235</c:v>
                  </c:pt>
                  <c:pt idx="78">
                    <c:v>1.154128206757439</c:v>
                  </c:pt>
                  <c:pt idx="79">
                    <c:v>1.1636094792167071</c:v>
                  </c:pt>
                  <c:pt idx="80">
                    <c:v>1.1731804732725923</c:v>
                  </c:pt>
                  <c:pt idx="81">
                    <c:v>1.1823468347225661</c:v>
                  </c:pt>
                  <c:pt idx="82">
                    <c:v>1.1919936107451858</c:v>
                  </c:pt>
                  <c:pt idx="83">
                    <c:v>1.2016305821028359</c:v>
                  </c:pt>
                  <c:pt idx="84">
                    <c:v>1.2112289402883807</c:v>
                  </c:pt>
                  <c:pt idx="85">
                    <c:v>1.2203101949590802</c:v>
                  </c:pt>
                  <c:pt idx="86">
                    <c:v>1.2297616115811891</c:v>
                  </c:pt>
                  <c:pt idx="87">
                    <c:v>1.2391149008692302</c:v>
                  </c:pt>
                  <c:pt idx="88">
                    <c:v>1.2483430661877881</c:v>
                  </c:pt>
                  <c:pt idx="89">
                    <c:v>1.2574451794966315</c:v>
                  </c:pt>
                </c:numCache>
              </c:numRef>
            </c:plus>
            <c:minus>
              <c:numRef>
                <c:f>'1,7 K'!$R$18:$R$107</c:f>
                <c:numCache>
                  <c:formatCode>General</c:formatCode>
                  <c:ptCount val="90"/>
                  <c:pt idx="0">
                    <c:v>0.76449147518038552</c:v>
                  </c:pt>
                  <c:pt idx="1">
                    <c:v>0.7645329164295761</c:v>
                  </c:pt>
                  <c:pt idx="2">
                    <c:v>0.76457926821245992</c:v>
                  </c:pt>
                  <c:pt idx="3">
                    <c:v>0.76462532891428603</c:v>
                  </c:pt>
                  <c:pt idx="4">
                    <c:v>0.76466094548263808</c:v>
                  </c:pt>
                  <c:pt idx="5">
                    <c:v>0.76470651124318412</c:v>
                  </c:pt>
                  <c:pt idx="6">
                    <c:v>0.76475024282868587</c:v>
                  </c:pt>
                  <c:pt idx="7">
                    <c:v>0.76478685339091457</c:v>
                  </c:pt>
                  <c:pt idx="8">
                    <c:v>0.76483667201105399</c:v>
                  </c:pt>
                  <c:pt idx="9">
                    <c:v>0.76488124347843112</c:v>
                  </c:pt>
                  <c:pt idx="10">
                    <c:v>0.76493050903251569</c:v>
                  </c:pt>
                  <c:pt idx="11">
                    <c:v>0.76497949063267656</c:v>
                  </c:pt>
                  <c:pt idx="12">
                    <c:v>0.76501849303989211</c:v>
                  </c:pt>
                  <c:pt idx="13">
                    <c:v>0.76505248619836752</c:v>
                  </c:pt>
                  <c:pt idx="14">
                    <c:v>0.76510565959226151</c:v>
                  </c:pt>
                  <c:pt idx="15">
                    <c:v>0.76514895265687488</c:v>
                  </c:pt>
                  <c:pt idx="16">
                    <c:v>0.76519207695430236</c:v>
                  </c:pt>
                  <c:pt idx="17">
                    <c:v>0.76523978437849705</c:v>
                  </c:pt>
                  <c:pt idx="18">
                    <c:v>0.76528730277785706</c:v>
                  </c:pt>
                  <c:pt idx="19">
                    <c:v>0.76533423723536242</c:v>
                  </c:pt>
                  <c:pt idx="20">
                    <c:v>0.76537235859893427</c:v>
                  </c:pt>
                  <c:pt idx="21">
                    <c:v>0.76542875703273772</c:v>
                  </c:pt>
                  <c:pt idx="22">
                    <c:v>0.76547090424476116</c:v>
                  </c:pt>
                  <c:pt idx="23">
                    <c:v>0.7655222640225392</c:v>
                  </c:pt>
                  <c:pt idx="24">
                    <c:v>0.76556882348584099</c:v>
                  </c:pt>
                  <c:pt idx="25">
                    <c:v>0.76561525177738798</c:v>
                  </c:pt>
                  <c:pt idx="26">
                    <c:v>0.76566157911292643</c:v>
                  </c:pt>
                  <c:pt idx="27">
                    <c:v>0.76571413859367032</c:v>
                  </c:pt>
                  <c:pt idx="28">
                    <c:v>0.76576314455232408</c:v>
                  </c:pt>
                  <c:pt idx="29">
                    <c:v>0.76580457695400939</c:v>
                  </c:pt>
                  <c:pt idx="30">
                    <c:v>0.7658551569353742</c:v>
                  </c:pt>
                  <c:pt idx="31">
                    <c:v>0.76590106881360387</c:v>
                  </c:pt>
                  <c:pt idx="32">
                    <c:v>0.76595569365055027</c:v>
                  </c:pt>
                  <c:pt idx="33">
                    <c:v>0.76600651385292307</c:v>
                  </c:pt>
                  <c:pt idx="34">
                    <c:v>0.76605232168917459</c:v>
                  </c:pt>
                  <c:pt idx="35">
                    <c:v>0.76610268705839046</c:v>
                  </c:pt>
                  <c:pt idx="36">
                    <c:v>0.76615304980963639</c:v>
                  </c:pt>
                  <c:pt idx="37">
                    <c:v>0.76619977274720896</c:v>
                  </c:pt>
                  <c:pt idx="38">
                    <c:v>0.76625382877270498</c:v>
                  </c:pt>
                  <c:pt idx="39">
                    <c:v>0.76629508470398067</c:v>
                  </c:pt>
                  <c:pt idx="40">
                    <c:v>0.7663547415317461</c:v>
                  </c:pt>
                  <c:pt idx="41">
                    <c:v>0.76640528306689248</c:v>
                  </c:pt>
                  <c:pt idx="42">
                    <c:v>0.76646050501968088</c:v>
                  </c:pt>
                  <c:pt idx="43">
                    <c:v>0.76650660780696755</c:v>
                  </c:pt>
                  <c:pt idx="44">
                    <c:v>0.76656203066329043</c:v>
                  </c:pt>
                  <c:pt idx="45">
                    <c:v>0.7666175851696726</c:v>
                  </c:pt>
                  <c:pt idx="46">
                    <c:v>0.76666863728287316</c:v>
                  </c:pt>
                  <c:pt idx="47">
                    <c:v>0.76671982462311727</c:v>
                  </c:pt>
                  <c:pt idx="48">
                    <c:v>0.7667711587728393</c:v>
                  </c:pt>
                  <c:pt idx="49">
                    <c:v>0.76683203492302288</c:v>
                  </c:pt>
                  <c:pt idx="50">
                    <c:v>0.76687652352424307</c:v>
                  </c:pt>
                  <c:pt idx="51">
                    <c:v>1.0208601625830227</c:v>
                  </c:pt>
                  <c:pt idx="52">
                    <c:v>1.0216669486583863</c:v>
                  </c:pt>
                  <c:pt idx="53">
                    <c:v>1.022573953784621</c:v>
                  </c:pt>
                  <c:pt idx="54">
                    <c:v>1.0235809542649237</c:v>
                  </c:pt>
                  <c:pt idx="55">
                    <c:v>1.0247984085201265</c:v>
                  </c:pt>
                  <c:pt idx="56">
                    <c:v>1.0263796531170961</c:v>
                  </c:pt>
                  <c:pt idx="57">
                    <c:v>1.0278746164266359</c:v>
                  </c:pt>
                  <c:pt idx="58">
                    <c:v>1.0299134722954815</c:v>
                  </c:pt>
                  <c:pt idx="59">
                    <c:v>1.0322851082449744</c:v>
                  </c:pt>
                  <c:pt idx="60">
                    <c:v>1.0350160733678657</c:v>
                  </c:pt>
                  <c:pt idx="61">
                    <c:v>1.0381269740708463</c:v>
                  </c:pt>
                  <c:pt idx="62">
                    <c:v>1.0418197603506618</c:v>
                  </c:pt>
                  <c:pt idx="63">
                    <c:v>1.0457541782514284</c:v>
                  </c:pt>
                  <c:pt idx="64">
                    <c:v>1.0503303416361796</c:v>
                  </c:pt>
                  <c:pt idx="65">
                    <c:v>1.0551147045331677</c:v>
                  </c:pt>
                  <c:pt idx="66">
                    <c:v>1.0605828857971087</c:v>
                  </c:pt>
                  <c:pt idx="67">
                    <c:v>1.0662078178180368</c:v>
                  </c:pt>
                  <c:pt idx="68">
                    <c:v>1.0725413833429343</c:v>
                  </c:pt>
                  <c:pt idx="69">
                    <c:v>1.0792976568376738</c:v>
                  </c:pt>
                  <c:pt idx="70">
                    <c:v>1.0864580652732219</c:v>
                  </c:pt>
                  <c:pt idx="71">
                    <c:v>1.0939995124044679</c:v>
                  </c:pt>
                  <c:pt idx="72">
                    <c:v>1.1015950079994128</c:v>
                  </c:pt>
                  <c:pt idx="73">
                    <c:v>1.10972301040057</c:v>
                  </c:pt>
                  <c:pt idx="74">
                    <c:v>1.1178203099097805</c:v>
                  </c:pt>
                  <c:pt idx="75">
                    <c:v>1.1265827389616534</c:v>
                  </c:pt>
                  <c:pt idx="76">
                    <c:v>1.1355784578361896</c:v>
                  </c:pt>
                  <c:pt idx="77">
                    <c:v>1.1456570498685235</c:v>
                  </c:pt>
                  <c:pt idx="78">
                    <c:v>1.154128206757439</c:v>
                  </c:pt>
                  <c:pt idx="79">
                    <c:v>1.1636094792167071</c:v>
                  </c:pt>
                  <c:pt idx="80">
                    <c:v>1.1731804732725923</c:v>
                  </c:pt>
                  <c:pt idx="81">
                    <c:v>1.1823468347225661</c:v>
                  </c:pt>
                  <c:pt idx="82">
                    <c:v>1.1919936107451858</c:v>
                  </c:pt>
                  <c:pt idx="83">
                    <c:v>1.2016305821028359</c:v>
                  </c:pt>
                  <c:pt idx="84">
                    <c:v>1.2112289402883807</c:v>
                  </c:pt>
                  <c:pt idx="85">
                    <c:v>1.2203101949590802</c:v>
                  </c:pt>
                  <c:pt idx="86">
                    <c:v>1.2297616115811891</c:v>
                  </c:pt>
                  <c:pt idx="87">
                    <c:v>1.2391149008692302</c:v>
                  </c:pt>
                  <c:pt idx="88">
                    <c:v>1.2483430661877881</c:v>
                  </c:pt>
                  <c:pt idx="89">
                    <c:v>1.2574451794966315</c:v>
                  </c:pt>
                </c:numCache>
              </c:numRef>
            </c:minus>
            <c:spPr>
              <a:ln>
                <a:solidFill>
                  <a:srgbClr val="4BD0FF"/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'1,7 K'!$P$18:$P$107</c:f>
              <c:numCache>
                <c:formatCode>General</c:formatCode>
                <c:ptCount val="90"/>
                <c:pt idx="0">
                  <c:v>11622.306096688573</c:v>
                </c:pt>
                <c:pt idx="1">
                  <c:v>11739.428156944387</c:v>
                </c:pt>
                <c:pt idx="2">
                  <c:v>11854.178177277538</c:v>
                </c:pt>
                <c:pt idx="3">
                  <c:v>11969.437168503222</c:v>
                </c:pt>
                <c:pt idx="4">
                  <c:v>12092.382394194463</c:v>
                </c:pt>
                <c:pt idx="5">
                  <c:v>12204.720592620599</c:v>
                </c:pt>
                <c:pt idx="6">
                  <c:v>12318.906298905757</c:v>
                </c:pt>
                <c:pt idx="7">
                  <c:v>12442.185147428245</c:v>
                </c:pt>
                <c:pt idx="8">
                  <c:v>12551.911302173257</c:v>
                </c:pt>
                <c:pt idx="9">
                  <c:v>12665.875612117778</c:v>
                </c:pt>
                <c:pt idx="10">
                  <c:v>12777.781960459393</c:v>
                </c:pt>
                <c:pt idx="11">
                  <c:v>12884.046649445514</c:v>
                </c:pt>
                <c:pt idx="12">
                  <c:v>13002.999877658727</c:v>
                </c:pt>
                <c:pt idx="13">
                  <c:v>13122.304054849379</c:v>
                </c:pt>
                <c:pt idx="14">
                  <c:v>13228.737704992549</c:v>
                </c:pt>
                <c:pt idx="15">
                  <c:v>13345.574789551516</c:v>
                </c:pt>
                <c:pt idx="16">
                  <c:v>13458.958124355031</c:v>
                </c:pt>
                <c:pt idx="17">
                  <c:v>13565.697033484214</c:v>
                </c:pt>
                <c:pt idx="18">
                  <c:v>13677.496992253207</c:v>
                </c:pt>
                <c:pt idx="19">
                  <c:v>13785.514446605463</c:v>
                </c:pt>
                <c:pt idx="20">
                  <c:v>13904.366353047682</c:v>
                </c:pt>
                <c:pt idx="21">
                  <c:v>14003.468530371187</c:v>
                </c:pt>
                <c:pt idx="22">
                  <c:v>14117.558106512408</c:v>
                </c:pt>
                <c:pt idx="23">
                  <c:v>14222.441248196592</c:v>
                </c:pt>
                <c:pt idx="24">
                  <c:v>14333.359525387023</c:v>
                </c:pt>
                <c:pt idx="25">
                  <c:v>14439.787408709675</c:v>
                </c:pt>
                <c:pt idx="26">
                  <c:v>14551.463337543126</c:v>
                </c:pt>
                <c:pt idx="27">
                  <c:v>14652.294754025594</c:v>
                </c:pt>
                <c:pt idx="28">
                  <c:v>14762.989835890879</c:v>
                </c:pt>
                <c:pt idx="29">
                  <c:v>14871.696063492429</c:v>
                </c:pt>
                <c:pt idx="30">
                  <c:v>14979.646113155221</c:v>
                </c:pt>
                <c:pt idx="31">
                  <c:v>15087.990658678305</c:v>
                </c:pt>
                <c:pt idx="32">
                  <c:v>15189.613922791994</c:v>
                </c:pt>
                <c:pt idx="33">
                  <c:v>15295.462912146597</c:v>
                </c:pt>
                <c:pt idx="34">
                  <c:v>15403.868836466127</c:v>
                </c:pt>
                <c:pt idx="35">
                  <c:v>15511.580561450355</c:v>
                </c:pt>
                <c:pt idx="36">
                  <c:v>15615.728992175782</c:v>
                </c:pt>
                <c:pt idx="37">
                  <c:v>15719.120576773439</c:v>
                </c:pt>
                <c:pt idx="38">
                  <c:v>15822.224886023643</c:v>
                </c:pt>
                <c:pt idx="39">
                  <c:v>15932.939017666846</c:v>
                </c:pt>
                <c:pt idx="40">
                  <c:v>16032.720010423314</c:v>
                </c:pt>
                <c:pt idx="41">
                  <c:v>16139.223005352356</c:v>
                </c:pt>
                <c:pt idx="42">
                  <c:v>16242.118278966869</c:v>
                </c:pt>
                <c:pt idx="43">
                  <c:v>16346.681855392426</c:v>
                </c:pt>
                <c:pt idx="44">
                  <c:v>16445.937462277219</c:v>
                </c:pt>
                <c:pt idx="45">
                  <c:v>16548.36319235991</c:v>
                </c:pt>
                <c:pt idx="46">
                  <c:v>16653.714768968828</c:v>
                </c:pt>
                <c:pt idx="47">
                  <c:v>16756.029652093996</c:v>
                </c:pt>
                <c:pt idx="48">
                  <c:v>16864.344693404179</c:v>
                </c:pt>
                <c:pt idx="49">
                  <c:v>16956.461562679182</c:v>
                </c:pt>
                <c:pt idx="50">
                  <c:v>17069.860829886478</c:v>
                </c:pt>
                <c:pt idx="51">
                  <c:v>17272.873499161073</c:v>
                </c:pt>
                <c:pt idx="52">
                  <c:v>18031.343650404451</c:v>
                </c:pt>
                <c:pt idx="53">
                  <c:v>18753.045662373435</c:v>
                </c:pt>
                <c:pt idx="54">
                  <c:v>19487.929152335291</c:v>
                </c:pt>
                <c:pt idx="55">
                  <c:v>20189.062528950984</c:v>
                </c:pt>
                <c:pt idx="56">
                  <c:v>20849.809432300113</c:v>
                </c:pt>
                <c:pt idx="57">
                  <c:v>21594.914116126787</c:v>
                </c:pt>
                <c:pt idx="58">
                  <c:v>22270.555773464916</c:v>
                </c:pt>
                <c:pt idx="59">
                  <c:v>22943.43159593414</c:v>
                </c:pt>
                <c:pt idx="60">
                  <c:v>23618.460011373798</c:v>
                </c:pt>
                <c:pt idx="61">
                  <c:v>24288.972426622975</c:v>
                </c:pt>
                <c:pt idx="62">
                  <c:v>24927.291328041149</c:v>
                </c:pt>
                <c:pt idx="63">
                  <c:v>25593.778887804467</c:v>
                </c:pt>
                <c:pt idx="64">
                  <c:v>26227.933089574432</c:v>
                </c:pt>
                <c:pt idx="65">
                  <c:v>26877.48553387187</c:v>
                </c:pt>
                <c:pt idx="66">
                  <c:v>27501.154615030187</c:v>
                </c:pt>
                <c:pt idx="67">
                  <c:v>28143.775938139934</c:v>
                </c:pt>
                <c:pt idx="68">
                  <c:v>28749.10579429783</c:v>
                </c:pt>
                <c:pt idx="69">
                  <c:v>29361.044097263868</c:v>
                </c:pt>
                <c:pt idx="70">
                  <c:v>29954.788797333182</c:v>
                </c:pt>
                <c:pt idx="71">
                  <c:v>30549.777998310015</c:v>
                </c:pt>
                <c:pt idx="72">
                  <c:v>31155.750562026333</c:v>
                </c:pt>
                <c:pt idx="73">
                  <c:v>31734.865678951213</c:v>
                </c:pt>
                <c:pt idx="74">
                  <c:v>32327.752492195705</c:v>
                </c:pt>
                <c:pt idx="75">
                  <c:v>32891.912762822314</c:v>
                </c:pt>
                <c:pt idx="76">
                  <c:v>33441.102299493868</c:v>
                </c:pt>
                <c:pt idx="77">
                  <c:v>33930.618987603622</c:v>
                </c:pt>
                <c:pt idx="78">
                  <c:v>34523.576482146113</c:v>
                </c:pt>
                <c:pt idx="79">
                  <c:v>35042.44392943455</c:v>
                </c:pt>
                <c:pt idx="80">
                  <c:v>35551.168349654472</c:v>
                </c:pt>
                <c:pt idx="81">
                  <c:v>36088.360416738789</c:v>
                </c:pt>
                <c:pt idx="82">
                  <c:v>36583.400328273143</c:v>
                </c:pt>
                <c:pt idx="83">
                  <c:v>37064.72499553072</c:v>
                </c:pt>
                <c:pt idx="84">
                  <c:v>37534.037123784241</c:v>
                </c:pt>
                <c:pt idx="85">
                  <c:v>38045.911965964304</c:v>
                </c:pt>
                <c:pt idx="86">
                  <c:v>38507.404931762205</c:v>
                </c:pt>
                <c:pt idx="87">
                  <c:v>38953.268766939334</c:v>
                </c:pt>
                <c:pt idx="88">
                  <c:v>39397.144914342694</c:v>
                </c:pt>
                <c:pt idx="89">
                  <c:v>39815.081736835367</c:v>
                </c:pt>
              </c:numCache>
            </c:numRef>
          </c:xVal>
          <c:yVal>
            <c:numRef>
              <c:f>'1,7 K'!$M$18:$M$107</c:f>
              <c:numCache>
                <c:formatCode>General</c:formatCode>
                <c:ptCount val="90"/>
                <c:pt idx="0">
                  <c:v>7.4135213739054961</c:v>
                </c:pt>
                <c:pt idx="1">
                  <c:v>7.7600226658205429</c:v>
                </c:pt>
                <c:pt idx="2">
                  <c:v>8.1501263264271984</c:v>
                </c:pt>
                <c:pt idx="3">
                  <c:v>8.5404153008994399</c:v>
                </c:pt>
                <c:pt idx="4">
                  <c:v>8.843989516435613</c:v>
                </c:pt>
                <c:pt idx="5">
                  <c:v>9.2346048859326402</c:v>
                </c:pt>
                <c:pt idx="6">
                  <c:v>9.611832400082676</c:v>
                </c:pt>
                <c:pt idx="7">
                  <c:v>9.9293695344613297</c:v>
                </c:pt>
                <c:pt idx="8">
                  <c:v>10.363966447357598</c:v>
                </c:pt>
                <c:pt idx="9">
                  <c:v>10.75519221092236</c:v>
                </c:pt>
                <c:pt idx="10">
                  <c:v>11.190207474442104</c:v>
                </c:pt>
                <c:pt idx="11">
                  <c:v>11.625349700011611</c:v>
                </c:pt>
                <c:pt idx="12">
                  <c:v>11.973674480032059</c:v>
                </c:pt>
                <c:pt idx="13">
                  <c:v>12.278560638264935</c:v>
                </c:pt>
                <c:pt idx="14">
                  <c:v>12.757841079064747</c:v>
                </c:pt>
                <c:pt idx="15">
                  <c:v>13.150138860851257</c:v>
                </c:pt>
                <c:pt idx="16">
                  <c:v>13.542700480343228</c:v>
                </c:pt>
                <c:pt idx="17">
                  <c:v>13.979000010863274</c:v>
                </c:pt>
                <c:pt idx="18">
                  <c:v>14.415601981113468</c:v>
                </c:pt>
                <c:pt idx="19">
                  <c:v>14.848749328393751</c:v>
                </c:pt>
                <c:pt idx="20">
                  <c:v>15.201904170339731</c:v>
                </c:pt>
                <c:pt idx="21">
                  <c:v>15.726481024103123</c:v>
                </c:pt>
                <c:pt idx="22">
                  <c:v>16.120063881089663</c:v>
                </c:pt>
                <c:pt idx="23">
                  <c:v>16.601377713755028</c:v>
                </c:pt>
                <c:pt idx="24">
                  <c:v>17.039227178088368</c:v>
                </c:pt>
                <c:pt idx="25">
                  <c:v>17.47719016634619</c:v>
                </c:pt>
                <c:pt idx="26">
                  <c:v>17.915449793463267</c:v>
                </c:pt>
                <c:pt idx="27">
                  <c:v>18.414058611824657</c:v>
                </c:pt>
                <c:pt idx="28">
                  <c:v>18.880173630577701</c:v>
                </c:pt>
                <c:pt idx="29">
                  <c:v>19.275083568004447</c:v>
                </c:pt>
                <c:pt idx="30">
                  <c:v>19.758107301527161</c:v>
                </c:pt>
                <c:pt idx="31">
                  <c:v>20.197331878875957</c:v>
                </c:pt>
                <c:pt idx="32">
                  <c:v>20.720740750562072</c:v>
                </c:pt>
                <c:pt idx="33">
                  <c:v>21.208370208341876</c:v>
                </c:pt>
                <c:pt idx="34">
                  <c:v>21.648353026193945</c:v>
                </c:pt>
                <c:pt idx="35">
                  <c:v>22.132483724476515</c:v>
                </c:pt>
                <c:pt idx="36">
                  <c:v>22.616857963157599</c:v>
                </c:pt>
                <c:pt idx="37">
                  <c:v>23.066356950039335</c:v>
                </c:pt>
                <c:pt idx="38">
                  <c:v>23.586429247416163</c:v>
                </c:pt>
                <c:pt idx="39">
                  <c:v>23.983281290952618</c:v>
                </c:pt>
                <c:pt idx="40">
                  <c:v>24.556882084311837</c:v>
                </c:pt>
                <c:pt idx="41">
                  <c:v>25.042474005886106</c:v>
                </c:pt>
                <c:pt idx="42">
                  <c:v>25.572505714649196</c:v>
                </c:pt>
                <c:pt idx="43">
                  <c:v>26.014482640107417</c:v>
                </c:pt>
                <c:pt idx="44">
                  <c:v>26.545047648141917</c:v>
                </c:pt>
                <c:pt idx="45">
                  <c:v>27.075904222442659</c:v>
                </c:pt>
                <c:pt idx="46">
                  <c:v>27.562763911873844</c:v>
                </c:pt>
                <c:pt idx="47">
                  <c:v>28.049869594610755</c:v>
                </c:pt>
                <c:pt idx="48">
                  <c:v>28.537221840451821</c:v>
                </c:pt>
                <c:pt idx="49">
                  <c:v>29.113536144791397</c:v>
                </c:pt>
                <c:pt idx="50">
                  <c:v>29.533508767713101</c:v>
                </c:pt>
                <c:pt idx="51">
                  <c:v>31.046734605297388</c:v>
                </c:pt>
                <c:pt idx="52">
                  <c:v>34.991449921562889</c:v>
                </c:pt>
                <c:pt idx="53">
                  <c:v>39.174859045942867</c:v>
                </c:pt>
                <c:pt idx="54">
                  <c:v>43.365890889617731</c:v>
                </c:pt>
                <c:pt idx="55">
                  <c:v>47.799176339140104</c:v>
                </c:pt>
                <c:pt idx="56">
                  <c:v>52.711988108057994</c:v>
                </c:pt>
                <c:pt idx="57">
                  <c:v>56.700560921399301</c:v>
                </c:pt>
                <c:pt idx="58">
                  <c:v>61.408798029333411</c:v>
                </c:pt>
                <c:pt idx="59">
                  <c:v>66.136226561866351</c:v>
                </c:pt>
                <c:pt idx="60">
                  <c:v>70.886352327306668</c:v>
                </c:pt>
                <c:pt idx="61">
                  <c:v>75.661873885110253</c:v>
                </c:pt>
                <c:pt idx="62">
                  <c:v>80.70750769775259</c:v>
                </c:pt>
                <c:pt idx="63">
                  <c:v>85.546371229611395</c:v>
                </c:pt>
                <c:pt idx="64">
                  <c:v>90.665851992071111</c:v>
                </c:pt>
                <c:pt idx="65">
                  <c:v>95.582335781273287</c:v>
                </c:pt>
                <c:pt idx="66">
                  <c:v>100.79092363912423</c:v>
                </c:pt>
                <c:pt idx="67">
                  <c:v>105.79913676883734</c:v>
                </c:pt>
                <c:pt idx="68">
                  <c:v>111.1115869994137</c:v>
                </c:pt>
                <c:pt idx="69">
                  <c:v>116.4826157942116</c:v>
                </c:pt>
                <c:pt idx="70">
                  <c:v>121.91588945370313</c:v>
                </c:pt>
                <c:pt idx="71">
                  <c:v>127.41403142399577</c:v>
                </c:pt>
                <c:pt idx="72">
                  <c:v>132.77051550812757</c:v>
                </c:pt>
                <c:pt idx="73">
                  <c:v>138.34695371633643</c:v>
                </c:pt>
                <c:pt idx="74">
                  <c:v>143.78012461747858</c:v>
                </c:pt>
                <c:pt idx="75">
                  <c:v>149.55791062357093</c:v>
                </c:pt>
                <c:pt idx="76">
                  <c:v>155.41236935496272</c:v>
                </c:pt>
                <c:pt idx="77">
                  <c:v>161.91427505782485</c:v>
                </c:pt>
                <c:pt idx="78">
                  <c:v>167.35708702117336</c:v>
                </c:pt>
                <c:pt idx="79">
                  <c:v>173.44899749969045</c:v>
                </c:pt>
                <c:pt idx="80">
                  <c:v>179.62149003005834</c:v>
                </c:pt>
                <c:pt idx="81">
                  <c:v>185.57506604247465</c:v>
                </c:pt>
                <c:pt idx="82">
                  <c:v>191.90556110197576</c:v>
                </c:pt>
                <c:pt idx="83">
                  <c:v>198.31616216515613</c:v>
                </c:pt>
                <c:pt idx="84">
                  <c:v>204.80662507679881</c:v>
                </c:pt>
                <c:pt idx="85">
                  <c:v>211.06145231851769</c:v>
                </c:pt>
                <c:pt idx="86">
                  <c:v>217.70577667166435</c:v>
                </c:pt>
                <c:pt idx="87">
                  <c:v>224.43192280661606</c:v>
                </c:pt>
                <c:pt idx="88">
                  <c:v>231.22894528478355</c:v>
                </c:pt>
                <c:pt idx="89">
                  <c:v>238.10057523814976</c:v>
                </c:pt>
              </c:numCache>
            </c:numRef>
          </c:yVal>
          <c:smooth val="0"/>
        </c:ser>
        <c:ser>
          <c:idx val="5"/>
          <c:order val="1"/>
          <c:tx>
            <c:v>1.7 K - COMSOL</c:v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'1,7 K'!$E$10:$E$350</c:f>
              <c:numCache>
                <c:formatCode>General</c:formatCode>
                <c:ptCount val="341"/>
                <c:pt idx="0">
                  <c:v>11045.454545454544</c:v>
                </c:pt>
                <c:pt idx="1">
                  <c:v>11489.09090909091</c:v>
                </c:pt>
                <c:pt idx="2">
                  <c:v>11896.363636363636</c:v>
                </c:pt>
                <c:pt idx="3">
                  <c:v>12278.181818181818</c:v>
                </c:pt>
                <c:pt idx="4">
                  <c:v>12636.363636363636</c:v>
                </c:pt>
                <c:pt idx="5">
                  <c:v>12974.545454545454</c:v>
                </c:pt>
                <c:pt idx="6">
                  <c:v>13298.181818181818</c:v>
                </c:pt>
                <c:pt idx="7">
                  <c:v>13603.636363636364</c:v>
                </c:pt>
                <c:pt idx="8">
                  <c:v>13898.181818181818</c:v>
                </c:pt>
                <c:pt idx="9">
                  <c:v>14181.81818181818</c:v>
                </c:pt>
                <c:pt idx="10">
                  <c:v>14454.545454545454</c:v>
                </c:pt>
                <c:pt idx="11">
                  <c:v>14716.363636363636</c:v>
                </c:pt>
                <c:pt idx="12">
                  <c:v>14970.909090909092</c:v>
                </c:pt>
                <c:pt idx="13">
                  <c:v>15218.181818181818</c:v>
                </c:pt>
                <c:pt idx="14">
                  <c:v>15458.181818181818</c:v>
                </c:pt>
                <c:pt idx="15">
                  <c:v>15692.727272727272</c:v>
                </c:pt>
                <c:pt idx="16">
                  <c:v>15919.999999999998</c:v>
                </c:pt>
                <c:pt idx="17">
                  <c:v>16141.81818181818</c:v>
                </c:pt>
                <c:pt idx="18">
                  <c:v>16358.181818181818</c:v>
                </c:pt>
                <c:pt idx="19">
                  <c:v>16570.909090909088</c:v>
                </c:pt>
                <c:pt idx="20">
                  <c:v>16778.181818181816</c:v>
                </c:pt>
                <c:pt idx="21">
                  <c:v>16981.81818181818</c:v>
                </c:pt>
                <c:pt idx="22">
                  <c:v>17181.81818181818</c:v>
                </c:pt>
                <c:pt idx="23">
                  <c:v>17376.363636363636</c:v>
                </c:pt>
                <c:pt idx="24">
                  <c:v>17569.090909090908</c:v>
                </c:pt>
                <c:pt idx="25">
                  <c:v>17758.181818181816</c:v>
                </c:pt>
                <c:pt idx="26">
                  <c:v>17943.636363636364</c:v>
                </c:pt>
                <c:pt idx="27">
                  <c:v>18127.272727272728</c:v>
                </c:pt>
                <c:pt idx="28">
                  <c:v>18307.272727272728</c:v>
                </c:pt>
                <c:pt idx="29">
                  <c:v>18485.454545454544</c:v>
                </c:pt>
                <c:pt idx="30">
                  <c:v>18660</c:v>
                </c:pt>
                <c:pt idx="31">
                  <c:v>18832.727272727272</c:v>
                </c:pt>
                <c:pt idx="32">
                  <c:v>19001.81818181818</c:v>
                </c:pt>
                <c:pt idx="33">
                  <c:v>19170.909090909092</c:v>
                </c:pt>
                <c:pt idx="34">
                  <c:v>19336.363636363636</c:v>
                </c:pt>
                <c:pt idx="35">
                  <c:v>19500</c:v>
                </c:pt>
                <c:pt idx="36">
                  <c:v>19661.81818181818</c:v>
                </c:pt>
                <c:pt idx="37">
                  <c:v>19821.81818181818</c:v>
                </c:pt>
                <c:pt idx="38">
                  <c:v>19981.81818181818</c:v>
                </c:pt>
                <c:pt idx="39">
                  <c:v>20138.18181818182</c:v>
                </c:pt>
                <c:pt idx="40">
                  <c:v>20292.727272727272</c:v>
                </c:pt>
                <c:pt idx="41">
                  <c:v>20445.454545454544</c:v>
                </c:pt>
                <c:pt idx="42">
                  <c:v>20598.181818181816</c:v>
                </c:pt>
                <c:pt idx="43">
                  <c:v>20749.090909090908</c:v>
                </c:pt>
                <c:pt idx="44">
                  <c:v>20898.181818181816</c:v>
                </c:pt>
                <c:pt idx="45">
                  <c:v>21045.454545454544</c:v>
                </c:pt>
                <c:pt idx="46">
                  <c:v>21190.909090909088</c:v>
                </c:pt>
                <c:pt idx="47">
                  <c:v>21336.363636363632</c:v>
                </c:pt>
                <c:pt idx="48">
                  <c:v>21479.999999999996</c:v>
                </c:pt>
                <c:pt idx="49">
                  <c:v>21623.63636363636</c:v>
                </c:pt>
                <c:pt idx="50">
                  <c:v>21763.636363636364</c:v>
                </c:pt>
                <c:pt idx="51">
                  <c:v>21905.454545454544</c:v>
                </c:pt>
                <c:pt idx="52">
                  <c:v>22043.636363636364</c:v>
                </c:pt>
                <c:pt idx="53">
                  <c:v>22181.81818181818</c:v>
                </c:pt>
                <c:pt idx="54">
                  <c:v>22320</c:v>
                </c:pt>
                <c:pt idx="55">
                  <c:v>22456.363636363636</c:v>
                </c:pt>
                <c:pt idx="56">
                  <c:v>22590.909090909092</c:v>
                </c:pt>
                <c:pt idx="57">
                  <c:v>22725.454545454544</c:v>
                </c:pt>
                <c:pt idx="58">
                  <c:v>22858.181818181816</c:v>
                </c:pt>
                <c:pt idx="59">
                  <c:v>22990.909090909092</c:v>
                </c:pt>
                <c:pt idx="60">
                  <c:v>23121.81818181818</c:v>
                </c:pt>
                <c:pt idx="61">
                  <c:v>23252.727272727272</c:v>
                </c:pt>
                <c:pt idx="62">
                  <c:v>23383.63636363636</c:v>
                </c:pt>
                <c:pt idx="63">
                  <c:v>23512.727272727272</c:v>
                </c:pt>
                <c:pt idx="64">
                  <c:v>23640</c:v>
                </c:pt>
                <c:pt idx="65">
                  <c:v>23769.090909090908</c:v>
                </c:pt>
                <c:pt idx="66">
                  <c:v>23894.545454545452</c:v>
                </c:pt>
                <c:pt idx="67">
                  <c:v>24021.818181818184</c:v>
                </c:pt>
                <c:pt idx="68">
                  <c:v>24147.272727272724</c:v>
                </c:pt>
                <c:pt idx="69">
                  <c:v>24270.909090909088</c:v>
                </c:pt>
                <c:pt idx="70">
                  <c:v>24396.363636363636</c:v>
                </c:pt>
                <c:pt idx="71">
                  <c:v>24519.999999999996</c:v>
                </c:pt>
                <c:pt idx="72">
                  <c:v>24641.818181818184</c:v>
                </c:pt>
                <c:pt idx="73">
                  <c:v>24763.636363636364</c:v>
                </c:pt>
                <c:pt idx="74">
                  <c:v>24885.454545454544</c:v>
                </c:pt>
                <c:pt idx="75">
                  <c:v>25007.272727272728</c:v>
                </c:pt>
                <c:pt idx="76">
                  <c:v>25127.272727272728</c:v>
                </c:pt>
                <c:pt idx="77">
                  <c:v>25247.272727272724</c:v>
                </c:pt>
                <c:pt idx="78">
                  <c:v>25365.454545454544</c:v>
                </c:pt>
                <c:pt idx="79">
                  <c:v>25485.454545454548</c:v>
                </c:pt>
                <c:pt idx="80">
                  <c:v>25603.636363636364</c:v>
                </c:pt>
                <c:pt idx="81">
                  <c:v>25720</c:v>
                </c:pt>
                <c:pt idx="82">
                  <c:v>25838.181818181816</c:v>
                </c:pt>
                <c:pt idx="83">
                  <c:v>25954.545454545452</c:v>
                </c:pt>
                <c:pt idx="84">
                  <c:v>26070.909090909092</c:v>
                </c:pt>
                <c:pt idx="85">
                  <c:v>26185.454545454544</c:v>
                </c:pt>
                <c:pt idx="86">
                  <c:v>26301.81818181818</c:v>
                </c:pt>
                <c:pt idx="87">
                  <c:v>26416.363636363636</c:v>
                </c:pt>
                <c:pt idx="88">
                  <c:v>26529.090909090908</c:v>
                </c:pt>
                <c:pt idx="89">
                  <c:v>26643.63636363636</c:v>
                </c:pt>
                <c:pt idx="90">
                  <c:v>26756.363636363636</c:v>
                </c:pt>
                <c:pt idx="91">
                  <c:v>26869.090909090908</c:v>
                </c:pt>
                <c:pt idx="92">
                  <c:v>26981.81818181818</c:v>
                </c:pt>
                <c:pt idx="93">
                  <c:v>27094.545454545452</c:v>
                </c:pt>
                <c:pt idx="94">
                  <c:v>27205.454545454548</c:v>
                </c:pt>
                <c:pt idx="95">
                  <c:v>27316.363636363636</c:v>
                </c:pt>
                <c:pt idx="96">
                  <c:v>27427.272727272728</c:v>
                </c:pt>
                <c:pt idx="97">
                  <c:v>27538.18181818182</c:v>
                </c:pt>
                <c:pt idx="98">
                  <c:v>27647.272727272728</c:v>
                </c:pt>
                <c:pt idx="99">
                  <c:v>27756.363636363636</c:v>
                </c:pt>
                <c:pt idx="100">
                  <c:v>27865.454545454548</c:v>
                </c:pt>
                <c:pt idx="101">
                  <c:v>27974.545454545452</c:v>
                </c:pt>
                <c:pt idx="102">
                  <c:v>28083.63636363636</c:v>
                </c:pt>
                <c:pt idx="103">
                  <c:v>28190.909090909088</c:v>
                </c:pt>
                <c:pt idx="104">
                  <c:v>28299.999999999996</c:v>
                </c:pt>
                <c:pt idx="105">
                  <c:v>28407.272727272724</c:v>
                </c:pt>
                <c:pt idx="106">
                  <c:v>28512.727272727272</c:v>
                </c:pt>
                <c:pt idx="107">
                  <c:v>28620</c:v>
                </c:pt>
                <c:pt idx="108">
                  <c:v>28725.454545454544</c:v>
                </c:pt>
                <c:pt idx="109">
                  <c:v>28832.727272727272</c:v>
                </c:pt>
                <c:pt idx="110">
                  <c:v>28938.18181818182</c:v>
                </c:pt>
                <c:pt idx="111">
                  <c:v>29043.636363636364</c:v>
                </c:pt>
                <c:pt idx="112">
                  <c:v>29147.272727272724</c:v>
                </c:pt>
                <c:pt idx="113">
                  <c:v>29252.727272727272</c:v>
                </c:pt>
                <c:pt idx="114">
                  <c:v>29356.363636363636</c:v>
                </c:pt>
                <c:pt idx="115">
                  <c:v>29460</c:v>
                </c:pt>
                <c:pt idx="116">
                  <c:v>29565.454545454544</c:v>
                </c:pt>
                <c:pt idx="117">
                  <c:v>29667.272727272728</c:v>
                </c:pt>
                <c:pt idx="118">
                  <c:v>29770.909090909092</c:v>
                </c:pt>
                <c:pt idx="119">
                  <c:v>29874.545454545452</c:v>
                </c:pt>
                <c:pt idx="120">
                  <c:v>29976.363636363636</c:v>
                </c:pt>
                <c:pt idx="121">
                  <c:v>30078.181818181816</c:v>
                </c:pt>
                <c:pt idx="122">
                  <c:v>30180</c:v>
                </c:pt>
                <c:pt idx="123">
                  <c:v>30281.81818181818</c:v>
                </c:pt>
                <c:pt idx="124">
                  <c:v>30383.63636363636</c:v>
                </c:pt>
                <c:pt idx="125">
                  <c:v>30483.636363636364</c:v>
                </c:pt>
                <c:pt idx="126">
                  <c:v>30585.454545454544</c:v>
                </c:pt>
                <c:pt idx="127">
                  <c:v>30685.454545454544</c:v>
                </c:pt>
                <c:pt idx="128">
                  <c:v>30785.454545454544</c:v>
                </c:pt>
                <c:pt idx="129">
                  <c:v>30885.454545454544</c:v>
                </c:pt>
                <c:pt idx="130">
                  <c:v>30985.454545454544</c:v>
                </c:pt>
                <c:pt idx="131">
                  <c:v>31083.63636363636</c:v>
                </c:pt>
                <c:pt idx="132">
                  <c:v>31183.636363636364</c:v>
                </c:pt>
                <c:pt idx="133">
                  <c:v>31281.81818181818</c:v>
                </c:pt>
                <c:pt idx="134">
                  <c:v>31379.999999999996</c:v>
                </c:pt>
                <c:pt idx="135">
                  <c:v>31478.181818181816</c:v>
                </c:pt>
                <c:pt idx="136">
                  <c:v>31576.363636363636</c:v>
                </c:pt>
                <c:pt idx="137">
                  <c:v>31674.545454545452</c:v>
                </c:pt>
                <c:pt idx="138">
                  <c:v>31772.727272727272</c:v>
                </c:pt>
                <c:pt idx="139">
                  <c:v>31869.090909090908</c:v>
                </c:pt>
                <c:pt idx="140">
                  <c:v>31965.454545454544</c:v>
                </c:pt>
                <c:pt idx="141">
                  <c:v>32061.81818181818</c:v>
                </c:pt>
                <c:pt idx="142">
                  <c:v>32158.18181818182</c:v>
                </c:pt>
                <c:pt idx="143">
                  <c:v>32254.545454545452</c:v>
                </c:pt>
                <c:pt idx="144">
                  <c:v>32350.909090909092</c:v>
                </c:pt>
                <c:pt idx="145">
                  <c:v>32447.272727272728</c:v>
                </c:pt>
                <c:pt idx="146">
                  <c:v>32541.81818181818</c:v>
                </c:pt>
                <c:pt idx="147">
                  <c:v>32638.18181818182</c:v>
                </c:pt>
                <c:pt idx="148">
                  <c:v>32732.727272727272</c:v>
                </c:pt>
                <c:pt idx="149">
                  <c:v>32827.272727272728</c:v>
                </c:pt>
                <c:pt idx="150">
                  <c:v>32921.818181818177</c:v>
                </c:pt>
                <c:pt idx="151">
                  <c:v>33016.363636363632</c:v>
                </c:pt>
                <c:pt idx="152">
                  <c:v>33109.090909090912</c:v>
                </c:pt>
                <c:pt idx="153">
                  <c:v>33203.63636363636</c:v>
                </c:pt>
                <c:pt idx="154">
                  <c:v>33296.363636363632</c:v>
                </c:pt>
                <c:pt idx="155">
                  <c:v>33390.909090909088</c:v>
                </c:pt>
                <c:pt idx="156">
                  <c:v>33483.636363636368</c:v>
                </c:pt>
                <c:pt idx="157">
                  <c:v>33576.363636363632</c:v>
                </c:pt>
                <c:pt idx="158">
                  <c:v>33669.090909090912</c:v>
                </c:pt>
                <c:pt idx="159">
                  <c:v>33761.818181818177</c:v>
                </c:pt>
                <c:pt idx="160">
                  <c:v>33852.727272727272</c:v>
                </c:pt>
                <c:pt idx="161">
                  <c:v>33945.454545454544</c:v>
                </c:pt>
                <c:pt idx="162">
                  <c:v>34036.363636363632</c:v>
                </c:pt>
                <c:pt idx="163">
                  <c:v>34127.272727272721</c:v>
                </c:pt>
                <c:pt idx="164">
                  <c:v>34218.181818181816</c:v>
                </c:pt>
                <c:pt idx="165">
                  <c:v>34309.090909090912</c:v>
                </c:pt>
                <c:pt idx="166">
                  <c:v>34400</c:v>
                </c:pt>
                <c:pt idx="167">
                  <c:v>34490.909090909088</c:v>
                </c:pt>
                <c:pt idx="168">
                  <c:v>34581.818181818184</c:v>
                </c:pt>
                <c:pt idx="169">
                  <c:v>34670.909090909088</c:v>
                </c:pt>
                <c:pt idx="170">
                  <c:v>34761.818181818184</c:v>
                </c:pt>
                <c:pt idx="171">
                  <c:v>34850.909090909088</c:v>
                </c:pt>
                <c:pt idx="172">
                  <c:v>34940</c:v>
                </c:pt>
                <c:pt idx="173">
                  <c:v>35029.090909090912</c:v>
                </c:pt>
                <c:pt idx="174">
                  <c:v>35118.181818181816</c:v>
                </c:pt>
                <c:pt idx="175">
                  <c:v>35205.454545454544</c:v>
                </c:pt>
                <c:pt idx="176">
                  <c:v>35294.545454545456</c:v>
                </c:pt>
                <c:pt idx="177">
                  <c:v>35381.818181818184</c:v>
                </c:pt>
                <c:pt idx="178">
                  <c:v>35470.909090909088</c:v>
                </c:pt>
                <c:pt idx="179">
                  <c:v>35558.181818181816</c:v>
                </c:pt>
                <c:pt idx="180">
                  <c:v>35645.454545454544</c:v>
                </c:pt>
                <c:pt idx="181">
                  <c:v>35732.727272727272</c:v>
                </c:pt>
                <c:pt idx="182">
                  <c:v>35820</c:v>
                </c:pt>
                <c:pt idx="183">
                  <c:v>35905.454545454544</c:v>
                </c:pt>
                <c:pt idx="184">
                  <c:v>35992.727272727272</c:v>
                </c:pt>
                <c:pt idx="185">
                  <c:v>36078.181818181816</c:v>
                </c:pt>
                <c:pt idx="186">
                  <c:v>36165.454545454544</c:v>
                </c:pt>
                <c:pt idx="187">
                  <c:v>36250.909090909088</c:v>
                </c:pt>
                <c:pt idx="188">
                  <c:v>36336.36363636364</c:v>
                </c:pt>
                <c:pt idx="189">
                  <c:v>36421.818181818184</c:v>
                </c:pt>
                <c:pt idx="190">
                  <c:v>36507.272727272728</c:v>
                </c:pt>
                <c:pt idx="191">
                  <c:v>36590.909090909088</c:v>
                </c:pt>
                <c:pt idx="192">
                  <c:v>36676.363636363632</c:v>
                </c:pt>
                <c:pt idx="193">
                  <c:v>36760</c:v>
                </c:pt>
                <c:pt idx="194">
                  <c:v>36843.63636363636</c:v>
                </c:pt>
                <c:pt idx="195">
                  <c:v>36929.090909090912</c:v>
                </c:pt>
                <c:pt idx="196">
                  <c:v>37012.727272727272</c:v>
                </c:pt>
                <c:pt idx="197">
                  <c:v>37096.363636363632</c:v>
                </c:pt>
                <c:pt idx="198">
                  <c:v>37180</c:v>
                </c:pt>
                <c:pt idx="199">
                  <c:v>37261.818181818184</c:v>
                </c:pt>
                <c:pt idx="200">
                  <c:v>37345.454545454544</c:v>
                </c:pt>
                <c:pt idx="201">
                  <c:v>37427.272727272728</c:v>
                </c:pt>
                <c:pt idx="202">
                  <c:v>37509.090909090912</c:v>
                </c:pt>
                <c:pt idx="203">
                  <c:v>37590.909090909088</c:v>
                </c:pt>
                <c:pt idx="204">
                  <c:v>37672.727272727272</c:v>
                </c:pt>
                <c:pt idx="205">
                  <c:v>37754.545454545449</c:v>
                </c:pt>
                <c:pt idx="206">
                  <c:v>37836.36363636364</c:v>
                </c:pt>
                <c:pt idx="207">
                  <c:v>37916.36363636364</c:v>
                </c:pt>
                <c:pt idx="208">
                  <c:v>37998.181818181816</c:v>
                </c:pt>
                <c:pt idx="209">
                  <c:v>38078.181818181816</c:v>
                </c:pt>
                <c:pt idx="210">
                  <c:v>38158.181818181816</c:v>
                </c:pt>
                <c:pt idx="211">
                  <c:v>38238.181818181816</c:v>
                </c:pt>
                <c:pt idx="212">
                  <c:v>38318.181818181816</c:v>
                </c:pt>
                <c:pt idx="213">
                  <c:v>38396.363636363632</c:v>
                </c:pt>
                <c:pt idx="214">
                  <c:v>38476.363636363632</c:v>
                </c:pt>
                <c:pt idx="215">
                  <c:v>38556.363636363632</c:v>
                </c:pt>
                <c:pt idx="216">
                  <c:v>38634.545454545456</c:v>
                </c:pt>
                <c:pt idx="217">
                  <c:v>38714.545454545456</c:v>
                </c:pt>
                <c:pt idx="218">
                  <c:v>38792.727272727272</c:v>
                </c:pt>
                <c:pt idx="219">
                  <c:v>38870.909090909088</c:v>
                </c:pt>
                <c:pt idx="220">
                  <c:v>38947.272727272728</c:v>
                </c:pt>
                <c:pt idx="221">
                  <c:v>39025.454545454537</c:v>
                </c:pt>
                <c:pt idx="222">
                  <c:v>39101.818181818184</c:v>
                </c:pt>
                <c:pt idx="223">
                  <c:v>39178.181818181823</c:v>
                </c:pt>
                <c:pt idx="224">
                  <c:v>39254.545454545456</c:v>
                </c:pt>
                <c:pt idx="225">
                  <c:v>39330.909090909096</c:v>
                </c:pt>
                <c:pt idx="226">
                  <c:v>39409.090909090904</c:v>
                </c:pt>
                <c:pt idx="227">
                  <c:v>39485.454545454544</c:v>
                </c:pt>
                <c:pt idx="228">
                  <c:v>39561.818181818177</c:v>
                </c:pt>
                <c:pt idx="229">
                  <c:v>39638.181818181816</c:v>
                </c:pt>
                <c:pt idx="230">
                  <c:v>39712.727272727272</c:v>
                </c:pt>
                <c:pt idx="231">
                  <c:v>39787.272727272721</c:v>
                </c:pt>
                <c:pt idx="232">
                  <c:v>39859.999999999993</c:v>
                </c:pt>
                <c:pt idx="233">
                  <c:v>39932.727272727272</c:v>
                </c:pt>
                <c:pt idx="234">
                  <c:v>40007.272727272728</c:v>
                </c:pt>
                <c:pt idx="235">
                  <c:v>40081.818181818177</c:v>
                </c:pt>
                <c:pt idx="236">
                  <c:v>40154.545454545449</c:v>
                </c:pt>
                <c:pt idx="237">
                  <c:v>40229.090909090912</c:v>
                </c:pt>
                <c:pt idx="238">
                  <c:v>40301.818181818184</c:v>
                </c:pt>
                <c:pt idx="239">
                  <c:v>40376.363636363632</c:v>
                </c:pt>
                <c:pt idx="240">
                  <c:v>40449.090909090904</c:v>
                </c:pt>
                <c:pt idx="241">
                  <c:v>40521.818181818177</c:v>
                </c:pt>
                <c:pt idx="242">
                  <c:v>40594.545454545449</c:v>
                </c:pt>
                <c:pt idx="243">
                  <c:v>40667.272727272721</c:v>
                </c:pt>
                <c:pt idx="244">
                  <c:v>40738.181818181816</c:v>
                </c:pt>
                <c:pt idx="245">
                  <c:v>40807.272727272728</c:v>
                </c:pt>
                <c:pt idx="246">
                  <c:v>40876.36363636364</c:v>
                </c:pt>
                <c:pt idx="247">
                  <c:v>40945.454545454544</c:v>
                </c:pt>
                <c:pt idx="248">
                  <c:v>41014.545454545456</c:v>
                </c:pt>
                <c:pt idx="249">
                  <c:v>41083.636363636368</c:v>
                </c:pt>
                <c:pt idx="250">
                  <c:v>41154.545454545456</c:v>
                </c:pt>
                <c:pt idx="251">
                  <c:v>41223.63636363636</c:v>
                </c:pt>
                <c:pt idx="252">
                  <c:v>41294.545454545449</c:v>
                </c:pt>
                <c:pt idx="253">
                  <c:v>41363.63636363636</c:v>
                </c:pt>
                <c:pt idx="254">
                  <c:v>41432.727272727272</c:v>
                </c:pt>
                <c:pt idx="255">
                  <c:v>41501.818181818177</c:v>
                </c:pt>
                <c:pt idx="256">
                  <c:v>41569.090909090912</c:v>
                </c:pt>
                <c:pt idx="257">
                  <c:v>41636.363636363632</c:v>
                </c:pt>
                <c:pt idx="258">
                  <c:v>41701.818181818184</c:v>
                </c:pt>
                <c:pt idx="259">
                  <c:v>41769.090909090904</c:v>
                </c:pt>
                <c:pt idx="260">
                  <c:v>41834.545454545449</c:v>
                </c:pt>
                <c:pt idx="261">
                  <c:v>41901.818181818184</c:v>
                </c:pt>
                <c:pt idx="262">
                  <c:v>41967.272727272728</c:v>
                </c:pt>
                <c:pt idx="263">
                  <c:v>42034.545454545456</c:v>
                </c:pt>
                <c:pt idx="264">
                  <c:v>42100</c:v>
                </c:pt>
                <c:pt idx="265">
                  <c:v>42165.454545454544</c:v>
                </c:pt>
                <c:pt idx="266">
                  <c:v>42230.909090909088</c:v>
                </c:pt>
                <c:pt idx="267">
                  <c:v>42294.545454545456</c:v>
                </c:pt>
                <c:pt idx="268">
                  <c:v>42358.181818181816</c:v>
                </c:pt>
                <c:pt idx="269">
                  <c:v>42421.818181818184</c:v>
                </c:pt>
                <c:pt idx="270">
                  <c:v>42483.636363636368</c:v>
                </c:pt>
                <c:pt idx="271">
                  <c:v>42545.454545454537</c:v>
                </c:pt>
                <c:pt idx="272">
                  <c:v>42607.272727272721</c:v>
                </c:pt>
                <c:pt idx="273">
                  <c:v>42669.090909090904</c:v>
                </c:pt>
                <c:pt idx="274">
                  <c:v>42729.090909090912</c:v>
                </c:pt>
                <c:pt idx="275">
                  <c:v>42789.090909090912</c:v>
                </c:pt>
                <c:pt idx="276">
                  <c:v>42849.090909090904</c:v>
                </c:pt>
                <c:pt idx="277">
                  <c:v>42907.272727272728</c:v>
                </c:pt>
                <c:pt idx="278">
                  <c:v>42965.454545454544</c:v>
                </c:pt>
                <c:pt idx="279">
                  <c:v>43025.454545454544</c:v>
                </c:pt>
                <c:pt idx="280">
                  <c:v>43083.63636363636</c:v>
                </c:pt>
                <c:pt idx="281">
                  <c:v>43141.818181818184</c:v>
                </c:pt>
                <c:pt idx="282">
                  <c:v>43201.818181818184</c:v>
                </c:pt>
                <c:pt idx="283">
                  <c:v>43260</c:v>
                </c:pt>
                <c:pt idx="284">
                  <c:v>43318.181818181823</c:v>
                </c:pt>
                <c:pt idx="285">
                  <c:v>43372.727272727272</c:v>
                </c:pt>
                <c:pt idx="286">
                  <c:v>43429.090909090912</c:v>
                </c:pt>
                <c:pt idx="287">
                  <c:v>43483.63636363636</c:v>
                </c:pt>
                <c:pt idx="288">
                  <c:v>43536.36363636364</c:v>
                </c:pt>
                <c:pt idx="289">
                  <c:v>43590.909090909088</c:v>
                </c:pt>
                <c:pt idx="290">
                  <c:v>43645.454545454544</c:v>
                </c:pt>
                <c:pt idx="291">
                  <c:v>43700</c:v>
                </c:pt>
                <c:pt idx="292">
                  <c:v>43758.181818181823</c:v>
                </c:pt>
                <c:pt idx="293">
                  <c:v>43814.545454545456</c:v>
                </c:pt>
                <c:pt idx="294">
                  <c:v>43872.727272727272</c:v>
                </c:pt>
                <c:pt idx="295">
                  <c:v>43929.090909090912</c:v>
                </c:pt>
                <c:pt idx="296">
                  <c:v>43983.636363636368</c:v>
                </c:pt>
                <c:pt idx="297">
                  <c:v>44036.36363636364</c:v>
                </c:pt>
                <c:pt idx="298">
                  <c:v>44089.090909090904</c:v>
                </c:pt>
                <c:pt idx="299">
                  <c:v>44141.818181818177</c:v>
                </c:pt>
                <c:pt idx="300">
                  <c:v>44190.909090909088</c:v>
                </c:pt>
                <c:pt idx="301">
                  <c:v>44240</c:v>
                </c:pt>
                <c:pt idx="302">
                  <c:v>44289.090909090912</c:v>
                </c:pt>
                <c:pt idx="303">
                  <c:v>44336.363636363632</c:v>
                </c:pt>
                <c:pt idx="304">
                  <c:v>44383.63636363636</c:v>
                </c:pt>
                <c:pt idx="305">
                  <c:v>44429.090909090904</c:v>
                </c:pt>
                <c:pt idx="306">
                  <c:v>44476.36363636364</c:v>
                </c:pt>
                <c:pt idx="307">
                  <c:v>44521.818181818184</c:v>
                </c:pt>
                <c:pt idx="308">
                  <c:v>44567.272727272728</c:v>
                </c:pt>
                <c:pt idx="309">
                  <c:v>44612.727272727272</c:v>
                </c:pt>
                <c:pt idx="310">
                  <c:v>44658.181818181816</c:v>
                </c:pt>
                <c:pt idx="311">
                  <c:v>44701.818181818184</c:v>
                </c:pt>
                <c:pt idx="312">
                  <c:v>44745.454545454551</c:v>
                </c:pt>
                <c:pt idx="313">
                  <c:v>44787.272727272728</c:v>
                </c:pt>
                <c:pt idx="314">
                  <c:v>44829.090909090912</c:v>
                </c:pt>
                <c:pt idx="315">
                  <c:v>44870.909090909088</c:v>
                </c:pt>
                <c:pt idx="316">
                  <c:v>44910.909090909088</c:v>
                </c:pt>
                <c:pt idx="317">
                  <c:v>44952.727272727272</c:v>
                </c:pt>
                <c:pt idx="318">
                  <c:v>44990.909090909088</c:v>
                </c:pt>
                <c:pt idx="319">
                  <c:v>45030.909090909088</c:v>
                </c:pt>
                <c:pt idx="320">
                  <c:v>45069.090909090912</c:v>
                </c:pt>
                <c:pt idx="321">
                  <c:v>45107.272727272728</c:v>
                </c:pt>
                <c:pt idx="322">
                  <c:v>45143.63636363636</c:v>
                </c:pt>
                <c:pt idx="323">
                  <c:v>45180</c:v>
                </c:pt>
                <c:pt idx="324">
                  <c:v>45216.363636363632</c:v>
                </c:pt>
                <c:pt idx="325">
                  <c:v>45250.909090909088</c:v>
                </c:pt>
                <c:pt idx="326">
                  <c:v>45285.454545454544</c:v>
                </c:pt>
                <c:pt idx="327">
                  <c:v>45318.181818181816</c:v>
                </c:pt>
                <c:pt idx="328">
                  <c:v>45350.909090909088</c:v>
                </c:pt>
                <c:pt idx="329">
                  <c:v>45381.818181818177</c:v>
                </c:pt>
                <c:pt idx="330">
                  <c:v>45412.727272727272</c:v>
                </c:pt>
                <c:pt idx="331">
                  <c:v>45443.63636363636</c:v>
                </c:pt>
                <c:pt idx="332">
                  <c:v>45474.545454545456</c:v>
                </c:pt>
                <c:pt idx="333">
                  <c:v>45503.63636363636</c:v>
                </c:pt>
                <c:pt idx="334">
                  <c:v>45530.909090909088</c:v>
                </c:pt>
                <c:pt idx="335">
                  <c:v>45558.181818181816</c:v>
                </c:pt>
                <c:pt idx="336">
                  <c:v>45583.63636363636</c:v>
                </c:pt>
                <c:pt idx="337">
                  <c:v>45607.272727272721</c:v>
                </c:pt>
                <c:pt idx="338">
                  <c:v>45632.727272727272</c:v>
                </c:pt>
                <c:pt idx="339">
                  <c:v>45654.545454545456</c:v>
                </c:pt>
                <c:pt idx="340">
                  <c:v>45678.181818181816</c:v>
                </c:pt>
              </c:numCache>
            </c:numRef>
          </c:xVal>
          <c:yVal>
            <c:numRef>
              <c:f>'1,7 K'!$C$10:$C$350</c:f>
              <c:numCache>
                <c:formatCode>General</c:formatCode>
                <c:ptCount val="341"/>
                <c:pt idx="0">
                  <c:v>7.0000000000001172</c:v>
                </c:pt>
                <c:pt idx="1">
                  <c:v>8.0000000000000071</c:v>
                </c:pt>
                <c:pt idx="2">
                  <c:v>9.000000000000119</c:v>
                </c:pt>
                <c:pt idx="3">
                  <c:v>10.000000000000009</c:v>
                </c:pt>
                <c:pt idx="4">
                  <c:v>11.000000000000121</c:v>
                </c:pt>
                <c:pt idx="5">
                  <c:v>12.000000000000011</c:v>
                </c:pt>
                <c:pt idx="6">
                  <c:v>13.000000000000123</c:v>
                </c:pt>
                <c:pt idx="7">
                  <c:v>14.000000000000012</c:v>
                </c:pt>
                <c:pt idx="8">
                  <c:v>15.000000000000124</c:v>
                </c:pt>
                <c:pt idx="9">
                  <c:v>16.000000000000014</c:v>
                </c:pt>
                <c:pt idx="10">
                  <c:v>17.000000000000128</c:v>
                </c:pt>
                <c:pt idx="11">
                  <c:v>18.000000000000014</c:v>
                </c:pt>
                <c:pt idx="12">
                  <c:v>19.000000000000128</c:v>
                </c:pt>
                <c:pt idx="13">
                  <c:v>20.000000000000018</c:v>
                </c:pt>
                <c:pt idx="14">
                  <c:v>21.000000000000128</c:v>
                </c:pt>
                <c:pt idx="15">
                  <c:v>22.000000000000021</c:v>
                </c:pt>
                <c:pt idx="16">
                  <c:v>23.000000000000131</c:v>
                </c:pt>
                <c:pt idx="17">
                  <c:v>24.000000000000021</c:v>
                </c:pt>
                <c:pt idx="18">
                  <c:v>25.000000000000135</c:v>
                </c:pt>
                <c:pt idx="19">
                  <c:v>26.000000000000021</c:v>
                </c:pt>
                <c:pt idx="20">
                  <c:v>27.000000000000135</c:v>
                </c:pt>
                <c:pt idx="21">
                  <c:v>28.000000000000025</c:v>
                </c:pt>
                <c:pt idx="22">
                  <c:v>29.000000000000135</c:v>
                </c:pt>
                <c:pt idx="23">
                  <c:v>30.000000000000028</c:v>
                </c:pt>
                <c:pt idx="24">
                  <c:v>31.000000000000139</c:v>
                </c:pt>
                <c:pt idx="25">
                  <c:v>32.000000000000028</c:v>
                </c:pt>
                <c:pt idx="26">
                  <c:v>33.000000000000142</c:v>
                </c:pt>
                <c:pt idx="27">
                  <c:v>34.000000000000028</c:v>
                </c:pt>
                <c:pt idx="28">
                  <c:v>35.000000000000142</c:v>
                </c:pt>
                <c:pt idx="29">
                  <c:v>36.000000000000028</c:v>
                </c:pt>
                <c:pt idx="30">
                  <c:v>37.000000000000142</c:v>
                </c:pt>
                <c:pt idx="31">
                  <c:v>38.000000000000036</c:v>
                </c:pt>
                <c:pt idx="32">
                  <c:v>39.000000000000142</c:v>
                </c:pt>
                <c:pt idx="33">
                  <c:v>40.000000000000036</c:v>
                </c:pt>
                <c:pt idx="34">
                  <c:v>41.000000000000149</c:v>
                </c:pt>
                <c:pt idx="35">
                  <c:v>42.000000000000036</c:v>
                </c:pt>
                <c:pt idx="36">
                  <c:v>43.000000000000149</c:v>
                </c:pt>
                <c:pt idx="37">
                  <c:v>44.000000000000043</c:v>
                </c:pt>
                <c:pt idx="38">
                  <c:v>45.000000000000149</c:v>
                </c:pt>
                <c:pt idx="39">
                  <c:v>46.000000000000043</c:v>
                </c:pt>
                <c:pt idx="40">
                  <c:v>47.000000000000156</c:v>
                </c:pt>
                <c:pt idx="41">
                  <c:v>48.000000000000043</c:v>
                </c:pt>
                <c:pt idx="42">
                  <c:v>49.000000000000156</c:v>
                </c:pt>
                <c:pt idx="43">
                  <c:v>50.000000000000043</c:v>
                </c:pt>
                <c:pt idx="44">
                  <c:v>50.999999999999936</c:v>
                </c:pt>
                <c:pt idx="45">
                  <c:v>52.000000000000043</c:v>
                </c:pt>
                <c:pt idx="46">
                  <c:v>52.999999999999936</c:v>
                </c:pt>
                <c:pt idx="47">
                  <c:v>54.00000000000005</c:v>
                </c:pt>
                <c:pt idx="48">
                  <c:v>54.999999999999936</c:v>
                </c:pt>
                <c:pt idx="49">
                  <c:v>56.00000000000005</c:v>
                </c:pt>
                <c:pt idx="50">
                  <c:v>56.999999999999943</c:v>
                </c:pt>
                <c:pt idx="51">
                  <c:v>58.00000000000005</c:v>
                </c:pt>
                <c:pt idx="52">
                  <c:v>58.999999999999943</c:v>
                </c:pt>
                <c:pt idx="53">
                  <c:v>60.000000000000057</c:v>
                </c:pt>
                <c:pt idx="54">
                  <c:v>60.999999999999943</c:v>
                </c:pt>
                <c:pt idx="55">
                  <c:v>62.000000000000057</c:v>
                </c:pt>
                <c:pt idx="56">
                  <c:v>62.999999999999943</c:v>
                </c:pt>
                <c:pt idx="57">
                  <c:v>64.000000000000057</c:v>
                </c:pt>
                <c:pt idx="58">
                  <c:v>64.999999999999943</c:v>
                </c:pt>
                <c:pt idx="59">
                  <c:v>66.000000000000057</c:v>
                </c:pt>
                <c:pt idx="60">
                  <c:v>66.999999999999943</c:v>
                </c:pt>
                <c:pt idx="61">
                  <c:v>68.000000000000057</c:v>
                </c:pt>
                <c:pt idx="62">
                  <c:v>68.999999999999943</c:v>
                </c:pt>
                <c:pt idx="63">
                  <c:v>70.000000000000057</c:v>
                </c:pt>
                <c:pt idx="64">
                  <c:v>70.999999999999957</c:v>
                </c:pt>
                <c:pt idx="65">
                  <c:v>72.000000000000057</c:v>
                </c:pt>
                <c:pt idx="66">
                  <c:v>72.999999999999957</c:v>
                </c:pt>
                <c:pt idx="67">
                  <c:v>74.000000000000071</c:v>
                </c:pt>
                <c:pt idx="68">
                  <c:v>74.999999999999957</c:v>
                </c:pt>
                <c:pt idx="69">
                  <c:v>76.000000000000071</c:v>
                </c:pt>
                <c:pt idx="70">
                  <c:v>76.999999999999957</c:v>
                </c:pt>
                <c:pt idx="71">
                  <c:v>78.000000000000071</c:v>
                </c:pt>
                <c:pt idx="72">
                  <c:v>78.999999999999957</c:v>
                </c:pt>
                <c:pt idx="73">
                  <c:v>80.000000000000071</c:v>
                </c:pt>
                <c:pt idx="74">
                  <c:v>80.999999999999957</c:v>
                </c:pt>
                <c:pt idx="75">
                  <c:v>82.000000000000071</c:v>
                </c:pt>
                <c:pt idx="76">
                  <c:v>82.999999999999957</c:v>
                </c:pt>
                <c:pt idx="77">
                  <c:v>84.000000000000071</c:v>
                </c:pt>
                <c:pt idx="78">
                  <c:v>84.999999999999972</c:v>
                </c:pt>
                <c:pt idx="79">
                  <c:v>86.000000000000071</c:v>
                </c:pt>
                <c:pt idx="80">
                  <c:v>86.999999999999972</c:v>
                </c:pt>
                <c:pt idx="81">
                  <c:v>88.000000000000085</c:v>
                </c:pt>
                <c:pt idx="82">
                  <c:v>88.999999999999972</c:v>
                </c:pt>
                <c:pt idx="83">
                  <c:v>90.000000000000085</c:v>
                </c:pt>
                <c:pt idx="84">
                  <c:v>90.999999999999972</c:v>
                </c:pt>
                <c:pt idx="85">
                  <c:v>92.000000000000085</c:v>
                </c:pt>
                <c:pt idx="86">
                  <c:v>92.999999999999972</c:v>
                </c:pt>
                <c:pt idx="87">
                  <c:v>94.000000000000085</c:v>
                </c:pt>
                <c:pt idx="88">
                  <c:v>94.999999999999972</c:v>
                </c:pt>
                <c:pt idx="89">
                  <c:v>96.000000000000085</c:v>
                </c:pt>
                <c:pt idx="90">
                  <c:v>96.999999999999972</c:v>
                </c:pt>
                <c:pt idx="91">
                  <c:v>98.000000000000085</c:v>
                </c:pt>
                <c:pt idx="92">
                  <c:v>98.999999999999972</c:v>
                </c:pt>
                <c:pt idx="93">
                  <c:v>100.00000000000009</c:v>
                </c:pt>
                <c:pt idx="94">
                  <c:v>100.99999999999997</c:v>
                </c:pt>
                <c:pt idx="95">
                  <c:v>102.00000000000009</c:v>
                </c:pt>
                <c:pt idx="96">
                  <c:v>102.99999999999999</c:v>
                </c:pt>
                <c:pt idx="97">
                  <c:v>104.00000000000009</c:v>
                </c:pt>
                <c:pt idx="98">
                  <c:v>104.99999999999999</c:v>
                </c:pt>
                <c:pt idx="99">
                  <c:v>106.0000000000001</c:v>
                </c:pt>
                <c:pt idx="100">
                  <c:v>106.99999999999999</c:v>
                </c:pt>
                <c:pt idx="101">
                  <c:v>108.0000000000001</c:v>
                </c:pt>
                <c:pt idx="102">
                  <c:v>108.99999999999999</c:v>
                </c:pt>
                <c:pt idx="103">
                  <c:v>110.0000000000001</c:v>
                </c:pt>
                <c:pt idx="104">
                  <c:v>110.99999999999999</c:v>
                </c:pt>
                <c:pt idx="105">
                  <c:v>112.0000000000001</c:v>
                </c:pt>
                <c:pt idx="106">
                  <c:v>112.99999999999999</c:v>
                </c:pt>
                <c:pt idx="107">
                  <c:v>114.0000000000001</c:v>
                </c:pt>
                <c:pt idx="108">
                  <c:v>114.99999999999999</c:v>
                </c:pt>
                <c:pt idx="109">
                  <c:v>116.0000000000001</c:v>
                </c:pt>
                <c:pt idx="110">
                  <c:v>117</c:v>
                </c:pt>
                <c:pt idx="111">
                  <c:v>118.0000000000001</c:v>
                </c:pt>
                <c:pt idx="112">
                  <c:v>119</c:v>
                </c:pt>
                <c:pt idx="113">
                  <c:v>120.00000000000011</c:v>
                </c:pt>
                <c:pt idx="114">
                  <c:v>121</c:v>
                </c:pt>
                <c:pt idx="115">
                  <c:v>122.00000000000011</c:v>
                </c:pt>
                <c:pt idx="116">
                  <c:v>123</c:v>
                </c:pt>
                <c:pt idx="117">
                  <c:v>124.00000000000011</c:v>
                </c:pt>
                <c:pt idx="118">
                  <c:v>125</c:v>
                </c:pt>
                <c:pt idx="119">
                  <c:v>126.00000000000011</c:v>
                </c:pt>
                <c:pt idx="120">
                  <c:v>127</c:v>
                </c:pt>
                <c:pt idx="121">
                  <c:v>128.00000000000011</c:v>
                </c:pt>
                <c:pt idx="122">
                  <c:v>129</c:v>
                </c:pt>
                <c:pt idx="123">
                  <c:v>130.00000000000011</c:v>
                </c:pt>
                <c:pt idx="124">
                  <c:v>131</c:v>
                </c:pt>
                <c:pt idx="125">
                  <c:v>132.00000000000011</c:v>
                </c:pt>
                <c:pt idx="126">
                  <c:v>133</c:v>
                </c:pt>
                <c:pt idx="127">
                  <c:v>134.00000000000011</c:v>
                </c:pt>
                <c:pt idx="128">
                  <c:v>135</c:v>
                </c:pt>
                <c:pt idx="129">
                  <c:v>136.00000000000011</c:v>
                </c:pt>
                <c:pt idx="130">
                  <c:v>137</c:v>
                </c:pt>
                <c:pt idx="131">
                  <c:v>138.00000000000011</c:v>
                </c:pt>
                <c:pt idx="132">
                  <c:v>139</c:v>
                </c:pt>
                <c:pt idx="133">
                  <c:v>140.00000000000011</c:v>
                </c:pt>
                <c:pt idx="134">
                  <c:v>141</c:v>
                </c:pt>
                <c:pt idx="135">
                  <c:v>142.00000000000011</c:v>
                </c:pt>
                <c:pt idx="136">
                  <c:v>143.00000000000003</c:v>
                </c:pt>
                <c:pt idx="137">
                  <c:v>144.00000000000011</c:v>
                </c:pt>
                <c:pt idx="138">
                  <c:v>145.00000000000003</c:v>
                </c:pt>
                <c:pt idx="139">
                  <c:v>146.00000000000014</c:v>
                </c:pt>
                <c:pt idx="140">
                  <c:v>147.00000000000003</c:v>
                </c:pt>
                <c:pt idx="141">
                  <c:v>148.00000000000014</c:v>
                </c:pt>
                <c:pt idx="142">
                  <c:v>149.00000000000003</c:v>
                </c:pt>
                <c:pt idx="143">
                  <c:v>150.00000000000014</c:v>
                </c:pt>
                <c:pt idx="144">
                  <c:v>151.00000000000003</c:v>
                </c:pt>
                <c:pt idx="145">
                  <c:v>152.00000000000014</c:v>
                </c:pt>
                <c:pt idx="146">
                  <c:v>153.00000000000003</c:v>
                </c:pt>
                <c:pt idx="147">
                  <c:v>154.00000000000014</c:v>
                </c:pt>
                <c:pt idx="148">
                  <c:v>155.00000000000003</c:v>
                </c:pt>
                <c:pt idx="149">
                  <c:v>156.00000000000014</c:v>
                </c:pt>
                <c:pt idx="150">
                  <c:v>157.00000000000003</c:v>
                </c:pt>
                <c:pt idx="151">
                  <c:v>158.00000000000014</c:v>
                </c:pt>
                <c:pt idx="152">
                  <c:v>159.00000000000003</c:v>
                </c:pt>
                <c:pt idx="153">
                  <c:v>160.00000000000014</c:v>
                </c:pt>
                <c:pt idx="154">
                  <c:v>161.00000000000003</c:v>
                </c:pt>
                <c:pt idx="155">
                  <c:v>162.00000000000014</c:v>
                </c:pt>
                <c:pt idx="156">
                  <c:v>163.00000000000003</c:v>
                </c:pt>
                <c:pt idx="157">
                  <c:v>164.00000000000014</c:v>
                </c:pt>
                <c:pt idx="158">
                  <c:v>165.00000000000003</c:v>
                </c:pt>
                <c:pt idx="159">
                  <c:v>166.00000000000014</c:v>
                </c:pt>
                <c:pt idx="160">
                  <c:v>167.00000000000003</c:v>
                </c:pt>
                <c:pt idx="161">
                  <c:v>168.00000000000014</c:v>
                </c:pt>
                <c:pt idx="162">
                  <c:v>169.00000000000003</c:v>
                </c:pt>
                <c:pt idx="163">
                  <c:v>170.00000000000014</c:v>
                </c:pt>
                <c:pt idx="164">
                  <c:v>171.00000000000003</c:v>
                </c:pt>
                <c:pt idx="165">
                  <c:v>172.00000000000014</c:v>
                </c:pt>
                <c:pt idx="166">
                  <c:v>173.00000000000006</c:v>
                </c:pt>
                <c:pt idx="167">
                  <c:v>174.00000000000014</c:v>
                </c:pt>
                <c:pt idx="168">
                  <c:v>175.00000000000006</c:v>
                </c:pt>
                <c:pt idx="169">
                  <c:v>175.99999999999994</c:v>
                </c:pt>
                <c:pt idx="170">
                  <c:v>177.00000000000006</c:v>
                </c:pt>
                <c:pt idx="171">
                  <c:v>177.99999999999994</c:v>
                </c:pt>
                <c:pt idx="172">
                  <c:v>179.00000000000006</c:v>
                </c:pt>
                <c:pt idx="173">
                  <c:v>179.99999999999994</c:v>
                </c:pt>
                <c:pt idx="174">
                  <c:v>181.00000000000006</c:v>
                </c:pt>
                <c:pt idx="175">
                  <c:v>181.99999999999994</c:v>
                </c:pt>
                <c:pt idx="176">
                  <c:v>183.00000000000006</c:v>
                </c:pt>
                <c:pt idx="177">
                  <c:v>183.99999999999994</c:v>
                </c:pt>
                <c:pt idx="178">
                  <c:v>185.00000000000006</c:v>
                </c:pt>
                <c:pt idx="179">
                  <c:v>185.99999999999994</c:v>
                </c:pt>
                <c:pt idx="180">
                  <c:v>187.00000000000006</c:v>
                </c:pt>
                <c:pt idx="181">
                  <c:v>187.99999999999994</c:v>
                </c:pt>
                <c:pt idx="182">
                  <c:v>189.00000000000006</c:v>
                </c:pt>
                <c:pt idx="183">
                  <c:v>189.99999999999994</c:v>
                </c:pt>
                <c:pt idx="184">
                  <c:v>191.00000000000006</c:v>
                </c:pt>
                <c:pt idx="185">
                  <c:v>191.99999999999994</c:v>
                </c:pt>
                <c:pt idx="186">
                  <c:v>193.00000000000006</c:v>
                </c:pt>
                <c:pt idx="187">
                  <c:v>193.99999999999994</c:v>
                </c:pt>
                <c:pt idx="188">
                  <c:v>195.00000000000006</c:v>
                </c:pt>
                <c:pt idx="189">
                  <c:v>195.99999999999994</c:v>
                </c:pt>
                <c:pt idx="190">
                  <c:v>197.00000000000006</c:v>
                </c:pt>
                <c:pt idx="191">
                  <c:v>197.99999999999994</c:v>
                </c:pt>
                <c:pt idx="192">
                  <c:v>199.00000000000006</c:v>
                </c:pt>
                <c:pt idx="193">
                  <c:v>199.99999999999994</c:v>
                </c:pt>
                <c:pt idx="194">
                  <c:v>201.00000000000006</c:v>
                </c:pt>
                <c:pt idx="195">
                  <c:v>201.99999999999994</c:v>
                </c:pt>
                <c:pt idx="196">
                  <c:v>203.00000000000006</c:v>
                </c:pt>
                <c:pt idx="197">
                  <c:v>203.99999999999997</c:v>
                </c:pt>
                <c:pt idx="198">
                  <c:v>205.00000000000006</c:v>
                </c:pt>
                <c:pt idx="199">
                  <c:v>205.99999999999997</c:v>
                </c:pt>
                <c:pt idx="200">
                  <c:v>207.00000000000009</c:v>
                </c:pt>
                <c:pt idx="201">
                  <c:v>207.99999999999997</c:v>
                </c:pt>
                <c:pt idx="202">
                  <c:v>209.00000000000009</c:v>
                </c:pt>
                <c:pt idx="203">
                  <c:v>209.99999999999997</c:v>
                </c:pt>
                <c:pt idx="204">
                  <c:v>211.00000000000009</c:v>
                </c:pt>
                <c:pt idx="205">
                  <c:v>211.99999999999997</c:v>
                </c:pt>
                <c:pt idx="206">
                  <c:v>213.00000000000009</c:v>
                </c:pt>
                <c:pt idx="207">
                  <c:v>213.99999999999997</c:v>
                </c:pt>
                <c:pt idx="208">
                  <c:v>215.00000000000009</c:v>
                </c:pt>
                <c:pt idx="209">
                  <c:v>215.99999999999997</c:v>
                </c:pt>
                <c:pt idx="210">
                  <c:v>217.00000000000009</c:v>
                </c:pt>
                <c:pt idx="211">
                  <c:v>217.99999999999997</c:v>
                </c:pt>
                <c:pt idx="212">
                  <c:v>219.00000000000009</c:v>
                </c:pt>
                <c:pt idx="213">
                  <c:v>219.99999999999997</c:v>
                </c:pt>
                <c:pt idx="214">
                  <c:v>221.00000000000009</c:v>
                </c:pt>
                <c:pt idx="215">
                  <c:v>221.99999999999997</c:v>
                </c:pt>
                <c:pt idx="216">
                  <c:v>223.00000000000009</c:v>
                </c:pt>
                <c:pt idx="217">
                  <c:v>223.99999999999997</c:v>
                </c:pt>
                <c:pt idx="218">
                  <c:v>225.00000000000009</c:v>
                </c:pt>
                <c:pt idx="219">
                  <c:v>225.99999999999997</c:v>
                </c:pt>
                <c:pt idx="220">
                  <c:v>227.00000000000009</c:v>
                </c:pt>
                <c:pt idx="221">
                  <c:v>227.99999999999997</c:v>
                </c:pt>
                <c:pt idx="222">
                  <c:v>229.00000000000009</c:v>
                </c:pt>
                <c:pt idx="223">
                  <c:v>229.99999999999997</c:v>
                </c:pt>
                <c:pt idx="224">
                  <c:v>231.00000000000009</c:v>
                </c:pt>
                <c:pt idx="225">
                  <c:v>231.99999999999997</c:v>
                </c:pt>
                <c:pt idx="226">
                  <c:v>233.00000000000009</c:v>
                </c:pt>
                <c:pt idx="227">
                  <c:v>234</c:v>
                </c:pt>
                <c:pt idx="228">
                  <c:v>235.00000000000009</c:v>
                </c:pt>
                <c:pt idx="229">
                  <c:v>236</c:v>
                </c:pt>
                <c:pt idx="230">
                  <c:v>237.00000000000011</c:v>
                </c:pt>
                <c:pt idx="231">
                  <c:v>238</c:v>
                </c:pt>
                <c:pt idx="232">
                  <c:v>239.00000000000011</c:v>
                </c:pt>
                <c:pt idx="233">
                  <c:v>240</c:v>
                </c:pt>
                <c:pt idx="234">
                  <c:v>241.00000000000011</c:v>
                </c:pt>
                <c:pt idx="235">
                  <c:v>242</c:v>
                </c:pt>
                <c:pt idx="236">
                  <c:v>243.00000000000011</c:v>
                </c:pt>
                <c:pt idx="237">
                  <c:v>244</c:v>
                </c:pt>
                <c:pt idx="238">
                  <c:v>245.00000000000011</c:v>
                </c:pt>
                <c:pt idx="239">
                  <c:v>246</c:v>
                </c:pt>
                <c:pt idx="240">
                  <c:v>247.00000000000011</c:v>
                </c:pt>
                <c:pt idx="241">
                  <c:v>248</c:v>
                </c:pt>
                <c:pt idx="242">
                  <c:v>249.00000000000011</c:v>
                </c:pt>
                <c:pt idx="243">
                  <c:v>250</c:v>
                </c:pt>
                <c:pt idx="244">
                  <c:v>251.00000000000011</c:v>
                </c:pt>
                <c:pt idx="245">
                  <c:v>252</c:v>
                </c:pt>
                <c:pt idx="246">
                  <c:v>253.00000000000011</c:v>
                </c:pt>
                <c:pt idx="247">
                  <c:v>254</c:v>
                </c:pt>
                <c:pt idx="248">
                  <c:v>255.00000000000011</c:v>
                </c:pt>
                <c:pt idx="249">
                  <c:v>256</c:v>
                </c:pt>
                <c:pt idx="250">
                  <c:v>257.00000000000011</c:v>
                </c:pt>
                <c:pt idx="251">
                  <c:v>258</c:v>
                </c:pt>
                <c:pt idx="252">
                  <c:v>259.00000000000011</c:v>
                </c:pt>
                <c:pt idx="253">
                  <c:v>260</c:v>
                </c:pt>
                <c:pt idx="254">
                  <c:v>261.00000000000011</c:v>
                </c:pt>
                <c:pt idx="255">
                  <c:v>262</c:v>
                </c:pt>
                <c:pt idx="256">
                  <c:v>263.00000000000011</c:v>
                </c:pt>
                <c:pt idx="257">
                  <c:v>264</c:v>
                </c:pt>
                <c:pt idx="258">
                  <c:v>265.00000000000011</c:v>
                </c:pt>
                <c:pt idx="259">
                  <c:v>266</c:v>
                </c:pt>
                <c:pt idx="260">
                  <c:v>267.00000000000011</c:v>
                </c:pt>
                <c:pt idx="261">
                  <c:v>268</c:v>
                </c:pt>
                <c:pt idx="262">
                  <c:v>269.00000000000011</c:v>
                </c:pt>
                <c:pt idx="263">
                  <c:v>270</c:v>
                </c:pt>
                <c:pt idx="264">
                  <c:v>271.00000000000011</c:v>
                </c:pt>
                <c:pt idx="265">
                  <c:v>272</c:v>
                </c:pt>
                <c:pt idx="266">
                  <c:v>273.00000000000011</c:v>
                </c:pt>
                <c:pt idx="267">
                  <c:v>274</c:v>
                </c:pt>
                <c:pt idx="268">
                  <c:v>275.00000000000011</c:v>
                </c:pt>
                <c:pt idx="269">
                  <c:v>276</c:v>
                </c:pt>
                <c:pt idx="270">
                  <c:v>277.00000000000011</c:v>
                </c:pt>
                <c:pt idx="271">
                  <c:v>278</c:v>
                </c:pt>
                <c:pt idx="272">
                  <c:v>279.00000000000011</c:v>
                </c:pt>
                <c:pt idx="273">
                  <c:v>280</c:v>
                </c:pt>
                <c:pt idx="274">
                  <c:v>281.00000000000011</c:v>
                </c:pt>
                <c:pt idx="275">
                  <c:v>282</c:v>
                </c:pt>
                <c:pt idx="276">
                  <c:v>283.00000000000011</c:v>
                </c:pt>
                <c:pt idx="277">
                  <c:v>284.00000000000006</c:v>
                </c:pt>
                <c:pt idx="278">
                  <c:v>285.00000000000011</c:v>
                </c:pt>
                <c:pt idx="279">
                  <c:v>286.00000000000006</c:v>
                </c:pt>
                <c:pt idx="280">
                  <c:v>287.00000000000017</c:v>
                </c:pt>
                <c:pt idx="281">
                  <c:v>288.00000000000006</c:v>
                </c:pt>
                <c:pt idx="282">
                  <c:v>289.00000000000017</c:v>
                </c:pt>
                <c:pt idx="283">
                  <c:v>290.00000000000006</c:v>
                </c:pt>
                <c:pt idx="284">
                  <c:v>291.00000000000017</c:v>
                </c:pt>
                <c:pt idx="285">
                  <c:v>292.00000000000006</c:v>
                </c:pt>
                <c:pt idx="286">
                  <c:v>293.00000000000017</c:v>
                </c:pt>
                <c:pt idx="287">
                  <c:v>294.00000000000006</c:v>
                </c:pt>
                <c:pt idx="288">
                  <c:v>295.00000000000017</c:v>
                </c:pt>
                <c:pt idx="289">
                  <c:v>296.00000000000006</c:v>
                </c:pt>
                <c:pt idx="290">
                  <c:v>297.00000000000017</c:v>
                </c:pt>
                <c:pt idx="291">
                  <c:v>298.00000000000006</c:v>
                </c:pt>
                <c:pt idx="292">
                  <c:v>299.00000000000017</c:v>
                </c:pt>
                <c:pt idx="293">
                  <c:v>300.00000000000006</c:v>
                </c:pt>
                <c:pt idx="294">
                  <c:v>300.99999999999994</c:v>
                </c:pt>
                <c:pt idx="295">
                  <c:v>301.99999999999983</c:v>
                </c:pt>
                <c:pt idx="296">
                  <c:v>303.00000000000017</c:v>
                </c:pt>
                <c:pt idx="297">
                  <c:v>304.00000000000006</c:v>
                </c:pt>
                <c:pt idx="298">
                  <c:v>304.99999999999994</c:v>
                </c:pt>
                <c:pt idx="299">
                  <c:v>305.99999999999983</c:v>
                </c:pt>
                <c:pt idx="300">
                  <c:v>307.00000000000017</c:v>
                </c:pt>
                <c:pt idx="301">
                  <c:v>308.00000000000006</c:v>
                </c:pt>
                <c:pt idx="302">
                  <c:v>308.99999999999994</c:v>
                </c:pt>
                <c:pt idx="303">
                  <c:v>309.99999999999983</c:v>
                </c:pt>
                <c:pt idx="304">
                  <c:v>311.00000000000017</c:v>
                </c:pt>
                <c:pt idx="305">
                  <c:v>312.00000000000006</c:v>
                </c:pt>
                <c:pt idx="306">
                  <c:v>312.99999999999994</c:v>
                </c:pt>
                <c:pt idx="307">
                  <c:v>313.99999999999983</c:v>
                </c:pt>
                <c:pt idx="308">
                  <c:v>315.00000000000017</c:v>
                </c:pt>
                <c:pt idx="309">
                  <c:v>316.00000000000006</c:v>
                </c:pt>
                <c:pt idx="310">
                  <c:v>316.99999999999994</c:v>
                </c:pt>
                <c:pt idx="311">
                  <c:v>317.99999999999983</c:v>
                </c:pt>
                <c:pt idx="312">
                  <c:v>319.00000000000017</c:v>
                </c:pt>
                <c:pt idx="313">
                  <c:v>320.00000000000006</c:v>
                </c:pt>
                <c:pt idx="314">
                  <c:v>320.99999999999994</c:v>
                </c:pt>
                <c:pt idx="315">
                  <c:v>321.99999999999983</c:v>
                </c:pt>
                <c:pt idx="316">
                  <c:v>323.00000000000017</c:v>
                </c:pt>
                <c:pt idx="317">
                  <c:v>324.00000000000006</c:v>
                </c:pt>
                <c:pt idx="318">
                  <c:v>324.99999999999994</c:v>
                </c:pt>
                <c:pt idx="319">
                  <c:v>325.99999999999983</c:v>
                </c:pt>
                <c:pt idx="320">
                  <c:v>327.00000000000017</c:v>
                </c:pt>
                <c:pt idx="321">
                  <c:v>328.00000000000006</c:v>
                </c:pt>
                <c:pt idx="322">
                  <c:v>328.99999999999994</c:v>
                </c:pt>
                <c:pt idx="323">
                  <c:v>329.99999999999983</c:v>
                </c:pt>
                <c:pt idx="324">
                  <c:v>331.00000000000017</c:v>
                </c:pt>
                <c:pt idx="325">
                  <c:v>332.00000000000006</c:v>
                </c:pt>
                <c:pt idx="326">
                  <c:v>332.99999999999994</c:v>
                </c:pt>
                <c:pt idx="327">
                  <c:v>333.99999999999983</c:v>
                </c:pt>
                <c:pt idx="328">
                  <c:v>335.00000000000017</c:v>
                </c:pt>
                <c:pt idx="329">
                  <c:v>336.00000000000006</c:v>
                </c:pt>
                <c:pt idx="330">
                  <c:v>336.99999999999994</c:v>
                </c:pt>
                <c:pt idx="331">
                  <c:v>337.99999999999983</c:v>
                </c:pt>
                <c:pt idx="332">
                  <c:v>339.00000000000017</c:v>
                </c:pt>
                <c:pt idx="333">
                  <c:v>340.00000000000006</c:v>
                </c:pt>
                <c:pt idx="334">
                  <c:v>340.99999999999994</c:v>
                </c:pt>
                <c:pt idx="335">
                  <c:v>341.99999999999989</c:v>
                </c:pt>
                <c:pt idx="336">
                  <c:v>343.00000000000017</c:v>
                </c:pt>
                <c:pt idx="337">
                  <c:v>344.00000000000006</c:v>
                </c:pt>
                <c:pt idx="338">
                  <c:v>345</c:v>
                </c:pt>
                <c:pt idx="339">
                  <c:v>345.99999999999989</c:v>
                </c:pt>
                <c:pt idx="340">
                  <c:v>347.00000000000017</c:v>
                </c:pt>
              </c:numCache>
            </c:numRef>
          </c:yVal>
          <c:smooth val="0"/>
        </c:ser>
        <c:ser>
          <c:idx val="2"/>
          <c:order val="2"/>
          <c:tx>
            <c:v>1.8 K - Mesures</c:v>
          </c:tx>
          <c:spPr>
            <a:ln>
              <a:noFill/>
            </a:ln>
          </c:spPr>
          <c:marker>
            <c:spPr>
              <a:solidFill>
                <a:srgbClr val="92D050">
                  <a:alpha val="35000"/>
                </a:srgbClr>
              </a:solidFill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'1,8 K'!$R$22:$R$122</c:f>
                <c:numCache>
                  <c:formatCode>General</c:formatCode>
                  <c:ptCount val="101"/>
                  <c:pt idx="0">
                    <c:v>0.84357009828484575</c:v>
                  </c:pt>
                  <c:pt idx="1">
                    <c:v>0.84365951568855868</c:v>
                  </c:pt>
                  <c:pt idx="2">
                    <c:v>0.84375502242834954</c:v>
                  </c:pt>
                  <c:pt idx="3">
                    <c:v>0.84385423569328055</c:v>
                  </c:pt>
                  <c:pt idx="4">
                    <c:v>0.84395384612243607</c:v>
                  </c:pt>
                  <c:pt idx="5">
                    <c:v>0.8440663591210058</c:v>
                  </c:pt>
                  <c:pt idx="6">
                    <c:v>0.84419199388915955</c:v>
                  </c:pt>
                  <c:pt idx="7">
                    <c:v>0.84425503003873581</c:v>
                  </c:pt>
                  <c:pt idx="8">
                    <c:v>0.84436887897256141</c:v>
                  </c:pt>
                  <c:pt idx="9">
                    <c:v>0.84449599660105656</c:v>
                  </c:pt>
                  <c:pt idx="10">
                    <c:v>0.84462370384678764</c:v>
                  </c:pt>
                  <c:pt idx="11">
                    <c:v>0.84476489783713937</c:v>
                  </c:pt>
                  <c:pt idx="12">
                    <c:v>0.84488099035957687</c:v>
                  </c:pt>
                  <c:pt idx="13">
                    <c:v>0.84501241999612775</c:v>
                  </c:pt>
                  <c:pt idx="14">
                    <c:v>0.84514073076878815</c:v>
                  </c:pt>
                  <c:pt idx="15">
                    <c:v>0.84529774396559132</c:v>
                  </c:pt>
                  <c:pt idx="16">
                    <c:v>0.84544243990739965</c:v>
                  </c:pt>
                  <c:pt idx="17">
                    <c:v>0.8456138196432389</c:v>
                  </c:pt>
                  <c:pt idx="18">
                    <c:v>0.84576070517090796</c:v>
                  </c:pt>
                  <c:pt idx="19">
                    <c:v>0.84592114783113204</c:v>
                  </c:pt>
                  <c:pt idx="20">
                    <c:v>0.84608246102658069</c:v>
                  </c:pt>
                  <c:pt idx="21">
                    <c:v>0.84623108958975102</c:v>
                  </c:pt>
                  <c:pt idx="22">
                    <c:v>0.84639406510070114</c:v>
                  </c:pt>
                  <c:pt idx="23">
                    <c:v>0.84655790457265567</c:v>
                  </c:pt>
                  <c:pt idx="24">
                    <c:v>0.84673637434368354</c:v>
                  </c:pt>
                  <c:pt idx="25">
                    <c:v>0.84691585222830967</c:v>
                  </c:pt>
                  <c:pt idx="26">
                    <c:v>0.84708241165063081</c:v>
                  </c:pt>
                  <c:pt idx="27">
                    <c:v>0.84726381915431048</c:v>
                  </c:pt>
                  <c:pt idx="28">
                    <c:v>0.84746030225444624</c:v>
                  </c:pt>
                  <c:pt idx="29">
                    <c:v>0.84765790951592535</c:v>
                  </c:pt>
                  <c:pt idx="30">
                    <c:v>0.84785669574901124</c:v>
                  </c:pt>
                  <c:pt idx="31">
                    <c:v>0.84804230396827118</c:v>
                  </c:pt>
                  <c:pt idx="32">
                    <c:v>0.84824329415816002</c:v>
                  </c:pt>
                  <c:pt idx="33">
                    <c:v>0.84845987518986843</c:v>
                  </c:pt>
                  <c:pt idx="34">
                    <c:v>0.84866321293455438</c:v>
                  </c:pt>
                  <c:pt idx="35">
                    <c:v>0.84889695529250786</c:v>
                  </c:pt>
                  <c:pt idx="36">
                    <c:v>0.84908796186944802</c:v>
                  </c:pt>
                  <c:pt idx="37">
                    <c:v>0.84931695338016144</c:v>
                  </c:pt>
                  <c:pt idx="38">
                    <c:v>0.8495473048195239</c:v>
                  </c:pt>
                  <c:pt idx="39">
                    <c:v>0.8497565351507117</c:v>
                  </c:pt>
                  <c:pt idx="40">
                    <c:v>0.84999697733396584</c:v>
                  </c:pt>
                  <c:pt idx="41">
                    <c:v>0.85022371278496156</c:v>
                  </c:pt>
                  <c:pt idx="42">
                    <c:v>0.85045166276269968</c:v>
                  </c:pt>
                  <c:pt idx="43">
                    <c:v>0.85069621353682057</c:v>
                  </c:pt>
                  <c:pt idx="44">
                    <c:v>0.85092671655396834</c:v>
                  </c:pt>
                  <c:pt idx="45">
                    <c:v>0.85117397448851029</c:v>
                  </c:pt>
                  <c:pt idx="46">
                    <c:v>0.8514225839312497</c:v>
                  </c:pt>
                  <c:pt idx="47">
                    <c:v>0.85165693062962089</c:v>
                  </c:pt>
                  <c:pt idx="48">
                    <c:v>0.85192395058760062</c:v>
                  </c:pt>
                  <c:pt idx="49">
                    <c:v>0.85217665623185457</c:v>
                  </c:pt>
                  <c:pt idx="50">
                    <c:v>0.85243074167100219</c:v>
                  </c:pt>
                  <c:pt idx="51">
                    <c:v>0.85270214288062007</c:v>
                  </c:pt>
                  <c:pt idx="52">
                    <c:v>0.85299114660494046</c:v>
                  </c:pt>
                  <c:pt idx="53">
                    <c:v>0.85326561756970776</c:v>
                  </c:pt>
                  <c:pt idx="54">
                    <c:v>0.853541595267306</c:v>
                  </c:pt>
                  <c:pt idx="55">
                    <c:v>0.8538189993779719</c:v>
                  </c:pt>
                  <c:pt idx="56">
                    <c:v>0.85411430545703149</c:v>
                  </c:pt>
                  <c:pt idx="57">
                    <c:v>0.8543781390566616</c:v>
                  </c:pt>
                  <c:pt idx="58">
                    <c:v>0.85467403135832365</c:v>
                  </c:pt>
                  <c:pt idx="59">
                    <c:v>0.85494300497396858</c:v>
                  </c:pt>
                  <c:pt idx="60">
                    <c:v>0.85522752281811198</c:v>
                  </c:pt>
                  <c:pt idx="61">
                    <c:v>0.85553029167877725</c:v>
                  </c:pt>
                  <c:pt idx="62">
                    <c:v>0.85583459685323726</c:v>
                  </c:pt>
                  <c:pt idx="63">
                    <c:v>0.85614042264620094</c:v>
                  </c:pt>
                  <c:pt idx="64">
                    <c:v>1.175384139629573</c:v>
                  </c:pt>
                  <c:pt idx="65">
                    <c:v>1.1811972903688552</c:v>
                  </c:pt>
                  <c:pt idx="66">
                    <c:v>1.1866716573002685</c:v>
                  </c:pt>
                  <c:pt idx="67">
                    <c:v>1.1926392132874526</c:v>
                  </c:pt>
                  <c:pt idx="68">
                    <c:v>1.1991754767296374</c:v>
                  </c:pt>
                  <c:pt idx="69">
                    <c:v>1.2056332986969291</c:v>
                  </c:pt>
                  <c:pt idx="70">
                    <c:v>1.2122104164683334</c:v>
                  </c:pt>
                  <c:pt idx="71">
                    <c:v>1.2188244189671147</c:v>
                  </c:pt>
                  <c:pt idx="72">
                    <c:v>1.2259064576455174</c:v>
                  </c:pt>
                  <c:pt idx="73">
                    <c:v>1.2325585415152691</c:v>
                  </c:pt>
                  <c:pt idx="74">
                    <c:v>1.2392114867604715</c:v>
                  </c:pt>
                  <c:pt idx="75">
                    <c:v>1.2467389076198601</c:v>
                  </c:pt>
                  <c:pt idx="76">
                    <c:v>1.2533925578393714</c:v>
                  </c:pt>
                  <c:pt idx="77">
                    <c:v>1.2608248348415971</c:v>
                  </c:pt>
                  <c:pt idx="78">
                    <c:v>1.2682399072328885</c:v>
                  </c:pt>
                  <c:pt idx="79">
                    <c:v>1.2751708003091409</c:v>
                  </c:pt>
                  <c:pt idx="80">
                    <c:v>1.2824615142307434</c:v>
                  </c:pt>
                  <c:pt idx="81">
                    <c:v>1.2896776654240867</c:v>
                  </c:pt>
                  <c:pt idx="82">
                    <c:v>1.2968164756025957</c:v>
                  </c:pt>
                  <c:pt idx="83">
                    <c:v>1.3038759546937464</c:v>
                  </c:pt>
                  <c:pt idx="84">
                    <c:v>1.3108582007484622</c:v>
                  </c:pt>
                  <c:pt idx="85">
                    <c:v>1.3181727510675256</c:v>
                  </c:pt>
                  <c:pt idx="86">
                    <c:v>1.3250140799538996</c:v>
                  </c:pt>
                  <c:pt idx="87">
                    <c:v>1.3325986720021583</c:v>
                  </c:pt>
                  <c:pt idx="88">
                    <c:v>1.3393459730238364</c:v>
                  </c:pt>
                  <c:pt idx="89">
                    <c:v>1.3464726867384833</c:v>
                  </c:pt>
                  <c:pt idx="90">
                    <c:v>1.3540060930023694</c:v>
                  </c:pt>
                  <c:pt idx="91">
                    <c:v>1.3615889706382733</c:v>
                  </c:pt>
                  <c:pt idx="92">
                    <c:v>1.3696753893827782</c:v>
                  </c:pt>
                  <c:pt idx="93">
                    <c:v>1.3775121649961841</c:v>
                  </c:pt>
                  <c:pt idx="94">
                    <c:v>1.3859944799533721</c:v>
                  </c:pt>
                  <c:pt idx="95">
                    <c:v>1.3952456287387194</c:v>
                  </c:pt>
                  <c:pt idx="96">
                    <c:v>1.4053511875765268</c:v>
                  </c:pt>
                  <c:pt idx="97">
                    <c:v>1.4162624589969517</c:v>
                  </c:pt>
                  <c:pt idx="98">
                    <c:v>1.4278937437068513</c:v>
                  </c:pt>
                  <c:pt idx="99">
                    <c:v>1.4411005360700055</c:v>
                  </c:pt>
                  <c:pt idx="100">
                    <c:v>1.4562879121207821</c:v>
                  </c:pt>
                </c:numCache>
              </c:numRef>
            </c:plus>
            <c:minus>
              <c:numRef>
                <c:f>'1,8 K'!$R$22:$R$122</c:f>
                <c:numCache>
                  <c:formatCode>General</c:formatCode>
                  <c:ptCount val="101"/>
                  <c:pt idx="0">
                    <c:v>0.84357009828484575</c:v>
                  </c:pt>
                  <c:pt idx="1">
                    <c:v>0.84365951568855868</c:v>
                  </c:pt>
                  <c:pt idx="2">
                    <c:v>0.84375502242834954</c:v>
                  </c:pt>
                  <c:pt idx="3">
                    <c:v>0.84385423569328055</c:v>
                  </c:pt>
                  <c:pt idx="4">
                    <c:v>0.84395384612243607</c:v>
                  </c:pt>
                  <c:pt idx="5">
                    <c:v>0.8440663591210058</c:v>
                  </c:pt>
                  <c:pt idx="6">
                    <c:v>0.84419199388915955</c:v>
                  </c:pt>
                  <c:pt idx="7">
                    <c:v>0.84425503003873581</c:v>
                  </c:pt>
                  <c:pt idx="8">
                    <c:v>0.84436887897256141</c:v>
                  </c:pt>
                  <c:pt idx="9">
                    <c:v>0.84449599660105656</c:v>
                  </c:pt>
                  <c:pt idx="10">
                    <c:v>0.84462370384678764</c:v>
                  </c:pt>
                  <c:pt idx="11">
                    <c:v>0.84476489783713937</c:v>
                  </c:pt>
                  <c:pt idx="12">
                    <c:v>0.84488099035957687</c:v>
                  </c:pt>
                  <c:pt idx="13">
                    <c:v>0.84501241999612775</c:v>
                  </c:pt>
                  <c:pt idx="14">
                    <c:v>0.84514073076878815</c:v>
                  </c:pt>
                  <c:pt idx="15">
                    <c:v>0.84529774396559132</c:v>
                  </c:pt>
                  <c:pt idx="16">
                    <c:v>0.84544243990739965</c:v>
                  </c:pt>
                  <c:pt idx="17">
                    <c:v>0.8456138196432389</c:v>
                  </c:pt>
                  <c:pt idx="18">
                    <c:v>0.84576070517090796</c:v>
                  </c:pt>
                  <c:pt idx="19">
                    <c:v>0.84592114783113204</c:v>
                  </c:pt>
                  <c:pt idx="20">
                    <c:v>0.84608246102658069</c:v>
                  </c:pt>
                  <c:pt idx="21">
                    <c:v>0.84623108958975102</c:v>
                  </c:pt>
                  <c:pt idx="22">
                    <c:v>0.84639406510070114</c:v>
                  </c:pt>
                  <c:pt idx="23">
                    <c:v>0.84655790457265567</c:v>
                  </c:pt>
                  <c:pt idx="24">
                    <c:v>0.84673637434368354</c:v>
                  </c:pt>
                  <c:pt idx="25">
                    <c:v>0.84691585222830967</c:v>
                  </c:pt>
                  <c:pt idx="26">
                    <c:v>0.84708241165063081</c:v>
                  </c:pt>
                  <c:pt idx="27">
                    <c:v>0.84726381915431048</c:v>
                  </c:pt>
                  <c:pt idx="28">
                    <c:v>0.84746030225444624</c:v>
                  </c:pt>
                  <c:pt idx="29">
                    <c:v>0.84765790951592535</c:v>
                  </c:pt>
                  <c:pt idx="30">
                    <c:v>0.84785669574901124</c:v>
                  </c:pt>
                  <c:pt idx="31">
                    <c:v>0.84804230396827118</c:v>
                  </c:pt>
                  <c:pt idx="32">
                    <c:v>0.84824329415816002</c:v>
                  </c:pt>
                  <c:pt idx="33">
                    <c:v>0.84845987518986843</c:v>
                  </c:pt>
                  <c:pt idx="34">
                    <c:v>0.84866321293455438</c:v>
                  </c:pt>
                  <c:pt idx="35">
                    <c:v>0.84889695529250786</c:v>
                  </c:pt>
                  <c:pt idx="36">
                    <c:v>0.84908796186944802</c:v>
                  </c:pt>
                  <c:pt idx="37">
                    <c:v>0.84931695338016144</c:v>
                  </c:pt>
                  <c:pt idx="38">
                    <c:v>0.8495473048195239</c:v>
                  </c:pt>
                  <c:pt idx="39">
                    <c:v>0.8497565351507117</c:v>
                  </c:pt>
                  <c:pt idx="40">
                    <c:v>0.84999697733396584</c:v>
                  </c:pt>
                  <c:pt idx="41">
                    <c:v>0.85022371278496156</c:v>
                  </c:pt>
                  <c:pt idx="42">
                    <c:v>0.85045166276269968</c:v>
                  </c:pt>
                  <c:pt idx="43">
                    <c:v>0.85069621353682057</c:v>
                  </c:pt>
                  <c:pt idx="44">
                    <c:v>0.85092671655396834</c:v>
                  </c:pt>
                  <c:pt idx="45">
                    <c:v>0.85117397448851029</c:v>
                  </c:pt>
                  <c:pt idx="46">
                    <c:v>0.8514225839312497</c:v>
                  </c:pt>
                  <c:pt idx="47">
                    <c:v>0.85165693062962089</c:v>
                  </c:pt>
                  <c:pt idx="48">
                    <c:v>0.85192395058760062</c:v>
                  </c:pt>
                  <c:pt idx="49">
                    <c:v>0.85217665623185457</c:v>
                  </c:pt>
                  <c:pt idx="50">
                    <c:v>0.85243074167100219</c:v>
                  </c:pt>
                  <c:pt idx="51">
                    <c:v>0.85270214288062007</c:v>
                  </c:pt>
                  <c:pt idx="52">
                    <c:v>0.85299114660494046</c:v>
                  </c:pt>
                  <c:pt idx="53">
                    <c:v>0.85326561756970776</c:v>
                  </c:pt>
                  <c:pt idx="54">
                    <c:v>0.853541595267306</c:v>
                  </c:pt>
                  <c:pt idx="55">
                    <c:v>0.8538189993779719</c:v>
                  </c:pt>
                  <c:pt idx="56">
                    <c:v>0.85411430545703149</c:v>
                  </c:pt>
                  <c:pt idx="57">
                    <c:v>0.8543781390566616</c:v>
                  </c:pt>
                  <c:pt idx="58">
                    <c:v>0.85467403135832365</c:v>
                  </c:pt>
                  <c:pt idx="59">
                    <c:v>0.85494300497396858</c:v>
                  </c:pt>
                  <c:pt idx="60">
                    <c:v>0.85522752281811198</c:v>
                  </c:pt>
                  <c:pt idx="61">
                    <c:v>0.85553029167877725</c:v>
                  </c:pt>
                  <c:pt idx="62">
                    <c:v>0.85583459685323726</c:v>
                  </c:pt>
                  <c:pt idx="63">
                    <c:v>0.85614042264620094</c:v>
                  </c:pt>
                  <c:pt idx="64">
                    <c:v>1.175384139629573</c:v>
                  </c:pt>
                  <c:pt idx="65">
                    <c:v>1.1811972903688552</c:v>
                  </c:pt>
                  <c:pt idx="66">
                    <c:v>1.1866716573002685</c:v>
                  </c:pt>
                  <c:pt idx="67">
                    <c:v>1.1926392132874526</c:v>
                  </c:pt>
                  <c:pt idx="68">
                    <c:v>1.1991754767296374</c:v>
                  </c:pt>
                  <c:pt idx="69">
                    <c:v>1.2056332986969291</c:v>
                  </c:pt>
                  <c:pt idx="70">
                    <c:v>1.2122104164683334</c:v>
                  </c:pt>
                  <c:pt idx="71">
                    <c:v>1.2188244189671147</c:v>
                  </c:pt>
                  <c:pt idx="72">
                    <c:v>1.2259064576455174</c:v>
                  </c:pt>
                  <c:pt idx="73">
                    <c:v>1.2325585415152691</c:v>
                  </c:pt>
                  <c:pt idx="74">
                    <c:v>1.2392114867604715</c:v>
                  </c:pt>
                  <c:pt idx="75">
                    <c:v>1.2467389076198601</c:v>
                  </c:pt>
                  <c:pt idx="76">
                    <c:v>1.2533925578393714</c:v>
                  </c:pt>
                  <c:pt idx="77">
                    <c:v>1.2608248348415971</c:v>
                  </c:pt>
                  <c:pt idx="78">
                    <c:v>1.2682399072328885</c:v>
                  </c:pt>
                  <c:pt idx="79">
                    <c:v>1.2751708003091409</c:v>
                  </c:pt>
                  <c:pt idx="80">
                    <c:v>1.2824615142307434</c:v>
                  </c:pt>
                  <c:pt idx="81">
                    <c:v>1.2896776654240867</c:v>
                  </c:pt>
                  <c:pt idx="82">
                    <c:v>1.2968164756025957</c:v>
                  </c:pt>
                  <c:pt idx="83">
                    <c:v>1.3038759546937464</c:v>
                  </c:pt>
                  <c:pt idx="84">
                    <c:v>1.3108582007484622</c:v>
                  </c:pt>
                  <c:pt idx="85">
                    <c:v>1.3181727510675256</c:v>
                  </c:pt>
                  <c:pt idx="86">
                    <c:v>1.3250140799538996</c:v>
                  </c:pt>
                  <c:pt idx="87">
                    <c:v>1.3325986720021583</c:v>
                  </c:pt>
                  <c:pt idx="88">
                    <c:v>1.3393459730238364</c:v>
                  </c:pt>
                  <c:pt idx="89">
                    <c:v>1.3464726867384833</c:v>
                  </c:pt>
                  <c:pt idx="90">
                    <c:v>1.3540060930023694</c:v>
                  </c:pt>
                  <c:pt idx="91">
                    <c:v>1.3615889706382733</c:v>
                  </c:pt>
                  <c:pt idx="92">
                    <c:v>1.3696753893827782</c:v>
                  </c:pt>
                  <c:pt idx="93">
                    <c:v>1.3775121649961841</c:v>
                  </c:pt>
                  <c:pt idx="94">
                    <c:v>1.3859944799533721</c:v>
                  </c:pt>
                  <c:pt idx="95">
                    <c:v>1.3952456287387194</c:v>
                  </c:pt>
                  <c:pt idx="96">
                    <c:v>1.4053511875765268</c:v>
                  </c:pt>
                  <c:pt idx="97">
                    <c:v>1.4162624589969517</c:v>
                  </c:pt>
                  <c:pt idx="98">
                    <c:v>1.4278937437068513</c:v>
                  </c:pt>
                  <c:pt idx="99">
                    <c:v>1.4411005360700055</c:v>
                  </c:pt>
                  <c:pt idx="100">
                    <c:v>1.4562879121207821</c:v>
                  </c:pt>
                </c:numCache>
              </c:numRef>
            </c:minus>
            <c:spPr>
              <a:ln>
                <a:solidFill>
                  <a:srgbClr val="00B050"/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'1,8 K'!$P$22:$P$122</c:f>
              <c:numCache>
                <c:formatCode>General</c:formatCode>
                <c:ptCount val="101"/>
                <c:pt idx="0">
                  <c:v>12515.010442117133</c:v>
                </c:pt>
                <c:pt idx="1">
                  <c:v>12747.881100491626</c:v>
                </c:pt>
                <c:pt idx="2">
                  <c:v>12977.401749012655</c:v>
                </c:pt>
                <c:pt idx="3">
                  <c:v>13203.075667711668</c:v>
                </c:pt>
                <c:pt idx="4">
                  <c:v>13437.067816189567</c:v>
                </c:pt>
                <c:pt idx="5">
                  <c:v>13657.979941457803</c:v>
                </c:pt>
                <c:pt idx="6">
                  <c:v>13876.506958538388</c:v>
                </c:pt>
                <c:pt idx="7">
                  <c:v>14122.358226721006</c:v>
                </c:pt>
                <c:pt idx="8">
                  <c:v>14344.060647308312</c:v>
                </c:pt>
                <c:pt idx="9">
                  <c:v>14561.126022010449</c:v>
                </c:pt>
                <c:pt idx="10">
                  <c:v>14773.094460790313</c:v>
                </c:pt>
                <c:pt idx="11">
                  <c:v>14988.139427094688</c:v>
                </c:pt>
                <c:pt idx="12">
                  <c:v>15214.737885020595</c:v>
                </c:pt>
                <c:pt idx="13">
                  <c:v>15436.232689124894</c:v>
                </c:pt>
                <c:pt idx="14">
                  <c:v>15646.883706059547</c:v>
                </c:pt>
                <c:pt idx="15">
                  <c:v>15856.456489114702</c:v>
                </c:pt>
                <c:pt idx="16">
                  <c:v>16066.701589748314</c:v>
                </c:pt>
                <c:pt idx="17">
                  <c:v>16268.066508878142</c:v>
                </c:pt>
                <c:pt idx="18">
                  <c:v>16482.920343792259</c:v>
                </c:pt>
                <c:pt idx="19">
                  <c:v>16688.371221386496</c:v>
                </c:pt>
                <c:pt idx="20">
                  <c:v>16892.359186299869</c:v>
                </c:pt>
                <c:pt idx="21">
                  <c:v>17105.789261352751</c:v>
                </c:pt>
                <c:pt idx="22">
                  <c:v>17313.417012105434</c:v>
                </c:pt>
                <c:pt idx="23">
                  <c:v>17519.39791430566</c:v>
                </c:pt>
                <c:pt idx="24">
                  <c:v>17721.412308390492</c:v>
                </c:pt>
                <c:pt idx="25">
                  <c:v>17919.677768466794</c:v>
                </c:pt>
                <c:pt idx="26">
                  <c:v>18123.727313854859</c:v>
                </c:pt>
                <c:pt idx="27">
                  <c:v>18328.43237909102</c:v>
                </c:pt>
                <c:pt idx="28">
                  <c:v>18516.604981804579</c:v>
                </c:pt>
                <c:pt idx="29">
                  <c:v>18719.204355164085</c:v>
                </c:pt>
                <c:pt idx="30">
                  <c:v>18911.105384054281</c:v>
                </c:pt>
                <c:pt idx="31">
                  <c:v>19109.825422145197</c:v>
                </c:pt>
                <c:pt idx="32">
                  <c:v>19305.510411780233</c:v>
                </c:pt>
                <c:pt idx="33">
                  <c:v>19494.807988787456</c:v>
                </c:pt>
                <c:pt idx="34">
                  <c:v>19689.367215044491</c:v>
                </c:pt>
                <c:pt idx="35">
                  <c:v>19875.282326478191</c:v>
                </c:pt>
                <c:pt idx="36">
                  <c:v>20075.8916923742</c:v>
                </c:pt>
                <c:pt idx="37">
                  <c:v>20262.537990947705</c:v>
                </c:pt>
                <c:pt idx="38">
                  <c:v>20443.227893760806</c:v>
                </c:pt>
                <c:pt idx="39">
                  <c:v>20636.615263905875</c:v>
                </c:pt>
                <c:pt idx="40">
                  <c:v>20819.716893105197</c:v>
                </c:pt>
                <c:pt idx="41">
                  <c:v>21002.842558134551</c:v>
                </c:pt>
                <c:pt idx="42">
                  <c:v>21193.541376049536</c:v>
                </c:pt>
                <c:pt idx="43">
                  <c:v>21372.750306429833</c:v>
                </c:pt>
                <c:pt idx="44">
                  <c:v>21561.32067725102</c:v>
                </c:pt>
                <c:pt idx="45">
                  <c:v>21742.440346945099</c:v>
                </c:pt>
                <c:pt idx="46">
                  <c:v>21922.47483583479</c:v>
                </c:pt>
                <c:pt idx="47">
                  <c:v>22108.997465942291</c:v>
                </c:pt>
                <c:pt idx="48">
                  <c:v>22282.151047252242</c:v>
                </c:pt>
                <c:pt idx="49">
                  <c:v>22460.915261464674</c:v>
                </c:pt>
                <c:pt idx="50">
                  <c:v>22647.598645904545</c:v>
                </c:pt>
                <c:pt idx="51">
                  <c:v>22819.835730883591</c:v>
                </c:pt>
                <c:pt idx="52">
                  <c:v>22986.642876902766</c:v>
                </c:pt>
                <c:pt idx="53">
                  <c:v>23162.903194397688</c:v>
                </c:pt>
                <c:pt idx="54">
                  <c:v>23337.765460912386</c:v>
                </c:pt>
                <c:pt idx="55">
                  <c:v>23503.628425399649</c:v>
                </c:pt>
                <c:pt idx="56">
                  <c:v>23673.978959118627</c:v>
                </c:pt>
                <c:pt idx="57">
                  <c:v>23855.686606237836</c:v>
                </c:pt>
                <c:pt idx="58">
                  <c:v>24016.487565168016</c:v>
                </c:pt>
                <c:pt idx="59">
                  <c:v>24197.647267781293</c:v>
                </c:pt>
                <c:pt idx="60">
                  <c:v>24373.858555116192</c:v>
                </c:pt>
                <c:pt idx="61">
                  <c:v>24538.502822049442</c:v>
                </c:pt>
                <c:pt idx="62">
                  <c:v>24704.811666569003</c:v>
                </c:pt>
                <c:pt idx="63">
                  <c:v>24871.406975056721</c:v>
                </c:pt>
                <c:pt idx="64">
                  <c:v>25422.507237510064</c:v>
                </c:pt>
                <c:pt idx="65">
                  <c:v>26035.301903469401</c:v>
                </c:pt>
                <c:pt idx="66">
                  <c:v>26677.15555321072</c:v>
                </c:pt>
                <c:pt idx="67">
                  <c:v>27281.952883136652</c:v>
                </c:pt>
                <c:pt idx="68">
                  <c:v>27851.053007189239</c:v>
                </c:pt>
                <c:pt idx="69">
                  <c:v>28423.115135071115</c:v>
                </c:pt>
                <c:pt idx="70">
                  <c:v>28983.388977671726</c:v>
                </c:pt>
                <c:pt idx="71">
                  <c:v>29535.167317964064</c:v>
                </c:pt>
                <c:pt idx="72">
                  <c:v>30054.94819010362</c:v>
                </c:pt>
                <c:pt idx="73">
                  <c:v>30605.087464117059</c:v>
                </c:pt>
                <c:pt idx="74">
                  <c:v>31139.166827049066</c:v>
                </c:pt>
                <c:pt idx="75">
                  <c:v>31609.871526856823</c:v>
                </c:pt>
                <c:pt idx="76">
                  <c:v>32135.907878318863</c:v>
                </c:pt>
                <c:pt idx="77">
                  <c:v>32595.925280529667</c:v>
                </c:pt>
                <c:pt idx="78">
                  <c:v>33036.858147902341</c:v>
                </c:pt>
                <c:pt idx="79">
                  <c:v>33523.091255445674</c:v>
                </c:pt>
                <c:pt idx="80">
                  <c:v>33966.763949123699</c:v>
                </c:pt>
                <c:pt idx="81">
                  <c:v>34396.335061901249</c:v>
                </c:pt>
                <c:pt idx="82">
                  <c:v>34817.466018417552</c:v>
                </c:pt>
                <c:pt idx="83">
                  <c:v>35231.966913490432</c:v>
                </c:pt>
                <c:pt idx="84">
                  <c:v>35645.813219147021</c:v>
                </c:pt>
                <c:pt idx="85">
                  <c:v>36015.862660629173</c:v>
                </c:pt>
                <c:pt idx="86">
                  <c:v>36408.849159206053</c:v>
                </c:pt>
                <c:pt idx="87">
                  <c:v>36722.458509372911</c:v>
                </c:pt>
                <c:pt idx="88">
                  <c:v>37107.197403532242</c:v>
                </c:pt>
                <c:pt idx="89">
                  <c:v>37447.64446987494</c:v>
                </c:pt>
                <c:pt idx="90">
                  <c:v>37737.008253011081</c:v>
                </c:pt>
                <c:pt idx="91">
                  <c:v>38033.378602386168</c:v>
                </c:pt>
                <c:pt idx="92">
                  <c:v>38272.479544872294</c:v>
                </c:pt>
                <c:pt idx="93">
                  <c:v>38535.662596218186</c:v>
                </c:pt>
                <c:pt idx="94">
                  <c:v>38764.430412512833</c:v>
                </c:pt>
                <c:pt idx="95">
                  <c:v>38933.906637947679</c:v>
                </c:pt>
                <c:pt idx="96">
                  <c:v>39049.1263257346</c:v>
                </c:pt>
                <c:pt idx="97">
                  <c:v>39151.70096674544</c:v>
                </c:pt>
                <c:pt idx="98">
                  <c:v>39240.56166918519</c:v>
                </c:pt>
                <c:pt idx="99">
                  <c:v>39276.52991032353</c:v>
                </c:pt>
                <c:pt idx="100">
                  <c:v>39243.226442307801</c:v>
                </c:pt>
              </c:numCache>
            </c:numRef>
          </c:xVal>
          <c:yVal>
            <c:numRef>
              <c:f>'1,8 K'!$M$22:$M$122</c:f>
              <c:numCache>
                <c:formatCode>General</c:formatCode>
                <c:ptCount val="101"/>
                <c:pt idx="0">
                  <c:v>4.7696591269641431</c:v>
                </c:pt>
                <c:pt idx="1">
                  <c:v>5.1326316664699334</c:v>
                </c:pt>
                <c:pt idx="2">
                  <c:v>5.5191645203649387</c:v>
                </c:pt>
                <c:pt idx="3">
                  <c:v>5.9194484755380472</c:v>
                </c:pt>
                <c:pt idx="4">
                  <c:v>6.3200711972513091</c:v>
                </c:pt>
                <c:pt idx="5">
                  <c:v>6.7710860541865259</c:v>
                </c:pt>
                <c:pt idx="6">
                  <c:v>7.2728485313291458</c:v>
                </c:pt>
                <c:pt idx="7">
                  <c:v>7.5238776665855767</c:v>
                </c:pt>
                <c:pt idx="8">
                  <c:v>7.9760468994436451</c:v>
                </c:pt>
                <c:pt idx="9">
                  <c:v>8.479097213694331</c:v>
                </c:pt>
                <c:pt idx="10">
                  <c:v>8.9825821595468369</c:v>
                </c:pt>
                <c:pt idx="11">
                  <c:v>9.5370630399429501</c:v>
                </c:pt>
                <c:pt idx="12">
                  <c:v>9.9912865360920478</c:v>
                </c:pt>
                <c:pt idx="13">
                  <c:v>10.503718210998159</c:v>
                </c:pt>
                <c:pt idx="14">
                  <c:v>11.002176792658247</c:v>
                </c:pt>
                <c:pt idx="15">
                  <c:v>11.60974583422103</c:v>
                </c:pt>
                <c:pt idx="16">
                  <c:v>12.167365923232865</c:v>
                </c:pt>
                <c:pt idx="17">
                  <c:v>12.825039530525828</c:v>
                </c:pt>
                <c:pt idx="18">
                  <c:v>13.386366216536771</c:v>
                </c:pt>
                <c:pt idx="19">
                  <c:v>13.997074606891147</c:v>
                </c:pt>
                <c:pt idx="20">
                  <c:v>14.608593133630166</c:v>
                </c:pt>
                <c:pt idx="21">
                  <c:v>15.169848569371425</c:v>
                </c:pt>
                <c:pt idx="22">
                  <c:v>15.782929465103734</c:v>
                </c:pt>
                <c:pt idx="23">
                  <c:v>16.396830504845639</c:v>
                </c:pt>
                <c:pt idx="24">
                  <c:v>17.062837320622748</c:v>
                </c:pt>
                <c:pt idx="25">
                  <c:v>17.729814968561186</c:v>
                </c:pt>
                <c:pt idx="26">
                  <c:v>18.34633541079711</c:v>
                </c:pt>
                <c:pt idx="27">
                  <c:v>19.01519191665102</c:v>
                </c:pt>
                <c:pt idx="28">
                  <c:v>19.736615171609628</c:v>
                </c:pt>
                <c:pt idx="29">
                  <c:v>20.45907555100257</c:v>
                </c:pt>
                <c:pt idx="30">
                  <c:v>21.182794655942416</c:v>
                </c:pt>
                <c:pt idx="31">
                  <c:v>21.855838700275854</c:v>
                </c:pt>
                <c:pt idx="32">
                  <c:v>22.581791077641356</c:v>
                </c:pt>
                <c:pt idx="33">
                  <c:v>23.360797063560312</c:v>
                </c:pt>
                <c:pt idx="34">
                  <c:v>24.089168716727727</c:v>
                </c:pt>
                <c:pt idx="35">
                  <c:v>24.922955059253127</c:v>
                </c:pt>
                <c:pt idx="36">
                  <c:v>25.601589749271625</c:v>
                </c:pt>
                <c:pt idx="37">
                  <c:v>26.412054718662148</c:v>
                </c:pt>
                <c:pt idx="38">
                  <c:v>27.223979230768691</c:v>
                </c:pt>
                <c:pt idx="39">
                  <c:v>27.958618634556842</c:v>
                </c:pt>
                <c:pt idx="40">
                  <c:v>28.79959817477129</c:v>
                </c:pt>
                <c:pt idx="41">
                  <c:v>29.589536378807679</c:v>
                </c:pt>
                <c:pt idx="42">
                  <c:v>30.380753824374551</c:v>
                </c:pt>
                <c:pt idx="43">
                  <c:v>31.226390056701803</c:v>
                </c:pt>
                <c:pt idx="44">
                  <c:v>32.020496930442732</c:v>
                </c:pt>
                <c:pt idx="45">
                  <c:v>32.869228030676823</c:v>
                </c:pt>
                <c:pt idx="46">
                  <c:v>33.71945455472769</c:v>
                </c:pt>
                <c:pt idx="47">
                  <c:v>34.518097446778029</c:v>
                </c:pt>
                <c:pt idx="48">
                  <c:v>35.424864566209635</c:v>
                </c:pt>
                <c:pt idx="49">
                  <c:v>36.279948733465517</c:v>
                </c:pt>
                <c:pt idx="50">
                  <c:v>37.1367767449442</c:v>
                </c:pt>
                <c:pt idx="51">
                  <c:v>38.048852708186587</c:v>
                </c:pt>
                <c:pt idx="52">
                  <c:v>39.016622903318421</c:v>
                </c:pt>
                <c:pt idx="53">
                  <c:v>39.932527040036803</c:v>
                </c:pt>
                <c:pt idx="54">
                  <c:v>40.850414435283255</c:v>
                </c:pt>
                <c:pt idx="55">
                  <c:v>41.770065383673227</c:v>
                </c:pt>
                <c:pt idx="56">
                  <c:v>42.745886383613652</c:v>
                </c:pt>
                <c:pt idx="57">
                  <c:v>43.615023635595662</c:v>
                </c:pt>
                <c:pt idx="58">
                  <c:v>44.586854016529287</c:v>
                </c:pt>
                <c:pt idx="59">
                  <c:v>45.467681009824901</c:v>
                </c:pt>
                <c:pt idx="60">
                  <c:v>46.396812534737819</c:v>
                </c:pt>
                <c:pt idx="61">
                  <c:v>47.382706199812219</c:v>
                </c:pt>
                <c:pt idx="62">
                  <c:v>48.370753541007616</c:v>
                </c:pt>
                <c:pt idx="63">
                  <c:v>49.360961451441199</c:v>
                </c:pt>
                <c:pt idx="64">
                  <c:v>52.292405474418047</c:v>
                </c:pt>
                <c:pt idx="65">
                  <c:v>56.211286742836819</c:v>
                </c:pt>
                <c:pt idx="66">
                  <c:v>59.881597203457204</c:v>
                </c:pt>
                <c:pt idx="67">
                  <c:v>63.867909971122572</c:v>
                </c:pt>
                <c:pt idx="68">
                  <c:v>68.225287246150401</c:v>
                </c:pt>
                <c:pt idx="69">
                  <c:v>72.530018278939679</c:v>
                </c:pt>
                <c:pt idx="70">
                  <c:v>76.92246721489937</c:v>
                </c:pt>
                <c:pt idx="71">
                  <c:v>81.356115893868264</c:v>
                </c:pt>
                <c:pt idx="72">
                  <c:v>86.13089293385201</c:v>
                </c:pt>
                <c:pt idx="73">
                  <c:v>90.649711846253922</c:v>
                </c:pt>
                <c:pt idx="74">
                  <c:v>95.209607254673756</c:v>
                </c:pt>
                <c:pt idx="75">
                  <c:v>100.42681331378844</c:v>
                </c:pt>
                <c:pt idx="76">
                  <c:v>105.09749274388014</c:v>
                </c:pt>
                <c:pt idx="77">
                  <c:v>110.38908132923098</c:v>
                </c:pt>
                <c:pt idx="78">
                  <c:v>115.7554620335759</c:v>
                </c:pt>
                <c:pt idx="79">
                  <c:v>120.85777799165953</c:v>
                </c:pt>
                <c:pt idx="80">
                  <c:v>126.32245971144584</c:v>
                </c:pt>
                <c:pt idx="81">
                  <c:v>131.83629701234167</c:v>
                </c:pt>
                <c:pt idx="82">
                  <c:v>137.39928893119213</c:v>
                </c:pt>
                <c:pt idx="83">
                  <c:v>143.0100610559748</c:v>
                </c:pt>
                <c:pt idx="84">
                  <c:v>148.66827751029632</c:v>
                </c:pt>
                <c:pt idx="85">
                  <c:v>154.71080174256713</c:v>
                </c:pt>
                <c:pt idx="86">
                  <c:v>160.46471631716486</c:v>
                </c:pt>
                <c:pt idx="87">
                  <c:v>166.94980611237042</c:v>
                </c:pt>
                <c:pt idx="88">
                  <c:v>172.79987196025104</c:v>
                </c:pt>
                <c:pt idx="89">
                  <c:v>179.04309376217498</c:v>
                </c:pt>
                <c:pt idx="90">
                  <c:v>185.68767644228501</c:v>
                </c:pt>
                <c:pt idx="91">
                  <c:v>192.38818551320946</c:v>
                </c:pt>
                <c:pt idx="92">
                  <c:v>199.50230843505778</c:v>
                </c:pt>
                <c:pt idx="93">
                  <c:v>206.31881680310471</c:v>
                </c:pt>
                <c:pt idx="94">
                  <c:v>213.55759027210297</c:v>
                </c:pt>
                <c:pt idx="95">
                  <c:v>221.22967715176856</c:v>
                </c:pt>
                <c:pt idx="96">
                  <c:v>229.2861948940299</c:v>
                </c:pt>
                <c:pt idx="97">
                  <c:v>237.55714923163396</c:v>
                </c:pt>
                <c:pt idx="98">
                  <c:v>245.85921215430062</c:v>
                </c:pt>
                <c:pt idx="99">
                  <c:v>254.64672213547601</c:v>
                </c:pt>
                <c:pt idx="100">
                  <c:v>263.96018065088356</c:v>
                </c:pt>
              </c:numCache>
            </c:numRef>
          </c:yVal>
          <c:smooth val="0"/>
        </c:ser>
        <c:ser>
          <c:idx val="3"/>
          <c:order val="3"/>
          <c:tx>
            <c:v>1.8 K - COMSOL</c:v>
          </c:tx>
          <c:spPr>
            <a:ln>
              <a:solidFill>
                <a:srgbClr val="096B23"/>
              </a:solidFill>
            </a:ln>
          </c:spPr>
          <c:marker>
            <c:symbol val="none"/>
          </c:marker>
          <c:xVal>
            <c:numRef>
              <c:f>'1,8 K'!$E$3:$E$270</c:f>
              <c:numCache>
                <c:formatCode>General</c:formatCode>
                <c:ptCount val="268"/>
                <c:pt idx="0">
                  <c:v>2229.090909090909</c:v>
                </c:pt>
                <c:pt idx="1">
                  <c:v>7965.454545454545</c:v>
                </c:pt>
                <c:pt idx="2">
                  <c:v>9523.636363636364</c:v>
                </c:pt>
                <c:pt idx="3">
                  <c:v>10618.181818181818</c:v>
                </c:pt>
                <c:pt idx="4">
                  <c:v>11492.727272727272</c:v>
                </c:pt>
                <c:pt idx="5">
                  <c:v>12236.363636363634</c:v>
                </c:pt>
                <c:pt idx="6">
                  <c:v>12887.272727272726</c:v>
                </c:pt>
                <c:pt idx="7">
                  <c:v>13470.90909090909</c:v>
                </c:pt>
                <c:pt idx="8">
                  <c:v>14003.636363636364</c:v>
                </c:pt>
                <c:pt idx="9">
                  <c:v>14494.545454545454</c:v>
                </c:pt>
                <c:pt idx="10">
                  <c:v>14952.727272727272</c:v>
                </c:pt>
                <c:pt idx="11">
                  <c:v>15381.818181818182</c:v>
                </c:pt>
                <c:pt idx="12">
                  <c:v>15787.272727272726</c:v>
                </c:pt>
                <c:pt idx="13">
                  <c:v>16172.727272727272</c:v>
                </c:pt>
                <c:pt idx="14">
                  <c:v>16538.181818181816</c:v>
                </c:pt>
                <c:pt idx="15">
                  <c:v>16889.090909090908</c:v>
                </c:pt>
                <c:pt idx="16">
                  <c:v>17225.454545454544</c:v>
                </c:pt>
                <c:pt idx="17">
                  <c:v>17549.090909090908</c:v>
                </c:pt>
                <c:pt idx="18">
                  <c:v>17861.81818181818</c:v>
                </c:pt>
                <c:pt idx="19">
                  <c:v>18163.636363636364</c:v>
                </c:pt>
                <c:pt idx="20">
                  <c:v>18456.363636363636</c:v>
                </c:pt>
                <c:pt idx="21">
                  <c:v>18740</c:v>
                </c:pt>
                <c:pt idx="22">
                  <c:v>19014.545454545452</c:v>
                </c:pt>
                <c:pt idx="23">
                  <c:v>19283.636363636364</c:v>
                </c:pt>
                <c:pt idx="24">
                  <c:v>19543.636363636364</c:v>
                </c:pt>
                <c:pt idx="25">
                  <c:v>19798.181818181816</c:v>
                </c:pt>
                <c:pt idx="26">
                  <c:v>20047.272727272728</c:v>
                </c:pt>
                <c:pt idx="27">
                  <c:v>20290.909090909092</c:v>
                </c:pt>
                <c:pt idx="28">
                  <c:v>20527.272727272724</c:v>
                </c:pt>
                <c:pt idx="29">
                  <c:v>20761.81818181818</c:v>
                </c:pt>
                <c:pt idx="30">
                  <c:v>20989.090909090908</c:v>
                </c:pt>
                <c:pt idx="31">
                  <c:v>21212.727272727272</c:v>
                </c:pt>
                <c:pt idx="32">
                  <c:v>21432.727272727272</c:v>
                </c:pt>
                <c:pt idx="33">
                  <c:v>21649.090909090908</c:v>
                </c:pt>
                <c:pt idx="34">
                  <c:v>21860</c:v>
                </c:pt>
                <c:pt idx="35">
                  <c:v>22069.090909090908</c:v>
                </c:pt>
                <c:pt idx="36">
                  <c:v>22274.545454545452</c:v>
                </c:pt>
                <c:pt idx="37">
                  <c:v>22474.545454545456</c:v>
                </c:pt>
                <c:pt idx="38">
                  <c:v>22674.545454545452</c:v>
                </c:pt>
                <c:pt idx="39">
                  <c:v>22869.090909090908</c:v>
                </c:pt>
                <c:pt idx="40">
                  <c:v>23061.818181818184</c:v>
                </c:pt>
                <c:pt idx="41">
                  <c:v>23252.727272727272</c:v>
                </c:pt>
                <c:pt idx="42">
                  <c:v>23440</c:v>
                </c:pt>
                <c:pt idx="43">
                  <c:v>23625.454545454544</c:v>
                </c:pt>
                <c:pt idx="44">
                  <c:v>23807.272727272728</c:v>
                </c:pt>
                <c:pt idx="45">
                  <c:v>23989.090909090908</c:v>
                </c:pt>
                <c:pt idx="46">
                  <c:v>24165.454545454548</c:v>
                </c:pt>
                <c:pt idx="47">
                  <c:v>24341.81818181818</c:v>
                </c:pt>
                <c:pt idx="48">
                  <c:v>24516.363636363636</c:v>
                </c:pt>
                <c:pt idx="49">
                  <c:v>24687.272727272728</c:v>
                </c:pt>
                <c:pt idx="50">
                  <c:v>24858.18181818182</c:v>
                </c:pt>
                <c:pt idx="51">
                  <c:v>25025.454545454544</c:v>
                </c:pt>
                <c:pt idx="52">
                  <c:v>25192.727272727272</c:v>
                </c:pt>
                <c:pt idx="53">
                  <c:v>25356.363636363636</c:v>
                </c:pt>
                <c:pt idx="54">
                  <c:v>25520</c:v>
                </c:pt>
                <c:pt idx="55">
                  <c:v>25680</c:v>
                </c:pt>
                <c:pt idx="56">
                  <c:v>25839.999999999996</c:v>
                </c:pt>
                <c:pt idx="57">
                  <c:v>25998.18181818182</c:v>
                </c:pt>
                <c:pt idx="58">
                  <c:v>26154.545454545452</c:v>
                </c:pt>
                <c:pt idx="59">
                  <c:v>26309.090909090908</c:v>
                </c:pt>
                <c:pt idx="60">
                  <c:v>26463.63636363636</c:v>
                </c:pt>
                <c:pt idx="61">
                  <c:v>26616.363636363636</c:v>
                </c:pt>
                <c:pt idx="62">
                  <c:v>26767.272727272728</c:v>
                </c:pt>
                <c:pt idx="63">
                  <c:v>26916.363636363636</c:v>
                </c:pt>
                <c:pt idx="64">
                  <c:v>27063.636363636364</c:v>
                </c:pt>
                <c:pt idx="65">
                  <c:v>27210.909090909092</c:v>
                </c:pt>
                <c:pt idx="66">
                  <c:v>27356.363636363636</c:v>
                </c:pt>
                <c:pt idx="67">
                  <c:v>27501.818181818184</c:v>
                </c:pt>
                <c:pt idx="68">
                  <c:v>27645.454545454548</c:v>
                </c:pt>
                <c:pt idx="69">
                  <c:v>27787.272727272724</c:v>
                </c:pt>
                <c:pt idx="70">
                  <c:v>27929.090909090908</c:v>
                </c:pt>
                <c:pt idx="71">
                  <c:v>28069.090909090908</c:v>
                </c:pt>
                <c:pt idx="72">
                  <c:v>28207.272727272728</c:v>
                </c:pt>
                <c:pt idx="73">
                  <c:v>28345.454545454544</c:v>
                </c:pt>
                <c:pt idx="74">
                  <c:v>28481.81818181818</c:v>
                </c:pt>
                <c:pt idx="75">
                  <c:v>28618.181818181816</c:v>
                </c:pt>
                <c:pt idx="76">
                  <c:v>28752.727272727272</c:v>
                </c:pt>
                <c:pt idx="77">
                  <c:v>28887.272727272724</c:v>
                </c:pt>
                <c:pt idx="78">
                  <c:v>29020</c:v>
                </c:pt>
                <c:pt idx="79">
                  <c:v>29152.727272727272</c:v>
                </c:pt>
                <c:pt idx="80">
                  <c:v>29283.63636363636</c:v>
                </c:pt>
                <c:pt idx="81">
                  <c:v>29414.545454545456</c:v>
                </c:pt>
                <c:pt idx="82">
                  <c:v>29543.63636363636</c:v>
                </c:pt>
                <c:pt idx="83">
                  <c:v>29670.909090909092</c:v>
                </c:pt>
                <c:pt idx="84">
                  <c:v>29799.999999999996</c:v>
                </c:pt>
                <c:pt idx="85">
                  <c:v>29925.454545454544</c:v>
                </c:pt>
                <c:pt idx="86">
                  <c:v>30052.727272727272</c:v>
                </c:pt>
                <c:pt idx="87">
                  <c:v>30178.18181818182</c:v>
                </c:pt>
                <c:pt idx="88">
                  <c:v>30301.81818181818</c:v>
                </c:pt>
                <c:pt idx="89">
                  <c:v>30425.454545454544</c:v>
                </c:pt>
                <c:pt idx="90">
                  <c:v>30549.090909090908</c:v>
                </c:pt>
                <c:pt idx="91">
                  <c:v>30670.909090909088</c:v>
                </c:pt>
                <c:pt idx="92">
                  <c:v>30792.727272727268</c:v>
                </c:pt>
                <c:pt idx="93">
                  <c:v>30912.727272727272</c:v>
                </c:pt>
                <c:pt idx="94">
                  <c:v>31032.727272727272</c:v>
                </c:pt>
                <c:pt idx="95">
                  <c:v>31152.727272727272</c:v>
                </c:pt>
                <c:pt idx="96">
                  <c:v>31270.909090909092</c:v>
                </c:pt>
                <c:pt idx="97">
                  <c:v>31389.090909090908</c:v>
                </c:pt>
                <c:pt idx="98">
                  <c:v>31505.454545454544</c:v>
                </c:pt>
                <c:pt idx="99">
                  <c:v>31621.81818181818</c:v>
                </c:pt>
                <c:pt idx="100">
                  <c:v>31738.181818181816</c:v>
                </c:pt>
                <c:pt idx="101">
                  <c:v>31852.727272727268</c:v>
                </c:pt>
                <c:pt idx="102">
                  <c:v>31967.272727272728</c:v>
                </c:pt>
                <c:pt idx="103">
                  <c:v>32081.818181818184</c:v>
                </c:pt>
                <c:pt idx="104">
                  <c:v>32194.545454545456</c:v>
                </c:pt>
                <c:pt idx="105">
                  <c:v>32307.272727272728</c:v>
                </c:pt>
                <c:pt idx="106">
                  <c:v>32418.181818181816</c:v>
                </c:pt>
                <c:pt idx="107">
                  <c:v>32530.909090909092</c:v>
                </c:pt>
                <c:pt idx="108">
                  <c:v>32640</c:v>
                </c:pt>
                <c:pt idx="109">
                  <c:v>32750.909090909092</c:v>
                </c:pt>
                <c:pt idx="110">
                  <c:v>32860</c:v>
                </c:pt>
                <c:pt idx="111">
                  <c:v>32969.090909090912</c:v>
                </c:pt>
                <c:pt idx="112">
                  <c:v>33078.181818181816</c:v>
                </c:pt>
                <c:pt idx="113">
                  <c:v>33185.454545454544</c:v>
                </c:pt>
                <c:pt idx="114">
                  <c:v>33292.727272727272</c:v>
                </c:pt>
                <c:pt idx="115">
                  <c:v>33400</c:v>
                </c:pt>
                <c:pt idx="116">
                  <c:v>33505.454545454544</c:v>
                </c:pt>
                <c:pt idx="117">
                  <c:v>33610.909090909088</c:v>
                </c:pt>
                <c:pt idx="118">
                  <c:v>33714.545454545456</c:v>
                </c:pt>
                <c:pt idx="119">
                  <c:v>33820</c:v>
                </c:pt>
                <c:pt idx="120">
                  <c:v>33923.636363636368</c:v>
                </c:pt>
                <c:pt idx="121">
                  <c:v>34027.272727272728</c:v>
                </c:pt>
                <c:pt idx="122">
                  <c:v>34129.090909090904</c:v>
                </c:pt>
                <c:pt idx="123">
                  <c:v>34232.727272727272</c:v>
                </c:pt>
                <c:pt idx="124">
                  <c:v>34332.727272727272</c:v>
                </c:pt>
                <c:pt idx="125">
                  <c:v>34434.545454545456</c:v>
                </c:pt>
                <c:pt idx="126">
                  <c:v>34534.545454545456</c:v>
                </c:pt>
                <c:pt idx="127">
                  <c:v>34634.545454545456</c:v>
                </c:pt>
                <c:pt idx="128">
                  <c:v>34734.545454545456</c:v>
                </c:pt>
                <c:pt idx="129">
                  <c:v>34832.727272727272</c:v>
                </c:pt>
                <c:pt idx="130">
                  <c:v>34930.909090909088</c:v>
                </c:pt>
                <c:pt idx="131">
                  <c:v>35029.090909090904</c:v>
                </c:pt>
                <c:pt idx="132">
                  <c:v>35127.272727272728</c:v>
                </c:pt>
                <c:pt idx="133">
                  <c:v>35225.454545454544</c:v>
                </c:pt>
                <c:pt idx="134">
                  <c:v>35321.818181818184</c:v>
                </c:pt>
                <c:pt idx="135">
                  <c:v>35418.181818181816</c:v>
                </c:pt>
                <c:pt idx="136">
                  <c:v>35512.727272727272</c:v>
                </c:pt>
                <c:pt idx="137">
                  <c:v>35607.272727272728</c:v>
                </c:pt>
                <c:pt idx="138">
                  <c:v>35701.818181818177</c:v>
                </c:pt>
                <c:pt idx="139">
                  <c:v>35794.545454545456</c:v>
                </c:pt>
                <c:pt idx="140">
                  <c:v>35887.272727272721</c:v>
                </c:pt>
                <c:pt idx="141">
                  <c:v>35980</c:v>
                </c:pt>
                <c:pt idx="142">
                  <c:v>36072.727272727272</c:v>
                </c:pt>
                <c:pt idx="143">
                  <c:v>36165.454545454544</c:v>
                </c:pt>
                <c:pt idx="144">
                  <c:v>36258.181818181816</c:v>
                </c:pt>
                <c:pt idx="145">
                  <c:v>36349.090909090904</c:v>
                </c:pt>
                <c:pt idx="146">
                  <c:v>36440</c:v>
                </c:pt>
                <c:pt idx="147">
                  <c:v>36530.909090909088</c:v>
                </c:pt>
                <c:pt idx="148">
                  <c:v>36620</c:v>
                </c:pt>
                <c:pt idx="149">
                  <c:v>36709.090909090912</c:v>
                </c:pt>
                <c:pt idx="150">
                  <c:v>36798.181818181816</c:v>
                </c:pt>
                <c:pt idx="151">
                  <c:v>36887.272727272728</c:v>
                </c:pt>
                <c:pt idx="152">
                  <c:v>36972.727272727272</c:v>
                </c:pt>
                <c:pt idx="153">
                  <c:v>37060</c:v>
                </c:pt>
                <c:pt idx="154">
                  <c:v>37145.454545454544</c:v>
                </c:pt>
                <c:pt idx="155">
                  <c:v>37230.909090909088</c:v>
                </c:pt>
                <c:pt idx="156">
                  <c:v>37318.181818181816</c:v>
                </c:pt>
                <c:pt idx="157">
                  <c:v>37403.63636363636</c:v>
                </c:pt>
                <c:pt idx="158">
                  <c:v>37489.090909090904</c:v>
                </c:pt>
                <c:pt idx="159">
                  <c:v>37574.545454545449</c:v>
                </c:pt>
                <c:pt idx="160">
                  <c:v>37660</c:v>
                </c:pt>
                <c:pt idx="161">
                  <c:v>37743.63636363636</c:v>
                </c:pt>
                <c:pt idx="162">
                  <c:v>37825.454545454544</c:v>
                </c:pt>
                <c:pt idx="163">
                  <c:v>37907.272727272728</c:v>
                </c:pt>
                <c:pt idx="164">
                  <c:v>37989.090909090912</c:v>
                </c:pt>
                <c:pt idx="165">
                  <c:v>38070.909090909088</c:v>
                </c:pt>
                <c:pt idx="166">
                  <c:v>38152.727272727272</c:v>
                </c:pt>
                <c:pt idx="167">
                  <c:v>38232.727272727272</c:v>
                </c:pt>
                <c:pt idx="168">
                  <c:v>38314.545454545456</c:v>
                </c:pt>
                <c:pt idx="169">
                  <c:v>38394.545454545456</c:v>
                </c:pt>
                <c:pt idx="170">
                  <c:v>38474.545454545456</c:v>
                </c:pt>
                <c:pt idx="171">
                  <c:v>38552.727272727272</c:v>
                </c:pt>
                <c:pt idx="172">
                  <c:v>38630.909090909088</c:v>
                </c:pt>
                <c:pt idx="173">
                  <c:v>38709.090909090912</c:v>
                </c:pt>
                <c:pt idx="174">
                  <c:v>38787.272727272721</c:v>
                </c:pt>
                <c:pt idx="175">
                  <c:v>38863.63636363636</c:v>
                </c:pt>
                <c:pt idx="176">
                  <c:v>38939.999999999993</c:v>
                </c:pt>
                <c:pt idx="177">
                  <c:v>39014.545454545456</c:v>
                </c:pt>
                <c:pt idx="178">
                  <c:v>39090.909090909088</c:v>
                </c:pt>
                <c:pt idx="179">
                  <c:v>39165.454545454544</c:v>
                </c:pt>
                <c:pt idx="180">
                  <c:v>39240</c:v>
                </c:pt>
                <c:pt idx="181">
                  <c:v>39312.727272727272</c:v>
                </c:pt>
                <c:pt idx="182">
                  <c:v>39385.454545454544</c:v>
                </c:pt>
                <c:pt idx="183">
                  <c:v>39458.181818181816</c:v>
                </c:pt>
                <c:pt idx="184">
                  <c:v>39529.090909090904</c:v>
                </c:pt>
                <c:pt idx="185">
                  <c:v>39600</c:v>
                </c:pt>
                <c:pt idx="186">
                  <c:v>39670.909090909088</c:v>
                </c:pt>
                <c:pt idx="187">
                  <c:v>39743.63636363636</c:v>
                </c:pt>
                <c:pt idx="188">
                  <c:v>39814.545454545456</c:v>
                </c:pt>
                <c:pt idx="189">
                  <c:v>39885.454545454544</c:v>
                </c:pt>
                <c:pt idx="190">
                  <c:v>39954.545454545449</c:v>
                </c:pt>
                <c:pt idx="191">
                  <c:v>40023.63636363636</c:v>
                </c:pt>
                <c:pt idx="192">
                  <c:v>40089.090909090904</c:v>
                </c:pt>
                <c:pt idx="193">
                  <c:v>40156.363636363632</c:v>
                </c:pt>
                <c:pt idx="194">
                  <c:v>40221.818181818177</c:v>
                </c:pt>
                <c:pt idx="195">
                  <c:v>40287.272727272721</c:v>
                </c:pt>
                <c:pt idx="196">
                  <c:v>40350.909090909096</c:v>
                </c:pt>
                <c:pt idx="197">
                  <c:v>40418.181818181816</c:v>
                </c:pt>
                <c:pt idx="198">
                  <c:v>40483.63636363636</c:v>
                </c:pt>
                <c:pt idx="199">
                  <c:v>40552.727272727272</c:v>
                </c:pt>
                <c:pt idx="200">
                  <c:v>40620</c:v>
                </c:pt>
                <c:pt idx="201">
                  <c:v>40685.454545454544</c:v>
                </c:pt>
                <c:pt idx="202">
                  <c:v>40749.090909090912</c:v>
                </c:pt>
                <c:pt idx="203">
                  <c:v>40812.727272727272</c:v>
                </c:pt>
                <c:pt idx="204">
                  <c:v>40874.545454545456</c:v>
                </c:pt>
                <c:pt idx="205">
                  <c:v>40934.545454545456</c:v>
                </c:pt>
                <c:pt idx="206">
                  <c:v>40992.727272727272</c:v>
                </c:pt>
                <c:pt idx="207">
                  <c:v>41050.909090909096</c:v>
                </c:pt>
                <c:pt idx="208">
                  <c:v>41109.090909090904</c:v>
                </c:pt>
                <c:pt idx="209">
                  <c:v>41167.272727272721</c:v>
                </c:pt>
                <c:pt idx="210">
                  <c:v>41225.454545454544</c:v>
                </c:pt>
                <c:pt idx="211">
                  <c:v>41281.818181818177</c:v>
                </c:pt>
                <c:pt idx="212">
                  <c:v>41338.181818181823</c:v>
                </c:pt>
                <c:pt idx="213">
                  <c:v>41394.545454545456</c:v>
                </c:pt>
                <c:pt idx="214">
                  <c:v>41449.090909090912</c:v>
                </c:pt>
                <c:pt idx="215">
                  <c:v>41503.63636363636</c:v>
                </c:pt>
                <c:pt idx="216">
                  <c:v>41556.36363636364</c:v>
                </c:pt>
                <c:pt idx="217">
                  <c:v>41609.090909090912</c:v>
                </c:pt>
                <c:pt idx="218">
                  <c:v>41661.818181818184</c:v>
                </c:pt>
                <c:pt idx="219">
                  <c:v>41714.545454545449</c:v>
                </c:pt>
                <c:pt idx="220">
                  <c:v>41765.454545454544</c:v>
                </c:pt>
                <c:pt idx="221">
                  <c:v>41816.36363636364</c:v>
                </c:pt>
                <c:pt idx="222">
                  <c:v>41867.272727272721</c:v>
                </c:pt>
                <c:pt idx="223">
                  <c:v>41916.363636363632</c:v>
                </c:pt>
                <c:pt idx="224">
                  <c:v>41963.63636363636</c:v>
                </c:pt>
                <c:pt idx="225">
                  <c:v>42012.727272727272</c:v>
                </c:pt>
                <c:pt idx="226">
                  <c:v>42058.181818181816</c:v>
                </c:pt>
                <c:pt idx="227">
                  <c:v>42105.454545454544</c:v>
                </c:pt>
                <c:pt idx="228">
                  <c:v>42150.909090909088</c:v>
                </c:pt>
                <c:pt idx="229">
                  <c:v>42196.363636363632</c:v>
                </c:pt>
                <c:pt idx="230">
                  <c:v>42240</c:v>
                </c:pt>
                <c:pt idx="231">
                  <c:v>42285.454545454544</c:v>
                </c:pt>
                <c:pt idx="232">
                  <c:v>42327.272727272728</c:v>
                </c:pt>
                <c:pt idx="233">
                  <c:v>42369.090909090904</c:v>
                </c:pt>
                <c:pt idx="234">
                  <c:v>42410.909090909088</c:v>
                </c:pt>
                <c:pt idx="235">
                  <c:v>42450.909090909088</c:v>
                </c:pt>
                <c:pt idx="236">
                  <c:v>42490.909090909088</c:v>
                </c:pt>
                <c:pt idx="237">
                  <c:v>42530.909090909088</c:v>
                </c:pt>
                <c:pt idx="238">
                  <c:v>42569.090909090912</c:v>
                </c:pt>
                <c:pt idx="239">
                  <c:v>42605.454545454544</c:v>
                </c:pt>
                <c:pt idx="240">
                  <c:v>42643.63636363636</c:v>
                </c:pt>
                <c:pt idx="241">
                  <c:v>42680</c:v>
                </c:pt>
                <c:pt idx="242">
                  <c:v>42714.545454545456</c:v>
                </c:pt>
                <c:pt idx="243">
                  <c:v>42749.090909090912</c:v>
                </c:pt>
                <c:pt idx="244">
                  <c:v>42781.818181818177</c:v>
                </c:pt>
                <c:pt idx="245">
                  <c:v>42814.545454545456</c:v>
                </c:pt>
                <c:pt idx="246">
                  <c:v>42845.454545454544</c:v>
                </c:pt>
                <c:pt idx="247">
                  <c:v>42876.36363636364</c:v>
                </c:pt>
                <c:pt idx="248">
                  <c:v>42905.454545454544</c:v>
                </c:pt>
                <c:pt idx="249">
                  <c:v>42934.545454545449</c:v>
                </c:pt>
                <c:pt idx="250">
                  <c:v>42963.636363636368</c:v>
                </c:pt>
                <c:pt idx="251">
                  <c:v>42990.909090909096</c:v>
                </c:pt>
                <c:pt idx="252">
                  <c:v>43016.363636363632</c:v>
                </c:pt>
                <c:pt idx="253">
                  <c:v>43040</c:v>
                </c:pt>
                <c:pt idx="254">
                  <c:v>43061.818181818177</c:v>
                </c:pt>
                <c:pt idx="255">
                  <c:v>43085.454545454544</c:v>
                </c:pt>
                <c:pt idx="256">
                  <c:v>43105.454545454544</c:v>
                </c:pt>
                <c:pt idx="257">
                  <c:v>43125.454545454537</c:v>
                </c:pt>
                <c:pt idx="258">
                  <c:v>43145.454545454544</c:v>
                </c:pt>
                <c:pt idx="259">
                  <c:v>43163.63636363636</c:v>
                </c:pt>
                <c:pt idx="260">
                  <c:v>43180</c:v>
                </c:pt>
                <c:pt idx="261">
                  <c:v>43196.363636363632</c:v>
                </c:pt>
                <c:pt idx="262">
                  <c:v>43209.090909090912</c:v>
                </c:pt>
                <c:pt idx="263">
                  <c:v>43220</c:v>
                </c:pt>
                <c:pt idx="264">
                  <c:v>43230.909090909088</c:v>
                </c:pt>
                <c:pt idx="265">
                  <c:v>43238.181818181816</c:v>
                </c:pt>
                <c:pt idx="266">
                  <c:v>43245.454545454544</c:v>
                </c:pt>
                <c:pt idx="267">
                  <c:v>43252.727272727272</c:v>
                </c:pt>
              </c:numCache>
            </c:numRef>
          </c:xVal>
          <c:yVal>
            <c:numRef>
              <c:f>'1,8 K'!$C$3:$C$270</c:f>
              <c:numCache>
                <c:formatCode>General</c:formatCode>
                <c:ptCount val="268"/>
                <c:pt idx="0">
                  <c:v>0</c:v>
                </c:pt>
                <c:pt idx="1">
                  <c:v>0.99999999999988987</c:v>
                </c:pt>
                <c:pt idx="2">
                  <c:v>2.0000000000000018</c:v>
                </c:pt>
                <c:pt idx="3">
                  <c:v>2.9999999999998916</c:v>
                </c:pt>
                <c:pt idx="4">
                  <c:v>4.0000000000000036</c:v>
                </c:pt>
                <c:pt idx="5">
                  <c:v>4.9999999999998934</c:v>
                </c:pt>
                <c:pt idx="6">
                  <c:v>6.0000000000000053</c:v>
                </c:pt>
                <c:pt idx="7">
                  <c:v>6.9999999999998952</c:v>
                </c:pt>
                <c:pt idx="8">
                  <c:v>8.0000000000000071</c:v>
                </c:pt>
                <c:pt idx="9">
                  <c:v>8.999999999999897</c:v>
                </c:pt>
                <c:pt idx="10">
                  <c:v>10.000000000000009</c:v>
                </c:pt>
                <c:pt idx="11">
                  <c:v>10.999999999999899</c:v>
                </c:pt>
                <c:pt idx="12">
                  <c:v>12.000000000000011</c:v>
                </c:pt>
                <c:pt idx="13">
                  <c:v>12.999999999999901</c:v>
                </c:pt>
                <c:pt idx="14">
                  <c:v>14.000000000000012</c:v>
                </c:pt>
                <c:pt idx="15">
                  <c:v>14.999999999999902</c:v>
                </c:pt>
                <c:pt idx="16">
                  <c:v>16.000000000000014</c:v>
                </c:pt>
                <c:pt idx="17">
                  <c:v>16.999999999999904</c:v>
                </c:pt>
                <c:pt idx="18">
                  <c:v>18.000000000000014</c:v>
                </c:pt>
                <c:pt idx="19">
                  <c:v>18.999999999999908</c:v>
                </c:pt>
                <c:pt idx="20">
                  <c:v>20.000000000000018</c:v>
                </c:pt>
                <c:pt idx="21">
                  <c:v>20.999999999999908</c:v>
                </c:pt>
                <c:pt idx="22">
                  <c:v>22.000000000000021</c:v>
                </c:pt>
                <c:pt idx="23">
                  <c:v>22.999999999999908</c:v>
                </c:pt>
                <c:pt idx="24">
                  <c:v>24.000000000000021</c:v>
                </c:pt>
                <c:pt idx="25">
                  <c:v>24.999999999999911</c:v>
                </c:pt>
                <c:pt idx="26">
                  <c:v>26.000000000000021</c:v>
                </c:pt>
                <c:pt idx="27">
                  <c:v>26.999999999999915</c:v>
                </c:pt>
                <c:pt idx="28">
                  <c:v>28.000000000000025</c:v>
                </c:pt>
                <c:pt idx="29">
                  <c:v>28.999999999999915</c:v>
                </c:pt>
                <c:pt idx="30">
                  <c:v>30.000000000000028</c:v>
                </c:pt>
                <c:pt idx="31">
                  <c:v>30.999999999999915</c:v>
                </c:pt>
                <c:pt idx="32">
                  <c:v>32.000000000000028</c:v>
                </c:pt>
                <c:pt idx="33">
                  <c:v>32.999999999999915</c:v>
                </c:pt>
                <c:pt idx="34">
                  <c:v>34.000000000000028</c:v>
                </c:pt>
                <c:pt idx="35">
                  <c:v>34.999999999999922</c:v>
                </c:pt>
                <c:pt idx="36">
                  <c:v>36.000000000000028</c:v>
                </c:pt>
                <c:pt idx="37">
                  <c:v>36.999999999999922</c:v>
                </c:pt>
                <c:pt idx="38">
                  <c:v>38.000000000000036</c:v>
                </c:pt>
                <c:pt idx="39">
                  <c:v>38.999999999999922</c:v>
                </c:pt>
                <c:pt idx="40">
                  <c:v>40.000000000000036</c:v>
                </c:pt>
                <c:pt idx="41">
                  <c:v>40.999999999999929</c:v>
                </c:pt>
                <c:pt idx="42">
                  <c:v>42.000000000000036</c:v>
                </c:pt>
                <c:pt idx="43">
                  <c:v>42.999999999999929</c:v>
                </c:pt>
                <c:pt idx="44">
                  <c:v>44.000000000000043</c:v>
                </c:pt>
                <c:pt idx="45">
                  <c:v>44.999999999999929</c:v>
                </c:pt>
                <c:pt idx="46">
                  <c:v>46.000000000000043</c:v>
                </c:pt>
                <c:pt idx="47">
                  <c:v>46.999999999999929</c:v>
                </c:pt>
                <c:pt idx="48">
                  <c:v>48.000000000000043</c:v>
                </c:pt>
                <c:pt idx="49">
                  <c:v>48.999999999999929</c:v>
                </c:pt>
                <c:pt idx="50">
                  <c:v>50.000000000000043</c:v>
                </c:pt>
                <c:pt idx="51">
                  <c:v>50.999999999999936</c:v>
                </c:pt>
                <c:pt idx="52">
                  <c:v>52.000000000000043</c:v>
                </c:pt>
                <c:pt idx="53">
                  <c:v>52.999999999999936</c:v>
                </c:pt>
                <c:pt idx="54">
                  <c:v>54.00000000000005</c:v>
                </c:pt>
                <c:pt idx="55">
                  <c:v>54.999999999999936</c:v>
                </c:pt>
                <c:pt idx="56">
                  <c:v>56.00000000000005</c:v>
                </c:pt>
                <c:pt idx="57">
                  <c:v>56.999999999999943</c:v>
                </c:pt>
                <c:pt idx="58">
                  <c:v>58.00000000000005</c:v>
                </c:pt>
                <c:pt idx="59">
                  <c:v>58.999999999999943</c:v>
                </c:pt>
                <c:pt idx="60">
                  <c:v>60.000000000000057</c:v>
                </c:pt>
                <c:pt idx="61">
                  <c:v>60.999999999999943</c:v>
                </c:pt>
                <c:pt idx="62">
                  <c:v>62.000000000000057</c:v>
                </c:pt>
                <c:pt idx="63">
                  <c:v>62.999999999999943</c:v>
                </c:pt>
                <c:pt idx="64">
                  <c:v>64.000000000000057</c:v>
                </c:pt>
                <c:pt idx="65">
                  <c:v>64.999999999999943</c:v>
                </c:pt>
                <c:pt idx="66">
                  <c:v>66.000000000000057</c:v>
                </c:pt>
                <c:pt idx="67">
                  <c:v>66.999999999999943</c:v>
                </c:pt>
                <c:pt idx="68">
                  <c:v>68.000000000000057</c:v>
                </c:pt>
                <c:pt idx="69">
                  <c:v>68.999999999999943</c:v>
                </c:pt>
                <c:pt idx="70">
                  <c:v>70.000000000000057</c:v>
                </c:pt>
                <c:pt idx="71">
                  <c:v>70.999999999999957</c:v>
                </c:pt>
                <c:pt idx="72">
                  <c:v>72.000000000000057</c:v>
                </c:pt>
                <c:pt idx="73">
                  <c:v>72.999999999999957</c:v>
                </c:pt>
                <c:pt idx="74">
                  <c:v>74.000000000000071</c:v>
                </c:pt>
                <c:pt idx="75">
                  <c:v>74.999999999999957</c:v>
                </c:pt>
                <c:pt idx="76">
                  <c:v>75.999999999999844</c:v>
                </c:pt>
                <c:pt idx="77">
                  <c:v>76.999999999999957</c:v>
                </c:pt>
                <c:pt idx="78">
                  <c:v>77.999999999999844</c:v>
                </c:pt>
                <c:pt idx="79">
                  <c:v>78.999999999999957</c:v>
                </c:pt>
                <c:pt idx="80">
                  <c:v>79.999999999999844</c:v>
                </c:pt>
                <c:pt idx="81">
                  <c:v>80.999999999999957</c:v>
                </c:pt>
                <c:pt idx="82">
                  <c:v>81.999999999999858</c:v>
                </c:pt>
                <c:pt idx="83">
                  <c:v>82.999999999999957</c:v>
                </c:pt>
                <c:pt idx="84">
                  <c:v>83.999999999999858</c:v>
                </c:pt>
                <c:pt idx="85">
                  <c:v>84.999999999999972</c:v>
                </c:pt>
                <c:pt idx="86">
                  <c:v>85.999999999999858</c:v>
                </c:pt>
                <c:pt idx="87">
                  <c:v>86.999999999999972</c:v>
                </c:pt>
                <c:pt idx="88">
                  <c:v>87.999999999999858</c:v>
                </c:pt>
                <c:pt idx="89">
                  <c:v>88.999999999999972</c:v>
                </c:pt>
                <c:pt idx="90">
                  <c:v>89.999999999999858</c:v>
                </c:pt>
                <c:pt idx="91">
                  <c:v>90.999999999999972</c:v>
                </c:pt>
                <c:pt idx="92">
                  <c:v>91.999999999999858</c:v>
                </c:pt>
                <c:pt idx="93">
                  <c:v>92.999999999999972</c:v>
                </c:pt>
                <c:pt idx="94">
                  <c:v>93.999999999999858</c:v>
                </c:pt>
                <c:pt idx="95">
                  <c:v>94.999999999999972</c:v>
                </c:pt>
                <c:pt idx="96">
                  <c:v>95.999999999999858</c:v>
                </c:pt>
                <c:pt idx="97">
                  <c:v>96.999999999999972</c:v>
                </c:pt>
                <c:pt idx="98">
                  <c:v>97.999999999999858</c:v>
                </c:pt>
                <c:pt idx="99">
                  <c:v>98.999999999999972</c:v>
                </c:pt>
                <c:pt idx="100">
                  <c:v>99.999999999999872</c:v>
                </c:pt>
                <c:pt idx="101">
                  <c:v>100.99999999999997</c:v>
                </c:pt>
                <c:pt idx="102">
                  <c:v>101.99999999999987</c:v>
                </c:pt>
                <c:pt idx="103">
                  <c:v>102.99999999999999</c:v>
                </c:pt>
                <c:pt idx="104">
                  <c:v>103.99999999999987</c:v>
                </c:pt>
                <c:pt idx="105">
                  <c:v>104.99999999999999</c:v>
                </c:pt>
                <c:pt idx="106">
                  <c:v>105.99999999999987</c:v>
                </c:pt>
                <c:pt idx="107">
                  <c:v>106.99999999999999</c:v>
                </c:pt>
                <c:pt idx="108">
                  <c:v>107.99999999999987</c:v>
                </c:pt>
                <c:pt idx="109">
                  <c:v>108.99999999999999</c:v>
                </c:pt>
                <c:pt idx="110">
                  <c:v>109.99999999999987</c:v>
                </c:pt>
                <c:pt idx="111">
                  <c:v>110.99999999999999</c:v>
                </c:pt>
                <c:pt idx="112">
                  <c:v>111.99999999999987</c:v>
                </c:pt>
                <c:pt idx="113">
                  <c:v>112.99999999999999</c:v>
                </c:pt>
                <c:pt idx="114">
                  <c:v>113.99999999999989</c:v>
                </c:pt>
                <c:pt idx="115">
                  <c:v>114.99999999999999</c:v>
                </c:pt>
                <c:pt idx="116">
                  <c:v>115.99999999999989</c:v>
                </c:pt>
                <c:pt idx="117">
                  <c:v>117</c:v>
                </c:pt>
                <c:pt idx="118">
                  <c:v>117.99999999999989</c:v>
                </c:pt>
                <c:pt idx="119">
                  <c:v>119</c:v>
                </c:pt>
                <c:pt idx="120">
                  <c:v>119.99999999999989</c:v>
                </c:pt>
                <c:pt idx="121">
                  <c:v>121</c:v>
                </c:pt>
                <c:pt idx="122">
                  <c:v>121.99999999999989</c:v>
                </c:pt>
                <c:pt idx="123">
                  <c:v>123</c:v>
                </c:pt>
                <c:pt idx="124">
                  <c:v>123.99999999999989</c:v>
                </c:pt>
                <c:pt idx="125">
                  <c:v>125</c:v>
                </c:pt>
                <c:pt idx="126">
                  <c:v>125.99999999999989</c:v>
                </c:pt>
                <c:pt idx="127">
                  <c:v>127</c:v>
                </c:pt>
                <c:pt idx="128">
                  <c:v>127.99999999999989</c:v>
                </c:pt>
                <c:pt idx="129">
                  <c:v>129</c:v>
                </c:pt>
                <c:pt idx="130">
                  <c:v>129.99999999999989</c:v>
                </c:pt>
                <c:pt idx="131">
                  <c:v>131</c:v>
                </c:pt>
                <c:pt idx="132">
                  <c:v>131.99999999999989</c:v>
                </c:pt>
                <c:pt idx="133">
                  <c:v>133</c:v>
                </c:pt>
                <c:pt idx="134">
                  <c:v>133.99999999999989</c:v>
                </c:pt>
                <c:pt idx="135">
                  <c:v>135</c:v>
                </c:pt>
                <c:pt idx="136">
                  <c:v>135.99999999999989</c:v>
                </c:pt>
                <c:pt idx="137">
                  <c:v>137</c:v>
                </c:pt>
                <c:pt idx="138">
                  <c:v>137.99999999999989</c:v>
                </c:pt>
                <c:pt idx="139">
                  <c:v>139</c:v>
                </c:pt>
                <c:pt idx="140">
                  <c:v>139.99999999999991</c:v>
                </c:pt>
                <c:pt idx="141">
                  <c:v>141</c:v>
                </c:pt>
                <c:pt idx="142">
                  <c:v>141.99999999999991</c:v>
                </c:pt>
                <c:pt idx="143">
                  <c:v>143.00000000000003</c:v>
                </c:pt>
                <c:pt idx="144">
                  <c:v>143.99999999999991</c:v>
                </c:pt>
                <c:pt idx="145">
                  <c:v>145.00000000000003</c:v>
                </c:pt>
                <c:pt idx="146">
                  <c:v>145.99999999999991</c:v>
                </c:pt>
                <c:pt idx="147">
                  <c:v>147.00000000000003</c:v>
                </c:pt>
                <c:pt idx="148">
                  <c:v>147.99999999999991</c:v>
                </c:pt>
                <c:pt idx="149">
                  <c:v>149.00000000000003</c:v>
                </c:pt>
                <c:pt idx="150">
                  <c:v>149.99999999999991</c:v>
                </c:pt>
                <c:pt idx="151">
                  <c:v>151.00000000000003</c:v>
                </c:pt>
                <c:pt idx="152">
                  <c:v>151.99999999999991</c:v>
                </c:pt>
                <c:pt idx="153">
                  <c:v>153.00000000000003</c:v>
                </c:pt>
                <c:pt idx="154">
                  <c:v>153.99999999999991</c:v>
                </c:pt>
                <c:pt idx="155">
                  <c:v>155.00000000000003</c:v>
                </c:pt>
                <c:pt idx="156">
                  <c:v>155.99999999999991</c:v>
                </c:pt>
                <c:pt idx="157">
                  <c:v>157.00000000000003</c:v>
                </c:pt>
                <c:pt idx="158">
                  <c:v>157.99999999999991</c:v>
                </c:pt>
                <c:pt idx="159">
                  <c:v>159.00000000000003</c:v>
                </c:pt>
                <c:pt idx="160">
                  <c:v>159.99999999999991</c:v>
                </c:pt>
                <c:pt idx="161">
                  <c:v>161.00000000000003</c:v>
                </c:pt>
                <c:pt idx="162">
                  <c:v>161.99999999999991</c:v>
                </c:pt>
                <c:pt idx="163">
                  <c:v>163.00000000000003</c:v>
                </c:pt>
                <c:pt idx="164">
                  <c:v>163.99999999999991</c:v>
                </c:pt>
                <c:pt idx="165">
                  <c:v>165.00000000000003</c:v>
                </c:pt>
                <c:pt idx="166">
                  <c:v>165.99999999999991</c:v>
                </c:pt>
                <c:pt idx="167">
                  <c:v>167.00000000000003</c:v>
                </c:pt>
                <c:pt idx="168">
                  <c:v>167.99999999999991</c:v>
                </c:pt>
                <c:pt idx="169">
                  <c:v>169.00000000000003</c:v>
                </c:pt>
                <c:pt idx="170">
                  <c:v>169.99999999999994</c:v>
                </c:pt>
                <c:pt idx="171">
                  <c:v>171.00000000000003</c:v>
                </c:pt>
                <c:pt idx="172">
                  <c:v>171.99999999999994</c:v>
                </c:pt>
                <c:pt idx="173">
                  <c:v>173.00000000000006</c:v>
                </c:pt>
                <c:pt idx="174">
                  <c:v>173.99999999999994</c:v>
                </c:pt>
                <c:pt idx="175">
                  <c:v>175.00000000000006</c:v>
                </c:pt>
                <c:pt idx="176">
                  <c:v>175.99999999999994</c:v>
                </c:pt>
                <c:pt idx="177">
                  <c:v>177.00000000000006</c:v>
                </c:pt>
                <c:pt idx="178">
                  <c:v>177.99999999999994</c:v>
                </c:pt>
                <c:pt idx="179">
                  <c:v>179.00000000000006</c:v>
                </c:pt>
                <c:pt idx="180">
                  <c:v>179.99999999999994</c:v>
                </c:pt>
                <c:pt idx="181">
                  <c:v>181.00000000000006</c:v>
                </c:pt>
                <c:pt idx="182">
                  <c:v>181.99999999999994</c:v>
                </c:pt>
                <c:pt idx="183">
                  <c:v>183.00000000000006</c:v>
                </c:pt>
                <c:pt idx="184">
                  <c:v>183.99999999999994</c:v>
                </c:pt>
                <c:pt idx="185">
                  <c:v>185.00000000000006</c:v>
                </c:pt>
                <c:pt idx="186">
                  <c:v>185.99999999999994</c:v>
                </c:pt>
                <c:pt idx="187">
                  <c:v>187.00000000000006</c:v>
                </c:pt>
                <c:pt idx="188">
                  <c:v>187.99999999999994</c:v>
                </c:pt>
                <c:pt idx="189">
                  <c:v>189.00000000000006</c:v>
                </c:pt>
                <c:pt idx="190">
                  <c:v>189.99999999999994</c:v>
                </c:pt>
                <c:pt idx="191">
                  <c:v>191.00000000000006</c:v>
                </c:pt>
                <c:pt idx="192">
                  <c:v>191.99999999999994</c:v>
                </c:pt>
                <c:pt idx="193">
                  <c:v>193.00000000000006</c:v>
                </c:pt>
                <c:pt idx="194">
                  <c:v>193.99999999999994</c:v>
                </c:pt>
                <c:pt idx="195">
                  <c:v>195.00000000000006</c:v>
                </c:pt>
                <c:pt idx="196">
                  <c:v>195.99999999999994</c:v>
                </c:pt>
                <c:pt idx="197">
                  <c:v>197.00000000000006</c:v>
                </c:pt>
                <c:pt idx="198">
                  <c:v>197.99999999999994</c:v>
                </c:pt>
                <c:pt idx="199">
                  <c:v>199.00000000000006</c:v>
                </c:pt>
                <c:pt idx="200">
                  <c:v>199.99999999999994</c:v>
                </c:pt>
                <c:pt idx="201">
                  <c:v>200.99999999999986</c:v>
                </c:pt>
                <c:pt idx="202">
                  <c:v>201.99999999999974</c:v>
                </c:pt>
                <c:pt idx="203">
                  <c:v>203.00000000000006</c:v>
                </c:pt>
                <c:pt idx="204">
                  <c:v>203.99999999999997</c:v>
                </c:pt>
                <c:pt idx="205">
                  <c:v>204.99999999999986</c:v>
                </c:pt>
                <c:pt idx="206">
                  <c:v>205.99999999999974</c:v>
                </c:pt>
                <c:pt idx="207">
                  <c:v>207.00000000000009</c:v>
                </c:pt>
                <c:pt idx="208">
                  <c:v>207.99999999999997</c:v>
                </c:pt>
                <c:pt idx="209">
                  <c:v>208.99999999999986</c:v>
                </c:pt>
                <c:pt idx="210">
                  <c:v>209.99999999999974</c:v>
                </c:pt>
                <c:pt idx="211">
                  <c:v>211.00000000000009</c:v>
                </c:pt>
                <c:pt idx="212">
                  <c:v>211.99999999999997</c:v>
                </c:pt>
                <c:pt idx="213">
                  <c:v>212.99999999999986</c:v>
                </c:pt>
                <c:pt idx="214">
                  <c:v>213.99999999999974</c:v>
                </c:pt>
                <c:pt idx="215">
                  <c:v>215.00000000000009</c:v>
                </c:pt>
                <c:pt idx="216">
                  <c:v>215.99999999999997</c:v>
                </c:pt>
                <c:pt idx="217">
                  <c:v>216.99999999999986</c:v>
                </c:pt>
                <c:pt idx="218">
                  <c:v>217.99999999999974</c:v>
                </c:pt>
                <c:pt idx="219">
                  <c:v>219.00000000000009</c:v>
                </c:pt>
                <c:pt idx="220">
                  <c:v>219.99999999999997</c:v>
                </c:pt>
                <c:pt idx="221">
                  <c:v>220.99999999999986</c:v>
                </c:pt>
                <c:pt idx="222">
                  <c:v>221.99999999999974</c:v>
                </c:pt>
                <c:pt idx="223">
                  <c:v>223.00000000000009</c:v>
                </c:pt>
                <c:pt idx="224">
                  <c:v>223.99999999999997</c:v>
                </c:pt>
                <c:pt idx="225">
                  <c:v>224.99999999999986</c:v>
                </c:pt>
                <c:pt idx="226">
                  <c:v>225.99999999999974</c:v>
                </c:pt>
                <c:pt idx="227">
                  <c:v>227.00000000000009</c:v>
                </c:pt>
                <c:pt idx="228">
                  <c:v>227.99999999999997</c:v>
                </c:pt>
                <c:pt idx="229">
                  <c:v>228.99999999999986</c:v>
                </c:pt>
                <c:pt idx="230">
                  <c:v>229.99999999999977</c:v>
                </c:pt>
                <c:pt idx="231">
                  <c:v>231.00000000000009</c:v>
                </c:pt>
                <c:pt idx="232">
                  <c:v>231.99999999999997</c:v>
                </c:pt>
                <c:pt idx="233">
                  <c:v>232.99999999999989</c:v>
                </c:pt>
                <c:pt idx="234">
                  <c:v>233.99999999999977</c:v>
                </c:pt>
                <c:pt idx="235">
                  <c:v>235.00000000000009</c:v>
                </c:pt>
                <c:pt idx="236">
                  <c:v>236</c:v>
                </c:pt>
                <c:pt idx="237">
                  <c:v>236.99999999999989</c:v>
                </c:pt>
                <c:pt idx="238">
                  <c:v>237.99999999999977</c:v>
                </c:pt>
                <c:pt idx="239">
                  <c:v>239.00000000000011</c:v>
                </c:pt>
                <c:pt idx="240">
                  <c:v>240</c:v>
                </c:pt>
                <c:pt idx="241">
                  <c:v>240.99999999999989</c:v>
                </c:pt>
                <c:pt idx="242">
                  <c:v>241.99999999999977</c:v>
                </c:pt>
                <c:pt idx="243">
                  <c:v>243.00000000000011</c:v>
                </c:pt>
                <c:pt idx="244">
                  <c:v>244</c:v>
                </c:pt>
                <c:pt idx="245">
                  <c:v>244.99999999999989</c:v>
                </c:pt>
                <c:pt idx="246">
                  <c:v>245.99999999999977</c:v>
                </c:pt>
                <c:pt idx="247">
                  <c:v>247.00000000000011</c:v>
                </c:pt>
                <c:pt idx="248">
                  <c:v>248</c:v>
                </c:pt>
                <c:pt idx="249">
                  <c:v>248.99999999999989</c:v>
                </c:pt>
                <c:pt idx="250">
                  <c:v>249.99999999999977</c:v>
                </c:pt>
                <c:pt idx="251">
                  <c:v>251.00000000000011</c:v>
                </c:pt>
                <c:pt idx="252">
                  <c:v>252</c:v>
                </c:pt>
                <c:pt idx="253">
                  <c:v>252.99999999999989</c:v>
                </c:pt>
                <c:pt idx="254">
                  <c:v>253.99999999999977</c:v>
                </c:pt>
                <c:pt idx="255">
                  <c:v>255.00000000000011</c:v>
                </c:pt>
                <c:pt idx="256">
                  <c:v>256</c:v>
                </c:pt>
                <c:pt idx="257">
                  <c:v>256.99999999999989</c:v>
                </c:pt>
                <c:pt idx="258">
                  <c:v>257.99999999999977</c:v>
                </c:pt>
                <c:pt idx="259">
                  <c:v>259.00000000000011</c:v>
                </c:pt>
                <c:pt idx="260">
                  <c:v>260</c:v>
                </c:pt>
                <c:pt idx="261">
                  <c:v>260.99999999999989</c:v>
                </c:pt>
                <c:pt idx="262">
                  <c:v>261.99999999999977</c:v>
                </c:pt>
                <c:pt idx="263">
                  <c:v>263.00000000000011</c:v>
                </c:pt>
                <c:pt idx="264">
                  <c:v>264</c:v>
                </c:pt>
                <c:pt idx="265">
                  <c:v>264.99999999999989</c:v>
                </c:pt>
                <c:pt idx="266">
                  <c:v>265.99999999999977</c:v>
                </c:pt>
                <c:pt idx="267">
                  <c:v>267.00000000000011</c:v>
                </c:pt>
              </c:numCache>
            </c:numRef>
          </c:yVal>
          <c:smooth val="0"/>
        </c:ser>
        <c:ser>
          <c:idx val="0"/>
          <c:order val="4"/>
          <c:tx>
            <c:v>1.9 K - Mesures</c:v>
          </c:tx>
          <c:spPr>
            <a:ln>
              <a:noFill/>
            </a:ln>
          </c:spPr>
          <c:marker>
            <c:spPr>
              <a:solidFill>
                <a:srgbClr val="FF0000">
                  <a:alpha val="48000"/>
                </a:srgbClr>
              </a:solidFill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'1,9 K'!$R$43:$R$77</c:f>
                <c:numCache>
                  <c:formatCode>General</c:formatCode>
                  <c:ptCount val="35"/>
                  <c:pt idx="0">
                    <c:v>1.3769931585069275</c:v>
                  </c:pt>
                  <c:pt idx="1">
                    <c:v>1.3797961128538767</c:v>
                  </c:pt>
                  <c:pt idx="2">
                    <c:v>1.3821947908253791</c:v>
                  </c:pt>
                  <c:pt idx="3">
                    <c:v>1.3849872382468535</c:v>
                  </c:pt>
                  <c:pt idx="4">
                    <c:v>1.3881707671566883</c:v>
                  </c:pt>
                  <c:pt idx="5">
                    <c:v>1.3917399748414785</c:v>
                  </c:pt>
                  <c:pt idx="6">
                    <c:v>1.3953014800342312</c:v>
                  </c:pt>
                  <c:pt idx="7">
                    <c:v>1.3996261160675645</c:v>
                  </c:pt>
                  <c:pt idx="8">
                    <c:v>1.4035368002390189</c:v>
                  </c:pt>
                  <c:pt idx="9">
                    <c:v>1.4082013636427444</c:v>
                  </c:pt>
                  <c:pt idx="10">
                    <c:v>1.4128339390676063</c:v>
                  </c:pt>
                  <c:pt idx="11">
                    <c:v>1.4178155936598009</c:v>
                  </c:pt>
                  <c:pt idx="12">
                    <c:v>1.4231366987959755</c:v>
                  </c:pt>
                  <c:pt idx="13">
                    <c:v>1.4282524513570434</c:v>
                  </c:pt>
                  <c:pt idx="14">
                    <c:v>1.4336482575645579</c:v>
                  </c:pt>
                  <c:pt idx="15">
                    <c:v>1.4392134886705685</c:v>
                  </c:pt>
                  <c:pt idx="16">
                    <c:v>1.445107154782775</c:v>
                  </c:pt>
                  <c:pt idx="17">
                    <c:v>1.4509661665335429</c:v>
                  </c:pt>
                  <c:pt idx="18">
                    <c:v>1.4569628918298609</c:v>
                  </c:pt>
                  <c:pt idx="19">
                    <c:v>1.4633610488648356</c:v>
                  </c:pt>
                  <c:pt idx="20">
                    <c:v>1.4699362112835628</c:v>
                  </c:pt>
                  <c:pt idx="21">
                    <c:v>1.4765593663288783</c:v>
                  </c:pt>
                  <c:pt idx="22">
                    <c:v>1.48364298265655</c:v>
                  </c:pt>
                  <c:pt idx="23">
                    <c:v>1.4909640162159405</c:v>
                  </c:pt>
                  <c:pt idx="24">
                    <c:v>1.4990943051692789</c:v>
                  </c:pt>
                  <c:pt idx="25">
                    <c:v>1.5076516181944186</c:v>
                  </c:pt>
                  <c:pt idx="26">
                    <c:v>1.5170835409909809</c:v>
                  </c:pt>
                  <c:pt idx="27">
                    <c:v>1.5275949649335603</c:v>
                  </c:pt>
                  <c:pt idx="28">
                    <c:v>1.5399503659367269</c:v>
                  </c:pt>
                  <c:pt idx="29">
                    <c:v>1.5535769845025151</c:v>
                  </c:pt>
                  <c:pt idx="30">
                    <c:v>1.5693319284345453</c:v>
                  </c:pt>
                  <c:pt idx="31">
                    <c:v>1.58926396544229</c:v>
                  </c:pt>
                  <c:pt idx="32">
                    <c:v>1.6139350899324514</c:v>
                  </c:pt>
                  <c:pt idx="33">
                    <c:v>1.6448740844433338</c:v>
                  </c:pt>
                  <c:pt idx="34">
                    <c:v>1.6866088173878353</c:v>
                  </c:pt>
                </c:numCache>
              </c:numRef>
            </c:plus>
            <c:minus>
              <c:numRef>
                <c:f>'1,9 K'!$R$43:$R$77</c:f>
                <c:numCache>
                  <c:formatCode>General</c:formatCode>
                  <c:ptCount val="35"/>
                  <c:pt idx="0">
                    <c:v>1.3769931585069275</c:v>
                  </c:pt>
                  <c:pt idx="1">
                    <c:v>1.3797961128538767</c:v>
                  </c:pt>
                  <c:pt idx="2">
                    <c:v>1.3821947908253791</c:v>
                  </c:pt>
                  <c:pt idx="3">
                    <c:v>1.3849872382468535</c:v>
                  </c:pt>
                  <c:pt idx="4">
                    <c:v>1.3881707671566883</c:v>
                  </c:pt>
                  <c:pt idx="5">
                    <c:v>1.3917399748414785</c:v>
                  </c:pt>
                  <c:pt idx="6">
                    <c:v>1.3953014800342312</c:v>
                  </c:pt>
                  <c:pt idx="7">
                    <c:v>1.3996261160675645</c:v>
                  </c:pt>
                  <c:pt idx="8">
                    <c:v>1.4035368002390189</c:v>
                  </c:pt>
                  <c:pt idx="9">
                    <c:v>1.4082013636427444</c:v>
                  </c:pt>
                  <c:pt idx="10">
                    <c:v>1.4128339390676063</c:v>
                  </c:pt>
                  <c:pt idx="11">
                    <c:v>1.4178155936598009</c:v>
                  </c:pt>
                  <c:pt idx="12">
                    <c:v>1.4231366987959755</c:v>
                  </c:pt>
                  <c:pt idx="13">
                    <c:v>1.4282524513570434</c:v>
                  </c:pt>
                  <c:pt idx="14">
                    <c:v>1.4336482575645579</c:v>
                  </c:pt>
                  <c:pt idx="15">
                    <c:v>1.4392134886705685</c:v>
                  </c:pt>
                  <c:pt idx="16">
                    <c:v>1.445107154782775</c:v>
                  </c:pt>
                  <c:pt idx="17">
                    <c:v>1.4509661665335429</c:v>
                  </c:pt>
                  <c:pt idx="18">
                    <c:v>1.4569628918298609</c:v>
                  </c:pt>
                  <c:pt idx="19">
                    <c:v>1.4633610488648356</c:v>
                  </c:pt>
                  <c:pt idx="20">
                    <c:v>1.4699362112835628</c:v>
                  </c:pt>
                  <c:pt idx="21">
                    <c:v>1.4765593663288783</c:v>
                  </c:pt>
                  <c:pt idx="22">
                    <c:v>1.48364298265655</c:v>
                  </c:pt>
                  <c:pt idx="23">
                    <c:v>1.4909640162159405</c:v>
                  </c:pt>
                  <c:pt idx="24">
                    <c:v>1.4990943051692789</c:v>
                  </c:pt>
                  <c:pt idx="25">
                    <c:v>1.5076516181944186</c:v>
                  </c:pt>
                  <c:pt idx="26">
                    <c:v>1.5170835409909809</c:v>
                  </c:pt>
                  <c:pt idx="27">
                    <c:v>1.5275949649335603</c:v>
                  </c:pt>
                  <c:pt idx="28">
                    <c:v>1.5399503659367269</c:v>
                  </c:pt>
                  <c:pt idx="29">
                    <c:v>1.5535769845025151</c:v>
                  </c:pt>
                  <c:pt idx="30">
                    <c:v>1.5693319284345453</c:v>
                  </c:pt>
                  <c:pt idx="31">
                    <c:v>1.58926396544229</c:v>
                  </c:pt>
                  <c:pt idx="32">
                    <c:v>1.6139350899324514</c:v>
                  </c:pt>
                  <c:pt idx="33">
                    <c:v>1.6448740844433338</c:v>
                  </c:pt>
                  <c:pt idx="34">
                    <c:v>1.6866088173878353</c:v>
                  </c:pt>
                </c:numCache>
              </c:numRef>
            </c:minus>
            <c:spPr>
              <a:ln>
                <a:solidFill>
                  <a:srgbClr val="FF0000"/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'1,9 K'!$P$43:$P$77</c:f>
              <c:numCache>
                <c:formatCode>General</c:formatCode>
                <c:ptCount val="35"/>
                <c:pt idx="0">
                  <c:v>13710.387596550998</c:v>
                </c:pt>
                <c:pt idx="1">
                  <c:v>14923.131452368756</c:v>
                </c:pt>
                <c:pt idx="2">
                  <c:v>16041.553949368548</c:v>
                </c:pt>
                <c:pt idx="3">
                  <c:v>17132.740501863191</c:v>
                </c:pt>
                <c:pt idx="4">
                  <c:v>18191.824903948946</c:v>
                </c:pt>
                <c:pt idx="5">
                  <c:v>19221.012377380197</c:v>
                </c:pt>
                <c:pt idx="6">
                  <c:v>20247.78750686322</c:v>
                </c:pt>
                <c:pt idx="7">
                  <c:v>21216.945931177932</c:v>
                </c:pt>
                <c:pt idx="8">
                  <c:v>22205.775716933516</c:v>
                </c:pt>
                <c:pt idx="9">
                  <c:v>23138.433876862797</c:v>
                </c:pt>
                <c:pt idx="10">
                  <c:v>24061.119154181419</c:v>
                </c:pt>
                <c:pt idx="11">
                  <c:v>24955.437875482799</c:v>
                </c:pt>
                <c:pt idx="12">
                  <c:v>25813.196102729933</c:v>
                </c:pt>
                <c:pt idx="13">
                  <c:v>26678.331107808997</c:v>
                </c:pt>
                <c:pt idx="14">
                  <c:v>27519.27807897759</c:v>
                </c:pt>
                <c:pt idx="15">
                  <c:v>28330.78322756289</c:v>
                </c:pt>
                <c:pt idx="16">
                  <c:v>29112.231248920772</c:v>
                </c:pt>
                <c:pt idx="17">
                  <c:v>29886.811376690883</c:v>
                </c:pt>
                <c:pt idx="18">
                  <c:v>30644.060467625539</c:v>
                </c:pt>
                <c:pt idx="19">
                  <c:v>31346.029952740551</c:v>
                </c:pt>
                <c:pt idx="20">
                  <c:v>32036.619362535093</c:v>
                </c:pt>
                <c:pt idx="21">
                  <c:v>32729.81362807448</c:v>
                </c:pt>
                <c:pt idx="22">
                  <c:v>33375.025520796888</c:v>
                </c:pt>
                <c:pt idx="23">
                  <c:v>34001.658778232435</c:v>
                </c:pt>
                <c:pt idx="24">
                  <c:v>34568.31366998193</c:v>
                </c:pt>
                <c:pt idx="25">
                  <c:v>35121.563126891248</c:v>
                </c:pt>
                <c:pt idx="26">
                  <c:v>35625.708348255655</c:v>
                </c:pt>
                <c:pt idx="27">
                  <c:v>36078.170632571979</c:v>
                </c:pt>
                <c:pt idx="28">
                  <c:v>36457.051861721418</c:v>
                </c:pt>
                <c:pt idx="29">
                  <c:v>36801.672561156498</c:v>
                </c:pt>
                <c:pt idx="30">
                  <c:v>37105.659595167454</c:v>
                </c:pt>
                <c:pt idx="31">
                  <c:v>37264.046669168289</c:v>
                </c:pt>
                <c:pt idx="32">
                  <c:v>37302.151180055749</c:v>
                </c:pt>
                <c:pt idx="33">
                  <c:v>37231.477539375854</c:v>
                </c:pt>
                <c:pt idx="34">
                  <c:v>36932.436659020081</c:v>
                </c:pt>
              </c:numCache>
            </c:numRef>
          </c:xVal>
          <c:yVal>
            <c:numRef>
              <c:f>'1,9 K'!$M$43:$M$77</c:f>
              <c:numCache>
                <c:formatCode>General</c:formatCode>
                <c:ptCount val="35"/>
                <c:pt idx="0">
                  <c:v>5.5716939041303704</c:v>
                </c:pt>
                <c:pt idx="1">
                  <c:v>7.1336564337798336</c:v>
                </c:pt>
                <c:pt idx="2">
                  <c:v>9.0101473388131126</c:v>
                </c:pt>
                <c:pt idx="3">
                  <c:v>11.207267643840169</c:v>
                </c:pt>
                <c:pt idx="4">
                  <c:v>13.729370077271597</c:v>
                </c:pt>
                <c:pt idx="5">
                  <c:v>16.579979571361037</c:v>
                </c:pt>
                <c:pt idx="6">
                  <c:v>19.449808923127421</c:v>
                </c:pt>
                <c:pt idx="7">
                  <c:v>22.970312808411109</c:v>
                </c:pt>
                <c:pt idx="8">
                  <c:v>26.189128238002013</c:v>
                </c:pt>
                <c:pt idx="9">
                  <c:v>30.074184525801684</c:v>
                </c:pt>
                <c:pt idx="10">
                  <c:v>33.983683268616005</c:v>
                </c:pt>
                <c:pt idx="11">
                  <c:v>38.246390563472232</c:v>
                </c:pt>
                <c:pt idx="12">
                  <c:v>42.868169831308478</c:v>
                </c:pt>
                <c:pt idx="13">
                  <c:v>47.379105172694835</c:v>
                </c:pt>
                <c:pt idx="14">
                  <c:v>52.20832283157506</c:v>
                </c:pt>
                <c:pt idx="15">
                  <c:v>57.263910409801611</c:v>
                </c:pt>
                <c:pt idx="16">
                  <c:v>62.696069749108574</c:v>
                </c:pt>
                <c:pt idx="17">
                  <c:v>68.168516484092834</c:v>
                </c:pt>
                <c:pt idx="18">
                  <c:v>73.83284952811664</c:v>
                </c:pt>
                <c:pt idx="19">
                  <c:v>79.929721487133065</c:v>
                </c:pt>
                <c:pt idx="20">
                  <c:v>86.228651668989187</c:v>
                </c:pt>
                <c:pt idx="21">
                  <c:v>92.577782170792489</c:v>
                </c:pt>
                <c:pt idx="22">
                  <c:v>99.334593268849858</c:v>
                </c:pt>
                <c:pt idx="23">
                  <c:v>106.23606374701922</c:v>
                </c:pt>
                <c:pt idx="24">
                  <c:v>113.74718692968599</c:v>
                </c:pt>
                <c:pt idx="25">
                  <c:v>121.41927380935158</c:v>
                </c:pt>
                <c:pt idx="26">
                  <c:v>129.53881675412049</c:v>
                </c:pt>
                <c:pt idx="27">
                  <c:v>138.12175344719435</c:v>
                </c:pt>
                <c:pt idx="28">
                  <c:v>147.55346991114493</c:v>
                </c:pt>
                <c:pt idx="29">
                  <c:v>157.14811684074448</c:v>
                </c:pt>
                <c:pt idx="30">
                  <c:v>167.26574260474081</c:v>
                </c:pt>
                <c:pt idx="31">
                  <c:v>178.75847909544973</c:v>
                </c:pt>
                <c:pt idx="32">
                  <c:v>191.32014933666142</c:v>
                </c:pt>
                <c:pt idx="33">
                  <c:v>205.05505573760274</c:v>
                </c:pt>
                <c:pt idx="34">
                  <c:v>220.97991395366989</c:v>
                </c:pt>
              </c:numCache>
            </c:numRef>
          </c:yVal>
          <c:smooth val="0"/>
        </c:ser>
        <c:ser>
          <c:idx val="1"/>
          <c:order val="5"/>
          <c:tx>
            <c:v>1.9 K - COMSOL</c:v>
          </c:tx>
          <c:marker>
            <c:symbol val="none"/>
          </c:marker>
          <c:xVal>
            <c:numRef>
              <c:f>'1,9 K'!$E$3:$E$203</c:f>
              <c:numCache>
                <c:formatCode>General</c:formatCode>
                <c:ptCount val="201"/>
                <c:pt idx="0">
                  <c:v>2374.5454545454545</c:v>
                </c:pt>
                <c:pt idx="1">
                  <c:v>8681.8181818181802</c:v>
                </c:pt>
                <c:pt idx="2">
                  <c:v>10418.181818181818</c:v>
                </c:pt>
                <c:pt idx="3">
                  <c:v>11641.818181818182</c:v>
                </c:pt>
                <c:pt idx="4">
                  <c:v>12614.545454545454</c:v>
                </c:pt>
                <c:pt idx="5">
                  <c:v>13459.999999999998</c:v>
                </c:pt>
                <c:pt idx="6">
                  <c:v>14159.999999999998</c:v>
                </c:pt>
                <c:pt idx="7">
                  <c:v>14805.454545454546</c:v>
                </c:pt>
                <c:pt idx="8">
                  <c:v>15394.545454545454</c:v>
                </c:pt>
                <c:pt idx="9">
                  <c:v>15934.545454545454</c:v>
                </c:pt>
                <c:pt idx="10">
                  <c:v>16438.181818181816</c:v>
                </c:pt>
                <c:pt idx="11">
                  <c:v>16909.090909090908</c:v>
                </c:pt>
                <c:pt idx="12">
                  <c:v>17352.727272727272</c:v>
                </c:pt>
                <c:pt idx="13">
                  <c:v>17774.545454545456</c:v>
                </c:pt>
                <c:pt idx="14">
                  <c:v>18172.727272727272</c:v>
                </c:pt>
                <c:pt idx="15">
                  <c:v>18554.545454545452</c:v>
                </c:pt>
                <c:pt idx="16">
                  <c:v>18920</c:v>
                </c:pt>
                <c:pt idx="17">
                  <c:v>19270.909090909088</c:v>
                </c:pt>
                <c:pt idx="18">
                  <c:v>19607.272727272728</c:v>
                </c:pt>
                <c:pt idx="19">
                  <c:v>19932.727272727272</c:v>
                </c:pt>
                <c:pt idx="20">
                  <c:v>20247.272727272728</c:v>
                </c:pt>
                <c:pt idx="21">
                  <c:v>20552.727272727272</c:v>
                </c:pt>
                <c:pt idx="22">
                  <c:v>20847.272727272724</c:v>
                </c:pt>
                <c:pt idx="23">
                  <c:v>21134.545454545452</c:v>
                </c:pt>
                <c:pt idx="24">
                  <c:v>21412.727272727272</c:v>
                </c:pt>
                <c:pt idx="25">
                  <c:v>21683.636363636364</c:v>
                </c:pt>
                <c:pt idx="26">
                  <c:v>21947.272727272724</c:v>
                </c:pt>
                <c:pt idx="27">
                  <c:v>22205.454545454544</c:v>
                </c:pt>
                <c:pt idx="28">
                  <c:v>22456.363636363636</c:v>
                </c:pt>
                <c:pt idx="29">
                  <c:v>22701.818181818184</c:v>
                </c:pt>
                <c:pt idx="30">
                  <c:v>22941.81818181818</c:v>
                </c:pt>
                <c:pt idx="31">
                  <c:v>23178.18181818182</c:v>
                </c:pt>
                <c:pt idx="32">
                  <c:v>23407.272727272728</c:v>
                </c:pt>
                <c:pt idx="33">
                  <c:v>23632.727272727272</c:v>
                </c:pt>
                <c:pt idx="34">
                  <c:v>23852.727272727272</c:v>
                </c:pt>
                <c:pt idx="35">
                  <c:v>24070.909090909088</c:v>
                </c:pt>
                <c:pt idx="36">
                  <c:v>24283.636363636364</c:v>
                </c:pt>
                <c:pt idx="37">
                  <c:v>24490.909090909092</c:v>
                </c:pt>
                <c:pt idx="38">
                  <c:v>24696.363636363636</c:v>
                </c:pt>
                <c:pt idx="39">
                  <c:v>24898.18181818182</c:v>
                </c:pt>
                <c:pt idx="40">
                  <c:v>25096.363636363636</c:v>
                </c:pt>
                <c:pt idx="41">
                  <c:v>25290.909090909088</c:v>
                </c:pt>
                <c:pt idx="42">
                  <c:v>25483.636363636364</c:v>
                </c:pt>
                <c:pt idx="43">
                  <c:v>25670.909090909092</c:v>
                </c:pt>
                <c:pt idx="44">
                  <c:v>25858.181818181816</c:v>
                </c:pt>
                <c:pt idx="45">
                  <c:v>26040</c:v>
                </c:pt>
                <c:pt idx="46">
                  <c:v>26220</c:v>
                </c:pt>
                <c:pt idx="47">
                  <c:v>26398.18181818182</c:v>
                </c:pt>
                <c:pt idx="48">
                  <c:v>26572.727272727272</c:v>
                </c:pt>
                <c:pt idx="49">
                  <c:v>26745.454545454544</c:v>
                </c:pt>
                <c:pt idx="50">
                  <c:v>26916.363636363636</c:v>
                </c:pt>
                <c:pt idx="51">
                  <c:v>27083.63636363636</c:v>
                </c:pt>
                <c:pt idx="52">
                  <c:v>27249.090909090908</c:v>
                </c:pt>
                <c:pt idx="53">
                  <c:v>27412.727272727272</c:v>
                </c:pt>
                <c:pt idx="54">
                  <c:v>27574.545454545456</c:v>
                </c:pt>
                <c:pt idx="55">
                  <c:v>27732.727272727272</c:v>
                </c:pt>
                <c:pt idx="56">
                  <c:v>27890.909090909088</c:v>
                </c:pt>
                <c:pt idx="57">
                  <c:v>28045.454545454548</c:v>
                </c:pt>
                <c:pt idx="58">
                  <c:v>28200</c:v>
                </c:pt>
                <c:pt idx="59">
                  <c:v>28350.909090909092</c:v>
                </c:pt>
                <c:pt idx="60">
                  <c:v>28500</c:v>
                </c:pt>
                <c:pt idx="61">
                  <c:v>28649.090909090908</c:v>
                </c:pt>
                <c:pt idx="62">
                  <c:v>28794.545454545452</c:v>
                </c:pt>
                <c:pt idx="63">
                  <c:v>28938.181818181816</c:v>
                </c:pt>
                <c:pt idx="64">
                  <c:v>29081.81818181818</c:v>
                </c:pt>
                <c:pt idx="65">
                  <c:v>29221.818181818184</c:v>
                </c:pt>
                <c:pt idx="66">
                  <c:v>29361.81818181818</c:v>
                </c:pt>
                <c:pt idx="67">
                  <c:v>29500</c:v>
                </c:pt>
                <c:pt idx="68">
                  <c:v>29636.363636363636</c:v>
                </c:pt>
                <c:pt idx="69">
                  <c:v>29772.727272727272</c:v>
                </c:pt>
                <c:pt idx="70">
                  <c:v>29905.454545454544</c:v>
                </c:pt>
                <c:pt idx="71">
                  <c:v>30038.181818181816</c:v>
                </c:pt>
                <c:pt idx="72">
                  <c:v>30167.272727272724</c:v>
                </c:pt>
                <c:pt idx="73">
                  <c:v>30298.181818181816</c:v>
                </c:pt>
                <c:pt idx="74">
                  <c:v>30425.454545454544</c:v>
                </c:pt>
                <c:pt idx="75">
                  <c:v>30550.909090909092</c:v>
                </c:pt>
                <c:pt idx="76">
                  <c:v>30676.363636363632</c:v>
                </c:pt>
                <c:pt idx="77">
                  <c:v>30800</c:v>
                </c:pt>
                <c:pt idx="78">
                  <c:v>30923.636363636364</c:v>
                </c:pt>
                <c:pt idx="79">
                  <c:v>31045.454545454544</c:v>
                </c:pt>
                <c:pt idx="80">
                  <c:v>31165.454545454544</c:v>
                </c:pt>
                <c:pt idx="81">
                  <c:v>31283.636363636364</c:v>
                </c:pt>
                <c:pt idx="82">
                  <c:v>31400</c:v>
                </c:pt>
                <c:pt idx="83">
                  <c:v>31516.363636363636</c:v>
                </c:pt>
                <c:pt idx="84">
                  <c:v>31630.909090909088</c:v>
                </c:pt>
                <c:pt idx="85">
                  <c:v>31745.454545454544</c:v>
                </c:pt>
                <c:pt idx="86">
                  <c:v>31858.18181818182</c:v>
                </c:pt>
                <c:pt idx="87">
                  <c:v>31970.909090909092</c:v>
                </c:pt>
                <c:pt idx="88">
                  <c:v>32080</c:v>
                </c:pt>
                <c:pt idx="89">
                  <c:v>32190.909090909092</c:v>
                </c:pt>
                <c:pt idx="90">
                  <c:v>32298.18181818182</c:v>
                </c:pt>
                <c:pt idx="91">
                  <c:v>32403.63636363636</c:v>
                </c:pt>
                <c:pt idx="92">
                  <c:v>32509.090909090908</c:v>
                </c:pt>
                <c:pt idx="93">
                  <c:v>32612.727272727272</c:v>
                </c:pt>
                <c:pt idx="94">
                  <c:v>32714.545454545452</c:v>
                </c:pt>
                <c:pt idx="95">
                  <c:v>32818.181818181823</c:v>
                </c:pt>
                <c:pt idx="96">
                  <c:v>32918.181818181816</c:v>
                </c:pt>
                <c:pt idx="97">
                  <c:v>33020</c:v>
                </c:pt>
                <c:pt idx="98">
                  <c:v>33118.181818181816</c:v>
                </c:pt>
                <c:pt idx="99">
                  <c:v>33216.363636363632</c:v>
                </c:pt>
                <c:pt idx="100">
                  <c:v>33314.545454545456</c:v>
                </c:pt>
                <c:pt idx="101">
                  <c:v>33409.090909090912</c:v>
                </c:pt>
                <c:pt idx="102">
                  <c:v>33503.63636363636</c:v>
                </c:pt>
                <c:pt idx="103">
                  <c:v>33594.545454545456</c:v>
                </c:pt>
                <c:pt idx="104">
                  <c:v>33685.454545454544</c:v>
                </c:pt>
                <c:pt idx="105">
                  <c:v>33776.363636363632</c:v>
                </c:pt>
                <c:pt idx="106">
                  <c:v>33865.454545454544</c:v>
                </c:pt>
                <c:pt idx="107">
                  <c:v>33954.545454545456</c:v>
                </c:pt>
                <c:pt idx="108">
                  <c:v>34041.818181818177</c:v>
                </c:pt>
                <c:pt idx="109">
                  <c:v>34129.090909090904</c:v>
                </c:pt>
                <c:pt idx="110">
                  <c:v>34214.545454545456</c:v>
                </c:pt>
                <c:pt idx="111">
                  <c:v>34298.181818181816</c:v>
                </c:pt>
                <c:pt idx="112">
                  <c:v>34381.818181818177</c:v>
                </c:pt>
                <c:pt idx="113">
                  <c:v>34463.636363636368</c:v>
                </c:pt>
                <c:pt idx="114">
                  <c:v>34545.454545454544</c:v>
                </c:pt>
                <c:pt idx="115">
                  <c:v>34625.454545454544</c:v>
                </c:pt>
                <c:pt idx="116">
                  <c:v>34703.63636363636</c:v>
                </c:pt>
                <c:pt idx="117">
                  <c:v>34781.818181818177</c:v>
                </c:pt>
                <c:pt idx="118">
                  <c:v>34860</c:v>
                </c:pt>
                <c:pt idx="119">
                  <c:v>34936.36363636364</c:v>
                </c:pt>
                <c:pt idx="120">
                  <c:v>35012.727272727272</c:v>
                </c:pt>
                <c:pt idx="121">
                  <c:v>35085.454545454544</c:v>
                </c:pt>
                <c:pt idx="122">
                  <c:v>35160</c:v>
                </c:pt>
                <c:pt idx="123">
                  <c:v>35230.909090909088</c:v>
                </c:pt>
                <c:pt idx="124">
                  <c:v>35301.818181818177</c:v>
                </c:pt>
                <c:pt idx="125">
                  <c:v>35372.727272727272</c:v>
                </c:pt>
                <c:pt idx="126">
                  <c:v>35441.818181818177</c:v>
                </c:pt>
                <c:pt idx="127">
                  <c:v>35510.909090909088</c:v>
                </c:pt>
                <c:pt idx="128">
                  <c:v>35578.181818181816</c:v>
                </c:pt>
                <c:pt idx="129">
                  <c:v>35645.454545454544</c:v>
                </c:pt>
                <c:pt idx="130">
                  <c:v>35710.909090909088</c:v>
                </c:pt>
                <c:pt idx="131">
                  <c:v>35776.363636363632</c:v>
                </c:pt>
                <c:pt idx="132">
                  <c:v>35840</c:v>
                </c:pt>
                <c:pt idx="133">
                  <c:v>35901.818181818184</c:v>
                </c:pt>
                <c:pt idx="134">
                  <c:v>35963.636363636368</c:v>
                </c:pt>
                <c:pt idx="135">
                  <c:v>36023.63636363636</c:v>
                </c:pt>
                <c:pt idx="136">
                  <c:v>36083.63636363636</c:v>
                </c:pt>
                <c:pt idx="137">
                  <c:v>36141.818181818177</c:v>
                </c:pt>
                <c:pt idx="138">
                  <c:v>36200</c:v>
                </c:pt>
                <c:pt idx="139">
                  <c:v>36258.181818181816</c:v>
                </c:pt>
                <c:pt idx="140">
                  <c:v>36314.545454545456</c:v>
                </c:pt>
                <c:pt idx="141">
                  <c:v>36369.090909090912</c:v>
                </c:pt>
                <c:pt idx="142">
                  <c:v>36423.63636363636</c:v>
                </c:pt>
                <c:pt idx="143">
                  <c:v>36476.36363636364</c:v>
                </c:pt>
                <c:pt idx="144">
                  <c:v>36529.090909090904</c:v>
                </c:pt>
                <c:pt idx="145">
                  <c:v>36580</c:v>
                </c:pt>
                <c:pt idx="146">
                  <c:v>36629.090909090912</c:v>
                </c:pt>
                <c:pt idx="147">
                  <c:v>36678.181818181816</c:v>
                </c:pt>
                <c:pt idx="148">
                  <c:v>36727.272727272728</c:v>
                </c:pt>
                <c:pt idx="149">
                  <c:v>36774.545454545456</c:v>
                </c:pt>
                <c:pt idx="150">
                  <c:v>36821.818181818184</c:v>
                </c:pt>
                <c:pt idx="151">
                  <c:v>36867.272727272728</c:v>
                </c:pt>
                <c:pt idx="152">
                  <c:v>36910.909090909088</c:v>
                </c:pt>
                <c:pt idx="153">
                  <c:v>36952.727272727272</c:v>
                </c:pt>
                <c:pt idx="154">
                  <c:v>36994.545454545456</c:v>
                </c:pt>
                <c:pt idx="155">
                  <c:v>37036.363636363632</c:v>
                </c:pt>
                <c:pt idx="156">
                  <c:v>37076.363636363632</c:v>
                </c:pt>
                <c:pt idx="157">
                  <c:v>37114.545454545456</c:v>
                </c:pt>
                <c:pt idx="158">
                  <c:v>37152.727272727272</c:v>
                </c:pt>
                <c:pt idx="159">
                  <c:v>37189.090909090904</c:v>
                </c:pt>
                <c:pt idx="160">
                  <c:v>37225.454545454544</c:v>
                </c:pt>
                <c:pt idx="161">
                  <c:v>37260</c:v>
                </c:pt>
                <c:pt idx="162">
                  <c:v>37292.727272727272</c:v>
                </c:pt>
                <c:pt idx="163">
                  <c:v>37323.63636363636</c:v>
                </c:pt>
                <c:pt idx="164">
                  <c:v>37354.545454545449</c:v>
                </c:pt>
                <c:pt idx="165">
                  <c:v>37383.63636363636</c:v>
                </c:pt>
                <c:pt idx="166">
                  <c:v>37410.909090909088</c:v>
                </c:pt>
                <c:pt idx="167">
                  <c:v>37438.181818181816</c:v>
                </c:pt>
                <c:pt idx="168">
                  <c:v>37463.63636363636</c:v>
                </c:pt>
                <c:pt idx="169">
                  <c:v>37487.272727272728</c:v>
                </c:pt>
                <c:pt idx="170">
                  <c:v>37510.909090909088</c:v>
                </c:pt>
                <c:pt idx="171">
                  <c:v>37532.727272727272</c:v>
                </c:pt>
                <c:pt idx="172">
                  <c:v>37550.909090909088</c:v>
                </c:pt>
                <c:pt idx="173">
                  <c:v>37569.090909090904</c:v>
                </c:pt>
                <c:pt idx="174">
                  <c:v>37585.454545454544</c:v>
                </c:pt>
                <c:pt idx="175">
                  <c:v>37598.181818181816</c:v>
                </c:pt>
                <c:pt idx="176">
                  <c:v>37610.909090909088</c:v>
                </c:pt>
                <c:pt idx="177">
                  <c:v>37621.818181818184</c:v>
                </c:pt>
                <c:pt idx="178">
                  <c:v>37632.727272727272</c:v>
                </c:pt>
                <c:pt idx="179">
                  <c:v>37640</c:v>
                </c:pt>
                <c:pt idx="180">
                  <c:v>37645.454545454544</c:v>
                </c:pt>
                <c:pt idx="181">
                  <c:v>37649.090909090912</c:v>
                </c:pt>
                <c:pt idx="182">
                  <c:v>37649.090909090912</c:v>
                </c:pt>
                <c:pt idx="183">
                  <c:v>37647.272727272721</c:v>
                </c:pt>
                <c:pt idx="184">
                  <c:v>37641.818181818177</c:v>
                </c:pt>
                <c:pt idx="185">
                  <c:v>37632.727272727272</c:v>
                </c:pt>
                <c:pt idx="186">
                  <c:v>37623.63636363636</c:v>
                </c:pt>
                <c:pt idx="187">
                  <c:v>37610.909090909088</c:v>
                </c:pt>
                <c:pt idx="188">
                  <c:v>37596.363636363632</c:v>
                </c:pt>
                <c:pt idx="189">
                  <c:v>37580</c:v>
                </c:pt>
                <c:pt idx="190">
                  <c:v>37560</c:v>
                </c:pt>
                <c:pt idx="191">
                  <c:v>37538.181818181816</c:v>
                </c:pt>
                <c:pt idx="192">
                  <c:v>37509.090909090912</c:v>
                </c:pt>
                <c:pt idx="193">
                  <c:v>37476.363636363632</c:v>
                </c:pt>
                <c:pt idx="194">
                  <c:v>37436.36363636364</c:v>
                </c:pt>
                <c:pt idx="195">
                  <c:v>37394.545454545456</c:v>
                </c:pt>
                <c:pt idx="196">
                  <c:v>37347.272727272728</c:v>
                </c:pt>
                <c:pt idx="197">
                  <c:v>37298.181818181816</c:v>
                </c:pt>
                <c:pt idx="198">
                  <c:v>37243.63636363636</c:v>
                </c:pt>
                <c:pt idx="199">
                  <c:v>37187.272727272728</c:v>
                </c:pt>
                <c:pt idx="200">
                  <c:v>37125.454545454544</c:v>
                </c:pt>
              </c:numCache>
            </c:numRef>
          </c:xVal>
          <c:yVal>
            <c:numRef>
              <c:f>'1,9 K'!$C$3:$C$203</c:f>
              <c:numCache>
                <c:formatCode>General</c:formatCode>
                <c:ptCount val="201"/>
                <c:pt idx="0">
                  <c:v>0</c:v>
                </c:pt>
                <c:pt idx="1">
                  <c:v>1.0000000000001119</c:v>
                </c:pt>
                <c:pt idx="2">
                  <c:v>2.0000000000000018</c:v>
                </c:pt>
                <c:pt idx="3">
                  <c:v>3.0000000000001137</c:v>
                </c:pt>
                <c:pt idx="4">
                  <c:v>4.0000000000000036</c:v>
                </c:pt>
                <c:pt idx="5">
                  <c:v>5.0000000000001155</c:v>
                </c:pt>
                <c:pt idx="6">
                  <c:v>6.0000000000000053</c:v>
                </c:pt>
                <c:pt idx="7">
                  <c:v>7.0000000000001172</c:v>
                </c:pt>
                <c:pt idx="8">
                  <c:v>8.0000000000000071</c:v>
                </c:pt>
                <c:pt idx="9">
                  <c:v>9.000000000000119</c:v>
                </c:pt>
                <c:pt idx="10">
                  <c:v>10.000000000000009</c:v>
                </c:pt>
                <c:pt idx="11">
                  <c:v>11.000000000000121</c:v>
                </c:pt>
                <c:pt idx="12">
                  <c:v>12.000000000000011</c:v>
                </c:pt>
                <c:pt idx="13">
                  <c:v>13.000000000000123</c:v>
                </c:pt>
                <c:pt idx="14">
                  <c:v>14.000000000000012</c:v>
                </c:pt>
                <c:pt idx="15">
                  <c:v>15.000000000000124</c:v>
                </c:pt>
                <c:pt idx="16">
                  <c:v>16.000000000000014</c:v>
                </c:pt>
                <c:pt idx="17">
                  <c:v>17.000000000000128</c:v>
                </c:pt>
                <c:pt idx="18">
                  <c:v>18.000000000000014</c:v>
                </c:pt>
                <c:pt idx="19">
                  <c:v>19.000000000000128</c:v>
                </c:pt>
                <c:pt idx="20">
                  <c:v>20.000000000000018</c:v>
                </c:pt>
                <c:pt idx="21">
                  <c:v>21.000000000000128</c:v>
                </c:pt>
                <c:pt idx="22">
                  <c:v>22.000000000000021</c:v>
                </c:pt>
                <c:pt idx="23">
                  <c:v>23.000000000000131</c:v>
                </c:pt>
                <c:pt idx="24">
                  <c:v>24.000000000000021</c:v>
                </c:pt>
                <c:pt idx="25">
                  <c:v>25.000000000000135</c:v>
                </c:pt>
                <c:pt idx="26">
                  <c:v>26.000000000000021</c:v>
                </c:pt>
                <c:pt idx="27">
                  <c:v>27.000000000000135</c:v>
                </c:pt>
                <c:pt idx="28">
                  <c:v>28.000000000000025</c:v>
                </c:pt>
                <c:pt idx="29">
                  <c:v>29.000000000000135</c:v>
                </c:pt>
                <c:pt idx="30">
                  <c:v>30.000000000000028</c:v>
                </c:pt>
                <c:pt idx="31">
                  <c:v>31.000000000000139</c:v>
                </c:pt>
                <c:pt idx="32">
                  <c:v>32.000000000000028</c:v>
                </c:pt>
                <c:pt idx="33">
                  <c:v>33.000000000000142</c:v>
                </c:pt>
                <c:pt idx="34">
                  <c:v>34.000000000000028</c:v>
                </c:pt>
                <c:pt idx="35">
                  <c:v>35.000000000000142</c:v>
                </c:pt>
                <c:pt idx="36">
                  <c:v>36.000000000000028</c:v>
                </c:pt>
                <c:pt idx="37">
                  <c:v>37.000000000000142</c:v>
                </c:pt>
                <c:pt idx="38">
                  <c:v>38.000000000000036</c:v>
                </c:pt>
                <c:pt idx="39">
                  <c:v>39.000000000000142</c:v>
                </c:pt>
                <c:pt idx="40">
                  <c:v>40.000000000000036</c:v>
                </c:pt>
                <c:pt idx="41">
                  <c:v>41.000000000000149</c:v>
                </c:pt>
                <c:pt idx="42">
                  <c:v>42.000000000000036</c:v>
                </c:pt>
                <c:pt idx="43">
                  <c:v>43.000000000000149</c:v>
                </c:pt>
                <c:pt idx="44">
                  <c:v>44.000000000000043</c:v>
                </c:pt>
                <c:pt idx="45">
                  <c:v>45.000000000000149</c:v>
                </c:pt>
                <c:pt idx="46">
                  <c:v>46.000000000000043</c:v>
                </c:pt>
                <c:pt idx="47">
                  <c:v>47.000000000000156</c:v>
                </c:pt>
                <c:pt idx="48">
                  <c:v>48.000000000000043</c:v>
                </c:pt>
                <c:pt idx="49">
                  <c:v>49.000000000000156</c:v>
                </c:pt>
                <c:pt idx="50">
                  <c:v>50.000000000000043</c:v>
                </c:pt>
                <c:pt idx="51">
                  <c:v>51.000000000000156</c:v>
                </c:pt>
                <c:pt idx="52">
                  <c:v>52.000000000000043</c:v>
                </c:pt>
                <c:pt idx="53">
                  <c:v>53.000000000000156</c:v>
                </c:pt>
                <c:pt idx="54">
                  <c:v>54.00000000000005</c:v>
                </c:pt>
                <c:pt idx="55">
                  <c:v>55.000000000000156</c:v>
                </c:pt>
                <c:pt idx="56">
                  <c:v>56.00000000000005</c:v>
                </c:pt>
                <c:pt idx="57">
                  <c:v>57.000000000000163</c:v>
                </c:pt>
                <c:pt idx="58">
                  <c:v>58.00000000000005</c:v>
                </c:pt>
                <c:pt idx="59">
                  <c:v>59.000000000000163</c:v>
                </c:pt>
                <c:pt idx="60">
                  <c:v>60.000000000000057</c:v>
                </c:pt>
                <c:pt idx="61">
                  <c:v>61.000000000000163</c:v>
                </c:pt>
                <c:pt idx="62">
                  <c:v>62.000000000000057</c:v>
                </c:pt>
                <c:pt idx="63">
                  <c:v>63.000000000000171</c:v>
                </c:pt>
                <c:pt idx="64">
                  <c:v>64.000000000000057</c:v>
                </c:pt>
                <c:pt idx="65">
                  <c:v>65.000000000000171</c:v>
                </c:pt>
                <c:pt idx="66">
                  <c:v>66.000000000000057</c:v>
                </c:pt>
                <c:pt idx="67">
                  <c:v>67.000000000000171</c:v>
                </c:pt>
                <c:pt idx="68">
                  <c:v>68.000000000000057</c:v>
                </c:pt>
                <c:pt idx="69">
                  <c:v>69.000000000000171</c:v>
                </c:pt>
                <c:pt idx="70">
                  <c:v>70.000000000000057</c:v>
                </c:pt>
                <c:pt idx="71">
                  <c:v>71.000000000000171</c:v>
                </c:pt>
                <c:pt idx="72">
                  <c:v>72.000000000000057</c:v>
                </c:pt>
                <c:pt idx="73">
                  <c:v>73.000000000000171</c:v>
                </c:pt>
                <c:pt idx="74">
                  <c:v>74.000000000000071</c:v>
                </c:pt>
                <c:pt idx="75">
                  <c:v>75.000000000000171</c:v>
                </c:pt>
                <c:pt idx="76">
                  <c:v>76.000000000000071</c:v>
                </c:pt>
                <c:pt idx="77">
                  <c:v>77.000000000000185</c:v>
                </c:pt>
                <c:pt idx="78">
                  <c:v>78.000000000000071</c:v>
                </c:pt>
                <c:pt idx="79">
                  <c:v>79.000000000000185</c:v>
                </c:pt>
                <c:pt idx="80">
                  <c:v>80.000000000000071</c:v>
                </c:pt>
                <c:pt idx="81">
                  <c:v>81.000000000000185</c:v>
                </c:pt>
                <c:pt idx="82">
                  <c:v>82.000000000000071</c:v>
                </c:pt>
                <c:pt idx="83">
                  <c:v>83.000000000000185</c:v>
                </c:pt>
                <c:pt idx="84">
                  <c:v>84.000000000000071</c:v>
                </c:pt>
                <c:pt idx="85">
                  <c:v>85.000000000000185</c:v>
                </c:pt>
                <c:pt idx="86">
                  <c:v>86.000000000000071</c:v>
                </c:pt>
                <c:pt idx="87">
                  <c:v>87.000000000000185</c:v>
                </c:pt>
                <c:pt idx="88">
                  <c:v>88.000000000000085</c:v>
                </c:pt>
                <c:pt idx="89">
                  <c:v>89.000000000000185</c:v>
                </c:pt>
                <c:pt idx="90">
                  <c:v>90.000000000000085</c:v>
                </c:pt>
                <c:pt idx="91">
                  <c:v>91.000000000000199</c:v>
                </c:pt>
                <c:pt idx="92">
                  <c:v>92.000000000000085</c:v>
                </c:pt>
                <c:pt idx="93">
                  <c:v>93.000000000000199</c:v>
                </c:pt>
                <c:pt idx="94">
                  <c:v>94.000000000000085</c:v>
                </c:pt>
                <c:pt idx="95">
                  <c:v>95.000000000000199</c:v>
                </c:pt>
                <c:pt idx="96">
                  <c:v>96.000000000000085</c:v>
                </c:pt>
                <c:pt idx="97">
                  <c:v>97.000000000000199</c:v>
                </c:pt>
                <c:pt idx="98">
                  <c:v>98.000000000000085</c:v>
                </c:pt>
                <c:pt idx="99">
                  <c:v>99.000000000000199</c:v>
                </c:pt>
                <c:pt idx="100">
                  <c:v>100.00000000000009</c:v>
                </c:pt>
                <c:pt idx="101">
                  <c:v>100.99999999999997</c:v>
                </c:pt>
                <c:pt idx="102">
                  <c:v>101.99999999999987</c:v>
                </c:pt>
                <c:pt idx="103">
                  <c:v>103.0000000000002</c:v>
                </c:pt>
                <c:pt idx="104">
                  <c:v>104.00000000000009</c:v>
                </c:pt>
                <c:pt idx="105">
                  <c:v>104.99999999999999</c:v>
                </c:pt>
                <c:pt idx="106">
                  <c:v>105.99999999999987</c:v>
                </c:pt>
                <c:pt idx="107">
                  <c:v>107.0000000000002</c:v>
                </c:pt>
                <c:pt idx="108">
                  <c:v>108.0000000000001</c:v>
                </c:pt>
                <c:pt idx="109">
                  <c:v>108.99999999999999</c:v>
                </c:pt>
                <c:pt idx="110">
                  <c:v>109.99999999999987</c:v>
                </c:pt>
                <c:pt idx="111">
                  <c:v>111.00000000000021</c:v>
                </c:pt>
                <c:pt idx="112">
                  <c:v>112.0000000000001</c:v>
                </c:pt>
                <c:pt idx="113">
                  <c:v>112.99999999999999</c:v>
                </c:pt>
                <c:pt idx="114">
                  <c:v>113.99999999999989</c:v>
                </c:pt>
                <c:pt idx="115">
                  <c:v>115.00000000000021</c:v>
                </c:pt>
                <c:pt idx="116">
                  <c:v>116.0000000000001</c:v>
                </c:pt>
                <c:pt idx="117">
                  <c:v>117</c:v>
                </c:pt>
                <c:pt idx="118">
                  <c:v>117.99999999999989</c:v>
                </c:pt>
                <c:pt idx="119">
                  <c:v>119.00000000000021</c:v>
                </c:pt>
                <c:pt idx="120">
                  <c:v>120.00000000000011</c:v>
                </c:pt>
                <c:pt idx="121">
                  <c:v>121</c:v>
                </c:pt>
                <c:pt idx="122">
                  <c:v>121.99999999999989</c:v>
                </c:pt>
                <c:pt idx="123">
                  <c:v>123.00000000000023</c:v>
                </c:pt>
                <c:pt idx="124">
                  <c:v>124.00000000000011</c:v>
                </c:pt>
                <c:pt idx="125">
                  <c:v>125</c:v>
                </c:pt>
                <c:pt idx="126">
                  <c:v>125.99999999999989</c:v>
                </c:pt>
                <c:pt idx="127">
                  <c:v>127.00000000000023</c:v>
                </c:pt>
                <c:pt idx="128">
                  <c:v>128.00000000000011</c:v>
                </c:pt>
                <c:pt idx="129">
                  <c:v>129</c:v>
                </c:pt>
                <c:pt idx="130">
                  <c:v>129.99999999999989</c:v>
                </c:pt>
                <c:pt idx="131">
                  <c:v>131.00000000000023</c:v>
                </c:pt>
                <c:pt idx="132">
                  <c:v>132.00000000000011</c:v>
                </c:pt>
                <c:pt idx="133">
                  <c:v>133</c:v>
                </c:pt>
                <c:pt idx="134">
                  <c:v>133.99999999999989</c:v>
                </c:pt>
                <c:pt idx="135">
                  <c:v>135.00000000000023</c:v>
                </c:pt>
                <c:pt idx="136">
                  <c:v>136.00000000000011</c:v>
                </c:pt>
                <c:pt idx="137">
                  <c:v>137</c:v>
                </c:pt>
                <c:pt idx="138">
                  <c:v>137.99999999999989</c:v>
                </c:pt>
                <c:pt idx="139">
                  <c:v>139.00000000000023</c:v>
                </c:pt>
                <c:pt idx="140">
                  <c:v>140.00000000000011</c:v>
                </c:pt>
                <c:pt idx="141">
                  <c:v>141</c:v>
                </c:pt>
                <c:pt idx="142">
                  <c:v>141.99999999999991</c:v>
                </c:pt>
                <c:pt idx="143">
                  <c:v>143.00000000000023</c:v>
                </c:pt>
                <c:pt idx="144">
                  <c:v>144.00000000000011</c:v>
                </c:pt>
                <c:pt idx="145">
                  <c:v>145.00000000000003</c:v>
                </c:pt>
                <c:pt idx="146">
                  <c:v>145.99999999999991</c:v>
                </c:pt>
                <c:pt idx="147">
                  <c:v>147.00000000000023</c:v>
                </c:pt>
                <c:pt idx="148">
                  <c:v>148.00000000000014</c:v>
                </c:pt>
                <c:pt idx="149">
                  <c:v>149.00000000000003</c:v>
                </c:pt>
                <c:pt idx="150">
                  <c:v>149.99999999999991</c:v>
                </c:pt>
                <c:pt idx="151">
                  <c:v>151.00000000000026</c:v>
                </c:pt>
                <c:pt idx="152">
                  <c:v>152.00000000000014</c:v>
                </c:pt>
                <c:pt idx="153">
                  <c:v>153.00000000000003</c:v>
                </c:pt>
                <c:pt idx="154">
                  <c:v>153.99999999999991</c:v>
                </c:pt>
                <c:pt idx="155">
                  <c:v>155.00000000000026</c:v>
                </c:pt>
                <c:pt idx="156">
                  <c:v>156.00000000000014</c:v>
                </c:pt>
                <c:pt idx="157">
                  <c:v>157.00000000000003</c:v>
                </c:pt>
                <c:pt idx="158">
                  <c:v>157.99999999999991</c:v>
                </c:pt>
                <c:pt idx="159">
                  <c:v>159.00000000000026</c:v>
                </c:pt>
                <c:pt idx="160">
                  <c:v>160.00000000000014</c:v>
                </c:pt>
                <c:pt idx="161">
                  <c:v>161.00000000000003</c:v>
                </c:pt>
                <c:pt idx="162">
                  <c:v>161.99999999999991</c:v>
                </c:pt>
                <c:pt idx="163">
                  <c:v>163.00000000000026</c:v>
                </c:pt>
                <c:pt idx="164">
                  <c:v>164.00000000000014</c:v>
                </c:pt>
                <c:pt idx="165">
                  <c:v>165.00000000000003</c:v>
                </c:pt>
                <c:pt idx="166">
                  <c:v>165.99999999999991</c:v>
                </c:pt>
                <c:pt idx="167">
                  <c:v>167.00000000000026</c:v>
                </c:pt>
                <c:pt idx="168">
                  <c:v>168.00000000000014</c:v>
                </c:pt>
                <c:pt idx="169">
                  <c:v>169.00000000000003</c:v>
                </c:pt>
                <c:pt idx="170">
                  <c:v>169.99999999999994</c:v>
                </c:pt>
                <c:pt idx="171">
                  <c:v>171.00000000000026</c:v>
                </c:pt>
                <c:pt idx="172">
                  <c:v>172.00000000000014</c:v>
                </c:pt>
                <c:pt idx="173">
                  <c:v>173.00000000000006</c:v>
                </c:pt>
                <c:pt idx="174">
                  <c:v>173.99999999999994</c:v>
                </c:pt>
                <c:pt idx="175">
                  <c:v>175.00000000000026</c:v>
                </c:pt>
                <c:pt idx="176">
                  <c:v>176.00000000000017</c:v>
                </c:pt>
                <c:pt idx="177">
                  <c:v>177.00000000000006</c:v>
                </c:pt>
                <c:pt idx="178">
                  <c:v>177.99999999999994</c:v>
                </c:pt>
                <c:pt idx="179">
                  <c:v>179.00000000000028</c:v>
                </c:pt>
                <c:pt idx="180">
                  <c:v>180.00000000000017</c:v>
                </c:pt>
                <c:pt idx="181">
                  <c:v>181.00000000000006</c:v>
                </c:pt>
                <c:pt idx="182">
                  <c:v>181.99999999999994</c:v>
                </c:pt>
                <c:pt idx="183">
                  <c:v>183.00000000000028</c:v>
                </c:pt>
                <c:pt idx="184">
                  <c:v>184.00000000000017</c:v>
                </c:pt>
                <c:pt idx="185">
                  <c:v>185.00000000000006</c:v>
                </c:pt>
                <c:pt idx="186">
                  <c:v>185.99999999999994</c:v>
                </c:pt>
                <c:pt idx="187">
                  <c:v>187.00000000000028</c:v>
                </c:pt>
                <c:pt idx="188">
                  <c:v>188.00000000000017</c:v>
                </c:pt>
                <c:pt idx="189">
                  <c:v>189.00000000000006</c:v>
                </c:pt>
                <c:pt idx="190">
                  <c:v>189.99999999999994</c:v>
                </c:pt>
                <c:pt idx="191">
                  <c:v>191.00000000000028</c:v>
                </c:pt>
                <c:pt idx="192">
                  <c:v>192.00000000000017</c:v>
                </c:pt>
                <c:pt idx="193">
                  <c:v>193.00000000000006</c:v>
                </c:pt>
                <c:pt idx="194">
                  <c:v>193.99999999999994</c:v>
                </c:pt>
                <c:pt idx="195">
                  <c:v>195.00000000000028</c:v>
                </c:pt>
                <c:pt idx="196">
                  <c:v>196.00000000000017</c:v>
                </c:pt>
                <c:pt idx="197">
                  <c:v>197.00000000000006</c:v>
                </c:pt>
                <c:pt idx="198">
                  <c:v>197.99999999999994</c:v>
                </c:pt>
                <c:pt idx="199">
                  <c:v>199.00000000000028</c:v>
                </c:pt>
                <c:pt idx="200">
                  <c:v>200.00000000000017</c:v>
                </c:pt>
              </c:numCache>
            </c:numRef>
          </c:yVal>
          <c:smooth val="0"/>
        </c:ser>
        <c:ser>
          <c:idx val="6"/>
          <c:order val="6"/>
          <c:tx>
            <c:v>2.0 K - Mesures</c:v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bg1">
                  <a:lumMod val="50000"/>
                  <a:alpha val="50000"/>
                </a:schemeClr>
              </a:solidFill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'2,0 K'!$R$20:$R$89</c:f>
                <c:numCache>
                  <c:formatCode>General</c:formatCode>
                  <c:ptCount val="70"/>
                  <c:pt idx="0">
                    <c:v>1.2146977581087535</c:v>
                  </c:pt>
                  <c:pt idx="1">
                    <c:v>1.2147953155119025</c:v>
                  </c:pt>
                  <c:pt idx="2">
                    <c:v>1.2148734865697646</c:v>
                  </c:pt>
                  <c:pt idx="3">
                    <c:v>1.2149714195832599</c:v>
                  </c:pt>
                  <c:pt idx="4">
                    <c:v>1.2150891462503881</c:v>
                  </c:pt>
                  <c:pt idx="5">
                    <c:v>1.2151874533181413</c:v>
                  </c:pt>
                  <c:pt idx="6">
                    <c:v>1.2152859513274041</c:v>
                  </c:pt>
                  <c:pt idx="7">
                    <c:v>1.2154241471761145</c:v>
                  </c:pt>
                  <c:pt idx="8">
                    <c:v>1.2155429750305895</c:v>
                  </c:pt>
                  <c:pt idx="9">
                    <c:v>1.2156421724355198</c:v>
                  </c:pt>
                  <c:pt idx="10">
                    <c:v>1.2157813978482828</c:v>
                  </c:pt>
                  <c:pt idx="11">
                    <c:v>1.2159210147613018</c:v>
                  </c:pt>
                  <c:pt idx="12">
                    <c:v>1.2160610272736099</c:v>
                  </c:pt>
                  <c:pt idx="13">
                    <c:v>1.2161813499814387</c:v>
                  </c:pt>
                  <c:pt idx="14">
                    <c:v>1.2163019689666448</c:v>
                  </c:pt>
                  <c:pt idx="15">
                    <c:v>1.2164833951999374</c:v>
                  </c:pt>
                  <c:pt idx="16">
                    <c:v>1.2166048088072645</c:v>
                  </c:pt>
                  <c:pt idx="17">
                    <c:v>1.2167671272061249</c:v>
                  </c:pt>
                  <c:pt idx="18">
                    <c:v>1.2169096012989586</c:v>
                  </c:pt>
                  <c:pt idx="19">
                    <c:v>1.2171138500574865</c:v>
                  </c:pt>
                  <c:pt idx="20">
                    <c:v>1.2172779083262504</c:v>
                  </c:pt>
                  <c:pt idx="21">
                    <c:v>1.2174425369991504</c:v>
                  </c:pt>
                  <c:pt idx="22">
                    <c:v>1.2175870114867866</c:v>
                  </c:pt>
                  <c:pt idx="23">
                    <c:v>1.2177734889152421</c:v>
                  </c:pt>
                  <c:pt idx="24">
                    <c:v>1.2179607140175159</c:v>
                  </c:pt>
                  <c:pt idx="25">
                    <c:v>1.2181486527426832</c:v>
                  </c:pt>
                  <c:pt idx="26">
                    <c:v>1.218295381589356</c:v>
                  </c:pt>
                  <c:pt idx="27">
                    <c:v>1.2185057835620632</c:v>
                  </c:pt>
                  <c:pt idx="28">
                    <c:v>1.2186748299750558</c:v>
                  </c:pt>
                  <c:pt idx="29">
                    <c:v>1.2188869893720922</c:v>
                  </c:pt>
                  <c:pt idx="30">
                    <c:v>1.2190788199172142</c:v>
                  </c:pt>
                  <c:pt idx="31">
                    <c:v>1.2192928843516881</c:v>
                  </c:pt>
                  <c:pt idx="32">
                    <c:v>1.2195136250753027</c:v>
                  </c:pt>
                  <c:pt idx="33">
                    <c:v>1.2197458233971361</c:v>
                  </c:pt>
                  <c:pt idx="34">
                    <c:v>1.2200939563561881</c:v>
                  </c:pt>
                  <c:pt idx="35">
                    <c:v>1.2202963410584107</c:v>
                  </c:pt>
                  <c:pt idx="36">
                    <c:v>1.2205436578248368</c:v>
                  </c:pt>
                  <c:pt idx="37">
                    <c:v>1.2207100567098546</c:v>
                  </c:pt>
                  <c:pt idx="38">
                    <c:v>1.2209767405720364</c:v>
                  </c:pt>
                  <c:pt idx="39">
                    <c:v>1.2212536299627428</c:v>
                  </c:pt>
                  <c:pt idx="40">
                    <c:v>1.2214924944084979</c:v>
                  </c:pt>
                  <c:pt idx="41">
                    <c:v>1.2218322310634897</c:v>
                  </c:pt>
                  <c:pt idx="42">
                    <c:v>1.2220821042878323</c:v>
                  </c:pt>
                  <c:pt idx="43">
                    <c:v>1.2223583944855068</c:v>
                  </c:pt>
                  <c:pt idx="44">
                    <c:v>1.2226355141487941</c:v>
                  </c:pt>
                  <c:pt idx="45">
                    <c:v>1.2229377883076635</c:v>
                  </c:pt>
                  <c:pt idx="46">
                    <c:v>1.2232422351180614</c:v>
                  </c:pt>
                  <c:pt idx="47">
                    <c:v>1.2235725332920466</c:v>
                  </c:pt>
                  <c:pt idx="48">
                    <c:v>1.2238752120223002</c:v>
                  </c:pt>
                  <c:pt idx="49">
                    <c:v>1.2241929952759611</c:v>
                  </c:pt>
                  <c:pt idx="50">
                    <c:v>1.2245309456628568</c:v>
                  </c:pt>
                  <c:pt idx="51">
                    <c:v>1.2248716555856312</c:v>
                  </c:pt>
                  <c:pt idx="52">
                    <c:v>1.2252397793329677</c:v>
                  </c:pt>
                  <c:pt idx="53">
                    <c:v>1.2255615120812324</c:v>
                  </c:pt>
                  <c:pt idx="54">
                    <c:v>1.2259358884286216</c:v>
                  </c:pt>
                  <c:pt idx="55">
                    <c:v>1.226317238225471</c:v>
                  </c:pt>
                  <c:pt idx="56">
                    <c:v>1.2266949112256254</c:v>
                  </c:pt>
                  <c:pt idx="57">
                    <c:v>1.2271312933249867</c:v>
                  </c:pt>
                  <c:pt idx="58">
                    <c:v>1.6463847440943473</c:v>
                  </c:pt>
                  <c:pt idx="59">
                    <c:v>1.6514965253085743</c:v>
                  </c:pt>
                  <c:pt idx="60">
                    <c:v>1.6568249679468336</c:v>
                  </c:pt>
                  <c:pt idx="61">
                    <c:v>1.6623873949740955</c:v>
                  </c:pt>
                  <c:pt idx="62">
                    <c:v>1.668798270577061</c:v>
                  </c:pt>
                  <c:pt idx="63">
                    <c:v>1.6755418082881874</c:v>
                  </c:pt>
                  <c:pt idx="64">
                    <c:v>1.683976427469706</c:v>
                  </c:pt>
                  <c:pt idx="65">
                    <c:v>1.6929623953606343</c:v>
                  </c:pt>
                  <c:pt idx="66">
                    <c:v>1.7025503013146153</c:v>
                  </c:pt>
                  <c:pt idx="67">
                    <c:v>1.7143880911654958</c:v>
                  </c:pt>
                  <c:pt idx="68">
                    <c:v>1.7263892339367759</c:v>
                  </c:pt>
                  <c:pt idx="69">
                    <c:v>1.7431189988742444</c:v>
                  </c:pt>
                </c:numCache>
              </c:numRef>
            </c:plus>
            <c:minus>
              <c:numRef>
                <c:f>'2,0 K'!$R$20:$R$89</c:f>
                <c:numCache>
                  <c:formatCode>General</c:formatCode>
                  <c:ptCount val="70"/>
                  <c:pt idx="0">
                    <c:v>1.2146977581087535</c:v>
                  </c:pt>
                  <c:pt idx="1">
                    <c:v>1.2147953155119025</c:v>
                  </c:pt>
                  <c:pt idx="2">
                    <c:v>1.2148734865697646</c:v>
                  </c:pt>
                  <c:pt idx="3">
                    <c:v>1.2149714195832599</c:v>
                  </c:pt>
                  <c:pt idx="4">
                    <c:v>1.2150891462503881</c:v>
                  </c:pt>
                  <c:pt idx="5">
                    <c:v>1.2151874533181413</c:v>
                  </c:pt>
                  <c:pt idx="6">
                    <c:v>1.2152859513274041</c:v>
                  </c:pt>
                  <c:pt idx="7">
                    <c:v>1.2154241471761145</c:v>
                  </c:pt>
                  <c:pt idx="8">
                    <c:v>1.2155429750305895</c:v>
                  </c:pt>
                  <c:pt idx="9">
                    <c:v>1.2156421724355198</c:v>
                  </c:pt>
                  <c:pt idx="10">
                    <c:v>1.2157813978482828</c:v>
                  </c:pt>
                  <c:pt idx="11">
                    <c:v>1.2159210147613018</c:v>
                  </c:pt>
                  <c:pt idx="12">
                    <c:v>1.2160610272736099</c:v>
                  </c:pt>
                  <c:pt idx="13">
                    <c:v>1.2161813499814387</c:v>
                  </c:pt>
                  <c:pt idx="14">
                    <c:v>1.2163019689666448</c:v>
                  </c:pt>
                  <c:pt idx="15">
                    <c:v>1.2164833951999374</c:v>
                  </c:pt>
                  <c:pt idx="16">
                    <c:v>1.2166048088072645</c:v>
                  </c:pt>
                  <c:pt idx="17">
                    <c:v>1.2167671272061249</c:v>
                  </c:pt>
                  <c:pt idx="18">
                    <c:v>1.2169096012989586</c:v>
                  </c:pt>
                  <c:pt idx="19">
                    <c:v>1.2171138500574865</c:v>
                  </c:pt>
                  <c:pt idx="20">
                    <c:v>1.2172779083262504</c:v>
                  </c:pt>
                  <c:pt idx="21">
                    <c:v>1.2174425369991504</c:v>
                  </c:pt>
                  <c:pt idx="22">
                    <c:v>1.2175870114867866</c:v>
                  </c:pt>
                  <c:pt idx="23">
                    <c:v>1.2177734889152421</c:v>
                  </c:pt>
                  <c:pt idx="24">
                    <c:v>1.2179607140175159</c:v>
                  </c:pt>
                  <c:pt idx="25">
                    <c:v>1.2181486527426832</c:v>
                  </c:pt>
                  <c:pt idx="26">
                    <c:v>1.218295381589356</c:v>
                  </c:pt>
                  <c:pt idx="27">
                    <c:v>1.2185057835620632</c:v>
                  </c:pt>
                  <c:pt idx="28">
                    <c:v>1.2186748299750558</c:v>
                  </c:pt>
                  <c:pt idx="29">
                    <c:v>1.2188869893720922</c:v>
                  </c:pt>
                  <c:pt idx="30">
                    <c:v>1.2190788199172142</c:v>
                  </c:pt>
                  <c:pt idx="31">
                    <c:v>1.2192928843516881</c:v>
                  </c:pt>
                  <c:pt idx="32">
                    <c:v>1.2195136250753027</c:v>
                  </c:pt>
                  <c:pt idx="33">
                    <c:v>1.2197458233971361</c:v>
                  </c:pt>
                  <c:pt idx="34">
                    <c:v>1.2200939563561881</c:v>
                  </c:pt>
                  <c:pt idx="35">
                    <c:v>1.2202963410584107</c:v>
                  </c:pt>
                  <c:pt idx="36">
                    <c:v>1.2205436578248368</c:v>
                  </c:pt>
                  <c:pt idx="37">
                    <c:v>1.2207100567098546</c:v>
                  </c:pt>
                  <c:pt idx="38">
                    <c:v>1.2209767405720364</c:v>
                  </c:pt>
                  <c:pt idx="39">
                    <c:v>1.2212536299627428</c:v>
                  </c:pt>
                  <c:pt idx="40">
                    <c:v>1.2214924944084979</c:v>
                  </c:pt>
                  <c:pt idx="41">
                    <c:v>1.2218322310634897</c:v>
                  </c:pt>
                  <c:pt idx="42">
                    <c:v>1.2220821042878323</c:v>
                  </c:pt>
                  <c:pt idx="43">
                    <c:v>1.2223583944855068</c:v>
                  </c:pt>
                  <c:pt idx="44">
                    <c:v>1.2226355141487941</c:v>
                  </c:pt>
                  <c:pt idx="45">
                    <c:v>1.2229377883076635</c:v>
                  </c:pt>
                  <c:pt idx="46">
                    <c:v>1.2232422351180614</c:v>
                  </c:pt>
                  <c:pt idx="47">
                    <c:v>1.2235725332920466</c:v>
                  </c:pt>
                  <c:pt idx="48">
                    <c:v>1.2238752120223002</c:v>
                  </c:pt>
                  <c:pt idx="49">
                    <c:v>1.2241929952759611</c:v>
                  </c:pt>
                  <c:pt idx="50">
                    <c:v>1.2245309456628568</c:v>
                  </c:pt>
                  <c:pt idx="51">
                    <c:v>1.2248716555856312</c:v>
                  </c:pt>
                  <c:pt idx="52">
                    <c:v>1.2252397793329677</c:v>
                  </c:pt>
                  <c:pt idx="53">
                    <c:v>1.2255615120812324</c:v>
                  </c:pt>
                  <c:pt idx="54">
                    <c:v>1.2259358884286216</c:v>
                  </c:pt>
                  <c:pt idx="55">
                    <c:v>1.226317238225471</c:v>
                  </c:pt>
                  <c:pt idx="56">
                    <c:v>1.2266949112256254</c:v>
                  </c:pt>
                  <c:pt idx="57">
                    <c:v>1.2271312933249867</c:v>
                  </c:pt>
                  <c:pt idx="58">
                    <c:v>1.6463847440943473</c:v>
                  </c:pt>
                  <c:pt idx="59">
                    <c:v>1.6514965253085743</c:v>
                  </c:pt>
                  <c:pt idx="60">
                    <c:v>1.6568249679468336</c:v>
                  </c:pt>
                  <c:pt idx="61">
                    <c:v>1.6623873949740955</c:v>
                  </c:pt>
                  <c:pt idx="62">
                    <c:v>1.668798270577061</c:v>
                  </c:pt>
                  <c:pt idx="63">
                    <c:v>1.6755418082881874</c:v>
                  </c:pt>
                  <c:pt idx="64">
                    <c:v>1.683976427469706</c:v>
                  </c:pt>
                  <c:pt idx="65">
                    <c:v>1.6929623953606343</c:v>
                  </c:pt>
                  <c:pt idx="66">
                    <c:v>1.7025503013146153</c:v>
                  </c:pt>
                  <c:pt idx="67">
                    <c:v>1.7143880911654958</c:v>
                  </c:pt>
                  <c:pt idx="68">
                    <c:v>1.7263892339367759</c:v>
                  </c:pt>
                  <c:pt idx="69">
                    <c:v>1.7431189988742444</c:v>
                  </c:pt>
                </c:numCache>
              </c:numRef>
            </c:minus>
            <c:spPr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'2,0 K'!$P$20:$P$89</c:f>
              <c:numCache>
                <c:formatCode>General</c:formatCode>
                <c:ptCount val="70"/>
                <c:pt idx="0">
                  <c:v>12740.931974346209</c:v>
                </c:pt>
                <c:pt idx="1">
                  <c:v>12970.7889308057</c:v>
                </c:pt>
                <c:pt idx="2">
                  <c:v>13212.839863940304</c:v>
                </c:pt>
                <c:pt idx="3">
                  <c:v>13442.399376290245</c:v>
                </c:pt>
                <c:pt idx="4">
                  <c:v>13667.418521635944</c:v>
                </c:pt>
                <c:pt idx="5">
                  <c:v>13896.180721689159</c:v>
                </c:pt>
                <c:pt idx="6">
                  <c:v>14126.441754055266</c:v>
                </c:pt>
                <c:pt idx="7">
                  <c:v>14341.207495938757</c:v>
                </c:pt>
                <c:pt idx="8">
                  <c:v>14567.919291482798</c:v>
                </c:pt>
                <c:pt idx="9">
                  <c:v>14796.695327404897</c:v>
                </c:pt>
                <c:pt idx="10">
                  <c:v>15013.766863514767</c:v>
                </c:pt>
                <c:pt idx="11">
                  <c:v>15227.12023525226</c:v>
                </c:pt>
                <c:pt idx="12">
                  <c:v>15439.839437543884</c:v>
                </c:pt>
                <c:pt idx="13">
                  <c:v>15660.437182515112</c:v>
                </c:pt>
                <c:pt idx="14">
                  <c:v>15885.71912330948</c:v>
                </c:pt>
                <c:pt idx="15">
                  <c:v>16084.870966045415</c:v>
                </c:pt>
                <c:pt idx="16">
                  <c:v>16310.52403564079</c:v>
                </c:pt>
                <c:pt idx="17">
                  <c:v>16514.853917654775</c:v>
                </c:pt>
                <c:pt idx="18">
                  <c:v>16732.34378439021</c:v>
                </c:pt>
                <c:pt idx="19">
                  <c:v>16922.818663138929</c:v>
                </c:pt>
                <c:pt idx="20">
                  <c:v>17126.824509164624</c:v>
                </c:pt>
                <c:pt idx="21">
                  <c:v>17337.506617909756</c:v>
                </c:pt>
                <c:pt idx="22">
                  <c:v>17550.039472210767</c:v>
                </c:pt>
                <c:pt idx="23">
                  <c:v>17748.865042162422</c:v>
                </c:pt>
                <c:pt idx="24">
                  <c:v>17948.247599495819</c:v>
                </c:pt>
                <c:pt idx="25">
                  <c:v>18141.058427117343</c:v>
                </c:pt>
                <c:pt idx="26">
                  <c:v>18358.402008921519</c:v>
                </c:pt>
                <c:pt idx="27">
                  <c:v>18546.731709709729</c:v>
                </c:pt>
                <c:pt idx="28">
                  <c:v>18754.761818990202</c:v>
                </c:pt>
                <c:pt idx="29">
                  <c:v>18944.169425688135</c:v>
                </c:pt>
                <c:pt idx="30">
                  <c:v>19143.883062968867</c:v>
                </c:pt>
                <c:pt idx="31">
                  <c:v>19334.985824963132</c:v>
                </c:pt>
                <c:pt idx="32">
                  <c:v>19519.912503788419</c:v>
                </c:pt>
                <c:pt idx="33">
                  <c:v>19705.353457960839</c:v>
                </c:pt>
                <c:pt idx="34">
                  <c:v>19845.046646098235</c:v>
                </c:pt>
                <c:pt idx="35">
                  <c:v>20037.636056899642</c:v>
                </c:pt>
                <c:pt idx="36">
                  <c:v>20223.539011936937</c:v>
                </c:pt>
                <c:pt idx="37">
                  <c:v>20426.504027124858</c:v>
                </c:pt>
                <c:pt idx="38">
                  <c:v>20602.417197788545</c:v>
                </c:pt>
                <c:pt idx="39">
                  <c:v>20770.94187535064</c:v>
                </c:pt>
                <c:pt idx="40">
                  <c:v>20953.704044440681</c:v>
                </c:pt>
                <c:pt idx="41">
                  <c:v>21101.931660102433</c:v>
                </c:pt>
                <c:pt idx="42">
                  <c:v>21279.29313641887</c:v>
                </c:pt>
                <c:pt idx="43">
                  <c:v>21452.185752172267</c:v>
                </c:pt>
                <c:pt idx="44">
                  <c:v>21623.400674430388</c:v>
                </c:pt>
                <c:pt idx="45">
                  <c:v>21783.892707569688</c:v>
                </c:pt>
                <c:pt idx="46">
                  <c:v>21947.132530175841</c:v>
                </c:pt>
                <c:pt idx="47">
                  <c:v>22102.9626497551</c:v>
                </c:pt>
                <c:pt idx="48">
                  <c:v>22267.786784805216</c:v>
                </c:pt>
                <c:pt idx="49">
                  <c:v>22427.131234466371</c:v>
                </c:pt>
                <c:pt idx="50">
                  <c:v>22576.961502483675</c:v>
                </c:pt>
                <c:pt idx="51">
                  <c:v>22723.136036067968</c:v>
                </c:pt>
                <c:pt idx="52">
                  <c:v>22873.974511045795</c:v>
                </c:pt>
                <c:pt idx="53">
                  <c:v>23033.594908518466</c:v>
                </c:pt>
                <c:pt idx="54">
                  <c:v>23179.04242880828</c:v>
                </c:pt>
                <c:pt idx="55">
                  <c:v>23330.202220493062</c:v>
                </c:pt>
                <c:pt idx="56">
                  <c:v>23461.191741537976</c:v>
                </c:pt>
                <c:pt idx="57">
                  <c:v>23598.511831358952</c:v>
                </c:pt>
                <c:pt idx="58">
                  <c:v>24012.985063809003</c:v>
                </c:pt>
                <c:pt idx="59">
                  <c:v>24377.57424676669</c:v>
                </c:pt>
                <c:pt idx="60">
                  <c:v>24724.761296736553</c:v>
                </c:pt>
                <c:pt idx="61">
                  <c:v>25080.230068634879</c:v>
                </c:pt>
                <c:pt idx="62">
                  <c:v>25379.662505355976</c:v>
                </c:pt>
                <c:pt idx="63">
                  <c:v>25684.430252279682</c:v>
                </c:pt>
                <c:pt idx="64">
                  <c:v>25893.711326728357</c:v>
                </c:pt>
                <c:pt idx="65">
                  <c:v>26091.836851744767</c:v>
                </c:pt>
                <c:pt idx="66">
                  <c:v>26291.068549808362</c:v>
                </c:pt>
                <c:pt idx="67">
                  <c:v>26384.257857241271</c:v>
                </c:pt>
                <c:pt idx="68">
                  <c:v>26522.539968396224</c:v>
                </c:pt>
                <c:pt idx="69">
                  <c:v>26455.486502078304</c:v>
                </c:pt>
              </c:numCache>
            </c:numRef>
          </c:xVal>
          <c:yVal>
            <c:numRef>
              <c:f>'2,0 K'!$M$20:$M$89</c:f>
              <c:numCache>
                <c:formatCode>General</c:formatCode>
                <c:ptCount val="70"/>
                <c:pt idx="0">
                  <c:v>5.0084464484143609</c:v>
                </c:pt>
                <c:pt idx="1">
                  <c:v>5.3728563899539949</c:v>
                </c:pt>
                <c:pt idx="2">
                  <c:v>5.6645017029950395</c:v>
                </c:pt>
                <c:pt idx="3">
                  <c:v>6.0294348097045258</c:v>
                </c:pt>
                <c:pt idx="4">
                  <c:v>6.4674736026404389</c:v>
                </c:pt>
                <c:pt idx="5">
                  <c:v>6.8327074315561731</c:v>
                </c:pt>
                <c:pt idx="6">
                  <c:v>7.1981479530904835</c:v>
                </c:pt>
                <c:pt idx="7">
                  <c:v>7.7100204303519604</c:v>
                </c:pt>
                <c:pt idx="8">
                  <c:v>8.1493549417928079</c:v>
                </c:pt>
                <c:pt idx="9">
                  <c:v>8.5155421299987211</c:v>
                </c:pt>
                <c:pt idx="10">
                  <c:v>9.0286153867964458</c:v>
                </c:pt>
                <c:pt idx="11">
                  <c:v>9.5420974906801348</c:v>
                </c:pt>
                <c:pt idx="12">
                  <c:v>10.055989315787883</c:v>
                </c:pt>
                <c:pt idx="13">
                  <c:v>10.496772781038999</c:v>
                </c:pt>
                <c:pt idx="14">
                  <c:v>10.937858449722171</c:v>
                </c:pt>
                <c:pt idx="15">
                  <c:v>11.599823253106933</c:v>
                </c:pt>
                <c:pt idx="16">
                  <c:v>12.041821260709185</c:v>
                </c:pt>
                <c:pt idx="17">
                  <c:v>12.631470967050973</c:v>
                </c:pt>
                <c:pt idx="18">
                  <c:v>13.147839945247597</c:v>
                </c:pt>
                <c:pt idx="19">
                  <c:v>13.886143486956826</c:v>
                </c:pt>
                <c:pt idx="20">
                  <c:v>14.477492570051709</c:v>
                </c:pt>
                <c:pt idx="21">
                  <c:v>15.069388470692502</c:v>
                </c:pt>
                <c:pt idx="22">
                  <c:v>15.587572339143208</c:v>
                </c:pt>
                <c:pt idx="23">
                  <c:v>16.254671138199228</c:v>
                </c:pt>
                <c:pt idx="24">
                  <c:v>16.922467719609813</c:v>
                </c:pt>
                <c:pt idx="25">
                  <c:v>17.590808433624261</c:v>
                </c:pt>
                <c:pt idx="26">
                  <c:v>18.111200755015489</c:v>
                </c:pt>
                <c:pt idx="27">
                  <c:v>18.855267987476054</c:v>
                </c:pt>
                <c:pt idx="28">
                  <c:v>19.451243125104156</c:v>
                </c:pt>
                <c:pt idx="29">
                  <c:v>20.196882065761201</c:v>
                </c:pt>
                <c:pt idx="30">
                  <c:v>20.868832665541959</c:v>
                </c:pt>
                <c:pt idx="31">
                  <c:v>21.61614194176309</c:v>
                </c:pt>
                <c:pt idx="32">
                  <c:v>22.383961910804828</c:v>
                </c:pt>
                <c:pt idx="33">
                  <c:v>23.188560893970589</c:v>
                </c:pt>
                <c:pt idx="34">
                  <c:v>24.388960419685191</c:v>
                </c:pt>
                <c:pt idx="35">
                  <c:v>25.083523948012498</c:v>
                </c:pt>
                <c:pt idx="36">
                  <c:v>25.929005097509616</c:v>
                </c:pt>
                <c:pt idx="37">
                  <c:v>26.495821681578491</c:v>
                </c:pt>
                <c:pt idx="38">
                  <c:v>27.400821042931511</c:v>
                </c:pt>
                <c:pt idx="39">
                  <c:v>28.335981083330353</c:v>
                </c:pt>
                <c:pt idx="40">
                  <c:v>29.139049414595775</c:v>
                </c:pt>
                <c:pt idx="41">
                  <c:v>30.275391918507921</c:v>
                </c:pt>
                <c:pt idx="42">
                  <c:v>31.106763557147588</c:v>
                </c:pt>
                <c:pt idx="43">
                  <c:v>32.021685330846594</c:v>
                </c:pt>
                <c:pt idx="44">
                  <c:v>32.934768914344659</c:v>
                </c:pt>
                <c:pt idx="45">
                  <c:v>33.925496875440331</c:v>
                </c:pt>
                <c:pt idx="46">
                  <c:v>34.917822388479181</c:v>
                </c:pt>
                <c:pt idx="47">
                  <c:v>35.988142172982407</c:v>
                </c:pt>
                <c:pt idx="48">
                  <c:v>36.963239951262494</c:v>
                </c:pt>
                <c:pt idx="49">
                  <c:v>37.981115721834158</c:v>
                </c:pt>
                <c:pt idx="50">
                  <c:v>39.056986851221609</c:v>
                </c:pt>
                <c:pt idx="51">
                  <c:v>40.134768849611646</c:v>
                </c:pt>
                <c:pt idx="52">
                  <c:v>41.291531533659054</c:v>
                </c:pt>
                <c:pt idx="53">
                  <c:v>42.295954719861584</c:v>
                </c:pt>
                <c:pt idx="54">
                  <c:v>43.457044402032352</c:v>
                </c:pt>
                <c:pt idx="55">
                  <c:v>44.631296748264049</c:v>
                </c:pt>
                <c:pt idx="56">
                  <c:v>45.785843373948865</c:v>
                </c:pt>
                <c:pt idx="57">
                  <c:v>47.109524645520651</c:v>
                </c:pt>
                <c:pt idx="58">
                  <c:v>50.212656708026771</c:v>
                </c:pt>
                <c:pt idx="59">
                  <c:v>54.045057464009005</c:v>
                </c:pt>
                <c:pt idx="60">
                  <c:v>57.900518296719383</c:v>
                </c:pt>
                <c:pt idx="61">
                  <c:v>61.779549876519013</c:v>
                </c:pt>
                <c:pt idx="62">
                  <c:v>66.074596928501705</c:v>
                </c:pt>
                <c:pt idx="63">
                  <c:v>70.401178997144598</c:v>
                </c:pt>
                <c:pt idx="64">
                  <c:v>75.55603181845072</c:v>
                </c:pt>
                <c:pt idx="65">
                  <c:v>80.75964585782458</c:v>
                </c:pt>
                <c:pt idx="66">
                  <c:v>86.014587405315979</c:v>
                </c:pt>
                <c:pt idx="67">
                  <c:v>92.123840861631834</c:v>
                </c:pt>
                <c:pt idx="68">
                  <c:v>97.938937557728423</c:v>
                </c:pt>
                <c:pt idx="69">
                  <c:v>105.49451158226475</c:v>
                </c:pt>
              </c:numCache>
            </c:numRef>
          </c:yVal>
          <c:smooth val="0"/>
        </c:ser>
        <c:ser>
          <c:idx val="7"/>
          <c:order val="7"/>
          <c:tx>
            <c:v>2.0 K - COMSOL</c:v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'2,0 K'!$E$3:$E$113</c:f>
              <c:numCache>
                <c:formatCode>General</c:formatCode>
                <c:ptCount val="111"/>
                <c:pt idx="0">
                  <c:v>1089.090909090909</c:v>
                </c:pt>
                <c:pt idx="1">
                  <c:v>7916.363636363636</c:v>
                </c:pt>
                <c:pt idx="2">
                  <c:v>9567.2727272727279</c:v>
                </c:pt>
                <c:pt idx="3">
                  <c:v>10740</c:v>
                </c:pt>
                <c:pt idx="4">
                  <c:v>11670.90909090909</c:v>
                </c:pt>
                <c:pt idx="5">
                  <c:v>12454.545454545454</c:v>
                </c:pt>
                <c:pt idx="6">
                  <c:v>13136.363636363636</c:v>
                </c:pt>
                <c:pt idx="7">
                  <c:v>13743.636363636362</c:v>
                </c:pt>
                <c:pt idx="8">
                  <c:v>14294.545454545456</c:v>
                </c:pt>
                <c:pt idx="9">
                  <c:v>14798.181818181818</c:v>
                </c:pt>
                <c:pt idx="10">
                  <c:v>15263.636363636362</c:v>
                </c:pt>
                <c:pt idx="11">
                  <c:v>15698.181818181818</c:v>
                </c:pt>
                <c:pt idx="12">
                  <c:v>16103.636363636362</c:v>
                </c:pt>
                <c:pt idx="13">
                  <c:v>16487.272727272728</c:v>
                </c:pt>
                <c:pt idx="14">
                  <c:v>16849.090909090908</c:v>
                </c:pt>
                <c:pt idx="15">
                  <c:v>17190.909090909092</c:v>
                </c:pt>
                <c:pt idx="16">
                  <c:v>17518.181818181816</c:v>
                </c:pt>
                <c:pt idx="17">
                  <c:v>17830.909090909088</c:v>
                </c:pt>
                <c:pt idx="18">
                  <c:v>18129.090909090908</c:v>
                </c:pt>
                <c:pt idx="19">
                  <c:v>18414.545454545452</c:v>
                </c:pt>
                <c:pt idx="20">
                  <c:v>18689.090909090908</c:v>
                </c:pt>
                <c:pt idx="21">
                  <c:v>18952.727272727272</c:v>
                </c:pt>
                <c:pt idx="22">
                  <c:v>19207.272727272728</c:v>
                </c:pt>
                <c:pt idx="23">
                  <c:v>19452.727272727272</c:v>
                </c:pt>
                <c:pt idx="24">
                  <c:v>19689.090909090908</c:v>
                </c:pt>
                <c:pt idx="25">
                  <c:v>19918.181818181816</c:v>
                </c:pt>
                <c:pt idx="26">
                  <c:v>20140</c:v>
                </c:pt>
                <c:pt idx="27">
                  <c:v>20354.545454545452</c:v>
                </c:pt>
                <c:pt idx="28">
                  <c:v>20563.636363636364</c:v>
                </c:pt>
                <c:pt idx="29">
                  <c:v>20765.454545454544</c:v>
                </c:pt>
                <c:pt idx="30">
                  <c:v>20960</c:v>
                </c:pt>
                <c:pt idx="31">
                  <c:v>21150.909090909092</c:v>
                </c:pt>
                <c:pt idx="32">
                  <c:v>21336.363636363636</c:v>
                </c:pt>
                <c:pt idx="33">
                  <c:v>21516.363636363636</c:v>
                </c:pt>
                <c:pt idx="34">
                  <c:v>21690.909090909092</c:v>
                </c:pt>
                <c:pt idx="35">
                  <c:v>21861.81818181818</c:v>
                </c:pt>
                <c:pt idx="36">
                  <c:v>22027.272727272728</c:v>
                </c:pt>
                <c:pt idx="37">
                  <c:v>22189.090909090908</c:v>
                </c:pt>
                <c:pt idx="38">
                  <c:v>22347.272727272724</c:v>
                </c:pt>
                <c:pt idx="39">
                  <c:v>22500</c:v>
                </c:pt>
                <c:pt idx="40">
                  <c:v>22649.090909090908</c:v>
                </c:pt>
                <c:pt idx="41">
                  <c:v>22796.363636363636</c:v>
                </c:pt>
                <c:pt idx="42">
                  <c:v>22938.18181818182</c:v>
                </c:pt>
                <c:pt idx="43">
                  <c:v>23076.363636363636</c:v>
                </c:pt>
                <c:pt idx="44">
                  <c:v>23212.727272727272</c:v>
                </c:pt>
                <c:pt idx="45">
                  <c:v>23345.454545454548</c:v>
                </c:pt>
                <c:pt idx="46">
                  <c:v>23474.545454545452</c:v>
                </c:pt>
                <c:pt idx="47">
                  <c:v>23600</c:v>
                </c:pt>
                <c:pt idx="48">
                  <c:v>23723.636363636364</c:v>
                </c:pt>
                <c:pt idx="49">
                  <c:v>23843.63636363636</c:v>
                </c:pt>
                <c:pt idx="50">
                  <c:v>23959.999999999996</c:v>
                </c:pt>
                <c:pt idx="51">
                  <c:v>24074.545454545456</c:v>
                </c:pt>
                <c:pt idx="52">
                  <c:v>24187.272727272728</c:v>
                </c:pt>
                <c:pt idx="53">
                  <c:v>24296.363636363636</c:v>
                </c:pt>
                <c:pt idx="54">
                  <c:v>24403.636363636364</c:v>
                </c:pt>
                <c:pt idx="55">
                  <c:v>24507.272727272724</c:v>
                </c:pt>
                <c:pt idx="56">
                  <c:v>24609.090909090908</c:v>
                </c:pt>
                <c:pt idx="57">
                  <c:v>24709.090909090908</c:v>
                </c:pt>
                <c:pt idx="58">
                  <c:v>24805.454545454548</c:v>
                </c:pt>
                <c:pt idx="59">
                  <c:v>24900</c:v>
                </c:pt>
                <c:pt idx="60">
                  <c:v>24992.727272727272</c:v>
                </c:pt>
                <c:pt idx="61">
                  <c:v>25083.636363636364</c:v>
                </c:pt>
                <c:pt idx="62">
                  <c:v>25170.909090909088</c:v>
                </c:pt>
                <c:pt idx="63">
                  <c:v>25256.363636363636</c:v>
                </c:pt>
                <c:pt idx="64">
                  <c:v>25340</c:v>
                </c:pt>
                <c:pt idx="65">
                  <c:v>25421.81818181818</c:v>
                </c:pt>
                <c:pt idx="66">
                  <c:v>25501.81818181818</c:v>
                </c:pt>
                <c:pt idx="67">
                  <c:v>25580</c:v>
                </c:pt>
                <c:pt idx="68">
                  <c:v>25654.545454545456</c:v>
                </c:pt>
                <c:pt idx="69">
                  <c:v>25729.090909090908</c:v>
                </c:pt>
                <c:pt idx="70">
                  <c:v>25801.818181818184</c:v>
                </c:pt>
                <c:pt idx="71">
                  <c:v>25870.909090909092</c:v>
                </c:pt>
                <c:pt idx="72">
                  <c:v>25938.181818181816</c:v>
                </c:pt>
                <c:pt idx="73">
                  <c:v>26003.63636363636</c:v>
                </c:pt>
                <c:pt idx="74">
                  <c:v>26069.090909090908</c:v>
                </c:pt>
                <c:pt idx="75">
                  <c:v>26130.909090909092</c:v>
                </c:pt>
                <c:pt idx="76">
                  <c:v>26190.909090909088</c:v>
                </c:pt>
                <c:pt idx="77">
                  <c:v>26250.909090909092</c:v>
                </c:pt>
                <c:pt idx="78">
                  <c:v>26307.272727272724</c:v>
                </c:pt>
                <c:pt idx="79">
                  <c:v>26363.636363636364</c:v>
                </c:pt>
                <c:pt idx="80">
                  <c:v>26416.363636363632</c:v>
                </c:pt>
                <c:pt idx="81">
                  <c:v>26469.090909090908</c:v>
                </c:pt>
                <c:pt idx="82">
                  <c:v>26518.181818181816</c:v>
                </c:pt>
                <c:pt idx="83">
                  <c:v>26565.454545454548</c:v>
                </c:pt>
                <c:pt idx="84">
                  <c:v>26609.090909090908</c:v>
                </c:pt>
                <c:pt idx="85">
                  <c:v>26652.727272727272</c:v>
                </c:pt>
                <c:pt idx="86">
                  <c:v>26694.545454545452</c:v>
                </c:pt>
                <c:pt idx="87">
                  <c:v>26736.363636363636</c:v>
                </c:pt>
                <c:pt idx="88">
                  <c:v>26774.545454545452</c:v>
                </c:pt>
                <c:pt idx="89">
                  <c:v>26812.727272727272</c:v>
                </c:pt>
                <c:pt idx="90">
                  <c:v>26847.272727272724</c:v>
                </c:pt>
                <c:pt idx="91">
                  <c:v>26880</c:v>
                </c:pt>
                <c:pt idx="92">
                  <c:v>26910.909090909092</c:v>
                </c:pt>
                <c:pt idx="93">
                  <c:v>26938.18181818182</c:v>
                </c:pt>
                <c:pt idx="94">
                  <c:v>26963.63636363636</c:v>
                </c:pt>
                <c:pt idx="95">
                  <c:v>26985.454545454544</c:v>
                </c:pt>
                <c:pt idx="96">
                  <c:v>27005.454545454548</c:v>
                </c:pt>
                <c:pt idx="97">
                  <c:v>27025.454545454544</c:v>
                </c:pt>
                <c:pt idx="98">
                  <c:v>27041.818181818184</c:v>
                </c:pt>
                <c:pt idx="99">
                  <c:v>27056.363636363636</c:v>
                </c:pt>
                <c:pt idx="100">
                  <c:v>27069.090909090908</c:v>
                </c:pt>
                <c:pt idx="101">
                  <c:v>27078.18181818182</c:v>
                </c:pt>
                <c:pt idx="102">
                  <c:v>27083.636363636364</c:v>
                </c:pt>
                <c:pt idx="103">
                  <c:v>27083.636363636364</c:v>
                </c:pt>
                <c:pt idx="104">
                  <c:v>27081.818181818184</c:v>
                </c:pt>
                <c:pt idx="105">
                  <c:v>27074.545454545452</c:v>
                </c:pt>
                <c:pt idx="106">
                  <c:v>27065.454545454544</c:v>
                </c:pt>
                <c:pt idx="107">
                  <c:v>27050.909090909092</c:v>
                </c:pt>
                <c:pt idx="108">
                  <c:v>27034.545454545452</c:v>
                </c:pt>
                <c:pt idx="109">
                  <c:v>27014.545454545456</c:v>
                </c:pt>
                <c:pt idx="110">
                  <c:v>26990.909090909088</c:v>
                </c:pt>
              </c:numCache>
            </c:numRef>
          </c:xVal>
          <c:yVal>
            <c:numRef>
              <c:f>'2,0 K'!$C$3:$C$113</c:f>
              <c:numCache>
                <c:formatCode>General</c:formatCode>
                <c:ptCount val="111"/>
                <c:pt idx="0">
                  <c:v>0</c:v>
                </c:pt>
                <c:pt idx="1">
                  <c:v>0.99999999999988987</c:v>
                </c:pt>
                <c:pt idx="2">
                  <c:v>1.9999999999997797</c:v>
                </c:pt>
                <c:pt idx="3">
                  <c:v>3.0000000000001137</c:v>
                </c:pt>
                <c:pt idx="4">
                  <c:v>4.0000000000000036</c:v>
                </c:pt>
                <c:pt idx="5">
                  <c:v>4.9999999999998934</c:v>
                </c:pt>
                <c:pt idx="6">
                  <c:v>5.9999999999997833</c:v>
                </c:pt>
                <c:pt idx="7">
                  <c:v>7.0000000000001172</c:v>
                </c:pt>
                <c:pt idx="8">
                  <c:v>8.0000000000000071</c:v>
                </c:pt>
                <c:pt idx="9">
                  <c:v>8.999999999999897</c:v>
                </c:pt>
                <c:pt idx="10">
                  <c:v>9.9999999999997868</c:v>
                </c:pt>
                <c:pt idx="11">
                  <c:v>11.000000000000121</c:v>
                </c:pt>
                <c:pt idx="12">
                  <c:v>12.000000000000011</c:v>
                </c:pt>
                <c:pt idx="13">
                  <c:v>12.999999999999901</c:v>
                </c:pt>
                <c:pt idx="14">
                  <c:v>13.99999999999979</c:v>
                </c:pt>
                <c:pt idx="15">
                  <c:v>15.000000000000124</c:v>
                </c:pt>
                <c:pt idx="16">
                  <c:v>16.000000000000014</c:v>
                </c:pt>
                <c:pt idx="17">
                  <c:v>16.999999999999904</c:v>
                </c:pt>
                <c:pt idx="18">
                  <c:v>17.999999999999794</c:v>
                </c:pt>
                <c:pt idx="19">
                  <c:v>19.000000000000128</c:v>
                </c:pt>
                <c:pt idx="20">
                  <c:v>20.000000000000018</c:v>
                </c:pt>
                <c:pt idx="21">
                  <c:v>20.999999999999908</c:v>
                </c:pt>
                <c:pt idx="22">
                  <c:v>21.999999999999797</c:v>
                </c:pt>
                <c:pt idx="23">
                  <c:v>23.000000000000131</c:v>
                </c:pt>
                <c:pt idx="24">
                  <c:v>24.000000000000021</c:v>
                </c:pt>
                <c:pt idx="25">
                  <c:v>24.999999999999911</c:v>
                </c:pt>
                <c:pt idx="26">
                  <c:v>25.999999999999801</c:v>
                </c:pt>
                <c:pt idx="27">
                  <c:v>27.000000000000135</c:v>
                </c:pt>
                <c:pt idx="28">
                  <c:v>28.000000000000025</c:v>
                </c:pt>
                <c:pt idx="29">
                  <c:v>28.999999999999915</c:v>
                </c:pt>
                <c:pt idx="30">
                  <c:v>29.999999999999805</c:v>
                </c:pt>
                <c:pt idx="31">
                  <c:v>31.000000000000139</c:v>
                </c:pt>
                <c:pt idx="32">
                  <c:v>32.000000000000028</c:v>
                </c:pt>
                <c:pt idx="33">
                  <c:v>32.999999999999915</c:v>
                </c:pt>
                <c:pt idx="34">
                  <c:v>33.999999999999808</c:v>
                </c:pt>
                <c:pt idx="35">
                  <c:v>35.000000000000142</c:v>
                </c:pt>
                <c:pt idx="36">
                  <c:v>36.000000000000028</c:v>
                </c:pt>
                <c:pt idx="37">
                  <c:v>36.999999999999922</c:v>
                </c:pt>
                <c:pt idx="38">
                  <c:v>37.999999999999815</c:v>
                </c:pt>
                <c:pt idx="39">
                  <c:v>39.000000000000142</c:v>
                </c:pt>
                <c:pt idx="40">
                  <c:v>40.000000000000036</c:v>
                </c:pt>
                <c:pt idx="41">
                  <c:v>40.999999999999929</c:v>
                </c:pt>
                <c:pt idx="42">
                  <c:v>41.999999999999815</c:v>
                </c:pt>
                <c:pt idx="43">
                  <c:v>43.000000000000149</c:v>
                </c:pt>
                <c:pt idx="44">
                  <c:v>44.000000000000043</c:v>
                </c:pt>
                <c:pt idx="45">
                  <c:v>44.999999999999929</c:v>
                </c:pt>
                <c:pt idx="46">
                  <c:v>45.999999999999815</c:v>
                </c:pt>
                <c:pt idx="47">
                  <c:v>47.000000000000156</c:v>
                </c:pt>
                <c:pt idx="48">
                  <c:v>48.000000000000043</c:v>
                </c:pt>
                <c:pt idx="49">
                  <c:v>48.999999999999929</c:v>
                </c:pt>
                <c:pt idx="50">
                  <c:v>49.999999999999822</c:v>
                </c:pt>
                <c:pt idx="51">
                  <c:v>51.000000000000156</c:v>
                </c:pt>
                <c:pt idx="52">
                  <c:v>52.000000000000043</c:v>
                </c:pt>
                <c:pt idx="53">
                  <c:v>52.999999999999936</c:v>
                </c:pt>
                <c:pt idx="54">
                  <c:v>53.999999999999829</c:v>
                </c:pt>
                <c:pt idx="55">
                  <c:v>55.000000000000156</c:v>
                </c:pt>
                <c:pt idx="56">
                  <c:v>56.00000000000005</c:v>
                </c:pt>
                <c:pt idx="57">
                  <c:v>56.999999999999943</c:v>
                </c:pt>
                <c:pt idx="58">
                  <c:v>57.999999999999829</c:v>
                </c:pt>
                <c:pt idx="59">
                  <c:v>59.000000000000163</c:v>
                </c:pt>
                <c:pt idx="60">
                  <c:v>60.000000000000057</c:v>
                </c:pt>
                <c:pt idx="61">
                  <c:v>60.999999999999943</c:v>
                </c:pt>
                <c:pt idx="62">
                  <c:v>61.999999999999829</c:v>
                </c:pt>
                <c:pt idx="63">
                  <c:v>63.000000000000171</c:v>
                </c:pt>
                <c:pt idx="64">
                  <c:v>64.000000000000057</c:v>
                </c:pt>
                <c:pt idx="65">
                  <c:v>64.999999999999943</c:v>
                </c:pt>
                <c:pt idx="66">
                  <c:v>65.999999999999829</c:v>
                </c:pt>
                <c:pt idx="67">
                  <c:v>67.000000000000171</c:v>
                </c:pt>
                <c:pt idx="68">
                  <c:v>68.000000000000057</c:v>
                </c:pt>
                <c:pt idx="69">
                  <c:v>68.999999999999943</c:v>
                </c:pt>
                <c:pt idx="70">
                  <c:v>69.999999999999844</c:v>
                </c:pt>
                <c:pt idx="71">
                  <c:v>71.000000000000171</c:v>
                </c:pt>
                <c:pt idx="72">
                  <c:v>72.000000000000057</c:v>
                </c:pt>
                <c:pt idx="73">
                  <c:v>72.999999999999957</c:v>
                </c:pt>
                <c:pt idx="74">
                  <c:v>73.999999999999844</c:v>
                </c:pt>
                <c:pt idx="75">
                  <c:v>75.000000000000171</c:v>
                </c:pt>
                <c:pt idx="76">
                  <c:v>76.000000000000071</c:v>
                </c:pt>
                <c:pt idx="77">
                  <c:v>76.999999999999957</c:v>
                </c:pt>
                <c:pt idx="78">
                  <c:v>77.999999999999844</c:v>
                </c:pt>
                <c:pt idx="79">
                  <c:v>79.000000000000185</c:v>
                </c:pt>
                <c:pt idx="80">
                  <c:v>80.000000000000071</c:v>
                </c:pt>
                <c:pt idx="81">
                  <c:v>80.999999999999957</c:v>
                </c:pt>
                <c:pt idx="82">
                  <c:v>81.999999999999858</c:v>
                </c:pt>
                <c:pt idx="83">
                  <c:v>83.000000000000185</c:v>
                </c:pt>
                <c:pt idx="84">
                  <c:v>84.000000000000071</c:v>
                </c:pt>
                <c:pt idx="85">
                  <c:v>84.999999999999972</c:v>
                </c:pt>
                <c:pt idx="86">
                  <c:v>85.999999999999858</c:v>
                </c:pt>
                <c:pt idx="87">
                  <c:v>87.000000000000185</c:v>
                </c:pt>
                <c:pt idx="88">
                  <c:v>88.000000000000085</c:v>
                </c:pt>
                <c:pt idx="89">
                  <c:v>88.999999999999972</c:v>
                </c:pt>
                <c:pt idx="90">
                  <c:v>89.999999999999858</c:v>
                </c:pt>
                <c:pt idx="91">
                  <c:v>91.000000000000199</c:v>
                </c:pt>
                <c:pt idx="92">
                  <c:v>92.000000000000085</c:v>
                </c:pt>
                <c:pt idx="93">
                  <c:v>92.999999999999972</c:v>
                </c:pt>
                <c:pt idx="94">
                  <c:v>93.999999999999858</c:v>
                </c:pt>
                <c:pt idx="95">
                  <c:v>95.000000000000199</c:v>
                </c:pt>
                <c:pt idx="96">
                  <c:v>96.000000000000085</c:v>
                </c:pt>
                <c:pt idx="97">
                  <c:v>96.999999999999972</c:v>
                </c:pt>
                <c:pt idx="98">
                  <c:v>97.999999999999858</c:v>
                </c:pt>
                <c:pt idx="99">
                  <c:v>99.000000000000199</c:v>
                </c:pt>
                <c:pt idx="100">
                  <c:v>100.00000000000009</c:v>
                </c:pt>
                <c:pt idx="101">
                  <c:v>100.99999999999997</c:v>
                </c:pt>
                <c:pt idx="102">
                  <c:v>101.99999999999987</c:v>
                </c:pt>
                <c:pt idx="103">
                  <c:v>103.0000000000002</c:v>
                </c:pt>
                <c:pt idx="104">
                  <c:v>104.00000000000009</c:v>
                </c:pt>
                <c:pt idx="105">
                  <c:v>104.99999999999999</c:v>
                </c:pt>
                <c:pt idx="106">
                  <c:v>105.99999999999987</c:v>
                </c:pt>
                <c:pt idx="107">
                  <c:v>107.0000000000002</c:v>
                </c:pt>
                <c:pt idx="108">
                  <c:v>108.0000000000001</c:v>
                </c:pt>
                <c:pt idx="109">
                  <c:v>108.99999999999999</c:v>
                </c:pt>
                <c:pt idx="110">
                  <c:v>109.99999999999987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940800"/>
        <c:axId val="36951168"/>
      </c:scatterChart>
      <c:valAx>
        <c:axId val="36940800"/>
        <c:scaling>
          <c:logBase val="10"/>
          <c:orientation val="minMax"/>
          <c:max val="40000"/>
          <c:min val="10000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1100"/>
                  <a:t>q (W/m^2)</a:t>
                </a:r>
              </a:p>
            </c:rich>
          </c:tx>
          <c:layout>
            <c:manualLayout>
              <c:xMode val="edge"/>
              <c:yMode val="edge"/>
              <c:x val="0.47626350838376608"/>
              <c:y val="0.9259735973597359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6951168"/>
        <c:crosses val="autoZero"/>
        <c:crossBetween val="midCat"/>
      </c:valAx>
      <c:valAx>
        <c:axId val="36951168"/>
        <c:scaling>
          <c:logBase val="10"/>
          <c:orientation val="minMax"/>
          <c:max val="500"/>
          <c:min val="5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sz="1100"/>
                  <a:t>Delta T (mK)</a:t>
                </a:r>
              </a:p>
            </c:rich>
          </c:tx>
          <c:layout>
            <c:manualLayout>
              <c:xMode val="edge"/>
              <c:yMode val="edge"/>
              <c:x val="0"/>
              <c:y val="0.3445626990519571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6940800"/>
        <c:crosses val="autoZero"/>
        <c:crossBetween val="midCat"/>
      </c:valAx>
      <c:spPr>
        <a:ln w="6350">
          <a:solidFill>
            <a:schemeClr val="bg1">
              <a:lumMod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15495092297469282"/>
          <c:y val="5.6526994685775649E-2"/>
          <c:w val="0.29044255669808949"/>
          <c:h val="0.35494727845418061"/>
        </c:manualLayout>
      </c:layout>
      <c:overlay val="0"/>
      <c:spPr>
        <a:solidFill>
          <a:schemeClr val="bg1"/>
        </a:solidFill>
        <a:ln>
          <a:solidFill>
            <a:sysClr val="windowText" lastClr="000000"/>
          </a:solidFill>
        </a:ln>
      </c:spPr>
      <c:txPr>
        <a:bodyPr/>
        <a:lstStyle/>
        <a:p>
          <a:pPr>
            <a:defRPr sz="1050"/>
          </a:pPr>
          <a:endParaRPr lang="fr-FR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108336447465438E-2"/>
          <c:y val="2.8083395749334442E-2"/>
          <c:w val="0.87844445890544676"/>
          <c:h val="0.82687812374420633"/>
        </c:manualLayout>
      </c:layout>
      <c:scatterChart>
        <c:scatterStyle val="lineMarker"/>
        <c:varyColors val="0"/>
        <c:ser>
          <c:idx val="0"/>
          <c:order val="0"/>
          <c:tx>
            <c:v>1.7 K - Mesures</c:v>
          </c:tx>
          <c:spPr>
            <a:ln>
              <a:noFill/>
            </a:ln>
          </c:spPr>
          <c:marker>
            <c:spPr>
              <a:gradFill>
                <a:gsLst>
                  <a:gs pos="0">
                    <a:srgbClr val="8EE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00B0F0"/>
                  </a:gs>
                </a:gsLst>
                <a:lin ang="5400000" scaled="0"/>
              </a:gradFill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'1,7 K'!$E$3:$E$33</c:f>
                <c:numCache>
                  <c:formatCode>General</c:formatCode>
                  <c:ptCount val="31"/>
                  <c:pt idx="0">
                    <c:v>0.19308011921635321</c:v>
                  </c:pt>
                  <c:pt idx="1">
                    <c:v>0.19311776923696794</c:v>
                  </c:pt>
                  <c:pt idx="2">
                    <c:v>0.19315393742729572</c:v>
                  </c:pt>
                  <c:pt idx="3">
                    <c:v>0.19318864523292489</c:v>
                  </c:pt>
                  <c:pt idx="4">
                    <c:v>0.19322191401723887</c:v>
                  </c:pt>
                  <c:pt idx="5">
                    <c:v>0.19324855227345719</c:v>
                  </c:pt>
                  <c:pt idx="6">
                    <c:v>0.19328204161610535</c:v>
                  </c:pt>
                  <c:pt idx="7">
                    <c:v>0.19331329855791063</c:v>
                  </c:pt>
                  <c:pt idx="8">
                    <c:v>0.19333649395570979</c:v>
                  </c:pt>
                  <c:pt idx="9">
                    <c:v>0.19336310589697894</c:v>
                  </c:pt>
                  <c:pt idx="10">
                    <c:v>0.1933884016788881</c:v>
                  </c:pt>
                  <c:pt idx="11">
                    <c:v>0.19341372271065727</c:v>
                  </c:pt>
                  <c:pt idx="12">
                    <c:v>0.19344242568483963</c:v>
                  </c:pt>
                  <c:pt idx="13">
                    <c:v>0.1934735544424156</c:v>
                  </c:pt>
                  <c:pt idx="14">
                    <c:v>0.19350193856716166</c:v>
                  </c:pt>
                  <c:pt idx="15">
                    <c:v>0.19354081811960402</c:v>
                  </c:pt>
                  <c:pt idx="16">
                    <c:v>0.19358370531466024</c:v>
                  </c:pt>
                  <c:pt idx="17">
                    <c:v>0.19362967544963344</c:v>
                  </c:pt>
                  <c:pt idx="18">
                    <c:v>0.19365175400625143</c:v>
                  </c:pt>
                  <c:pt idx="19">
                    <c:v>0.19365112897973194</c:v>
                  </c:pt>
                  <c:pt idx="20">
                    <c:v>0.19363716646772122</c:v>
                  </c:pt>
                  <c:pt idx="21">
                    <c:v>0.19361281281241999</c:v>
                  </c:pt>
                  <c:pt idx="22">
                    <c:v>0.19357358971692629</c:v>
                  </c:pt>
                  <c:pt idx="23">
                    <c:v>0.19352540462764445</c:v>
                  </c:pt>
                  <c:pt idx="24">
                    <c:v>0.19346071564672446</c:v>
                  </c:pt>
                  <c:pt idx="25">
                    <c:v>0.19338060673384694</c:v>
                  </c:pt>
                  <c:pt idx="26">
                    <c:v>0.19328806572322293</c:v>
                  </c:pt>
                  <c:pt idx="27">
                    <c:v>0.19318425165527059</c:v>
                  </c:pt>
                  <c:pt idx="28">
                    <c:v>0.19306355737057529</c:v>
                  </c:pt>
                  <c:pt idx="29">
                    <c:v>0.19290912834761575</c:v>
                  </c:pt>
                  <c:pt idx="30">
                    <c:v>0.19279535887619559</c:v>
                  </c:pt>
                </c:numCache>
              </c:numRef>
            </c:plus>
            <c:minus>
              <c:numRef>
                <c:f>'1,7 K'!$E$3:$E$33</c:f>
                <c:numCache>
                  <c:formatCode>General</c:formatCode>
                  <c:ptCount val="31"/>
                  <c:pt idx="0">
                    <c:v>0.19308011921635321</c:v>
                  </c:pt>
                  <c:pt idx="1">
                    <c:v>0.19311776923696794</c:v>
                  </c:pt>
                  <c:pt idx="2">
                    <c:v>0.19315393742729572</c:v>
                  </c:pt>
                  <c:pt idx="3">
                    <c:v>0.19318864523292489</c:v>
                  </c:pt>
                  <c:pt idx="4">
                    <c:v>0.19322191401723887</c:v>
                  </c:pt>
                  <c:pt idx="5">
                    <c:v>0.19324855227345719</c:v>
                  </c:pt>
                  <c:pt idx="6">
                    <c:v>0.19328204161610535</c:v>
                  </c:pt>
                  <c:pt idx="7">
                    <c:v>0.19331329855791063</c:v>
                  </c:pt>
                  <c:pt idx="8">
                    <c:v>0.19333649395570979</c:v>
                  </c:pt>
                  <c:pt idx="9">
                    <c:v>0.19336310589697894</c:v>
                  </c:pt>
                  <c:pt idx="10">
                    <c:v>0.1933884016788881</c:v>
                  </c:pt>
                  <c:pt idx="11">
                    <c:v>0.19341372271065727</c:v>
                  </c:pt>
                  <c:pt idx="12">
                    <c:v>0.19344242568483963</c:v>
                  </c:pt>
                  <c:pt idx="13">
                    <c:v>0.1934735544424156</c:v>
                  </c:pt>
                  <c:pt idx="14">
                    <c:v>0.19350193856716166</c:v>
                  </c:pt>
                  <c:pt idx="15">
                    <c:v>0.19354081811960402</c:v>
                  </c:pt>
                  <c:pt idx="16">
                    <c:v>0.19358370531466024</c:v>
                  </c:pt>
                  <c:pt idx="17">
                    <c:v>0.19362967544963344</c:v>
                  </c:pt>
                  <c:pt idx="18">
                    <c:v>0.19365175400625143</c:v>
                  </c:pt>
                  <c:pt idx="19">
                    <c:v>0.19365112897973194</c:v>
                  </c:pt>
                  <c:pt idx="20">
                    <c:v>0.19363716646772122</c:v>
                  </c:pt>
                  <c:pt idx="21">
                    <c:v>0.19361281281241999</c:v>
                  </c:pt>
                  <c:pt idx="22">
                    <c:v>0.19357358971692629</c:v>
                  </c:pt>
                  <c:pt idx="23">
                    <c:v>0.19352540462764445</c:v>
                  </c:pt>
                  <c:pt idx="24">
                    <c:v>0.19346071564672446</c:v>
                  </c:pt>
                  <c:pt idx="25">
                    <c:v>0.19338060673384694</c:v>
                  </c:pt>
                  <c:pt idx="26">
                    <c:v>0.19328806572322293</c:v>
                  </c:pt>
                  <c:pt idx="27">
                    <c:v>0.19318425165527059</c:v>
                  </c:pt>
                  <c:pt idx="28">
                    <c:v>0.19306355737057529</c:v>
                  </c:pt>
                  <c:pt idx="29">
                    <c:v>0.19290912834761575</c:v>
                  </c:pt>
                  <c:pt idx="30">
                    <c:v>0.19279535887619559</c:v>
                  </c:pt>
                </c:numCache>
              </c:numRef>
            </c:minus>
            <c:spPr>
              <a:ln>
                <a:solidFill>
                  <a:srgbClr val="0070C0"/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'1,7 K'!$B$3:$B$33</c:f>
              <c:numCache>
                <c:formatCode>General</c:formatCode>
                <c:ptCount val="31"/>
                <c:pt idx="0">
                  <c:v>86.147575612195055</c:v>
                </c:pt>
                <c:pt idx="1">
                  <c:v>999.00770831489024</c:v>
                </c:pt>
                <c:pt idx="2">
                  <c:v>1911.236898422781</c:v>
                </c:pt>
                <c:pt idx="3">
                  <c:v>2823.5013536215974</c:v>
                </c:pt>
                <c:pt idx="4">
                  <c:v>3725.6244623788753</c:v>
                </c:pt>
                <c:pt idx="5">
                  <c:v>4672.2602758599005</c:v>
                </c:pt>
                <c:pt idx="6">
                  <c:v>5561.3805994424565</c:v>
                </c:pt>
                <c:pt idx="7">
                  <c:v>6458.8522737239655</c:v>
                </c:pt>
                <c:pt idx="8">
                  <c:v>7401.9966613930665</c:v>
                </c:pt>
                <c:pt idx="9">
                  <c:v>8314.0953474922844</c:v>
                </c:pt>
                <c:pt idx="10">
                  <c:v>9220.1658598218746</c:v>
                </c:pt>
                <c:pt idx="11">
                  <c:v>10121.591826899037</c:v>
                </c:pt>
                <c:pt idx="12">
                  <c:v>10982.76049560637</c:v>
                </c:pt>
                <c:pt idx="13">
                  <c:v>11801.084592850559</c:v>
                </c:pt>
                <c:pt idx="14">
                  <c:v>12609.808943537701</c:v>
                </c:pt>
                <c:pt idx="15">
                  <c:v>13304.409041475608</c:v>
                </c:pt>
                <c:pt idx="16">
                  <c:v>13823.69256761677</c:v>
                </c:pt>
                <c:pt idx="17">
                  <c:v>14027.067047050761</c:v>
                </c:pt>
                <c:pt idx="18">
                  <c:v>14172.050235852586</c:v>
                </c:pt>
                <c:pt idx="19">
                  <c:v>14500.571618963713</c:v>
                </c:pt>
                <c:pt idx="20">
                  <c:v>14868.595361069691</c:v>
                </c:pt>
                <c:pt idx="21">
                  <c:v>15282.600617608383</c:v>
                </c:pt>
                <c:pt idx="22">
                  <c:v>15608.637829553052</c:v>
                </c:pt>
                <c:pt idx="23">
                  <c:v>15950.535331790446</c:v>
                </c:pt>
                <c:pt idx="24">
                  <c:v>16199.214054489337</c:v>
                </c:pt>
                <c:pt idx="25">
                  <c:v>16414.380792662734</c:v>
                </c:pt>
                <c:pt idx="26">
                  <c:v>16592.249247854576</c:v>
                </c:pt>
                <c:pt idx="27">
                  <c:v>16724.852651248751</c:v>
                </c:pt>
                <c:pt idx="28">
                  <c:v>16781.534863983899</c:v>
                </c:pt>
                <c:pt idx="29">
                  <c:v>16608.764416770911</c:v>
                </c:pt>
                <c:pt idx="30">
                  <c:v>16781.860328738549</c:v>
                </c:pt>
              </c:numCache>
            </c:numRef>
          </c:xVal>
          <c:yVal>
            <c:numRef>
              <c:f>'1,7 K'!$A$3:$A$33</c:f>
              <c:numCache>
                <c:formatCode>General</c:formatCode>
                <c:ptCount val="31"/>
                <c:pt idx="0">
                  <c:v>0</c:v>
                </c:pt>
                <c:pt idx="1">
                  <c:v>0.39068402156772208</c:v>
                </c:pt>
                <c:pt idx="2">
                  <c:v>0.78151734487619251</c:v>
                </c:pt>
                <c:pt idx="3">
                  <c:v>1.1724939881787577</c:v>
                </c:pt>
                <c:pt idx="4">
                  <c:v>1.5636080688636866</c:v>
                </c:pt>
                <c:pt idx="5">
                  <c:v>1.8896144733844267</c:v>
                </c:pt>
                <c:pt idx="6">
                  <c:v>2.3176310482995177</c:v>
                </c:pt>
                <c:pt idx="7">
                  <c:v>2.7377173762488383</c:v>
                </c:pt>
                <c:pt idx="8">
                  <c:v>3.0640257521099556</c:v>
                </c:pt>
                <c:pt idx="9">
                  <c:v>3.4557239403056883</c:v>
                </c:pt>
                <c:pt idx="10">
                  <c:v>3.8475269805076096</c:v>
                </c:pt>
                <c:pt idx="11">
                  <c:v>4.2616233736225695</c:v>
                </c:pt>
                <c:pt idx="12">
                  <c:v>4.7621579594760988</c:v>
                </c:pt>
                <c:pt idx="13">
                  <c:v>5.3504300221902668</c:v>
                </c:pt>
                <c:pt idx="14">
                  <c:v>5.9387451976817829</c:v>
                </c:pt>
                <c:pt idx="15">
                  <c:v>6.8543741551820858</c:v>
                </c:pt>
                <c:pt idx="16">
                  <c:v>8.0975019450306718</c:v>
                </c:pt>
                <c:pt idx="17">
                  <c:v>10.061220195211718</c:v>
                </c:pt>
                <c:pt idx="18">
                  <c:v>12.156632260030165</c:v>
                </c:pt>
                <c:pt idx="19">
                  <c:v>13.859197793181011</c:v>
                </c:pt>
                <c:pt idx="20">
                  <c:v>15.430896140287587</c:v>
                </c:pt>
                <c:pt idx="21">
                  <c:v>16.936653680431846</c:v>
                </c:pt>
                <c:pt idx="22">
                  <c:v>18.638332404862012</c:v>
                </c:pt>
                <c:pt idx="23">
                  <c:v>20.273665739523494</c:v>
                </c:pt>
                <c:pt idx="24">
                  <c:v>22.104396749909938</c:v>
                </c:pt>
                <c:pt idx="25">
                  <c:v>24.064333978458308</c:v>
                </c:pt>
                <c:pt idx="26">
                  <c:v>26.087821108831122</c:v>
                </c:pt>
                <c:pt idx="27">
                  <c:v>28.174484918508824</c:v>
                </c:pt>
                <c:pt idx="28">
                  <c:v>30.454050480329897</c:v>
                </c:pt>
                <c:pt idx="29">
                  <c:v>33.245671313579805</c:v>
                </c:pt>
                <c:pt idx="30">
                  <c:v>35.264106104477833</c:v>
                </c:pt>
              </c:numCache>
            </c:numRef>
          </c:yVal>
          <c:smooth val="0"/>
        </c:ser>
        <c:ser>
          <c:idx val="1"/>
          <c:order val="1"/>
          <c:tx>
            <c:v>1.7 K - COMSOL</c:v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xVal>
            <c:numRef>
              <c:f>'1,7 K'!$H$3:$H$63</c:f>
              <c:numCache>
                <c:formatCode>General</c:formatCode>
                <c:ptCount val="61"/>
                <c:pt idx="0">
                  <c:v>0</c:v>
                </c:pt>
                <c:pt idx="1">
                  <c:v>239.90243902436339</c:v>
                </c:pt>
                <c:pt idx="2">
                  <c:v>479.80487804872678</c:v>
                </c:pt>
                <c:pt idx="3">
                  <c:v>719.70731707309017</c:v>
                </c:pt>
                <c:pt idx="4">
                  <c:v>959.60975609745356</c:v>
                </c:pt>
                <c:pt idx="5">
                  <c:v>1199.5121951218171</c:v>
                </c:pt>
                <c:pt idx="6">
                  <c:v>1439.4146341461803</c:v>
                </c:pt>
                <c:pt idx="7">
                  <c:v>1679.3170731705436</c:v>
                </c:pt>
                <c:pt idx="8">
                  <c:v>1919.2195121949071</c:v>
                </c:pt>
                <c:pt idx="9">
                  <c:v>2159.1219512192706</c:v>
                </c:pt>
                <c:pt idx="10">
                  <c:v>2399.0243902436341</c:v>
                </c:pt>
                <c:pt idx="11">
                  <c:v>2638.9268292679976</c:v>
                </c:pt>
                <c:pt idx="12">
                  <c:v>2878.8292682923607</c:v>
                </c:pt>
                <c:pt idx="13">
                  <c:v>3118.7317073167242</c:v>
                </c:pt>
                <c:pt idx="14">
                  <c:v>3358.6341463410872</c:v>
                </c:pt>
                <c:pt idx="15">
                  <c:v>3598.5365853654507</c:v>
                </c:pt>
                <c:pt idx="16">
                  <c:v>3838.4390243898142</c:v>
                </c:pt>
                <c:pt idx="17">
                  <c:v>4078.3414634141773</c:v>
                </c:pt>
                <c:pt idx="18">
                  <c:v>4318.2439024385412</c:v>
                </c:pt>
                <c:pt idx="19">
                  <c:v>4558.1463414629043</c:v>
                </c:pt>
                <c:pt idx="20">
                  <c:v>4798.0487804872682</c:v>
                </c:pt>
                <c:pt idx="21">
                  <c:v>5037.9512195116313</c:v>
                </c:pt>
                <c:pt idx="22">
                  <c:v>5277.8536585359952</c:v>
                </c:pt>
                <c:pt idx="23">
                  <c:v>5517.7560975603574</c:v>
                </c:pt>
                <c:pt idx="24">
                  <c:v>5757.6585365847213</c:v>
                </c:pt>
                <c:pt idx="25">
                  <c:v>5997.5609756090853</c:v>
                </c:pt>
                <c:pt idx="26">
                  <c:v>6237.4634146334483</c:v>
                </c:pt>
                <c:pt idx="27">
                  <c:v>6477.3658536578123</c:v>
                </c:pt>
                <c:pt idx="28">
                  <c:v>6717.2682926821744</c:v>
                </c:pt>
                <c:pt idx="29">
                  <c:v>6957.1707317065384</c:v>
                </c:pt>
                <c:pt idx="30">
                  <c:v>7197.0731707309014</c:v>
                </c:pt>
                <c:pt idx="31">
                  <c:v>7436.9756097552654</c:v>
                </c:pt>
                <c:pt idx="32">
                  <c:v>7676.8780487796284</c:v>
                </c:pt>
                <c:pt idx="33">
                  <c:v>7916.7804878039915</c:v>
                </c:pt>
                <c:pt idx="34">
                  <c:v>8156.6829268283545</c:v>
                </c:pt>
                <c:pt idx="35">
                  <c:v>8396.5853658527176</c:v>
                </c:pt>
                <c:pt idx="36">
                  <c:v>8636.4878048770825</c:v>
                </c:pt>
                <c:pt idx="37">
                  <c:v>8876.3902439014455</c:v>
                </c:pt>
                <c:pt idx="38">
                  <c:v>9116.2926829258085</c:v>
                </c:pt>
                <c:pt idx="39">
                  <c:v>9356.1951219501716</c:v>
                </c:pt>
                <c:pt idx="40">
                  <c:v>9596.0975609745365</c:v>
                </c:pt>
                <c:pt idx="41">
                  <c:v>9835.9999999988977</c:v>
                </c:pt>
                <c:pt idx="42">
                  <c:v>10075.902439023263</c:v>
                </c:pt>
                <c:pt idx="43">
                  <c:v>10315.804878047626</c:v>
                </c:pt>
                <c:pt idx="44">
                  <c:v>10555.70731707199</c:v>
                </c:pt>
                <c:pt idx="45">
                  <c:v>10795.609756096354</c:v>
                </c:pt>
                <c:pt idx="46">
                  <c:v>11035.512195120715</c:v>
                </c:pt>
                <c:pt idx="47">
                  <c:v>11275.41463414508</c:v>
                </c:pt>
                <c:pt idx="48">
                  <c:v>11515.317073169443</c:v>
                </c:pt>
                <c:pt idx="49">
                  <c:v>11755.219512193808</c:v>
                </c:pt>
                <c:pt idx="50">
                  <c:v>11995.121951218171</c:v>
                </c:pt>
                <c:pt idx="51">
                  <c:v>12235.024390242532</c:v>
                </c:pt>
                <c:pt idx="52">
                  <c:v>12474.926829266897</c:v>
                </c:pt>
                <c:pt idx="53">
                  <c:v>12714.82926829126</c:v>
                </c:pt>
                <c:pt idx="54">
                  <c:v>12954.731707315625</c:v>
                </c:pt>
                <c:pt idx="55">
                  <c:v>13194.634146339986</c:v>
                </c:pt>
                <c:pt idx="56">
                  <c:v>13434.536585364349</c:v>
                </c:pt>
                <c:pt idx="57">
                  <c:v>13674.439024388714</c:v>
                </c:pt>
                <c:pt idx="58">
                  <c:v>13914.341463413077</c:v>
                </c:pt>
                <c:pt idx="59">
                  <c:v>14154.243902437442</c:v>
                </c:pt>
                <c:pt idx="60">
                  <c:v>14394.146341461803</c:v>
                </c:pt>
              </c:numCache>
            </c:numRef>
          </c:xVal>
          <c:yVal>
            <c:numRef>
              <c:f>'1,7 K'!$G$3:$G$63</c:f>
              <c:numCache>
                <c:formatCode>General</c:formatCode>
                <c:ptCount val="6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  <c:pt idx="51">
                  <c:v>5.0999999999999996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</c:numCache>
            </c:numRef>
          </c:yVal>
          <c:smooth val="0"/>
        </c:ser>
        <c:ser>
          <c:idx val="2"/>
          <c:order val="2"/>
          <c:tx>
            <c:v>1.8 K - Mesures</c:v>
          </c:tx>
          <c:spPr>
            <a:ln>
              <a:noFill/>
            </a:ln>
          </c:spPr>
          <c:errBars>
            <c:errDir val="y"/>
            <c:errBarType val="both"/>
            <c:errValType val="cust"/>
            <c:noEndCap val="0"/>
            <c:plus>
              <c:numRef>
                <c:f>'1,8 K'!$E$4:$E$22</c:f>
                <c:numCache>
                  <c:formatCode>General</c:formatCode>
                  <c:ptCount val="19"/>
                  <c:pt idx="0">
                    <c:v>0.19743896536399308</c:v>
                  </c:pt>
                  <c:pt idx="1">
                    <c:v>0.1974993858740538</c:v>
                  </c:pt>
                  <c:pt idx="2">
                    <c:v>0.19753589128084922</c:v>
                  </c:pt>
                  <c:pt idx="3">
                    <c:v>0.19758490650511645</c:v>
                  </c:pt>
                  <c:pt idx="4">
                    <c:v>0.19763424698719154</c:v>
                  </c:pt>
                  <c:pt idx="5">
                    <c:v>0.19769642235653595</c:v>
                  </c:pt>
                  <c:pt idx="6">
                    <c:v>0.19773400639204797</c:v>
                  </c:pt>
                  <c:pt idx="7">
                    <c:v>0.19778439891682006</c:v>
                  </c:pt>
                  <c:pt idx="8">
                    <c:v>0.19784788893259464</c:v>
                  </c:pt>
                  <c:pt idx="9">
                    <c:v>0.19796357158102762</c:v>
                  </c:pt>
                  <c:pt idx="10">
                    <c:v>0.19830768048311009</c:v>
                  </c:pt>
                  <c:pt idx="11">
                    <c:v>0.19858237949334692</c:v>
                  </c:pt>
                  <c:pt idx="12">
                    <c:v>0.19885141192586542</c:v>
                  </c:pt>
                  <c:pt idx="13">
                    <c:v>0.19917269098344073</c:v>
                  </c:pt>
                  <c:pt idx="14">
                    <c:v>0.19951968179006163</c:v>
                  </c:pt>
                  <c:pt idx="15">
                    <c:v>0.19994147103378168</c:v>
                  </c:pt>
                  <c:pt idx="16">
                    <c:v>0.20037868831031586</c:v>
                  </c:pt>
                  <c:pt idx="17">
                    <c:v>0.20093388899982528</c:v>
                  </c:pt>
                  <c:pt idx="18">
                    <c:v>0.20151163972737415</c:v>
                  </c:pt>
                </c:numCache>
              </c:numRef>
            </c:plus>
            <c:minus>
              <c:numRef>
                <c:f>'1,8 K'!$E$4:$E$22</c:f>
                <c:numCache>
                  <c:formatCode>General</c:formatCode>
                  <c:ptCount val="19"/>
                  <c:pt idx="0">
                    <c:v>0.19743896536399308</c:v>
                  </c:pt>
                  <c:pt idx="1">
                    <c:v>0.1974993858740538</c:v>
                  </c:pt>
                  <c:pt idx="2">
                    <c:v>0.19753589128084922</c:v>
                  </c:pt>
                  <c:pt idx="3">
                    <c:v>0.19758490650511645</c:v>
                  </c:pt>
                  <c:pt idx="4">
                    <c:v>0.19763424698719154</c:v>
                  </c:pt>
                  <c:pt idx="5">
                    <c:v>0.19769642235653595</c:v>
                  </c:pt>
                  <c:pt idx="6">
                    <c:v>0.19773400639204797</c:v>
                  </c:pt>
                  <c:pt idx="7">
                    <c:v>0.19778439891682006</c:v>
                  </c:pt>
                  <c:pt idx="8">
                    <c:v>0.19784788893259464</c:v>
                  </c:pt>
                  <c:pt idx="9">
                    <c:v>0.19796357158102762</c:v>
                  </c:pt>
                  <c:pt idx="10">
                    <c:v>0.19830768048311009</c:v>
                  </c:pt>
                  <c:pt idx="11">
                    <c:v>0.19858237949334692</c:v>
                  </c:pt>
                  <c:pt idx="12">
                    <c:v>0.19885141192586542</c:v>
                  </c:pt>
                  <c:pt idx="13">
                    <c:v>0.19917269098344073</c:v>
                  </c:pt>
                  <c:pt idx="14">
                    <c:v>0.19951968179006163</c:v>
                  </c:pt>
                  <c:pt idx="15">
                    <c:v>0.19994147103378168</c:v>
                  </c:pt>
                  <c:pt idx="16">
                    <c:v>0.20037868831031586</c:v>
                  </c:pt>
                  <c:pt idx="17">
                    <c:v>0.20093388899982528</c:v>
                  </c:pt>
                  <c:pt idx="18">
                    <c:v>0.20151163972737415</c:v>
                  </c:pt>
                </c:numCache>
              </c:numRef>
            </c:minus>
            <c:spPr>
              <a:ln>
                <a:solidFill>
                  <a:srgbClr val="00B050"/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'1,8 K'!$B$4:$B$22</c:f>
              <c:numCache>
                <c:formatCode>General</c:formatCode>
                <c:ptCount val="19"/>
                <c:pt idx="0">
                  <c:v>1684.3405361966807</c:v>
                </c:pt>
                <c:pt idx="1">
                  <c:v>3221.351453158718</c:v>
                </c:pt>
                <c:pt idx="2">
                  <c:v>4823.8423791016867</c:v>
                </c:pt>
                <c:pt idx="3">
                  <c:v>6390.5448034270948</c:v>
                </c:pt>
                <c:pt idx="4">
                  <c:v>7958.07994497049</c:v>
                </c:pt>
                <c:pt idx="5">
                  <c:v>9491.3760572647589</c:v>
                </c:pt>
                <c:pt idx="6">
                  <c:v>11088.651512027798</c:v>
                </c:pt>
                <c:pt idx="7">
                  <c:v>12651.831113447019</c:v>
                </c:pt>
                <c:pt idx="8">
                  <c:v>14191.262799535805</c:v>
                </c:pt>
                <c:pt idx="9">
                  <c:v>15599.088565191791</c:v>
                </c:pt>
                <c:pt idx="10">
                  <c:v>16449.769656498796</c:v>
                </c:pt>
                <c:pt idx="11">
                  <c:v>17507.667066521994</c:v>
                </c:pt>
                <c:pt idx="12">
                  <c:v>18581.356595394365</c:v>
                </c:pt>
                <c:pt idx="13">
                  <c:v>19553.512673558776</c:v>
                </c:pt>
                <c:pt idx="14">
                  <c:v>20491.400631453496</c:v>
                </c:pt>
                <c:pt idx="15">
                  <c:v>21296.412384229803</c:v>
                </c:pt>
                <c:pt idx="16">
                  <c:v>22109.38325162516</c:v>
                </c:pt>
                <c:pt idx="17">
                  <c:v>22699.92017413989</c:v>
                </c:pt>
                <c:pt idx="18">
                  <c:v>23291.340080955684</c:v>
                </c:pt>
              </c:numCache>
            </c:numRef>
          </c:xVal>
          <c:yVal>
            <c:numRef>
              <c:f>'1,8 K'!$A$4:$A$22</c:f>
              <c:numCache>
                <c:formatCode>General</c:formatCode>
                <c:ptCount val="19"/>
                <c:pt idx="0">
                  <c:v>0.26637661972017668</c:v>
                </c:pt>
                <c:pt idx="1">
                  <c:v>0.59939038442280435</c:v>
                </c:pt>
                <c:pt idx="2">
                  <c:v>0.79924078477233707</c:v>
                </c:pt>
                <c:pt idx="3">
                  <c:v>1.0660095845196338</c:v>
                </c:pt>
                <c:pt idx="4">
                  <c:v>1.3327710676094284</c:v>
                </c:pt>
                <c:pt idx="5">
                  <c:v>1.6664455893078411</c:v>
                </c:pt>
                <c:pt idx="6">
                  <c:v>1.8668351312953746</c:v>
                </c:pt>
                <c:pt idx="7">
                  <c:v>2.1339995446396642</c:v>
                </c:pt>
                <c:pt idx="8">
                  <c:v>2.4681816225893272</c:v>
                </c:pt>
                <c:pt idx="9">
                  <c:v>3.0703633599387103</c:v>
                </c:pt>
                <c:pt idx="10">
                  <c:v>4.8138424392618617</c:v>
                </c:pt>
                <c:pt idx="11">
                  <c:v>6.1590111563418759</c:v>
                </c:pt>
                <c:pt idx="12">
                  <c:v>7.4404979679911776</c:v>
                </c:pt>
                <c:pt idx="13">
                  <c:v>8.92873562497698</c:v>
                </c:pt>
                <c:pt idx="14">
                  <c:v>10.489633373481411</c:v>
                </c:pt>
                <c:pt idx="15">
                  <c:v>12.329009416134795</c:v>
                </c:pt>
                <c:pt idx="16">
                  <c:v>14.17596519536346</c:v>
                </c:pt>
                <c:pt idx="17">
                  <c:v>16.444382452846185</c:v>
                </c:pt>
                <c:pt idx="18">
                  <c:v>18.725046742929408</c:v>
                </c:pt>
              </c:numCache>
            </c:numRef>
          </c:yVal>
          <c:smooth val="0"/>
        </c:ser>
        <c:ser>
          <c:idx val="3"/>
          <c:order val="3"/>
          <c:tx>
            <c:v>1.8 K - COMSOL</c:v>
          </c:tx>
          <c:spPr>
            <a:ln>
              <a:solidFill>
                <a:srgbClr val="007E39"/>
              </a:solidFill>
            </a:ln>
          </c:spPr>
          <c:marker>
            <c:symbol val="none"/>
          </c:marker>
          <c:xVal>
            <c:numRef>
              <c:f>'1,8 K'!$H$3:$H$38</c:f>
              <c:numCache>
                <c:formatCode>General</c:formatCode>
                <c:ptCount val="36"/>
                <c:pt idx="0">
                  <c:v>0</c:v>
                </c:pt>
                <c:pt idx="1">
                  <c:v>573.46938775516526</c:v>
                </c:pt>
                <c:pt idx="2">
                  <c:v>1146.9387755103305</c:v>
                </c:pt>
                <c:pt idx="3">
                  <c:v>1720.4081632654957</c:v>
                </c:pt>
                <c:pt idx="4">
                  <c:v>2293.877551020661</c:v>
                </c:pt>
                <c:pt idx="5">
                  <c:v>2867.3469387758259</c:v>
                </c:pt>
                <c:pt idx="6">
                  <c:v>3440.8163265309913</c:v>
                </c:pt>
                <c:pt idx="7">
                  <c:v>4014.2857142861562</c:v>
                </c:pt>
                <c:pt idx="8">
                  <c:v>4587.7551020413221</c:v>
                </c:pt>
                <c:pt idx="9">
                  <c:v>5161.2244897964874</c:v>
                </c:pt>
                <c:pt idx="10">
                  <c:v>5734.6938775516519</c:v>
                </c:pt>
                <c:pt idx="11">
                  <c:v>6308.1632653068182</c:v>
                </c:pt>
                <c:pt idx="12">
                  <c:v>6881.6326530619826</c:v>
                </c:pt>
                <c:pt idx="13">
                  <c:v>7455.102040817148</c:v>
                </c:pt>
                <c:pt idx="14">
                  <c:v>8028.5714285723125</c:v>
                </c:pt>
                <c:pt idx="15">
                  <c:v>8602.0408163274788</c:v>
                </c:pt>
                <c:pt idx="16">
                  <c:v>9175.5102040826441</c:v>
                </c:pt>
                <c:pt idx="17">
                  <c:v>9748.9795918378077</c:v>
                </c:pt>
                <c:pt idx="18">
                  <c:v>10322.448979592975</c:v>
                </c:pt>
                <c:pt idx="19">
                  <c:v>10895.91836734814</c:v>
                </c:pt>
                <c:pt idx="20">
                  <c:v>11469.387755103304</c:v>
                </c:pt>
                <c:pt idx="21">
                  <c:v>12042.857142858469</c:v>
                </c:pt>
                <c:pt idx="22">
                  <c:v>12616.326530613636</c:v>
                </c:pt>
                <c:pt idx="23">
                  <c:v>13189.7959183688</c:v>
                </c:pt>
                <c:pt idx="24">
                  <c:v>13763.265306123965</c:v>
                </c:pt>
                <c:pt idx="25">
                  <c:v>14336.734693879131</c:v>
                </c:pt>
                <c:pt idx="26">
                  <c:v>14910.204081634296</c:v>
                </c:pt>
                <c:pt idx="27">
                  <c:v>15483.673469389461</c:v>
                </c:pt>
                <c:pt idx="28">
                  <c:v>16057.142857144625</c:v>
                </c:pt>
                <c:pt idx="29">
                  <c:v>16630.612244899788</c:v>
                </c:pt>
                <c:pt idx="30">
                  <c:v>17204.081632654958</c:v>
                </c:pt>
                <c:pt idx="31">
                  <c:v>17777.551020410123</c:v>
                </c:pt>
                <c:pt idx="32">
                  <c:v>18351.020408165288</c:v>
                </c:pt>
                <c:pt idx="33">
                  <c:v>18924.489795920454</c:v>
                </c:pt>
                <c:pt idx="34">
                  <c:v>19497.959183675615</c:v>
                </c:pt>
                <c:pt idx="35">
                  <c:v>20071.428571430784</c:v>
                </c:pt>
              </c:numCache>
            </c:numRef>
          </c:xVal>
          <c:yVal>
            <c:numRef>
              <c:f>'1,8 K'!$G$3:$G$38</c:f>
              <c:numCache>
                <c:formatCode>General</c:formatCode>
                <c:ptCount val="36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</c:numCache>
            </c:numRef>
          </c:yVal>
          <c:smooth val="0"/>
        </c:ser>
        <c:ser>
          <c:idx val="4"/>
          <c:order val="4"/>
          <c:tx>
            <c:v>1.9 K - Mesures</c:v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  <a:alpha val="41000"/>
                </a:schemeClr>
              </a:solidFill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'1,9 K'!$E$5:$E$23</c:f>
                <c:numCache>
                  <c:formatCode>General</c:formatCode>
                  <c:ptCount val="19"/>
                  <c:pt idx="0">
                    <c:v>0.25579740795836764</c:v>
                  </c:pt>
                  <c:pt idx="1">
                    <c:v>0.25585098284113478</c:v>
                  </c:pt>
                  <c:pt idx="2">
                    <c:v>0.25590456275265505</c:v>
                  </c:pt>
                  <c:pt idx="3">
                    <c:v>0.25593135454875465</c:v>
                  </c:pt>
                  <c:pt idx="4">
                    <c:v>0.25598488555718074</c:v>
                  </c:pt>
                  <c:pt idx="5">
                    <c:v>0.25603847740100788</c:v>
                  </c:pt>
                  <c:pt idx="6">
                    <c:v>0.25606527502765841</c:v>
                  </c:pt>
                  <c:pt idx="7">
                    <c:v>0.25614561832327665</c:v>
                  </c:pt>
                  <c:pt idx="8">
                    <c:v>0.25622602732550864</c:v>
                  </c:pt>
                  <c:pt idx="9">
                    <c:v>0.25708390822131538</c:v>
                  </c:pt>
                  <c:pt idx="10">
                    <c:v>0.25716433658082088</c:v>
                  </c:pt>
                  <c:pt idx="11">
                    <c:v>0.25751302480406807</c:v>
                  </c:pt>
                  <c:pt idx="12">
                    <c:v>0.25791540613116926</c:v>
                  </c:pt>
                  <c:pt idx="13">
                    <c:v>0.25834453932087165</c:v>
                  </c:pt>
                  <c:pt idx="14">
                    <c:v>0.25880040062919013</c:v>
                  </c:pt>
                  <c:pt idx="15">
                    <c:v>0.25933649419559701</c:v>
                  </c:pt>
                  <c:pt idx="16">
                    <c:v>0.25987293217718554</c:v>
                  </c:pt>
                  <c:pt idx="17">
                    <c:v>0.26046084725365726</c:v>
                  </c:pt>
                  <c:pt idx="18">
                    <c:v>0.26120894480451268</c:v>
                  </c:pt>
                </c:numCache>
              </c:numRef>
            </c:plus>
            <c:minus>
              <c:numRef>
                <c:f>'1,9 K'!$E$5:$E$23</c:f>
                <c:numCache>
                  <c:formatCode>General</c:formatCode>
                  <c:ptCount val="19"/>
                  <c:pt idx="0">
                    <c:v>0.25579740795836764</c:v>
                  </c:pt>
                  <c:pt idx="1">
                    <c:v>0.25585098284113478</c:v>
                  </c:pt>
                  <c:pt idx="2">
                    <c:v>0.25590456275265505</c:v>
                  </c:pt>
                  <c:pt idx="3">
                    <c:v>0.25593135454875465</c:v>
                  </c:pt>
                  <c:pt idx="4">
                    <c:v>0.25598488555718074</c:v>
                  </c:pt>
                  <c:pt idx="5">
                    <c:v>0.25603847740100788</c:v>
                  </c:pt>
                  <c:pt idx="6">
                    <c:v>0.25606527502765841</c:v>
                  </c:pt>
                  <c:pt idx="7">
                    <c:v>0.25614561832327665</c:v>
                  </c:pt>
                  <c:pt idx="8">
                    <c:v>0.25622602732550864</c:v>
                  </c:pt>
                  <c:pt idx="9">
                    <c:v>0.25708390822131538</c:v>
                  </c:pt>
                  <c:pt idx="10">
                    <c:v>0.25716433658082088</c:v>
                  </c:pt>
                  <c:pt idx="11">
                    <c:v>0.25751302480406807</c:v>
                  </c:pt>
                  <c:pt idx="12">
                    <c:v>0.25791540613116926</c:v>
                  </c:pt>
                  <c:pt idx="13">
                    <c:v>0.25834453932087165</c:v>
                  </c:pt>
                  <c:pt idx="14">
                    <c:v>0.25880040062919013</c:v>
                  </c:pt>
                  <c:pt idx="15">
                    <c:v>0.25933649419559701</c:v>
                  </c:pt>
                  <c:pt idx="16">
                    <c:v>0.25987293217718554</c:v>
                  </c:pt>
                  <c:pt idx="17">
                    <c:v>0.26046084725365726</c:v>
                  </c:pt>
                  <c:pt idx="18">
                    <c:v>0.26120894480451268</c:v>
                  </c:pt>
                </c:numCache>
              </c:numRef>
            </c:minus>
            <c:spPr>
              <a:ln>
                <a:solidFill>
                  <a:schemeClr val="accent6">
                    <a:lumMod val="75000"/>
                  </a:schemeClr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'1,9 K'!$B$5:$B$23</c:f>
              <c:numCache>
                <c:formatCode>General</c:formatCode>
                <c:ptCount val="19"/>
                <c:pt idx="0">
                  <c:v>3341.1184110445656</c:v>
                </c:pt>
                <c:pt idx="1">
                  <c:v>4948.0296584787156</c:v>
                </c:pt>
                <c:pt idx="2">
                  <c:v>6553.8928160458008</c:v>
                </c:pt>
                <c:pt idx="3">
                  <c:v>8206.3710622372582</c:v>
                </c:pt>
                <c:pt idx="4">
                  <c:v>9813.0415771233747</c:v>
                </c:pt>
                <c:pt idx="5">
                  <c:v>11416.724667577639</c:v>
                </c:pt>
                <c:pt idx="6">
                  <c:v>13070.360880756971</c:v>
                </c:pt>
                <c:pt idx="7">
                  <c:v>14631.783280579137</c:v>
                </c:pt>
                <c:pt idx="8">
                  <c:v>16200.354552778315</c:v>
                </c:pt>
                <c:pt idx="9">
                  <c:v>16453.953172231086</c:v>
                </c:pt>
                <c:pt idx="10">
                  <c:v>18028.012461776052</c:v>
                </c:pt>
                <c:pt idx="11">
                  <c:v>19130.694345772168</c:v>
                </c:pt>
                <c:pt idx="12">
                  <c:v>20148.009004243369</c:v>
                </c:pt>
                <c:pt idx="13">
                  <c:v>21126.753689520279</c:v>
                </c:pt>
                <c:pt idx="14">
                  <c:v>22051.549712507349</c:v>
                </c:pt>
                <c:pt idx="15">
                  <c:v>22825.027378760948</c:v>
                </c:pt>
                <c:pt idx="16">
                  <c:v>23609.755953129967</c:v>
                </c:pt>
                <c:pt idx="17">
                  <c:v>24288.270909442035</c:v>
                </c:pt>
                <c:pt idx="18">
                  <c:v>24680.207364200753</c:v>
                </c:pt>
              </c:numCache>
            </c:numRef>
          </c:xVal>
          <c:yVal>
            <c:numRef>
              <c:f>'1,9 K'!$A$5:$A$23</c:f>
              <c:numCache>
                <c:formatCode>General</c:formatCode>
                <c:ptCount val="19"/>
                <c:pt idx="0">
                  <c:v>0.25865278735182073</c:v>
                </c:pt>
                <c:pt idx="1">
                  <c:v>0.43129884465997748</c:v>
                </c:pt>
                <c:pt idx="2">
                  <c:v>0.6040171490440116</c:v>
                </c:pt>
                <c:pt idx="3">
                  <c:v>0.6904033903083473</c:v>
                </c:pt>
                <c:pt idx="4">
                  <c:v>0.86304885098797968</c:v>
                </c:pt>
                <c:pt idx="5">
                  <c:v>1.0359476591474959</c:v>
                </c:pt>
                <c:pt idx="6">
                  <c:v>1.1224241454783623</c:v>
                </c:pt>
                <c:pt idx="7">
                  <c:v>1.3817804915561283</c:v>
                </c:pt>
                <c:pt idx="8">
                  <c:v>1.6414805941167288</c:v>
                </c:pt>
                <c:pt idx="9">
                  <c:v>4.4208001079368842</c:v>
                </c:pt>
                <c:pt idx="10">
                  <c:v>4.6822093997889169</c:v>
                </c:pt>
                <c:pt idx="11">
                  <c:v>5.8172793806079426</c:v>
                </c:pt>
                <c:pt idx="12">
                  <c:v>7.1308043632143381</c:v>
                </c:pt>
                <c:pt idx="13">
                  <c:v>8.5361864735205017</c:v>
                </c:pt>
                <c:pt idx="14">
                  <c:v>10.034461487521185</c:v>
                </c:pt>
                <c:pt idx="15">
                  <c:v>11.803846964085096</c:v>
                </c:pt>
                <c:pt idx="16">
                  <c:v>13.58278879433783</c:v>
                </c:pt>
                <c:pt idx="17">
                  <c:v>15.542609404292307</c:v>
                </c:pt>
                <c:pt idx="18">
                  <c:v>18.052616412433053</c:v>
                </c:pt>
              </c:numCache>
            </c:numRef>
          </c:yVal>
          <c:smooth val="0"/>
        </c:ser>
        <c:ser>
          <c:idx val="5"/>
          <c:order val="5"/>
          <c:tx>
            <c:v>1.9 K - COMSOL</c:v>
          </c:tx>
          <c:marker>
            <c:symbol val="none"/>
          </c:marker>
          <c:xVal>
            <c:numRef>
              <c:f>'1,9 K'!$H$3:$H$19</c:f>
              <c:numCache>
                <c:formatCode>General</c:formatCode>
                <c:ptCount val="17"/>
                <c:pt idx="0">
                  <c:v>0</c:v>
                </c:pt>
                <c:pt idx="1">
                  <c:v>1149.4545454544168</c:v>
                </c:pt>
                <c:pt idx="2">
                  <c:v>2298.9090909088336</c:v>
                </c:pt>
                <c:pt idx="3">
                  <c:v>3448.36363636325</c:v>
                </c:pt>
                <c:pt idx="4">
                  <c:v>4597.8181818176672</c:v>
                </c:pt>
                <c:pt idx="5">
                  <c:v>5747.272727272084</c:v>
                </c:pt>
                <c:pt idx="6">
                  <c:v>6896.7272727264999</c:v>
                </c:pt>
                <c:pt idx="7">
                  <c:v>8046.1818181809167</c:v>
                </c:pt>
                <c:pt idx="8">
                  <c:v>9195.6363636353344</c:v>
                </c:pt>
                <c:pt idx="9">
                  <c:v>10345.090909089751</c:v>
                </c:pt>
                <c:pt idx="10">
                  <c:v>11494.545454544168</c:v>
                </c:pt>
                <c:pt idx="11">
                  <c:v>12643.999999998585</c:v>
                </c:pt>
                <c:pt idx="12">
                  <c:v>13793.454545453</c:v>
                </c:pt>
                <c:pt idx="13">
                  <c:v>14942.909090907418</c:v>
                </c:pt>
                <c:pt idx="14">
                  <c:v>16092.363636361833</c:v>
                </c:pt>
                <c:pt idx="15">
                  <c:v>17241.818181816252</c:v>
                </c:pt>
                <c:pt idx="16">
                  <c:v>18391.272727270669</c:v>
                </c:pt>
              </c:numCache>
            </c:numRef>
          </c:xVal>
          <c:yVal>
            <c:numRef>
              <c:f>'1,9 K'!$G$3:$G$19</c:f>
              <c:numCache>
                <c:formatCode>General</c:formatCode>
                <c:ptCount val="17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</c:numCache>
            </c:numRef>
          </c:yVal>
          <c:smooth val="0"/>
        </c:ser>
        <c:ser>
          <c:idx val="6"/>
          <c:order val="6"/>
          <c:tx>
            <c:v>2.0 K - Mesures</c:v>
          </c:tx>
          <c:spPr>
            <a:ln>
              <a:noFill/>
            </a:ln>
          </c:spPr>
          <c:marker>
            <c:symbol val="triangle"/>
            <c:size val="7"/>
            <c:spPr>
              <a:solidFill>
                <a:srgbClr val="BC0000">
                  <a:alpha val="55000"/>
                </a:srgbClr>
              </a:solidFill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'2,0 K'!$E$8:$E$23</c:f>
                <c:numCache>
                  <c:formatCode>General</c:formatCode>
                  <c:ptCount val="16"/>
                  <c:pt idx="0">
                    <c:v>0.30694541348292553</c:v>
                  </c:pt>
                  <c:pt idx="1">
                    <c:v>0.30694541348292553</c:v>
                  </c:pt>
                  <c:pt idx="2">
                    <c:v>0.30698923678544748</c:v>
                  </c:pt>
                  <c:pt idx="3">
                    <c:v>0.30701115093940967</c:v>
                  </c:pt>
                  <c:pt idx="4">
                    <c:v>0.30703302085205564</c:v>
                  </c:pt>
                  <c:pt idx="5">
                    <c:v>0.30709877892942711</c:v>
                  </c:pt>
                  <c:pt idx="6">
                    <c:v>0.30735641542178094</c:v>
                  </c:pt>
                  <c:pt idx="7">
                    <c:v>0.3077351672763573</c:v>
                  </c:pt>
                  <c:pt idx="8">
                    <c:v>0.30813125014210713</c:v>
                  </c:pt>
                  <c:pt idx="9">
                    <c:v>0.30855047779930356</c:v>
                  </c:pt>
                  <c:pt idx="10">
                    <c:v>0.30901546420675619</c:v>
                  </c:pt>
                  <c:pt idx="11">
                    <c:v>0.30950470165227834</c:v>
                  </c:pt>
                  <c:pt idx="12">
                    <c:v>0.31008626966571329</c:v>
                  </c:pt>
                  <c:pt idx="13">
                    <c:v>0.31087595280641517</c:v>
                  </c:pt>
                  <c:pt idx="14">
                    <c:v>0.31165210734401499</c:v>
                  </c:pt>
                  <c:pt idx="15">
                    <c:v>0.31253213486453718</c:v>
                  </c:pt>
                </c:numCache>
              </c:numRef>
            </c:plus>
            <c:minus>
              <c:numRef>
                <c:f>'2,0 K'!$E$8:$E$23</c:f>
                <c:numCache>
                  <c:formatCode>General</c:formatCode>
                  <c:ptCount val="16"/>
                  <c:pt idx="0">
                    <c:v>0.30694541348292553</c:v>
                  </c:pt>
                  <c:pt idx="1">
                    <c:v>0.30694541348292553</c:v>
                  </c:pt>
                  <c:pt idx="2">
                    <c:v>0.30698923678544748</c:v>
                  </c:pt>
                  <c:pt idx="3">
                    <c:v>0.30701115093940967</c:v>
                  </c:pt>
                  <c:pt idx="4">
                    <c:v>0.30703302085205564</c:v>
                  </c:pt>
                  <c:pt idx="5">
                    <c:v>0.30709877892942711</c:v>
                  </c:pt>
                  <c:pt idx="6">
                    <c:v>0.30735641542178094</c:v>
                  </c:pt>
                  <c:pt idx="7">
                    <c:v>0.3077351672763573</c:v>
                  </c:pt>
                  <c:pt idx="8">
                    <c:v>0.30813125014210713</c:v>
                  </c:pt>
                  <c:pt idx="9">
                    <c:v>0.30855047779930356</c:v>
                  </c:pt>
                  <c:pt idx="10">
                    <c:v>0.30901546420675619</c:v>
                  </c:pt>
                  <c:pt idx="11">
                    <c:v>0.30950470165227834</c:v>
                  </c:pt>
                  <c:pt idx="12">
                    <c:v>0.31008626966571329</c:v>
                  </c:pt>
                  <c:pt idx="13">
                    <c:v>0.31087595280641517</c:v>
                  </c:pt>
                  <c:pt idx="14">
                    <c:v>0.31165210734401499</c:v>
                  </c:pt>
                  <c:pt idx="15">
                    <c:v>0.31253213486453718</c:v>
                  </c:pt>
                </c:numCache>
              </c:numRef>
            </c:minus>
            <c:spPr>
              <a:ln>
                <a:solidFill>
                  <a:srgbClr val="FF0000"/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'2,0 K'!$B$8:$B$23</c:f>
              <c:numCache>
                <c:formatCode>General</c:formatCode>
                <c:ptCount val="16"/>
                <c:pt idx="0">
                  <c:v>9410.1258890557419</c:v>
                </c:pt>
                <c:pt idx="1">
                  <c:v>11293.044851085169</c:v>
                </c:pt>
                <c:pt idx="2">
                  <c:v>13167.468348979224</c:v>
                </c:pt>
                <c:pt idx="3">
                  <c:v>15050.242861033981</c:v>
                </c:pt>
                <c:pt idx="4">
                  <c:v>16934.218113503197</c:v>
                </c:pt>
                <c:pt idx="5">
                  <c:v>18812.938998143734</c:v>
                </c:pt>
                <c:pt idx="6">
                  <c:v>20698.029223854941</c:v>
                </c:pt>
                <c:pt idx="7">
                  <c:v>22581.968363830489</c:v>
                </c:pt>
                <c:pt idx="8">
                  <c:v>24456.25643987329</c:v>
                </c:pt>
                <c:pt idx="9">
                  <c:v>26339.825426788739</c:v>
                </c:pt>
                <c:pt idx="10">
                  <c:v>28217.66606939612</c:v>
                </c:pt>
                <c:pt idx="11">
                  <c:v>30097.854024091914</c:v>
                </c:pt>
                <c:pt idx="12">
                  <c:v>31979.689611311307</c:v>
                </c:pt>
                <c:pt idx="13">
                  <c:v>33858.004230398081</c:v>
                </c:pt>
                <c:pt idx="14">
                  <c:v>35737.998080440404</c:v>
                </c:pt>
                <c:pt idx="15">
                  <c:v>37623.092820213322</c:v>
                </c:pt>
              </c:numCache>
            </c:numRef>
          </c:xVal>
          <c:yVal>
            <c:numRef>
              <c:f>'2,0 K'!$A$8:$A$23</c:f>
              <c:numCache>
                <c:formatCode>General</c:formatCode>
                <c:ptCount val="16"/>
                <c:pt idx="0">
                  <c:v>0.2</c:v>
                </c:pt>
                <c:pt idx="1">
                  <c:v>0.25</c:v>
                </c:pt>
                <c:pt idx="2">
                  <c:v>0.30708875740638197</c:v>
                </c:pt>
                <c:pt idx="3">
                  <c:v>0.33065530583873598</c:v>
                </c:pt>
                <c:pt idx="4">
                  <c:v>0.41401946850783133</c:v>
                </c:pt>
                <c:pt idx="5">
                  <c:v>0.72485204509575851</c:v>
                </c:pt>
                <c:pt idx="6">
                  <c:v>1.9431797020388331</c:v>
                </c:pt>
                <c:pt idx="7">
                  <c:v>3.7353357060965209</c:v>
                </c:pt>
                <c:pt idx="8">
                  <c:v>5.6101870200109261</c:v>
                </c:pt>
                <c:pt idx="9">
                  <c:v>7.594435931650878</c:v>
                </c:pt>
                <c:pt idx="10">
                  <c:v>9.7938502037777653</c:v>
                </c:pt>
                <c:pt idx="11">
                  <c:v>12.104840619713286</c:v>
                </c:pt>
                <c:pt idx="12">
                  <c:v>14.845479312498355</c:v>
                </c:pt>
                <c:pt idx="13">
                  <c:v>18.550673574964094</c:v>
                </c:pt>
                <c:pt idx="14">
                  <c:v>22.167917134083837</c:v>
                </c:pt>
                <c:pt idx="15">
                  <c:v>26.231524107970472</c:v>
                </c:pt>
              </c:numCache>
            </c:numRef>
          </c:yVal>
          <c:smooth val="0"/>
        </c:ser>
        <c:ser>
          <c:idx val="7"/>
          <c:order val="7"/>
          <c:tx>
            <c:v>2.0 K - COMSOL</c:v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'2,0 K'!$H$3:$H$12</c:f>
              <c:numCache>
                <c:formatCode>General</c:formatCode>
                <c:ptCount val="10"/>
                <c:pt idx="0">
                  <c:v>0</c:v>
                </c:pt>
                <c:pt idx="1">
                  <c:v>4496.0000000004948</c:v>
                </c:pt>
                <c:pt idx="2">
                  <c:v>8992.0000000009895</c:v>
                </c:pt>
                <c:pt idx="3">
                  <c:v>13488.000000001486</c:v>
                </c:pt>
                <c:pt idx="4">
                  <c:v>17984.000000001979</c:v>
                </c:pt>
                <c:pt idx="5">
                  <c:v>22480.000000002477</c:v>
                </c:pt>
                <c:pt idx="6">
                  <c:v>26976.000000002972</c:v>
                </c:pt>
                <c:pt idx="7">
                  <c:v>31472.000000003463</c:v>
                </c:pt>
                <c:pt idx="8">
                  <c:v>35968.000000003958</c:v>
                </c:pt>
                <c:pt idx="9">
                  <c:v>40464.000000004453</c:v>
                </c:pt>
              </c:numCache>
            </c:numRef>
          </c:xVal>
          <c:yVal>
            <c:numRef>
              <c:f>'2,0 K'!$G$3:$G$12</c:f>
              <c:numCache>
                <c:formatCode>General</c:formatCode>
                <c:ptCount val="10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</c:numCache>
            </c:numRef>
          </c:yVal>
          <c:smooth val="0"/>
        </c:ser>
        <c:ser>
          <c:idx val="8"/>
          <c:order val="8"/>
          <c:tx>
            <c:v>2.1 K - Mesures</c:v>
          </c:tx>
          <c:spPr>
            <a:ln>
              <a:noFill/>
            </a:ln>
          </c:spPr>
          <c:marker>
            <c:symbol val="diamond"/>
            <c:size val="7"/>
            <c:spPr>
              <a:gradFill>
                <a:gsLst>
                  <a:gs pos="0">
                    <a:srgbClr val="DCC5ED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7030A0"/>
                  </a:gs>
                </a:gsLst>
                <a:lin ang="5400000" scaled="0"/>
              </a:gradFill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'2,1 K'!$E$5:$E$23</c:f>
                <c:numCache>
                  <c:formatCode>General</c:formatCode>
                  <c:ptCount val="19"/>
                  <c:pt idx="0">
                    <c:v>0.35731850061689313</c:v>
                  </c:pt>
                  <c:pt idx="1">
                    <c:v>0.35730087338484634</c:v>
                  </c:pt>
                  <c:pt idx="2">
                    <c:v>0.35738590297306005</c:v>
                  </c:pt>
                  <c:pt idx="3">
                    <c:v>0.35738590297306005</c:v>
                  </c:pt>
                  <c:pt idx="4">
                    <c:v>0.35742591882877517</c:v>
                  </c:pt>
                  <c:pt idx="5">
                    <c:v>0.35742851103459411</c:v>
                  </c:pt>
                  <c:pt idx="6">
                    <c:v>0.35742851103459411</c:v>
                  </c:pt>
                  <c:pt idx="7">
                    <c:v>0.35742851103459411</c:v>
                  </c:pt>
                  <c:pt idx="8">
                    <c:v>0.35747109191740367</c:v>
                  </c:pt>
                  <c:pt idx="9">
                    <c:v>0.35751382465531101</c:v>
                  </c:pt>
                  <c:pt idx="10">
                    <c:v>0.35755661998193106</c:v>
                  </c:pt>
                  <c:pt idx="11">
                    <c:v>0.35790115979577247</c:v>
                  </c:pt>
                  <c:pt idx="12">
                    <c:v>0.35868010940955797</c:v>
                  </c:pt>
                  <c:pt idx="13">
                    <c:v>0.35954855027569504</c:v>
                  </c:pt>
                  <c:pt idx="14">
                    <c:v>0.36076183536842704</c:v>
                  </c:pt>
                  <c:pt idx="15">
                    <c:v>0.36252245426034541</c:v>
                  </c:pt>
                  <c:pt idx="16">
                    <c:v>0.3647654096827031</c:v>
                  </c:pt>
                  <c:pt idx="17">
                    <c:v>0.36778172722007069</c:v>
                  </c:pt>
                  <c:pt idx="18">
                    <c:v>0.37120162169722254</c:v>
                  </c:pt>
                </c:numCache>
              </c:numRef>
            </c:plus>
            <c:minus>
              <c:numRef>
                <c:f>'2,1 K'!$E$5:$E$23</c:f>
                <c:numCache>
                  <c:formatCode>General</c:formatCode>
                  <c:ptCount val="19"/>
                  <c:pt idx="0">
                    <c:v>0.35731850061689313</c:v>
                  </c:pt>
                  <c:pt idx="1">
                    <c:v>0.35730087338484634</c:v>
                  </c:pt>
                  <c:pt idx="2">
                    <c:v>0.35738590297306005</c:v>
                  </c:pt>
                  <c:pt idx="3">
                    <c:v>0.35738590297306005</c:v>
                  </c:pt>
                  <c:pt idx="4">
                    <c:v>0.35742591882877517</c:v>
                  </c:pt>
                  <c:pt idx="5">
                    <c:v>0.35742851103459411</c:v>
                  </c:pt>
                  <c:pt idx="6">
                    <c:v>0.35742851103459411</c:v>
                  </c:pt>
                  <c:pt idx="7">
                    <c:v>0.35742851103459411</c:v>
                  </c:pt>
                  <c:pt idx="8">
                    <c:v>0.35747109191740367</c:v>
                  </c:pt>
                  <c:pt idx="9">
                    <c:v>0.35751382465531101</c:v>
                  </c:pt>
                  <c:pt idx="10">
                    <c:v>0.35755661998193106</c:v>
                  </c:pt>
                  <c:pt idx="11">
                    <c:v>0.35790115979577247</c:v>
                  </c:pt>
                  <c:pt idx="12">
                    <c:v>0.35868010940955797</c:v>
                  </c:pt>
                  <c:pt idx="13">
                    <c:v>0.35954855027569504</c:v>
                  </c:pt>
                  <c:pt idx="14">
                    <c:v>0.36076183536842704</c:v>
                  </c:pt>
                  <c:pt idx="15">
                    <c:v>0.36252245426034541</c:v>
                  </c:pt>
                  <c:pt idx="16">
                    <c:v>0.3647654096827031</c:v>
                  </c:pt>
                  <c:pt idx="17">
                    <c:v>0.36778172722007069</c:v>
                  </c:pt>
                  <c:pt idx="18">
                    <c:v>0.37120162169722254</c:v>
                  </c:pt>
                </c:numCache>
              </c:numRef>
            </c:minus>
            <c:spPr>
              <a:ln>
                <a:solidFill>
                  <a:srgbClr val="BF96DE"/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'2,1 K'!$B$5:$B$23</c:f>
              <c:numCache>
                <c:formatCode>General</c:formatCode>
                <c:ptCount val="19"/>
                <c:pt idx="0">
                  <c:v>3592.9854731174541</c:v>
                </c:pt>
                <c:pt idx="1">
                  <c:v>5385.8218196923062</c:v>
                </c:pt>
                <c:pt idx="2">
                  <c:v>7190.4669516965623</c:v>
                </c:pt>
                <c:pt idx="3">
                  <c:v>8982.0167906844945</c:v>
                </c:pt>
                <c:pt idx="4">
                  <c:v>10777.186907162635</c:v>
                </c:pt>
                <c:pt idx="5">
                  <c:v>12568.664521163233</c:v>
                </c:pt>
                <c:pt idx="6">
                  <c:v>14367.373662020827</c:v>
                </c:pt>
                <c:pt idx="7">
                  <c:v>16159.794714918498</c:v>
                </c:pt>
                <c:pt idx="8">
                  <c:v>17960.801513185714</c:v>
                </c:pt>
                <c:pt idx="9">
                  <c:v>19754.053153437744</c:v>
                </c:pt>
                <c:pt idx="10">
                  <c:v>21545.666189289597</c:v>
                </c:pt>
                <c:pt idx="11">
                  <c:v>23334.656555288821</c:v>
                </c:pt>
                <c:pt idx="12">
                  <c:v>25135.532445766486</c:v>
                </c:pt>
                <c:pt idx="13">
                  <c:v>26928.612551673599</c:v>
                </c:pt>
                <c:pt idx="14">
                  <c:v>28700.481081612525</c:v>
                </c:pt>
                <c:pt idx="15">
                  <c:v>30503.577890450768</c:v>
                </c:pt>
                <c:pt idx="16">
                  <c:v>32292.374151796528</c:v>
                </c:pt>
                <c:pt idx="17">
                  <c:v>34091.701719108183</c:v>
                </c:pt>
                <c:pt idx="18">
                  <c:v>35891.41298166506</c:v>
                </c:pt>
              </c:numCache>
            </c:numRef>
          </c:xVal>
          <c:yVal>
            <c:numRef>
              <c:f>'2,1 K'!$A$5:$A$23</c:f>
              <c:numCache>
                <c:formatCode>General</c:formatCode>
                <c:ptCount val="19"/>
                <c:pt idx="0">
                  <c:v>0.15106695251357499</c:v>
                </c:pt>
                <c:pt idx="1">
                  <c:v>0.2410279437299323</c:v>
                </c:pt>
                <c:pt idx="2">
                  <c:v>0.34217041194220699</c:v>
                </c:pt>
                <c:pt idx="3">
                  <c:v>0.422170411942207</c:v>
                </c:pt>
                <c:pt idx="4">
                  <c:v>0.54545092517509997</c:v>
                </c:pt>
                <c:pt idx="5">
                  <c:v>0.60278468890828663</c:v>
                </c:pt>
                <c:pt idx="6">
                  <c:v>0.60278468890828663</c:v>
                </c:pt>
                <c:pt idx="7">
                  <c:v>0.652784688908287</c:v>
                </c:pt>
                <c:pt idx="8">
                  <c:v>0.72317476110583812</c:v>
                </c:pt>
                <c:pt idx="9">
                  <c:v>0.84384650926949689</c:v>
                </c:pt>
                <c:pt idx="10">
                  <c:v>0.9645470806844969</c:v>
                </c:pt>
                <c:pt idx="11">
                  <c:v>1.9309404203795566</c:v>
                </c:pt>
                <c:pt idx="12">
                  <c:v>4.0814292256072804</c:v>
                </c:pt>
                <c:pt idx="13">
                  <c:v>6.4247558566421503</c:v>
                </c:pt>
                <c:pt idx="14">
                  <c:v>9.6076180395812116</c:v>
                </c:pt>
                <c:pt idx="15">
                  <c:v>14.050174822841655</c:v>
                </c:pt>
                <c:pt idx="16">
                  <c:v>19.434082026464239</c:v>
                </c:pt>
                <c:pt idx="17">
                  <c:v>26.242392993253816</c:v>
                </c:pt>
                <c:pt idx="18">
                  <c:v>33.442454016494594</c:v>
                </c:pt>
              </c:numCache>
            </c:numRef>
          </c:yVal>
          <c:smooth val="0"/>
        </c:ser>
        <c:ser>
          <c:idx val="9"/>
          <c:order val="9"/>
          <c:tx>
            <c:v>2.1 K - COMSOL</c:v>
          </c:tx>
          <c:marker>
            <c:symbol val="none"/>
          </c:marker>
          <c:xVal>
            <c:numRef>
              <c:f>'2,1 K'!$H$3:$H$18</c:f>
              <c:numCache>
                <c:formatCode>General</c:formatCode>
                <c:ptCount val="16"/>
                <c:pt idx="0">
                  <c:v>0</c:v>
                </c:pt>
                <c:pt idx="1">
                  <c:v>2248</c:v>
                </c:pt>
                <c:pt idx="2">
                  <c:v>4496</c:v>
                </c:pt>
                <c:pt idx="3">
                  <c:v>6744</c:v>
                </c:pt>
                <c:pt idx="4">
                  <c:v>8992</c:v>
                </c:pt>
                <c:pt idx="5">
                  <c:v>11240</c:v>
                </c:pt>
                <c:pt idx="6">
                  <c:v>13488</c:v>
                </c:pt>
                <c:pt idx="7">
                  <c:v>15735.999999999998</c:v>
                </c:pt>
                <c:pt idx="8">
                  <c:v>17984</c:v>
                </c:pt>
                <c:pt idx="9">
                  <c:v>20232</c:v>
                </c:pt>
                <c:pt idx="10">
                  <c:v>22480</c:v>
                </c:pt>
                <c:pt idx="11">
                  <c:v>24728.000000000004</c:v>
                </c:pt>
                <c:pt idx="12">
                  <c:v>26976</c:v>
                </c:pt>
                <c:pt idx="13">
                  <c:v>29224</c:v>
                </c:pt>
                <c:pt idx="14">
                  <c:v>31471.999999999996</c:v>
                </c:pt>
                <c:pt idx="15">
                  <c:v>33720</c:v>
                </c:pt>
              </c:numCache>
            </c:numRef>
          </c:xVal>
          <c:yVal>
            <c:numRef>
              <c:f>'2,1 K'!$G$3:$G$18</c:f>
              <c:numCache>
                <c:formatCode>General</c:formatCode>
                <c:ptCount val="16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856960"/>
        <c:axId val="36858880"/>
      </c:scatterChart>
      <c:valAx>
        <c:axId val="36856960"/>
        <c:scaling>
          <c:logBase val="10"/>
          <c:orientation val="minMax"/>
          <c:max val="50000"/>
          <c:min val="50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1100"/>
                  <a:t>q (W/m^2)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6858880"/>
        <c:crossesAt val="0.1"/>
        <c:crossBetween val="midCat"/>
      </c:valAx>
      <c:valAx>
        <c:axId val="36858880"/>
        <c:scaling>
          <c:logBase val="10"/>
          <c:orientation val="minMax"/>
          <c:max val="20"/>
          <c:min val="0.1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sz="1100"/>
                  <a:t>Delta T (mK)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6856960"/>
        <c:crossesAt val="0.1"/>
        <c:crossBetween val="midCat"/>
      </c:valAx>
      <c:spPr>
        <a:ln w="6350">
          <a:solidFill>
            <a:schemeClr val="tx1">
              <a:lumMod val="65000"/>
              <a:lumOff val="3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9.9843072991889784E-2"/>
          <c:y val="2.9205615519607316E-2"/>
          <c:w val="0.29816762783933098"/>
          <c:h val="0.4115985997335123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0.46242</cdr:x>
      <cdr:y>0.86643</cdr:y>
    </cdr:from>
    <cdr:to>
      <cdr:x>0.61013</cdr:x>
      <cdr:y>0.95987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2664750" y="3334094"/>
          <a:ext cx="851181" cy="3595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fr-FR" sz="1100"/>
            <a:t>20000</a:t>
          </a:r>
        </a:p>
      </cdr:txBody>
    </cdr:sp>
  </cdr:relSizeAnchor>
  <cdr:relSizeAnchor xmlns:cdr="http://schemas.openxmlformats.org/drawingml/2006/chartDrawing">
    <cdr:from>
      <cdr:x>0.70622</cdr:x>
      <cdr:y>0.86302</cdr:y>
    </cdr:from>
    <cdr:to>
      <cdr:x>0.86311</cdr:x>
      <cdr:y>0.93088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4069707" y="3320990"/>
          <a:ext cx="904068" cy="261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100"/>
            <a:t>30000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239B7-BBA9-45AD-988F-C23345F6CF39}" type="datetimeFigureOut">
              <a:rPr lang="fr-FR" smtClean="0"/>
              <a:t>30/08/2011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C13C0-F84F-4EAD-A5E5-AEE35910E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83333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08BF7-DB26-45EE-B63E-D18A92078FB9}" type="datetimeFigureOut">
              <a:rPr lang="es-ES" smtClean="0"/>
              <a:t>30/08/2011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4C5E5-88D8-4AA5-AFB2-E97A36470997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715903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4C5E5-88D8-4AA5-AFB2-E97A36470997}" type="slidenum">
              <a:rPr lang="es-ES" smtClean="0"/>
              <a:t>1</a:t>
            </a:fld>
            <a:endParaRPr lang="es-E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006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2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10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11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12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13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14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15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16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17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18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19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20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21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22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2F5E0-6D49-444F-861B-1F10590F78A7}" type="slidenum">
              <a:rPr lang="es-ES" smtClean="0"/>
              <a:pPr/>
              <a:t>23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dirty="0" smtClean="0"/>
              <a:t>INTÉGRATION DE L'ÉNERGIE ÉOLIENNE SUR LE MARCHÉ DE L'ÉLECTRICITÉ</a:t>
            </a:r>
            <a:endParaRPr lang="es-E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E50D6-B693-4DC2-9EC8-5B400E2B0633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 smtClean="0"/>
              <a:t>1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329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BB7D-CF40-44DB-8E81-15D6ACCBF32C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5EFE-5AD1-4792-BEA6-6C56BBC95E73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3456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14FDF-C97C-40D0-A89E-93DBD6343A88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5EFE-5AD1-4792-BEA6-6C56BBC95E73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1525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8262-845B-4E00-993B-0C79393BA1D6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5EFE-5AD1-4792-BEA6-6C56BBC95E73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969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793-E600-4757-9B9A-F213C83939ED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5EFE-5AD1-4792-BEA6-6C56BBC95E73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6091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1A19E-0DF0-4922-B12B-CE8AD17F275F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5EFE-5AD1-4792-BEA6-6C56BBC95E73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4753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CB5B-A916-4722-883D-061A754C8109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5EFE-5AD1-4792-BEA6-6C56BBC95E73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0079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0A6-EAA4-4416-B607-361486EE98A0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5EFE-5AD1-4792-BEA6-6C56BBC95E73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7006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2DE9-E5A9-4F10-8E09-50944E985ED1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5EFE-5AD1-4792-BEA6-6C56BBC95E73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801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5F80-4BF7-4685-BD26-7D2C68B51304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5EFE-5AD1-4792-BEA6-6C56BBC95E73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5884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0D35-18EF-4767-8A2A-E2A43B1266CE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5EFE-5AD1-4792-BEA6-6C56BBC95E73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157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CB23F-2CA8-4760-AA61-37910159F8E7}" type="datetime1">
              <a:rPr lang="es-ES" smtClean="0"/>
              <a:t>30/08/2011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65EFE-5AD1-4792-BEA6-6C56BBC95E73}" type="slidenum">
              <a:rPr lang="es-ES" smtClean="0"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9955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1.png"/><Relationship Id="rId5" Type="http://schemas.openxmlformats.org/officeDocument/2006/relationships/image" Target="../media/image50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png"/><Relationship Id="rId5" Type="http://schemas.openxmlformats.org/officeDocument/2006/relationships/image" Target="../media/image130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50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50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210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60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187624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50" y="5013176"/>
            <a:ext cx="766324" cy="1291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17 Imagen" descr="LogoENSTA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1760" y="219998"/>
            <a:ext cx="1152128" cy="1152128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1517" y="270515"/>
            <a:ext cx="864096" cy="105109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ZoneTexte 10"/>
          <p:cNvSpPr txBox="1"/>
          <p:nvPr/>
        </p:nvSpPr>
        <p:spPr>
          <a:xfrm>
            <a:off x="2166258" y="1369814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PFE</a:t>
            </a:r>
            <a:endParaRPr lang="fr-FR" sz="2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algn="ctr"/>
            <a:r>
              <a:rPr lang="fr-FR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Étude des transferts de chaleur en hélium superfluide dans des micro-canaux</a:t>
            </a:r>
            <a:endParaRPr lang="fr-FR" sz="2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958346" y="5085184"/>
            <a:ext cx="4392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600" dirty="0" smtClean="0"/>
              <a:t>Fernando LENTIJO ROBLEDO</a:t>
            </a:r>
          </a:p>
          <a:p>
            <a:pPr algn="ctr">
              <a:lnSpc>
                <a:spcPct val="150000"/>
              </a:lnSpc>
            </a:pPr>
            <a:r>
              <a:rPr lang="fr-FR" sz="1600" u="sng" dirty="0" smtClean="0"/>
              <a:t>Tuteurs</a:t>
            </a:r>
          </a:p>
          <a:p>
            <a:pPr algn="ctr">
              <a:lnSpc>
                <a:spcPct val="150000"/>
              </a:lnSpc>
            </a:pPr>
            <a:r>
              <a:rPr lang="es-ES" sz="1600" dirty="0" smtClean="0"/>
              <a:t>Olivier ALBERT (ENSTA)</a:t>
            </a:r>
          </a:p>
          <a:p>
            <a:pPr algn="ctr">
              <a:lnSpc>
                <a:spcPct val="150000"/>
              </a:lnSpc>
            </a:pPr>
            <a:r>
              <a:rPr lang="es-ES" sz="1600" dirty="0" smtClean="0"/>
              <a:t>Bertrand BAUDOUY (CEA)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-90264" y="270515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31/08/2011</a:t>
            </a:r>
            <a:endParaRPr lang="fr-FR" sz="1600" b="1" dirty="0"/>
          </a:p>
        </p:txBody>
      </p:sp>
      <p:pic>
        <p:nvPicPr>
          <p:cNvPr id="14" name="Image 1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9751" y="2757084"/>
            <a:ext cx="3729677" cy="2210384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9258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ZoneTexte 1"/>
          <p:cNvSpPr txBox="1"/>
          <p:nvPr/>
        </p:nvSpPr>
        <p:spPr>
          <a:xfrm>
            <a:off x="2825806" y="967967"/>
            <a:ext cx="2268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rgbClr val="7030A0"/>
                </a:solidFill>
              </a:rPr>
              <a:t>SOMMAIRE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988840" y="1700808"/>
            <a:ext cx="45912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fr-FR" dirty="0" smtClean="0"/>
              <a:t>Introduction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fr-FR" dirty="0" smtClean="0"/>
              <a:t>Thermodynamique de l’He II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fr-FR" dirty="0" smtClean="0"/>
              <a:t>Montage expérimental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fr-FR" dirty="0" smtClean="0"/>
              <a:t>Résultats expérimentaux et analyses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fr-FR" dirty="0" smtClean="0"/>
              <a:t>Modélisation numérique</a:t>
            </a: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fr-FR" dirty="0" smtClean="0"/>
              <a:t>Conclusions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2</a:t>
            </a:r>
            <a:endParaRPr lang="es-ES" dirty="0"/>
          </a:p>
        </p:txBody>
      </p:sp>
      <p:sp>
        <p:nvSpPr>
          <p:cNvPr id="10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347690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3221850" y="798712"/>
            <a:ext cx="2196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rgbClr val="FF0000"/>
                </a:solidFill>
              </a:rPr>
              <a:t>Introduction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115616" y="1282403"/>
            <a:ext cx="669674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« Contribution exceptionnelle de la France au CERN »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LHC – Champs magnétiques de 9 T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Couple supraconducteur - réfrigérant : NbTi / He II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Isolation électrique = Barrière thermique au refroidissement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Micro-canaux de He II pressurisé (He IIp) </a:t>
            </a:r>
            <a:r>
              <a:rPr lang="fr-FR" sz="1400" dirty="0" smtClean="0"/>
              <a:t>~</a:t>
            </a:r>
            <a:r>
              <a:rPr lang="fr-FR" dirty="0" smtClean="0"/>
              <a:t> 10 µm</a:t>
            </a:r>
            <a:endParaRPr lang="fr-FR" dirty="0"/>
          </a:p>
        </p:txBody>
      </p:sp>
      <p:pic>
        <p:nvPicPr>
          <p:cNvPr id="10" name="Imag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12" y="3425418"/>
            <a:ext cx="5760720" cy="18757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3</a:t>
            </a:r>
            <a:endParaRPr lang="es-ES" dirty="0"/>
          </a:p>
        </p:txBody>
      </p:sp>
      <p:sp>
        <p:nvSpPr>
          <p:cNvPr id="11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583668" y="5301208"/>
            <a:ext cx="6696744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 smtClean="0">
                <a:solidFill>
                  <a:srgbClr val="FF0000"/>
                </a:solidFill>
              </a:rPr>
              <a:t>Objectif : Étude de transfert de chaleur en l’hélium superfluide dans </a:t>
            </a:r>
            <a:r>
              <a:rPr lang="es-ES" b="1" dirty="0" smtClean="0">
                <a:solidFill>
                  <a:srgbClr val="FF0000"/>
                </a:solidFill>
              </a:rPr>
              <a:t>de </a:t>
            </a:r>
            <a:r>
              <a:rPr lang="el-GR" b="1" dirty="0" smtClean="0">
                <a:solidFill>
                  <a:srgbClr val="FF0000"/>
                </a:solidFill>
              </a:rPr>
              <a:t>μ</a:t>
            </a:r>
            <a:r>
              <a:rPr lang="fr-FR" b="1" dirty="0" smtClean="0">
                <a:solidFill>
                  <a:srgbClr val="FF0000"/>
                </a:solidFill>
              </a:rPr>
              <a:t>-canaux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2087724" y="836712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rgbClr val="FF0000"/>
                </a:solidFill>
              </a:rPr>
              <a:t>Thermodynamique de l’He II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9" name="Image 8" descr="http://www.bibnum.education.fr/files/u2/BRADU_HELIUM_LIQUIDE_FIGURE_5_0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5105"/>
            <a:ext cx="4176464" cy="32734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286433" y="1412776"/>
            <a:ext cx="450159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b="1" dirty="0" smtClean="0"/>
              <a:t>Point critique plus bas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b="1" dirty="0" smtClean="0"/>
              <a:t>Absence de point triple de première espèce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b="1" dirty="0" smtClean="0"/>
              <a:t>Phase liquide classique (He I)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	</a:t>
            </a:r>
            <a:r>
              <a:rPr lang="fr-FR" sz="1400" dirty="0" smtClean="0"/>
              <a:t>~ </a:t>
            </a:r>
            <a:r>
              <a:rPr lang="fr-FR" dirty="0" smtClean="0"/>
              <a:t>gaz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b="1" dirty="0" smtClean="0"/>
              <a:t>Phase superfluide (He II)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	Excellente conductivité thermique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	Viscosité ≈ 0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	Condensat de Bose Einstein 	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rgbClr val="00B0F0"/>
                </a:solidFill>
              </a:rPr>
              <a:t>	</a:t>
            </a:r>
            <a:r>
              <a:rPr lang="fr-FR" dirty="0" smtClean="0">
                <a:solidFill>
                  <a:srgbClr val="00B0F0"/>
                </a:solidFill>
              </a:rPr>
              <a:t>Modèle à 2 fluides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4</a:t>
            </a:r>
            <a:endParaRPr lang="es-ES" dirty="0"/>
          </a:p>
        </p:txBody>
      </p:sp>
      <p:sp>
        <p:nvSpPr>
          <p:cNvPr id="11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ZoneTexte 1"/>
          <p:cNvSpPr txBox="1"/>
          <p:nvPr/>
        </p:nvSpPr>
        <p:spPr>
          <a:xfrm>
            <a:off x="2951820" y="783301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</a:rPr>
              <a:t>Modèle à 2 fluides</a:t>
            </a:r>
            <a:endParaRPr lang="fr-FR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1115616" y="1340768"/>
                <a:ext cx="3924436" cy="879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fr-FR" dirty="0" smtClean="0"/>
                  <a:t>Composante normale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l-GR" i="1" dirty="0" smtClean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dirty="0" smtClean="0"/>
                  <a:t>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b="0" i="1" smtClean="0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acc>
                    <m:r>
                      <a:rPr lang="fr-F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dirty="0" smtClean="0"/>
                  <a:t> </a:t>
                </a:r>
              </a:p>
              <a:p>
                <a:pPr marL="285750" indent="-285750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fr-FR" dirty="0"/>
                  <a:t>Composante </a:t>
                </a:r>
                <a:r>
                  <a:rPr lang="fr-FR" dirty="0" smtClean="0"/>
                  <a:t>superfluide </a:t>
                </a:r>
                <a:r>
                  <a:rPr lang="fr-FR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fr-FR" i="1" dirty="0">
                        <a:latin typeface="Cambria Math"/>
                      </a:rPr>
                      <m:t> </m:t>
                    </m:r>
                  </m:oMath>
                </a14:m>
                <a:r>
                  <a:rPr lang="fr-FR" dirty="0"/>
                  <a:t>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e>
                    </m:acc>
                    <m:r>
                      <a:rPr lang="fr-FR" i="1">
                        <a:latin typeface="Cambria Math"/>
                      </a:rPr>
                      <m:t>)</m:t>
                    </m:r>
                  </m:oMath>
                </a14:m>
                <a:r>
                  <a:rPr lang="fr-FR" dirty="0"/>
                  <a:t> </a:t>
                </a: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340768"/>
                <a:ext cx="3924436" cy="879664"/>
              </a:xfrm>
              <a:prstGeom prst="rect">
                <a:avLst/>
              </a:prstGeom>
              <a:blipFill rotWithShape="1">
                <a:blip r:embed="rId5"/>
                <a:stretch>
                  <a:fillRect l="-932" b="-1041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115616" y="3607221"/>
                <a:ext cx="1896608" cy="6807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i="1">
                              <a:latin typeface="Cambria Math"/>
                            </a:rPr>
                            <m:t>𝑆</m:t>
                          </m:r>
                        </m:e>
                      </m:acc>
                      <m:r>
                        <a:rPr lang="fr-FR" i="1">
                          <a:latin typeface="Cambria Math"/>
                        </a:rPr>
                        <m:t>= </m:t>
                      </m:r>
                      <m:r>
                        <a:rPr lang="fr-FR" i="1">
                          <a:latin typeface="Cambria Math"/>
                        </a:rPr>
                        <m:t>𝜌</m:t>
                      </m:r>
                      <m:r>
                        <a:rPr lang="fr-FR" i="1">
                          <a:latin typeface="Cambria Math"/>
                        </a:rPr>
                        <m:t>𝑠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−</m:t>
                      </m:r>
                      <m:r>
                        <a:rPr lang="fr-FR" i="1">
                          <a:latin typeface="Cambria Math"/>
                        </a:rPr>
                        <m:t>𝑘</m:t>
                      </m:r>
                      <m:f>
                        <m:fPr>
                          <m:ctrlPr>
                            <a:rPr lang="fr-FR" i="1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>
                                  <a:latin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fr-FR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fr-FR" i="1">
                              <a:latin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3607221"/>
                <a:ext cx="1896608" cy="68076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115616" y="4509120"/>
                <a:ext cx="1269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i="1">
                              <a:latin typeface="Cambria Math"/>
                            </a:rPr>
                            <m:t>𝑞</m:t>
                          </m:r>
                        </m:e>
                      </m:acc>
                      <m:r>
                        <a:rPr lang="fr-FR" i="1">
                          <a:latin typeface="Cambria Math"/>
                        </a:rPr>
                        <m:t>=</m:t>
                      </m:r>
                      <m:r>
                        <a:rPr lang="fr-FR" i="1">
                          <a:latin typeface="Cambria Math"/>
                        </a:rPr>
                        <m:t>𝑇</m:t>
                      </m:r>
                      <m:r>
                        <a:rPr lang="fr-FR" i="1">
                          <a:latin typeface="Cambria Math"/>
                        </a:rPr>
                        <m:t>𝜌</m:t>
                      </m:r>
                      <m:r>
                        <a:rPr lang="fr-FR" i="1">
                          <a:latin typeface="Cambria Math"/>
                        </a:rPr>
                        <m:t>𝑠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4509120"/>
                <a:ext cx="1269835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115616" y="5157192"/>
                <a:ext cx="207383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</a:rPr>
                        <m:t>𝜌</m:t>
                      </m:r>
                      <m:acc>
                        <m:accPr>
                          <m:chr m:val="⃗"/>
                          <m:ctrlPr>
                            <a:rPr lang="fr-FR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i="1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fr-FR" i="1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157192"/>
                <a:ext cx="2073837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Image 18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080" y="1357815"/>
            <a:ext cx="3001763" cy="20039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Connecteur droit avec flèche 11"/>
          <p:cNvCxnSpPr/>
          <p:nvPr/>
        </p:nvCxnSpPr>
        <p:spPr>
          <a:xfrm>
            <a:off x="3419872" y="4005064"/>
            <a:ext cx="10801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932040" y="3607221"/>
            <a:ext cx="3455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Entropie uniquement transportée par la composante normale</a:t>
            </a:r>
            <a:endParaRPr lang="fr-FR" dirty="0"/>
          </a:p>
        </p:txBody>
      </p:sp>
      <p:cxnSp>
        <p:nvCxnSpPr>
          <p:cNvPr id="22" name="Connecteur droit avec flèche 21"/>
          <p:cNvCxnSpPr/>
          <p:nvPr/>
        </p:nvCxnSpPr>
        <p:spPr>
          <a:xfrm>
            <a:off x="3419872" y="5341858"/>
            <a:ext cx="10801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4944801" y="5018692"/>
            <a:ext cx="3443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Caractère convectif à l’origine des propriétés de transport de chaleur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5</a:t>
            </a:r>
            <a:endParaRPr lang="es-ES" dirty="0"/>
          </a:p>
        </p:txBody>
      </p:sp>
      <p:sp>
        <p:nvSpPr>
          <p:cNvPr id="20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1115616" y="2363709"/>
                <a:ext cx="1493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  <m:r>
                            <a:rPr lang="fr-FR" b="0" i="1" dirty="0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l-GR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l-GR" i="1" dirty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i="1" dirty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b="0" i="1" dirty="0" smtClean="0">
                              <a:latin typeface="Cambria Math"/>
                            </a:rPr>
                            <m:t>+</m:t>
                          </m:r>
                          <m:r>
                            <a:rPr lang="el-GR" i="1" dirty="0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fr-FR" b="0" i="1" dirty="0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363709"/>
                <a:ext cx="1493886" cy="369332"/>
              </a:xfrm>
              <a:prstGeom prst="rect">
                <a:avLst/>
              </a:prstGeom>
              <a:blipFill rotWithShape="1">
                <a:blip r:embed="rId1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1115616" y="2852936"/>
                <a:ext cx="21602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i="1" dirty="0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fr-FR" i="1" dirty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s-ES" b="0" i="1" dirty="0" smtClean="0">
                          <a:latin typeface="Cambria Math"/>
                        </a:rPr>
                        <m:t> →0 </m:t>
                      </m:r>
                      <m:d>
                        <m:dPr>
                          <m:ctrlPr>
                            <a:rPr lang="es-ES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s-ES" b="0" i="1" dirty="0" smtClean="0">
                              <a:latin typeface="Cambria Math"/>
                            </a:rPr>
                            <m:t>𝑇</m:t>
                          </m:r>
                          <m:r>
                            <a:rPr lang="es-ES" b="0" i="1" dirty="0" smtClean="0">
                              <a:latin typeface="Cambria Math"/>
                            </a:rPr>
                            <m:t>→0</m:t>
                          </m:r>
                        </m:e>
                      </m:d>
                    </m:oMath>
                  </m:oMathPara>
                </a14:m>
                <a:endParaRPr lang="es-ES" b="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l-GR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s-ES" b="0" i="1" dirty="0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s-ES" i="1" dirty="0">
                        <a:latin typeface="Cambria Math"/>
                      </a:rPr>
                      <m:t> →0 (</m:t>
                    </m:r>
                    <m:r>
                      <a:rPr lang="es-ES" i="1" dirty="0">
                        <a:latin typeface="Cambria Math"/>
                      </a:rPr>
                      <m:t>𝑇</m:t>
                    </m:r>
                    <m:r>
                      <a:rPr lang="es-ES" i="1" dirty="0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es-E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s-ES" b="0" i="1" dirty="0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i="1" dirty="0" smtClean="0">
                            <a:latin typeface="Cambria Math"/>
                          </a:rPr>
                          <m:t>λ</m:t>
                        </m:r>
                      </m:sub>
                    </m:sSub>
                    <m:r>
                      <a:rPr lang="es-ES" i="1" dirty="0">
                        <a:latin typeface="Cambria Math"/>
                      </a:rPr>
                      <m:t>)</m:t>
                    </m:r>
                  </m:oMath>
                </a14:m>
                <a:r>
                  <a:rPr lang="fr-FR" dirty="0" smtClean="0"/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852936"/>
                <a:ext cx="2160240" cy="646331"/>
              </a:xfrm>
              <a:prstGeom prst="rect">
                <a:avLst/>
              </a:prstGeom>
              <a:blipFill rotWithShape="1">
                <a:blip r:embed="rId13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971600" y="692696"/>
                <a:ext cx="6696744" cy="6817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 smtClean="0">
                    <a:solidFill>
                      <a:srgbClr val="0070C0"/>
                    </a:solidFill>
                  </a:rPr>
                  <a:t>Régimes de transport de chaleur dans l’He II en régime permanent</a:t>
                </a:r>
              </a:p>
              <a:p>
                <a:pPr algn="ctr"/>
                <a:r>
                  <a:rPr lang="fr-FR" b="1" dirty="0" smtClean="0">
                    <a:solidFill>
                      <a:srgbClr val="0070C0"/>
                    </a:solidFill>
                  </a:rPr>
                  <a:t>He II stagnant  (</a:t>
                </a:r>
                <a14:m>
                  <m:oMath xmlns:m="http://schemas.openxmlformats.org/officeDocument/2006/math">
                    <m:r>
                      <a:rPr lang="es-ES" b="1" i="0" smtClean="0">
                        <a:latin typeface="Cambria Math"/>
                      </a:rPr>
                      <m:t> </m:t>
                    </m:r>
                    <m:r>
                      <a:rPr lang="fr-FR" b="1" i="1" smtClean="0">
                        <a:solidFill>
                          <a:srgbClr val="0070C0"/>
                        </a:solidFill>
                        <a:latin typeface="Cambria Math"/>
                      </a:rPr>
                      <m:t>𝝆</m:t>
                    </m:r>
                    <m:acc>
                      <m:accPr>
                        <m:chr m:val="⃗"/>
                        <m:ctrlP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𝒗</m:t>
                        </m:r>
                      </m:e>
                    </m:acc>
                    <m:r>
                      <a:rPr lang="fr-FR" b="1" i="1">
                        <a:solidFill>
                          <a:srgbClr val="0070C0"/>
                        </a:solidFill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𝝆</m:t>
                        </m:r>
                      </m:e>
                      <m:sub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𝒔</m:t>
                        </m:r>
                      </m:sub>
                    </m:sSub>
                    <m:sSub>
                      <m:sSubPr>
                        <m:ctrlP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𝒗</m:t>
                            </m:r>
                          </m:e>
                        </m:acc>
                      </m:e>
                      <m:sub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𝒔</m:t>
                        </m:r>
                      </m:sub>
                    </m:sSub>
                    <m:r>
                      <a:rPr lang="fr-FR" b="1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𝝆</m:t>
                        </m:r>
                      </m:e>
                      <m:sub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  <m:sSub>
                      <m:sSubPr>
                        <m:ctrlP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𝒗</m:t>
                            </m:r>
                          </m:e>
                        </m:acc>
                      </m:e>
                      <m:sub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s-ES" b="1" i="1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s-E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s-E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𝟎</m:t>
                        </m:r>
                      </m:e>
                    </m:acc>
                    <m:r>
                      <a:rPr lang="fr-FR" i="1">
                        <a:latin typeface="Cambria Math"/>
                      </a:rPr>
                      <m:t> </m:t>
                    </m:r>
                  </m:oMath>
                </a14:m>
                <a:r>
                  <a:rPr lang="fr-FR" b="1" dirty="0" smtClean="0">
                    <a:solidFill>
                      <a:srgbClr val="0070C0"/>
                    </a:solidFill>
                  </a:rPr>
                  <a:t>)</a:t>
                </a:r>
                <a:endParaRPr lang="fr-FR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692696"/>
                <a:ext cx="6696744" cy="681790"/>
              </a:xfrm>
              <a:prstGeom prst="rect">
                <a:avLst/>
              </a:prstGeom>
              <a:blipFill rotWithShape="1">
                <a:blip r:embed="rId5"/>
                <a:stretch>
                  <a:fillRect t="-4505" b="-144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74486"/>
            <a:ext cx="4392368" cy="43701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427984" y="1659885"/>
                <a:ext cx="4572000" cy="328128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342900" lvl="1" indent="-342900">
                  <a:buFont typeface="Wingdings" pitchFamily="2" charset="2"/>
                  <a:buChar char="Ø"/>
                </a:pPr>
                <a:r>
                  <a:rPr lang="fr-FR" sz="2000" u="sng" dirty="0">
                    <a:solidFill>
                      <a:srgbClr val="009A46"/>
                    </a:solidFill>
                  </a:rPr>
                  <a:t>Régime de superfluidité pure : </a:t>
                </a:r>
                <a:r>
                  <a:rPr lang="fr-FR" sz="2000" u="sng" dirty="0" smtClean="0">
                    <a:solidFill>
                      <a:srgbClr val="009A46"/>
                    </a:solidFill>
                  </a:rPr>
                  <a:t>Landau</a:t>
                </a:r>
                <a:endParaRPr lang="fr-FR" dirty="0" smtClean="0"/>
              </a:p>
              <a:p>
                <a:pPr>
                  <a:lnSpc>
                    <a:spcPct val="150000"/>
                  </a:lnSpc>
                </a:pPr>
                <a:r>
                  <a:rPr lang="fr-FR" dirty="0" smtClean="0"/>
                  <a:t>Laminaire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dirty="0" smtClean="0"/>
                  <a:t>Q &lt; Q</a:t>
                </a:r>
                <a:r>
                  <a:rPr lang="fr-FR" baseline="-25000" dirty="0" smtClean="0"/>
                  <a:t>C1 </a:t>
                </a:r>
                <a:r>
                  <a:rPr lang="fr-FR" dirty="0" smtClean="0"/>
                  <a:t>(</a:t>
                </a:r>
                <a:r>
                  <a:rPr lang="fr-FR" dirty="0"/>
                  <a:t>Flux </a:t>
                </a:r>
                <a:r>
                  <a:rPr lang="fr-FR" dirty="0" smtClean="0"/>
                  <a:t>critique) </a:t>
                </a:r>
                <a:endParaRPr lang="fr-FR" baseline="-25000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fr-FR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fr-FR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fr-FR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fr-FR" i="1">
                            <a:latin typeface="Cambria Math"/>
                          </a:rPr>
                          <m:t>𝑛𝑐</m:t>
                        </m:r>
                      </m:sub>
                    </m:sSub>
                  </m:oMath>
                </a14:m>
                <a:r>
                  <a:rPr lang="fr-FR" dirty="0"/>
                  <a:t> 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fr-FR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fr-FR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&lt; 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fr-FR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fr-FR" i="1">
                            <a:latin typeface="Cambria Math"/>
                          </a:rPr>
                          <m:t>𝑠𝑐</m:t>
                        </m:r>
                      </m:sub>
                    </m:sSub>
                  </m:oMath>
                </a14:m>
                <a:endParaRPr lang="fr-FR" dirty="0"/>
              </a:p>
              <a:p>
                <a:pPr>
                  <a:lnSpc>
                    <a:spcPct val="150000"/>
                  </a:lnSpc>
                </a:pPr>
                <a:r>
                  <a:rPr lang="fr-FR" dirty="0"/>
                  <a:t>Pas de tourbillons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 i="1">
                              <a:latin typeface="Cambria Math"/>
                            </a:rPr>
                            <m:t>𝑞</m:t>
                          </m:r>
                        </m:e>
                      </m:acc>
                      <m:r>
                        <a:rPr lang="fr-FR" sz="1600">
                          <a:latin typeface="Cambria Math"/>
                        </a:rPr>
                        <m:t>=</m:t>
                      </m:r>
                      <m:r>
                        <a:rPr lang="fr-FR" sz="16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>
                                  <a:latin typeface="Cambria Math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fr-FR" sz="1600">
                                  <a:latin typeface="Cambria Math"/>
                                </a:rPr>
                                <m:t>ρsd</m:t>
                              </m:r>
                              <m:r>
                                <a:rPr lang="fr-FR" sz="160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16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fr-FR" sz="1600" i="1">
                              <a:latin typeface="Cambria Math"/>
                            </a:rPr>
                            <m:t>𝛽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>
                              <a:latin typeface="Cambria Math"/>
                            </a:rPr>
                            <m:t>𝛻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fr-FR" sz="1600" dirty="0"/>
              </a:p>
              <a:p>
                <a:pPr>
                  <a:lnSpc>
                    <a:spcPct val="150000"/>
                  </a:lnSpc>
                </a:pPr>
                <a:r>
                  <a:rPr lang="fr-FR" dirty="0"/>
                  <a:t>Section rectangulaire: </a:t>
                </a:r>
                <a:r>
                  <a:rPr lang="el-GR" dirty="0"/>
                  <a:t>β</a:t>
                </a:r>
                <a:r>
                  <a:rPr lang="fr-FR" dirty="0"/>
                  <a:t> = 12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659885"/>
                <a:ext cx="4572000" cy="3281283"/>
              </a:xfrm>
              <a:prstGeom prst="rect">
                <a:avLst/>
              </a:prstGeom>
              <a:blipFill rotWithShape="1">
                <a:blip r:embed="rId7"/>
                <a:stretch>
                  <a:fillRect l="-1067" t="-928" b="-5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6</a:t>
            </a:r>
            <a:endParaRPr lang="es-ES" dirty="0"/>
          </a:p>
        </p:txBody>
      </p:sp>
      <p:sp>
        <p:nvSpPr>
          <p:cNvPr id="12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971600" y="692696"/>
                <a:ext cx="6696744" cy="6817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 smtClean="0">
                    <a:solidFill>
                      <a:srgbClr val="0070C0"/>
                    </a:solidFill>
                  </a:rPr>
                  <a:t>Régimes de transport de chaleur dans l’He II en régime permanent</a:t>
                </a:r>
              </a:p>
              <a:p>
                <a:pPr algn="ctr"/>
                <a:r>
                  <a:rPr lang="fr-FR" b="1" dirty="0" smtClean="0">
                    <a:solidFill>
                      <a:srgbClr val="0070C0"/>
                    </a:solidFill>
                  </a:rPr>
                  <a:t>He II stagnant  (</a:t>
                </a:r>
                <a14:m>
                  <m:oMath xmlns:m="http://schemas.openxmlformats.org/officeDocument/2006/math">
                    <m:r>
                      <a:rPr lang="es-ES" b="1" i="0" smtClean="0">
                        <a:latin typeface="Cambria Math"/>
                      </a:rPr>
                      <m:t> </m:t>
                    </m:r>
                    <m:r>
                      <a:rPr lang="fr-FR" b="1" i="1" smtClean="0">
                        <a:solidFill>
                          <a:srgbClr val="0070C0"/>
                        </a:solidFill>
                        <a:latin typeface="Cambria Math"/>
                      </a:rPr>
                      <m:t>𝝆</m:t>
                    </m:r>
                    <m:acc>
                      <m:accPr>
                        <m:chr m:val="⃗"/>
                        <m:ctrlP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𝒗</m:t>
                        </m:r>
                      </m:e>
                    </m:acc>
                    <m:r>
                      <a:rPr lang="fr-FR" b="1" i="1">
                        <a:solidFill>
                          <a:srgbClr val="0070C0"/>
                        </a:solidFill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𝝆</m:t>
                        </m:r>
                      </m:e>
                      <m:sub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𝒔</m:t>
                        </m:r>
                      </m:sub>
                    </m:sSub>
                    <m:sSub>
                      <m:sSubPr>
                        <m:ctrlP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𝒗</m:t>
                            </m:r>
                          </m:e>
                        </m:acc>
                      </m:e>
                      <m:sub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𝒔</m:t>
                        </m:r>
                      </m:sub>
                    </m:sSub>
                    <m:r>
                      <a:rPr lang="fr-FR" b="1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𝝆</m:t>
                        </m:r>
                      </m:e>
                      <m:sub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  <m:sSub>
                      <m:sSubPr>
                        <m:ctrlP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𝒗</m:t>
                            </m:r>
                          </m:e>
                        </m:acc>
                      </m:e>
                      <m:sub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s-ES" b="1" i="1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s-E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s-E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𝟎</m:t>
                        </m:r>
                      </m:e>
                    </m:acc>
                    <m:r>
                      <a:rPr lang="fr-FR" i="1">
                        <a:latin typeface="Cambria Math"/>
                      </a:rPr>
                      <m:t> </m:t>
                    </m:r>
                  </m:oMath>
                </a14:m>
                <a:r>
                  <a:rPr lang="fr-FR" b="1" dirty="0" smtClean="0">
                    <a:solidFill>
                      <a:srgbClr val="0070C0"/>
                    </a:solidFill>
                  </a:rPr>
                  <a:t>)</a:t>
                </a:r>
                <a:endParaRPr lang="fr-FR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692696"/>
                <a:ext cx="6696744" cy="681790"/>
              </a:xfrm>
              <a:prstGeom prst="rect">
                <a:avLst/>
              </a:prstGeom>
              <a:blipFill rotWithShape="1">
                <a:blip r:embed="rId5"/>
                <a:stretch>
                  <a:fillRect t="-4505" b="-144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74486"/>
            <a:ext cx="4392368" cy="4370184"/>
          </a:xfrm>
          <a:prstGeom prst="rect">
            <a:avLst/>
          </a:prstGeom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7</a:t>
            </a:r>
            <a:endParaRPr lang="es-ES" dirty="0"/>
          </a:p>
        </p:txBody>
      </p:sp>
      <p:sp>
        <p:nvSpPr>
          <p:cNvPr id="12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446047" y="1391358"/>
                <a:ext cx="4691454" cy="32073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1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fr-FR" sz="2000" u="sng" dirty="0" smtClean="0">
                    <a:solidFill>
                      <a:srgbClr val="009A46"/>
                    </a:solidFill>
                  </a:rPr>
                  <a:t>Régime de transition</a:t>
                </a:r>
                <a:endParaRPr lang="fr-FR" sz="2000" dirty="0"/>
              </a:p>
              <a:p>
                <a:r>
                  <a:rPr lang="fr-FR" dirty="0"/>
                  <a:t>Q</a:t>
                </a:r>
                <a:r>
                  <a:rPr lang="fr-FR" baseline="-25000" dirty="0"/>
                  <a:t>C1 </a:t>
                </a:r>
                <a:r>
                  <a:rPr lang="fr-FR" dirty="0"/>
                  <a:t>&lt; Q &lt; </a:t>
                </a:r>
                <a:r>
                  <a:rPr lang="fr-FR" dirty="0" smtClean="0"/>
                  <a:t>Q</a:t>
                </a:r>
                <a:r>
                  <a:rPr lang="fr-FR" baseline="-25000" dirty="0" smtClean="0"/>
                  <a:t>C2</a:t>
                </a:r>
                <a:endParaRPr lang="fr-FR" dirty="0" smtClean="0"/>
              </a:p>
              <a:p>
                <a:r>
                  <a:rPr lang="fr-FR" dirty="0" smtClean="0"/>
                  <a:t>Destruction </a:t>
                </a:r>
                <a:r>
                  <a:rPr lang="fr-FR" dirty="0"/>
                  <a:t>locale de la </a:t>
                </a:r>
                <a:r>
                  <a:rPr lang="fr-FR" dirty="0" smtClean="0"/>
                  <a:t>superfluidité</a:t>
                </a:r>
                <a:endParaRPr lang="fr-FR" dirty="0"/>
              </a:p>
              <a:p>
                <a:pPr marL="342900" lvl="1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fr-FR" sz="2000" u="sng" dirty="0" smtClean="0">
                    <a:solidFill>
                      <a:srgbClr val="009A46"/>
                    </a:solidFill>
                  </a:rPr>
                  <a:t>Régime </a:t>
                </a:r>
                <a:r>
                  <a:rPr lang="fr-FR" sz="2000" u="sng" dirty="0">
                    <a:solidFill>
                      <a:srgbClr val="009A46"/>
                    </a:solidFill>
                  </a:rPr>
                  <a:t>de turbulence superfluide : GM</a:t>
                </a:r>
                <a:endParaRPr lang="fr-FR" sz="2000" dirty="0"/>
              </a:p>
              <a:p>
                <a:r>
                  <a:rPr lang="fr-FR" dirty="0"/>
                  <a:t>Q </a:t>
                </a:r>
                <a:r>
                  <a:rPr lang="fr-FR" dirty="0" smtClean="0"/>
                  <a:t>&gt; Q</a:t>
                </a:r>
                <a:r>
                  <a:rPr lang="fr-FR" baseline="-25000" dirty="0" smtClean="0"/>
                  <a:t>C2</a:t>
                </a:r>
                <a:endParaRPr lang="fr-FR" dirty="0" smtClean="0"/>
              </a:p>
              <a:p>
                <a:r>
                  <a:rPr lang="fr-FR" dirty="0"/>
                  <a:t>Tourbillons pleinement développés</a:t>
                </a:r>
              </a:p>
              <a:p>
                <a:r>
                  <a:rPr lang="fr-FR" dirty="0"/>
                  <a:t>Destruction totale de la superfluidité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16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p>
                          <m:r>
                            <a:rPr lang="fr-FR" sz="16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fr-FR" sz="1600">
                          <a:latin typeface="Cambria Math"/>
                        </a:rPr>
                        <m:t>=</m:t>
                      </m:r>
                      <m:r>
                        <a:rPr lang="fr-FR" sz="16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fr-FR" sz="1600">
                                  <a:latin typeface="Cambria Math"/>
                                </a:rPr>
                                <m:t>ρ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fr-FR" sz="1600" i="1">
                              <a:latin typeface="Cambria Math"/>
                            </a:rPr>
                            <m:t>𝐴</m:t>
                          </m:r>
                          <m:r>
                            <a:rPr lang="fr-FR" sz="16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1600" b="0" i="1" smtClean="0">
                              <a:latin typeface="Cambria Math"/>
                            </a:rPr>
                            <m:t>𝑇</m:t>
                          </m:r>
                          <m:r>
                            <a:rPr lang="fr-FR" sz="1600" b="0" i="1" smtClean="0">
                              <a:latin typeface="Cambria Math"/>
                            </a:rPr>
                            <m:t>)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>
                              <a:latin typeface="Cambria Math"/>
                            </a:rPr>
                            <m:t>𝛻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𝑇</m:t>
                      </m:r>
                      <m:r>
                        <a:rPr lang="fr-FR" sz="1600" i="1">
                          <a:latin typeface="Cambria Math"/>
                        </a:rPr>
                        <m:t>= −</m:t>
                      </m:r>
                      <m:r>
                        <a:rPr lang="fr-FR" sz="1600" i="1">
                          <a:latin typeface="Cambria Math"/>
                        </a:rPr>
                        <m:t>𝑓</m:t>
                      </m:r>
                      <m:r>
                        <a:rPr lang="fr-FR" sz="1600" i="1">
                          <a:latin typeface="Cambria Math"/>
                        </a:rPr>
                        <m:t>(</m:t>
                      </m:r>
                      <m:r>
                        <a:rPr lang="fr-FR" sz="1600" i="1">
                          <a:latin typeface="Cambria Math"/>
                        </a:rPr>
                        <m:t>𝑇</m:t>
                      </m:r>
                      <m:r>
                        <a:rPr lang="fr-FR" sz="1600" i="1">
                          <a:latin typeface="Cambria Math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>
                              <a:latin typeface="Cambria Math"/>
                            </a:rPr>
                            <m:t>𝛻</m:t>
                          </m:r>
                        </m:e>
                      </m:acc>
                      <m:r>
                        <a:rPr lang="fr-FR" sz="1600" b="0" i="1" smtClean="0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047" y="1391358"/>
                <a:ext cx="4691454" cy="3207353"/>
              </a:xfrm>
              <a:prstGeom prst="rect">
                <a:avLst/>
              </a:prstGeom>
              <a:blipFill rotWithShape="1">
                <a:blip r:embed="rId7"/>
                <a:stretch>
                  <a:fillRect l="-10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Graphique 13"/>
          <p:cNvGraphicFramePr/>
          <p:nvPr>
            <p:extLst>
              <p:ext uri="{D42A27DB-BD31-4B8C-83A1-F6EECF244321}">
                <p14:modId xmlns:p14="http://schemas.microsoft.com/office/powerpoint/2010/main" val="1588277651"/>
              </p:ext>
            </p:extLst>
          </p:nvPr>
        </p:nvGraphicFramePr>
        <p:xfrm>
          <a:off x="5220072" y="4598711"/>
          <a:ext cx="2957917" cy="16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80586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Rectangle 1"/>
          <p:cNvSpPr/>
          <p:nvPr/>
        </p:nvSpPr>
        <p:spPr>
          <a:xfrm>
            <a:off x="1583668" y="783301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Transfert de chaleur He II – paroi : Résistance de Kapitza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266613"/>
              </p:ext>
            </p:extLst>
          </p:nvPr>
        </p:nvGraphicFramePr>
        <p:xfrm>
          <a:off x="1105134" y="2780928"/>
          <a:ext cx="3888432" cy="292608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512168"/>
                <a:gridCol w="2376264"/>
              </a:tblGrid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Solide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Valeur de α (kW/m</a:t>
                      </a:r>
                      <a:r>
                        <a:rPr lang="fr-FR" sz="1200" kern="50" baseline="30000" dirty="0">
                          <a:effectLst/>
                        </a:rPr>
                        <a:t>2</a:t>
                      </a:r>
                      <a:r>
                        <a:rPr lang="fr-FR" sz="1200" kern="50" dirty="0">
                          <a:effectLst/>
                        </a:rPr>
                        <a:t>.K</a:t>
                      </a:r>
                      <a:r>
                        <a:rPr lang="fr-FR" sz="1200" kern="50" baseline="30000" dirty="0">
                          <a:effectLst/>
                        </a:rPr>
                        <a:t>4</a:t>
                      </a:r>
                      <a:r>
                        <a:rPr lang="fr-FR" sz="1200" kern="50" dirty="0">
                          <a:effectLst/>
                        </a:rPr>
                        <a:t>) pour n=3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Hg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4.4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Pb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4.7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In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1.6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Au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1.3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Ag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0.9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Sn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1.8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Cu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1.1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Ni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0.6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W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0.4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Nb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0.43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KCl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1.0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SiO</a:t>
                      </a:r>
                      <a:r>
                        <a:rPr lang="fr-FR" sz="1200" kern="50" baseline="-25000">
                          <a:effectLst/>
                        </a:rPr>
                        <a:t>2</a:t>
                      </a:r>
                      <a:r>
                        <a:rPr lang="fr-FR" sz="1200" kern="50">
                          <a:effectLst/>
                        </a:rPr>
                        <a:t> (quartz)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0.8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Si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0.6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LiF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0.6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Al</a:t>
                      </a:r>
                      <a:r>
                        <a:rPr lang="fr-FR" sz="1200" kern="50" baseline="-25000" dirty="0">
                          <a:effectLst/>
                        </a:rPr>
                        <a:t>2</a:t>
                      </a:r>
                      <a:r>
                        <a:rPr lang="fr-FR" sz="1200" kern="50" dirty="0">
                          <a:effectLst/>
                        </a:rPr>
                        <a:t>O</a:t>
                      </a:r>
                      <a:r>
                        <a:rPr lang="fr-FR" sz="1200" kern="50" baseline="-25000" dirty="0">
                          <a:effectLst/>
                        </a:rPr>
                        <a:t>3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0.23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971600" y="1412776"/>
                <a:ext cx="669674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Discontinuité de température à l’interface solide – He II</a:t>
                </a:r>
              </a:p>
              <a:p>
                <a:r>
                  <a:rPr lang="fr-FR" dirty="0" smtClean="0"/>
                  <a:t>Résistance de Kapitza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𝐾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= </m:t>
                      </m:r>
                      <m:r>
                        <a:rPr lang="fr-FR" i="1">
                          <a:latin typeface="Cambria Math"/>
                        </a:rPr>
                        <m:t>𝛼</m:t>
                      </m:r>
                      <m:sSup>
                        <m:sSupPr>
                          <m:ctrlPr>
                            <a:rPr lang="fr-FR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fr-FR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412776"/>
                <a:ext cx="6696744" cy="923330"/>
              </a:xfrm>
              <a:prstGeom prst="rect">
                <a:avLst/>
              </a:prstGeom>
              <a:blipFill rotWithShape="1">
                <a:blip r:embed="rId5"/>
                <a:stretch>
                  <a:fillRect l="-728" t="-33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5223809" y="3429000"/>
                <a:ext cx="3744416" cy="1400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50000"/>
                  </a:lnSpc>
                </a:pPr>
                <a:r>
                  <a:rPr lang="fr-FR" dirty="0" smtClean="0"/>
                  <a:t>Dans</a:t>
                </a:r>
                <a:r>
                  <a:rPr lang="es-ES" dirty="0" smtClean="0"/>
                  <a:t> le Pyrex (</a:t>
                </a:r>
                <a:r>
                  <a:rPr lang="es-ES" sz="1400" dirty="0" smtClean="0"/>
                  <a:t>~</a:t>
                </a:r>
                <a:r>
                  <a:rPr lang="es-ES" dirty="0" smtClean="0"/>
                  <a:t> SiO</a:t>
                </a:r>
                <a:r>
                  <a:rPr lang="es-ES" baseline="-25000" dirty="0" smtClean="0"/>
                  <a:t>2</a:t>
                </a:r>
                <a:r>
                  <a:rPr lang="es-ES" dirty="0" smtClean="0"/>
                  <a:t>):</a:t>
                </a:r>
              </a:p>
              <a:p>
                <a:pPr algn="ctr">
                  <a:lnSpc>
                    <a:spcPct val="2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𝑞</m:t>
                      </m:r>
                      <m:r>
                        <a:rPr lang="fr-FR" sz="1600" i="1">
                          <a:latin typeface="Cambria Math"/>
                        </a:rPr>
                        <m:t> (</m:t>
                      </m:r>
                      <m:r>
                        <a:rPr lang="en-US" sz="1600" i="1">
                          <a:latin typeface="Cambria Math"/>
                        </a:rPr>
                        <m:t>𝑊</m:t>
                      </m:r>
                      <m:r>
                        <a:rPr lang="fr-FR" sz="1600" i="1">
                          <a:latin typeface="Cambria Math"/>
                        </a:rPr>
                        <m:t>/</m:t>
                      </m:r>
                      <m:r>
                        <a:rPr lang="en-US" sz="1600" i="1">
                          <a:latin typeface="Cambria Math"/>
                        </a:rPr>
                        <m:t>𝑚</m:t>
                      </m:r>
                      <m:r>
                        <a:rPr lang="fr-FR" sz="1600" i="1" baseline="30000">
                          <a:latin typeface="Cambria Math"/>
                        </a:rPr>
                        <m:t>2</m:t>
                      </m:r>
                      <m:r>
                        <a:rPr lang="fr-FR" sz="1600" i="1">
                          <a:latin typeface="Cambria Math"/>
                        </a:rPr>
                        <m:t>) = 800∗</m:t>
                      </m:r>
                      <m:sSup>
                        <m:sSupPr>
                          <m:ctrlPr>
                            <a:rPr lang="fr-FR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𝑇</m:t>
                          </m:r>
                          <m:r>
                            <a:rPr lang="fr-FR" sz="1600" i="1">
                              <a:latin typeface="Cambria Math"/>
                            </a:rPr>
                            <m:t>h</m:t>
                          </m:r>
                          <m:r>
                            <a:rPr lang="en-US" sz="16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fr-FR" sz="16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fr-FR" sz="1600" i="1">
                          <a:latin typeface="Cambria Math"/>
                        </a:rPr>
                        <m:t>∗(</m:t>
                      </m:r>
                      <m:r>
                        <a:rPr lang="en-US" sz="1600" i="1">
                          <a:latin typeface="Cambria Math"/>
                        </a:rPr>
                        <m:t>𝑇</m:t>
                      </m:r>
                      <m:r>
                        <a:rPr lang="fr-FR" sz="1600" i="1">
                          <a:latin typeface="Cambria Math"/>
                        </a:rPr>
                        <m:t>h</m:t>
                      </m:r>
                      <m:r>
                        <a:rPr lang="en-US" sz="1600" i="1">
                          <a:latin typeface="Cambria Math"/>
                        </a:rPr>
                        <m:t>𝑒</m:t>
                      </m:r>
                      <m:r>
                        <a:rPr lang="fr-FR" sz="1600" i="1">
                          <a:latin typeface="Cambria Math"/>
                        </a:rPr>
                        <m:t>−</m:t>
                      </m:r>
                      <m:r>
                        <a:rPr lang="en-US" sz="1600" i="1">
                          <a:latin typeface="Cambria Math"/>
                        </a:rPr>
                        <m:t>𝑇𝑝</m:t>
                      </m:r>
                      <m:r>
                        <a:rPr lang="fr-FR" sz="1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3809" y="3429000"/>
                <a:ext cx="3744416" cy="140038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8</a:t>
            </a:r>
            <a:endParaRPr lang="es-ES" dirty="0"/>
          </a:p>
        </p:txBody>
      </p:sp>
      <p:sp>
        <p:nvSpPr>
          <p:cNvPr id="9" name="Ellipse 8"/>
          <p:cNvSpPr/>
          <p:nvPr/>
        </p:nvSpPr>
        <p:spPr>
          <a:xfrm>
            <a:off x="1043609" y="4971781"/>
            <a:ext cx="3888432" cy="216024"/>
          </a:xfrm>
          <a:prstGeom prst="ellipse">
            <a:avLst/>
          </a:prstGeom>
          <a:solidFill>
            <a:srgbClr val="92D050">
              <a:alpha val="33000"/>
            </a:srgbClr>
          </a:solidFill>
          <a:ln>
            <a:solidFill>
              <a:srgbClr val="FF0000"/>
            </a:solidFill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Image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780" y="1628800"/>
            <a:ext cx="4314825" cy="352839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879817" y="877229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He IIs vs. He IIp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5086" y="15567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fr-FR" dirty="0" smtClean="0"/>
              <a:t>Phase saturée</a:t>
            </a:r>
            <a:r>
              <a:rPr lang="fr-FR" dirty="0"/>
              <a:t>, He IIs (transition 1)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fr-FR" dirty="0" smtClean="0"/>
              <a:t>Phase </a:t>
            </a:r>
            <a:r>
              <a:rPr lang="fr-FR" dirty="0"/>
              <a:t>pressurisée He IIp (transition 2)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78124" y="2577879"/>
            <a:ext cx="44259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L’He II sous sa phase saturée :</a:t>
            </a:r>
          </a:p>
          <a:p>
            <a:r>
              <a:rPr lang="fr-FR" dirty="0" smtClean="0"/>
              <a:t>	Nombreuses contraintes</a:t>
            </a:r>
          </a:p>
          <a:p>
            <a:r>
              <a:rPr lang="fr-FR" dirty="0"/>
              <a:t>	</a:t>
            </a:r>
            <a:r>
              <a:rPr lang="fr-FR" dirty="0" smtClean="0"/>
              <a:t>Réfrigération en continue</a:t>
            </a:r>
          </a:p>
          <a:p>
            <a:r>
              <a:rPr lang="fr-FR" dirty="0"/>
              <a:t>	</a:t>
            </a:r>
            <a:r>
              <a:rPr lang="fr-FR" dirty="0" smtClean="0"/>
              <a:t>Transition 3 à éviter pour le 	refroidissement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530293" y="4316903"/>
            <a:ext cx="4145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L’He II sous sa phase pressurisée :</a:t>
            </a:r>
          </a:p>
          <a:p>
            <a:r>
              <a:rPr lang="fr-FR" dirty="0"/>
              <a:t>	</a:t>
            </a:r>
            <a:r>
              <a:rPr lang="fr-FR" dirty="0" smtClean="0"/>
              <a:t>Transition 4 meilleure que T3</a:t>
            </a:r>
          </a:p>
          <a:p>
            <a:r>
              <a:rPr lang="fr-FR" dirty="0"/>
              <a:t>	</a:t>
            </a:r>
            <a:r>
              <a:rPr lang="fr-FR" dirty="0" smtClean="0"/>
              <a:t>Pressurisation qui empêche 	l’entrée d’air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447764" y="5517232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</a:rPr>
              <a:t>L’He IIp est donc préféré</a:t>
            </a:r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9</a:t>
            </a:r>
            <a:endParaRPr lang="es-ES" dirty="0"/>
          </a:p>
        </p:txBody>
      </p:sp>
      <p:sp>
        <p:nvSpPr>
          <p:cNvPr id="19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2877095" y="1239092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Cryostat</a:t>
            </a:r>
            <a:endParaRPr lang="fr-FR" sz="2000" b="1" dirty="0">
              <a:solidFill>
                <a:srgbClr val="0070C0"/>
              </a:solidFill>
            </a:endParaRPr>
          </a:p>
        </p:txBody>
      </p:sp>
      <p:pic>
        <p:nvPicPr>
          <p:cNvPr id="9" name="Image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32" y="1692820"/>
            <a:ext cx="4914900" cy="451048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95535" y="1705025"/>
            <a:ext cx="38164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Courier New" pitchFamily="49" charset="0"/>
              <a:buChar char="o"/>
            </a:pPr>
            <a:r>
              <a:rPr lang="fr-FR" dirty="0" smtClean="0"/>
              <a:t>Cryostat à </a:t>
            </a:r>
            <a:r>
              <a:rPr lang="fr-FR" i="1" dirty="0" smtClean="0"/>
              <a:t>double bain</a:t>
            </a:r>
            <a:r>
              <a:rPr lang="fr-FR" dirty="0" smtClean="0"/>
              <a:t> de Claudet</a:t>
            </a:r>
          </a:p>
          <a:p>
            <a:pPr marL="285750" indent="-285750">
              <a:lnSpc>
                <a:spcPct val="200000"/>
              </a:lnSpc>
              <a:buFont typeface="Courier New" pitchFamily="49" charset="0"/>
              <a:buChar char="o"/>
            </a:pPr>
            <a:r>
              <a:rPr lang="fr-FR" dirty="0" smtClean="0"/>
              <a:t>Diamètre intérieur = 0,227 m</a:t>
            </a:r>
          </a:p>
          <a:p>
            <a:pPr marL="285750" indent="-285750">
              <a:lnSpc>
                <a:spcPct val="200000"/>
              </a:lnSpc>
              <a:buFont typeface="Courier New" pitchFamily="49" charset="0"/>
              <a:buChar char="o"/>
            </a:pPr>
            <a:r>
              <a:rPr lang="fr-FR" dirty="0" smtClean="0"/>
              <a:t>Hauteur totale = 1,75 m</a:t>
            </a:r>
          </a:p>
          <a:p>
            <a:pPr marL="285750" indent="-285750">
              <a:lnSpc>
                <a:spcPct val="200000"/>
              </a:lnSpc>
              <a:buFont typeface="Courier New" pitchFamily="49" charset="0"/>
              <a:buChar char="o"/>
            </a:pPr>
            <a:r>
              <a:rPr lang="fr-FR" dirty="0" smtClean="0"/>
              <a:t>Plaque </a:t>
            </a:r>
            <a:r>
              <a:rPr lang="el-GR" dirty="0" smtClean="0"/>
              <a:t>λ</a:t>
            </a:r>
            <a:r>
              <a:rPr lang="fr-FR" dirty="0" smtClean="0"/>
              <a:t> de 5 cm</a:t>
            </a:r>
          </a:p>
          <a:p>
            <a:pPr marL="285750" indent="-285750">
              <a:lnSpc>
                <a:spcPct val="200000"/>
              </a:lnSpc>
              <a:buFont typeface="Courier New" pitchFamily="49" charset="0"/>
              <a:buChar char="o"/>
            </a:pPr>
            <a:r>
              <a:rPr lang="fr-FR" dirty="0" smtClean="0"/>
              <a:t>Températures entre 1,65 K – </a:t>
            </a:r>
            <a:r>
              <a:rPr lang="fr-FR" dirty="0" smtClean="0"/>
              <a:t>2,15 </a:t>
            </a:r>
            <a:r>
              <a:rPr lang="fr-FR" dirty="0" smtClean="0"/>
              <a:t>K</a:t>
            </a:r>
          </a:p>
          <a:p>
            <a:pPr marL="285750" indent="-285750">
              <a:lnSpc>
                <a:spcPct val="200000"/>
              </a:lnSpc>
              <a:buFont typeface="Courier New" pitchFamily="49" charset="0"/>
              <a:buChar char="o"/>
            </a:pPr>
            <a:r>
              <a:rPr lang="fr-FR" dirty="0" smtClean="0"/>
              <a:t>Sensibilité de 1 mK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10</a:t>
            </a:r>
            <a:endParaRPr lang="es-ES" dirty="0"/>
          </a:p>
        </p:txBody>
      </p:sp>
      <p:sp>
        <p:nvSpPr>
          <p:cNvPr id="11" name="Rectangle 10"/>
          <p:cNvSpPr/>
          <p:nvPr/>
        </p:nvSpPr>
        <p:spPr>
          <a:xfrm>
            <a:off x="2569209" y="706357"/>
            <a:ext cx="35015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</a:rPr>
              <a:t>Montage expérimental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2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2789803" y="644029"/>
            <a:ext cx="306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Dispositifs expérimentaux</a:t>
            </a:r>
            <a:endParaRPr lang="fr-FR" sz="2000" b="1" dirty="0">
              <a:solidFill>
                <a:srgbClr val="0070C0"/>
              </a:solidFill>
            </a:endParaRPr>
          </a:p>
        </p:txBody>
      </p:sp>
      <p:pic>
        <p:nvPicPr>
          <p:cNvPr id="11" name="Image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700535"/>
            <a:ext cx="6084716" cy="144016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95583"/>
              </p:ext>
            </p:extLst>
          </p:nvPr>
        </p:nvGraphicFramePr>
        <p:xfrm>
          <a:off x="467544" y="4491117"/>
          <a:ext cx="3976743" cy="117013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813961"/>
                <a:gridCol w="836243"/>
                <a:gridCol w="1579425"/>
                <a:gridCol w="747114"/>
              </a:tblGrid>
              <a:tr h="468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>
                          <a:effectLst/>
                        </a:rPr>
                        <a:t>Echantillon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>
                          <a:effectLst/>
                        </a:rPr>
                        <a:t>Nombre de canaux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>
                          <a:effectLst/>
                        </a:rPr>
                        <a:t>Dimensions caractéristiques (µm)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>
                          <a:effectLst/>
                        </a:rPr>
                        <a:t>Longueur (mm)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4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>
                          <a:effectLst/>
                        </a:rPr>
                        <a:t>1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>
                          <a:effectLst/>
                        </a:rPr>
                        <a:t>158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>
                          <a:effectLst/>
                        </a:rPr>
                        <a:t>Φ équivalent = </a:t>
                      </a:r>
                      <a:r>
                        <a:rPr lang="fr-FR" sz="1100" kern="50" dirty="0" smtClean="0">
                          <a:effectLst/>
                        </a:rPr>
                        <a:t>100,4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>
                          <a:effectLst/>
                        </a:rPr>
                        <a:t>55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4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>
                          <a:effectLst/>
                        </a:rPr>
                        <a:t>2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>
                          <a:effectLst/>
                        </a:rPr>
                        <a:t>172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 smtClean="0">
                          <a:effectLst/>
                        </a:rPr>
                        <a:t>17,15 </a:t>
                      </a:r>
                      <a:r>
                        <a:rPr lang="fr-FR" sz="1100" kern="50" dirty="0">
                          <a:effectLst/>
                        </a:rPr>
                        <a:t>x </a:t>
                      </a:r>
                      <a:r>
                        <a:rPr lang="fr-FR" sz="1100" kern="50" dirty="0" smtClean="0">
                          <a:effectLst/>
                        </a:rPr>
                        <a:t>75,1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>
                          <a:effectLst/>
                        </a:rPr>
                        <a:t>55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4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>
                          <a:effectLst/>
                        </a:rPr>
                        <a:t>3</a:t>
                      </a:r>
                      <a:endParaRPr lang="fr-FR" sz="1200" kern="5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>
                          <a:effectLst/>
                        </a:rPr>
                        <a:t>1000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>
                          <a:effectLst/>
                        </a:rPr>
                        <a:t>≈ </a:t>
                      </a:r>
                      <a:r>
                        <a:rPr lang="fr-FR" sz="1100" kern="50" dirty="0" smtClean="0">
                          <a:effectLst/>
                        </a:rPr>
                        <a:t>15,8 </a:t>
                      </a:r>
                      <a:r>
                        <a:rPr lang="fr-FR" sz="1100" kern="50" dirty="0">
                          <a:effectLst/>
                        </a:rPr>
                        <a:t>x 24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50" dirty="0">
                          <a:effectLst/>
                        </a:rPr>
                        <a:t>55</a:t>
                      </a:r>
                      <a:endParaRPr lang="fr-FR" sz="1200" kern="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4571454" y="4509120"/>
            <a:ext cx="44650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3 techniques de gravure différentes 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Sablage (</a:t>
            </a:r>
            <a:r>
              <a:rPr lang="fr-FR" sz="1600" dirty="0" err="1" smtClean="0"/>
              <a:t>Éch</a:t>
            </a:r>
            <a:r>
              <a:rPr lang="fr-FR" sz="1600" dirty="0" smtClean="0"/>
              <a:t>. 1)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Solution HF (</a:t>
            </a:r>
            <a:r>
              <a:rPr lang="fr-FR" sz="1600" dirty="0" err="1" smtClean="0"/>
              <a:t>Éch</a:t>
            </a:r>
            <a:r>
              <a:rPr lang="fr-FR" sz="1600" dirty="0" smtClean="0"/>
              <a:t>. 2)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Gravure ionique réactive profonde, DRIE (</a:t>
            </a:r>
            <a:r>
              <a:rPr lang="fr-FR" sz="1600" dirty="0" err="1" smtClean="0"/>
              <a:t>Éch</a:t>
            </a:r>
            <a:r>
              <a:rPr lang="fr-FR" sz="1600" dirty="0" smtClean="0"/>
              <a:t>. 3)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334937" y="5843686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Installation en position horizontale pour éliminer l’effet gravitationnel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11</a:t>
            </a:r>
            <a:endParaRPr lang="es-ES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050483"/>
            <a:ext cx="6152780" cy="13600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124744" y="1362103"/>
                <a:ext cx="228701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dirty="0" smtClean="0">
                    <a:solidFill>
                      <a:srgbClr val="C00000"/>
                    </a:solidFill>
                  </a:rPr>
                  <a:t>Principe de l’expérience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sz="16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𝑇</m:t>
                      </m:r>
                      <m:r>
                        <a:rPr lang="es-ES" sz="16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lang="es-ES" sz="16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𝑇</m:t>
                          </m:r>
                        </m:e>
                        <m:sub>
                          <m:r>
                            <a:rPr lang="es-ES" sz="16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s-ES" sz="16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s-ES" sz="16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sz="16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𝑇</m:t>
                          </m:r>
                        </m:e>
                        <m:sub>
                          <m:r>
                            <a:rPr lang="es-ES" sz="16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𝑏</m:t>
                          </m:r>
                        </m:sub>
                      </m:sSub>
                      <m:r>
                        <a:rPr lang="es-ES" sz="16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sz="16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es-ES" sz="16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s-ES" sz="16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s-ES" sz="16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fr-FR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44" y="1362103"/>
                <a:ext cx="2287016" cy="954107"/>
              </a:xfrm>
              <a:prstGeom prst="rect">
                <a:avLst/>
              </a:prstGeom>
              <a:blipFill rotWithShape="1">
                <a:blip r:embed="rId7"/>
                <a:stretch>
                  <a:fillRect t="-3185" b="-254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/>
          <p:cNvSpPr txBox="1"/>
          <p:nvPr/>
        </p:nvSpPr>
        <p:spPr>
          <a:xfrm>
            <a:off x="548172" y="3066672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C00000"/>
                </a:solidFill>
              </a:rPr>
              <a:t>Schéma des échantillons</a:t>
            </a:r>
            <a:endParaRPr lang="fr-FR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73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586062" y="767912"/>
            <a:ext cx="54678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</a:rPr>
              <a:t>Résultats expérimentaux et analyses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27583" y="1291132"/>
            <a:ext cx="7702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/>
              <a:t>La difficulté de l’analyse est double: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fr-FR" sz="1600" dirty="0" smtClean="0"/>
              <a:t>Définir l’intervalle de flux de chaleur pour chaque régime (Landau, transition, GM)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fr-FR" sz="1600" dirty="0" smtClean="0"/>
              <a:t>S’affranchir des pertes par conduction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/>
              <p:cNvSpPr txBox="1"/>
              <p:nvPr/>
            </p:nvSpPr>
            <p:spPr>
              <a:xfrm>
                <a:off x="827583" y="2564904"/>
                <a:ext cx="7200030" cy="1314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fr-FR" sz="1600" u="sng" dirty="0" smtClean="0"/>
                  <a:t>Méthode d’analyse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1600" dirty="0" smtClean="0"/>
                  <a:t>Le transfert de chaleur en hélium II est indépendant de la conduction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i="1">
                          <a:latin typeface="Cambria Math"/>
                        </a:rPr>
                        <m:t>𝑄</m:t>
                      </m:r>
                      <m:r>
                        <a:rPr lang="fr-FR" sz="1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1400" i="1">
                              <a:latin typeface="Cambria Math"/>
                            </a:rPr>
                            <m:t>𝐻𝑒</m:t>
                          </m:r>
                          <m:r>
                            <a:rPr lang="fr-FR" sz="1400" i="1">
                              <a:latin typeface="Cambria Math"/>
                            </a:rPr>
                            <m:t> </m:t>
                          </m:r>
                          <m:r>
                            <a:rPr lang="fr-FR" sz="1400" i="1">
                              <a:latin typeface="Cambria Math"/>
                            </a:rPr>
                            <m:t>𝐼𝐼</m:t>
                          </m:r>
                        </m:sub>
                      </m:sSub>
                      <m:r>
                        <a:rPr lang="fr-FR" sz="1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1400" i="1">
                              <a:latin typeface="Cambria Math"/>
                            </a:rPr>
                            <m:t>𝑐𝑜𝑛𝑑</m:t>
                          </m:r>
                        </m:sub>
                      </m:sSub>
                      <m:r>
                        <a:rPr lang="fr-FR" sz="1400" i="1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fr-FR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1400" i="1">
                              <a:latin typeface="Cambria Math"/>
                            </a:rPr>
                            <m:t>𝐻𝑒</m:t>
                          </m:r>
                          <m:r>
                            <a:rPr lang="fr-FR" sz="1400" i="1">
                              <a:latin typeface="Cambria Math"/>
                            </a:rPr>
                            <m:t> </m:t>
                          </m:r>
                          <m:r>
                            <a:rPr lang="fr-FR" sz="1400" i="1">
                              <a:latin typeface="Cambria Math"/>
                            </a:rPr>
                            <m:t>𝐼𝐼</m:t>
                          </m:r>
                        </m:sub>
                      </m:sSub>
                      <m:r>
                        <a:rPr lang="fr-FR" sz="1400" i="1">
                          <a:latin typeface="Cambria Math"/>
                        </a:rPr>
                        <m:t>+ </m:t>
                      </m:r>
                      <m:f>
                        <m:fPr>
                          <m:ctrlPr>
                            <a:rPr lang="fr-FR" sz="1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s-ES" sz="1400" b="0" i="1" smtClean="0">
                                  <a:latin typeface="Cambria Math"/>
                                </a:rPr>
                                <m:t>𝑒𝑞</m:t>
                              </m:r>
                              <m:r>
                                <a:rPr lang="es-ES" sz="1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𝑐𝑜𝑛𝑑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s-ES" sz="1400" b="0" i="1" smtClean="0">
                                  <a:latin typeface="Cambria Math"/>
                                </a:rPr>
                                <m:t>𝑒𝑞</m:t>
                              </m:r>
                              <m:r>
                                <a:rPr lang="es-ES" sz="1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𝑐𝑜𝑛𝑑</m:t>
                              </m:r>
                            </m:sub>
                          </m:sSub>
                        </m:den>
                      </m:f>
                      <m:r>
                        <a:rPr lang="fr-FR" sz="1400" i="1">
                          <a:latin typeface="Cambria Math"/>
                        </a:rPr>
                        <m:t> </m:t>
                      </m:r>
                      <m:nary>
                        <m:naryPr>
                          <m:limLoc m:val="subSup"/>
                          <m:ctrlPr>
                            <a:rPr lang="fr-FR" sz="1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1400" i="1">
                              <a:latin typeface="Cambria Math"/>
                            </a:rPr>
                            <m:t>𝑇</m:t>
                          </m:r>
                          <m:r>
                            <a:rPr lang="fr-FR" sz="1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fr-FR" sz="1400" i="1">
                              <a:latin typeface="Cambria Math"/>
                            </a:rPr>
                            <m:t>𝑇</m:t>
                          </m:r>
                          <m:r>
                            <a:rPr lang="fr-FR" sz="1400" i="1">
                              <a:latin typeface="Cambria Math"/>
                            </a:rPr>
                            <m:t>2</m:t>
                          </m:r>
                        </m:sup>
                        <m:e>
                          <m:r>
                            <a:rPr lang="fr-FR" sz="1400" i="1">
                              <a:latin typeface="Cambria Math"/>
                            </a:rPr>
                            <m:t>𝑘</m:t>
                          </m:r>
                          <m:d>
                            <m:d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1400" i="1">
                                  <a:latin typeface="Cambria Math"/>
                                </a:rPr>
                                <m:t>𝑇</m:t>
                              </m:r>
                            </m:e>
                          </m:d>
                          <m:r>
                            <a:rPr lang="fr-FR" sz="1400" i="1">
                              <a:latin typeface="Cambria Math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fr-FR" sz="1400" dirty="0"/>
              </a:p>
            </p:txBody>
          </p:sp>
        </mc:Choice>
        <mc:Fallback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3" y="2564904"/>
                <a:ext cx="7200030" cy="1314142"/>
              </a:xfrm>
              <a:prstGeom prst="rect">
                <a:avLst/>
              </a:prstGeom>
              <a:blipFill rotWithShape="1">
                <a:blip r:embed="rId5"/>
                <a:stretch>
                  <a:fillRect l="-50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/>
          <p:cNvSpPr txBox="1"/>
          <p:nvPr/>
        </p:nvSpPr>
        <p:spPr>
          <a:xfrm>
            <a:off x="827582" y="4077072"/>
            <a:ext cx="72000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u="sng" dirty="0" smtClean="0"/>
              <a:t>Objectifs</a:t>
            </a:r>
          </a:p>
          <a:p>
            <a:pPr marL="285750" indent="-285750">
              <a:lnSpc>
                <a:spcPct val="150000"/>
              </a:lnSpc>
              <a:buFont typeface="Courier New" pitchFamily="49" charset="0"/>
              <a:buChar char="o"/>
            </a:pPr>
            <a:r>
              <a:rPr lang="fr-FR" sz="1600" dirty="0" smtClean="0"/>
              <a:t>Éch. 1 : Valider l’installation expérimentale et la méthode d’analyse</a:t>
            </a:r>
          </a:p>
          <a:p>
            <a:pPr marL="285750" indent="-285750">
              <a:lnSpc>
                <a:spcPct val="150000"/>
              </a:lnSpc>
              <a:buFont typeface="Courier New" pitchFamily="49" charset="0"/>
              <a:buChar char="o"/>
            </a:pPr>
            <a:r>
              <a:rPr lang="fr-FR" sz="1600" dirty="0" err="1" smtClean="0"/>
              <a:t>Éch</a:t>
            </a:r>
            <a:r>
              <a:rPr lang="fr-FR" sz="1600" dirty="0" smtClean="0"/>
              <a:t>. 2 : Prouver si le régime de Landau est valable (ou non) pour la dizaine de µm</a:t>
            </a:r>
          </a:p>
          <a:p>
            <a:pPr marL="285750" indent="-285750">
              <a:lnSpc>
                <a:spcPct val="150000"/>
              </a:lnSpc>
              <a:buFont typeface="Courier New" pitchFamily="49" charset="0"/>
              <a:buChar char="o"/>
            </a:pPr>
            <a:r>
              <a:rPr lang="fr-FR" sz="1600" dirty="0"/>
              <a:t>Éch. </a:t>
            </a:r>
            <a:r>
              <a:rPr lang="fr-FR" sz="1600" dirty="0" smtClean="0"/>
              <a:t>3 </a:t>
            </a:r>
            <a:r>
              <a:rPr lang="fr-FR" sz="1600" dirty="0"/>
              <a:t>: Prouver si le régime de </a:t>
            </a:r>
            <a:r>
              <a:rPr lang="fr-FR" sz="1600" dirty="0" smtClean="0"/>
              <a:t>GM </a:t>
            </a:r>
            <a:r>
              <a:rPr lang="fr-FR" sz="1600" dirty="0"/>
              <a:t>est valable (ou non) </a:t>
            </a:r>
            <a:r>
              <a:rPr lang="fr-FR" sz="1600" dirty="0" smtClean="0"/>
              <a:t>pour la </a:t>
            </a:r>
            <a:r>
              <a:rPr lang="fr-FR" sz="1600" dirty="0"/>
              <a:t>dizaine de </a:t>
            </a:r>
            <a:r>
              <a:rPr lang="fr-FR" sz="1600" dirty="0" smtClean="0"/>
              <a:t>µm</a:t>
            </a:r>
            <a:endParaRPr lang="fr-FR" sz="16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12</a:t>
            </a:r>
            <a:endParaRPr lang="es-ES" dirty="0"/>
          </a:p>
        </p:txBody>
      </p:sp>
      <p:sp>
        <p:nvSpPr>
          <p:cNvPr id="12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2789803" y="665879"/>
            <a:ext cx="306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Landau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84176" y="1525293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u="sng" dirty="0" smtClean="0"/>
              <a:t>Échantillon 2 :</a:t>
            </a:r>
            <a:r>
              <a:rPr lang="fr-FR" dirty="0" smtClean="0"/>
              <a:t> 17,15 x 75,1 µm</a:t>
            </a:r>
            <a:r>
              <a:rPr lang="fr-FR" baseline="30000" dirty="0" smtClean="0"/>
              <a:t>2</a:t>
            </a:r>
            <a:endParaRPr lang="fr-FR" baseline="30000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357314"/>
              </p:ext>
            </p:extLst>
          </p:nvPr>
        </p:nvGraphicFramePr>
        <p:xfrm>
          <a:off x="5293359" y="1996107"/>
          <a:ext cx="3678136" cy="125045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839068"/>
                <a:gridCol w="1839068"/>
              </a:tblGrid>
              <a:tr h="2084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T</a:t>
                      </a:r>
                      <a:r>
                        <a:rPr lang="fr-FR" sz="1200" kern="50" baseline="-25000" dirty="0">
                          <a:effectLst/>
                        </a:rPr>
                        <a:t>b</a:t>
                      </a:r>
                      <a:r>
                        <a:rPr lang="fr-FR" sz="1200" kern="50" dirty="0">
                          <a:effectLst/>
                        </a:rPr>
                        <a:t> (K)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Paramètre d (µm)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84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1,7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16,94 ± 0,27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84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1,8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16,82 ± 0,35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84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1,9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16,79 ± 0,47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84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2,0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16,79 ± 0,42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84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2,1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16,02 ± 0,93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5583724" y="3428367"/>
                <a:ext cx="3240360" cy="839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fr-FR" sz="1600" i="1">
                            <a:latin typeface="Cambria Math"/>
                          </a:rPr>
                          <m:t>𝑡h</m:t>
                        </m:r>
                        <m:r>
                          <a:rPr lang="fr-FR" sz="1600" i="1">
                            <a:latin typeface="Cambria Math"/>
                          </a:rPr>
                          <m:t>é</m:t>
                        </m:r>
                        <m:r>
                          <a:rPr lang="fr-FR" sz="1600" i="1">
                            <a:latin typeface="Cambria Math"/>
                          </a:rPr>
                          <m:t>𝑜𝑟𝑖𝑞𝑢𝑒</m:t>
                        </m:r>
                      </m:sub>
                    </m:sSub>
                    <m:r>
                      <a:rPr lang="fr-FR" sz="1600" i="1">
                        <a:latin typeface="Cambria Math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fr-FR" sz="1600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16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r-FR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16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fr-FR" sz="1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fr-FR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1600" i="1">
                                    <a:latin typeface="Cambria Math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fr-FR" sz="1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fr-FR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16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fr-FR" sz="1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16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fr-FR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1600" i="1">
                                    <a:latin typeface="Cambria Math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fr-FR" sz="1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  <m:r>
                      <a:rPr lang="fr-FR" sz="1600" i="1">
                        <a:latin typeface="Cambria Math"/>
                      </a:rPr>
                      <m:t>=</m:t>
                    </m:r>
                  </m:oMath>
                </a14:m>
                <a:r>
                  <a:rPr lang="fr-FR" sz="1600" dirty="0" smtClean="0"/>
                  <a:t> </a:t>
                </a:r>
                <a14:m>
                  <m:oMath xmlns:m="http://schemas.openxmlformats.org/officeDocument/2006/math">
                    <m:r>
                      <a:rPr lang="fr-FR" sz="1600" i="1">
                        <a:latin typeface="Cambria Math"/>
                      </a:rPr>
                      <m:t>16,719 </m:t>
                    </m:r>
                    <m:r>
                      <a:rPr lang="fr-FR" sz="1600" i="1">
                        <a:latin typeface="Cambria Math"/>
                      </a:rPr>
                      <m:t>𝜇</m:t>
                    </m:r>
                    <m:r>
                      <a:rPr lang="fr-FR" sz="1600" i="1">
                        <a:latin typeface="Cambria Math"/>
                      </a:rPr>
                      <m:t>𝑚</m:t>
                    </m:r>
                  </m:oMath>
                </a14:m>
                <a:endParaRPr lang="fr-FR" sz="1600" dirty="0"/>
              </a:p>
              <a:p>
                <a:pPr algn="ctr"/>
                <a:endParaRPr lang="fr-FR" sz="1600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724" y="3428367"/>
                <a:ext cx="3240360" cy="83965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/>
          <p:cNvSpPr txBox="1"/>
          <p:nvPr/>
        </p:nvSpPr>
        <p:spPr>
          <a:xfrm>
            <a:off x="1152004" y="5646439"/>
            <a:ext cx="7560071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Validation du régime de Landau pour la dizaine de µm !!!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282342" y="4129519"/>
            <a:ext cx="3861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/>
              <a:t>Différence maximale par rapport à d</a:t>
            </a:r>
            <a:r>
              <a:rPr lang="fr-FR" sz="1600" baseline="-25000" dirty="0" smtClean="0"/>
              <a:t>théorique</a:t>
            </a:r>
            <a:r>
              <a:rPr lang="fr-FR" sz="1600" dirty="0" smtClean="0"/>
              <a:t>  : </a:t>
            </a:r>
          </a:p>
          <a:p>
            <a:pPr algn="ctr">
              <a:lnSpc>
                <a:spcPct val="150000"/>
              </a:lnSpc>
            </a:pPr>
            <a:r>
              <a:rPr lang="fr-FR" sz="1600" dirty="0" smtClean="0"/>
              <a:t> 4,36 %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Incertitude maximale &lt; 5,8 %</a:t>
            </a:r>
            <a:endParaRPr lang="fr-FR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195014" y="1049933"/>
                <a:ext cx="2596032" cy="6038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1400" i="1">
                              <a:latin typeface="Cambria Math"/>
                            </a:rPr>
                            <m:t>𝐻𝑒</m:t>
                          </m:r>
                          <m:r>
                            <a:rPr lang="fr-FR" sz="1400" i="1">
                              <a:latin typeface="Cambria Math"/>
                            </a:rPr>
                            <m:t> </m:t>
                          </m:r>
                          <m:r>
                            <a:rPr lang="fr-FR" sz="1400" i="1">
                              <a:latin typeface="Cambria Math"/>
                            </a:rPr>
                            <m:t>𝐼𝐼</m:t>
                          </m:r>
                        </m:sub>
                      </m:sSub>
                      <m:r>
                        <a:rPr lang="fr-FR" sz="14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fr-FR" sz="1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1400" i="1">
                                  <a:latin typeface="Cambria Math"/>
                                </a:rPr>
                                <m:t>𝐴</m:t>
                              </m:r>
                              <m:sSup>
                                <m:sSupPr>
                                  <m:ctrlPr>
                                    <a:rPr lang="fr-FR" sz="1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1400" b="1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fr-FR" sz="1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fr-FR" sz="14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</m:e>
                      </m:d>
                      <m:r>
                        <a:rPr lang="fr-FR" sz="1400" i="1">
                          <a:latin typeface="Cambria Math"/>
                        </a:rPr>
                        <m:t> </m:t>
                      </m:r>
                      <m:nary>
                        <m:naryPr>
                          <m:limLoc m:val="subSup"/>
                          <m:ctrlPr>
                            <a:rPr lang="fr-FR" sz="1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1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sz="1400" i="1">
                                      <a:latin typeface="Cambria Math"/>
                                    </a:rPr>
                                    <m:t>𝜌</m:t>
                                  </m:r>
                                  <m:r>
                                    <a:rPr lang="fr-FR" sz="1400" i="1">
                                      <a:latin typeface="Cambria Math"/>
                                    </a:rPr>
                                    <m:t>𝑠</m:t>
                                  </m:r>
                                  <m:r>
                                    <a:rPr lang="fr-FR" sz="14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fr-FR" sz="1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1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fr-FR" sz="1400" i="1">
                                  <a:latin typeface="Cambria Math"/>
                                </a:rPr>
                                <m:t>12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𝜇</m:t>
                              </m:r>
                            </m:den>
                          </m:f>
                        </m:e>
                      </m:nary>
                      <m:r>
                        <a:rPr lang="fr-FR" sz="1400" i="1">
                          <a:latin typeface="Cambria Math"/>
                        </a:rPr>
                        <m:t> </m:t>
                      </m:r>
                      <m:r>
                        <a:rPr lang="fr-FR" sz="1400" i="1">
                          <a:latin typeface="Cambria Math"/>
                        </a:rPr>
                        <m:t>𝑑𝑇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5014" y="1049933"/>
                <a:ext cx="2596032" cy="60388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967545"/>
            <a:ext cx="4926917" cy="3405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13</a:t>
            </a:r>
            <a:endParaRPr lang="es-ES" dirty="0"/>
          </a:p>
        </p:txBody>
      </p:sp>
      <p:sp>
        <p:nvSpPr>
          <p:cNvPr id="19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2789803" y="665879"/>
            <a:ext cx="306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Landau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84176" y="1516167"/>
            <a:ext cx="4491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u="sng" dirty="0" smtClean="0"/>
              <a:t>Échantillon 3 :</a:t>
            </a:r>
            <a:r>
              <a:rPr lang="fr-FR" dirty="0" smtClean="0"/>
              <a:t> </a:t>
            </a:r>
            <a:r>
              <a:rPr lang="fr-FR" dirty="0"/>
              <a:t>15,8 x 24 µm</a:t>
            </a:r>
            <a:r>
              <a:rPr lang="fr-FR" baseline="30000" dirty="0"/>
              <a:t>2</a:t>
            </a:r>
            <a:r>
              <a:rPr lang="fr-FR" dirty="0"/>
              <a:t> (théorique)</a:t>
            </a:r>
            <a:endParaRPr lang="fr-FR" baseline="30000" dirty="0"/>
          </a:p>
        </p:txBody>
      </p:sp>
      <p:sp>
        <p:nvSpPr>
          <p:cNvPr id="5" name="ZoneTexte 4"/>
          <p:cNvSpPr txBox="1"/>
          <p:nvPr/>
        </p:nvSpPr>
        <p:spPr>
          <a:xfrm>
            <a:off x="1152004" y="5646439"/>
            <a:ext cx="7560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75000"/>
                  </a:schemeClr>
                </a:solidFill>
              </a:rPr>
              <a:t>Validation de la section 15,8 x 24 µm</a:t>
            </a:r>
            <a:r>
              <a:rPr lang="fr-FR" sz="2400" b="1" baseline="30000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endParaRPr lang="fr-FR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195013" y="1022540"/>
                <a:ext cx="2596032" cy="6038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sz="1400" i="1">
                              <a:latin typeface="Cambria Math"/>
                            </a:rPr>
                            <m:t>𝐻𝑒</m:t>
                          </m:r>
                          <m:r>
                            <a:rPr lang="fr-FR" sz="1400" i="1">
                              <a:latin typeface="Cambria Math"/>
                            </a:rPr>
                            <m:t> </m:t>
                          </m:r>
                          <m:r>
                            <a:rPr lang="fr-FR" sz="1400" i="1">
                              <a:latin typeface="Cambria Math"/>
                            </a:rPr>
                            <m:t>𝐼𝐼</m:t>
                          </m:r>
                        </m:sub>
                      </m:sSub>
                      <m:r>
                        <a:rPr lang="fr-FR" sz="14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fr-FR" sz="1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1400" i="1">
                                  <a:latin typeface="Cambria Math"/>
                                </a:rPr>
                                <m:t>𝐴</m:t>
                              </m:r>
                              <m:sSup>
                                <m:sSupPr>
                                  <m:ctrlPr>
                                    <a:rPr lang="fr-FR" sz="1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1400" b="1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fr-FR" sz="1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fr-FR" sz="14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</m:e>
                      </m:d>
                      <m:r>
                        <a:rPr lang="fr-FR" sz="1400" i="1">
                          <a:latin typeface="Cambria Math"/>
                        </a:rPr>
                        <m:t> </m:t>
                      </m:r>
                      <m:nary>
                        <m:naryPr>
                          <m:limLoc m:val="subSup"/>
                          <m:ctrlPr>
                            <a:rPr lang="fr-FR" sz="1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1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sz="1400" i="1">
                                      <a:latin typeface="Cambria Math"/>
                                    </a:rPr>
                                    <m:t>𝜌</m:t>
                                  </m:r>
                                  <m:r>
                                    <a:rPr lang="fr-FR" sz="1400" i="1">
                                      <a:latin typeface="Cambria Math"/>
                                    </a:rPr>
                                    <m:t>𝑠</m:t>
                                  </m:r>
                                  <m:r>
                                    <a:rPr lang="fr-FR" sz="14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fr-FR" sz="1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1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fr-FR" sz="1400" i="1">
                                  <a:latin typeface="Cambria Math"/>
                                </a:rPr>
                                <m:t>12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𝜇</m:t>
                              </m:r>
                            </m:den>
                          </m:f>
                        </m:e>
                      </m:nary>
                      <m:r>
                        <a:rPr lang="fr-FR" sz="1400" i="1">
                          <a:latin typeface="Cambria Math"/>
                        </a:rPr>
                        <m:t> </m:t>
                      </m:r>
                      <m:r>
                        <a:rPr lang="fr-FR" sz="1400" i="1">
                          <a:latin typeface="Cambria Math"/>
                        </a:rPr>
                        <m:t>𝑑𝑇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5013" y="1022540"/>
                <a:ext cx="2596032" cy="60388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053998"/>
              </p:ext>
            </p:extLst>
          </p:nvPr>
        </p:nvGraphicFramePr>
        <p:xfrm>
          <a:off x="5364088" y="2204864"/>
          <a:ext cx="3672408" cy="1242719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836204"/>
                <a:gridCol w="1836204"/>
              </a:tblGrid>
              <a:tr h="255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T</a:t>
                      </a:r>
                      <a:r>
                        <a:rPr lang="fr-FR" sz="1200" kern="50" baseline="-25000" dirty="0">
                          <a:effectLst/>
                        </a:rPr>
                        <a:t>b</a:t>
                      </a:r>
                      <a:r>
                        <a:rPr lang="fr-FR" sz="1200" kern="50" dirty="0">
                          <a:effectLst/>
                        </a:rPr>
                        <a:t> (K)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Epaisseur (µm)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7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1,7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15,79 ± 0,29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7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1,8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15,95 ± 0,49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7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1,9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15,64 ± 0,33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7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2,0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15,83 ± 0,13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7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2,1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16,01 ± 1,12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0" name="ZoneTexte 19"/>
          <p:cNvSpPr txBox="1"/>
          <p:nvPr/>
        </p:nvSpPr>
        <p:spPr>
          <a:xfrm>
            <a:off x="5273739" y="3670379"/>
            <a:ext cx="3870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/>
              <a:t>Différence maximale par rapport à e</a:t>
            </a:r>
            <a:r>
              <a:rPr lang="fr-FR" sz="1600" baseline="-25000" dirty="0" smtClean="0"/>
              <a:t>théorique</a:t>
            </a:r>
            <a:r>
              <a:rPr lang="fr-FR" sz="1600" dirty="0" smtClean="0"/>
              <a:t>  : </a:t>
            </a:r>
          </a:p>
          <a:p>
            <a:pPr algn="ctr">
              <a:lnSpc>
                <a:spcPct val="150000"/>
              </a:lnSpc>
            </a:pPr>
            <a:r>
              <a:rPr lang="fr-FR" sz="1600" dirty="0" smtClean="0"/>
              <a:t>1,33 %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Incertitude maximale &lt; 7 %</a:t>
            </a:r>
            <a:endParaRPr lang="fr-FR" sz="1600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67544"/>
            <a:ext cx="4926916" cy="3405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14</a:t>
            </a:r>
            <a:endParaRPr lang="es-ES" dirty="0"/>
          </a:p>
        </p:txBody>
      </p:sp>
      <p:sp>
        <p:nvSpPr>
          <p:cNvPr id="22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99068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2789803" y="692696"/>
            <a:ext cx="306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GM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84176" y="157850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u="sng" dirty="0" smtClean="0"/>
              <a:t>Échantillon 1 :</a:t>
            </a:r>
            <a:r>
              <a:rPr lang="fr-FR" dirty="0" smtClean="0"/>
              <a:t> d </a:t>
            </a:r>
            <a:r>
              <a:rPr lang="fr-FR" sz="1400" dirty="0" smtClean="0"/>
              <a:t>~</a:t>
            </a:r>
            <a:r>
              <a:rPr lang="fr-FR" dirty="0" smtClean="0"/>
              <a:t> 100 µm</a:t>
            </a:r>
            <a:endParaRPr lang="fr-FR" baseline="30000" dirty="0"/>
          </a:p>
        </p:txBody>
      </p:sp>
      <p:sp>
        <p:nvSpPr>
          <p:cNvPr id="5" name="ZoneTexte 4"/>
          <p:cNvSpPr txBox="1"/>
          <p:nvPr/>
        </p:nvSpPr>
        <p:spPr>
          <a:xfrm>
            <a:off x="1854125" y="5805264"/>
            <a:ext cx="6155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3">
                    <a:lumMod val="75000"/>
                  </a:schemeClr>
                </a:solidFill>
              </a:rPr>
              <a:t>Validation de l’installation et de la méthode de calcul</a:t>
            </a:r>
            <a:endParaRPr lang="fr-FR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198291" y="3930797"/>
            <a:ext cx="3945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/>
              <a:t>Différence maximale par rapport à A</a:t>
            </a:r>
            <a:r>
              <a:rPr lang="fr-FR" sz="1600" baseline="-25000" dirty="0" smtClean="0"/>
              <a:t>théorique</a:t>
            </a:r>
            <a:r>
              <a:rPr lang="fr-FR" sz="1600" dirty="0" smtClean="0"/>
              <a:t>  :  </a:t>
            </a:r>
          </a:p>
          <a:p>
            <a:pPr algn="ctr">
              <a:lnSpc>
                <a:spcPct val="150000"/>
              </a:lnSpc>
            </a:pPr>
            <a:r>
              <a:rPr lang="fr-FR" sz="1600" dirty="0" smtClean="0"/>
              <a:t>9,32 %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Incertitude maximale &lt; 11,8 %</a:t>
            </a:r>
            <a:endParaRPr lang="fr-FR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552037" y="1003665"/>
                <a:ext cx="5535870" cy="6281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p>
                          <m:r>
                            <a:rPr lang="fr-FR" sz="16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fr-FR" sz="1600">
                          <a:latin typeface="Cambria Math"/>
                        </a:rPr>
                        <m:t>=</m:t>
                      </m:r>
                      <m:r>
                        <a:rPr lang="fr-FR" sz="16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fr-FR" sz="1600">
                                  <a:latin typeface="Cambria Math"/>
                                </a:rPr>
                                <m:t>ρ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fr-FR" sz="16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𝑨</m:t>
                          </m:r>
                          <m:d>
                            <m:dPr>
                              <m:ctrlPr>
                                <a:rPr lang="fr-FR" sz="16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</m:d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>
                              <a:latin typeface="Cambria Math"/>
                            </a:rPr>
                            <m:t>𝛻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𝑇</m:t>
                      </m:r>
                      <m:r>
                        <a:rPr lang="fr-FR" sz="1600" i="1">
                          <a:latin typeface="Cambria Math"/>
                        </a:rPr>
                        <m:t>= −</m:t>
                      </m:r>
                      <m:r>
                        <a:rPr lang="fr-FR" sz="16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1600" i="1">
                              <a:latin typeface="Cambria Math"/>
                            </a:rPr>
                            <m:t>𝑇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>
                              <a:latin typeface="Cambria Math"/>
                            </a:rPr>
                            <m:t>𝛻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037" y="1003665"/>
                <a:ext cx="5535870" cy="62812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075952"/>
              </p:ext>
            </p:extLst>
          </p:nvPr>
        </p:nvGraphicFramePr>
        <p:xfrm>
          <a:off x="5200221" y="2345627"/>
          <a:ext cx="3775371" cy="128016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065701"/>
                <a:gridCol w="1493814"/>
                <a:gridCol w="1215856"/>
              </a:tblGrid>
              <a:tr h="1483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T</a:t>
                      </a:r>
                      <a:r>
                        <a:rPr lang="fr-FR" sz="1200" kern="50" baseline="-25000" dirty="0">
                          <a:effectLst/>
                        </a:rPr>
                        <a:t>moyenne</a:t>
                      </a:r>
                      <a:r>
                        <a:rPr lang="fr-FR" sz="1200" kern="50" dirty="0">
                          <a:effectLst/>
                        </a:rPr>
                        <a:t> (K)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A expérimental (m.s.Kg</a:t>
                      </a:r>
                      <a:r>
                        <a:rPr lang="fr-FR" sz="1200" kern="50" baseline="30000">
                          <a:effectLst/>
                        </a:rPr>
                        <a:t>-1</a:t>
                      </a:r>
                      <a:r>
                        <a:rPr lang="fr-FR" sz="1200" kern="50">
                          <a:effectLst/>
                        </a:rPr>
                        <a:t>)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</a:rPr>
                        <a:t>A HEPAK (m.s.Kg</a:t>
                      </a:r>
                      <a:r>
                        <a:rPr lang="en-US" sz="1200" kern="50" baseline="30000" dirty="0">
                          <a:effectLst/>
                        </a:rPr>
                        <a:t>-1</a:t>
                      </a:r>
                      <a:r>
                        <a:rPr lang="en-US" sz="1200" kern="50" dirty="0">
                          <a:effectLst/>
                        </a:rPr>
                        <a:t>)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83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1,716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808,3 ± 41,4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784,0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83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1,819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897,7 ± 45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928,7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83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1,912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1093,7 ± 67,5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1093,0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83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2,015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1283,4 ± 151,6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1403.1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83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2,117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</a:rPr>
                        <a:t>2897,6 ± 212,7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</a:rPr>
                        <a:t>3021.3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07" y="2060848"/>
            <a:ext cx="4926916" cy="3494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15</a:t>
            </a:r>
            <a:endParaRPr lang="es-ES" dirty="0"/>
          </a:p>
        </p:txBody>
      </p:sp>
      <p:sp>
        <p:nvSpPr>
          <p:cNvPr id="19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15336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2789803" y="692696"/>
            <a:ext cx="306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GM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84176" y="157850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u="sng" dirty="0" smtClean="0"/>
              <a:t>Échantillon 3 :</a:t>
            </a:r>
            <a:r>
              <a:rPr lang="fr-FR" dirty="0" smtClean="0"/>
              <a:t> </a:t>
            </a:r>
            <a:r>
              <a:rPr lang="fr-FR" dirty="0"/>
              <a:t>15,8 x 24 </a:t>
            </a:r>
            <a:r>
              <a:rPr lang="fr-FR" dirty="0" smtClean="0"/>
              <a:t>µm</a:t>
            </a:r>
            <a:r>
              <a:rPr lang="fr-FR" baseline="30000" dirty="0" smtClean="0"/>
              <a:t>2</a:t>
            </a:r>
            <a:endParaRPr lang="fr-FR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552037" y="1003665"/>
                <a:ext cx="5535870" cy="6281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p>
                          <m:r>
                            <a:rPr lang="fr-FR" sz="16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fr-FR" sz="1600">
                          <a:latin typeface="Cambria Math"/>
                        </a:rPr>
                        <m:t>=</m:t>
                      </m:r>
                      <m:r>
                        <a:rPr lang="fr-FR" sz="16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fr-FR" sz="1600">
                                  <a:latin typeface="Cambria Math"/>
                                </a:rPr>
                                <m:t>ρ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fr-FR" sz="16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𝑨</m:t>
                          </m:r>
                          <m:d>
                            <m:dPr>
                              <m:ctrlPr>
                                <a:rPr lang="fr-FR" sz="16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</m:d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>
                              <a:latin typeface="Cambria Math"/>
                            </a:rPr>
                            <m:t>𝛻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𝑇</m:t>
                      </m:r>
                      <m:r>
                        <a:rPr lang="fr-FR" sz="1600" i="1">
                          <a:latin typeface="Cambria Math"/>
                        </a:rPr>
                        <m:t>= −</m:t>
                      </m:r>
                      <m:r>
                        <a:rPr lang="fr-FR" sz="16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1600" i="1">
                              <a:latin typeface="Cambria Math"/>
                            </a:rPr>
                            <m:t>𝑇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>
                              <a:latin typeface="Cambria Math"/>
                            </a:rPr>
                            <m:t>𝛻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037" y="1003665"/>
                <a:ext cx="5535870" cy="62812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97" y="2060848"/>
            <a:ext cx="4914226" cy="3494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397171"/>
              </p:ext>
            </p:extLst>
          </p:nvPr>
        </p:nvGraphicFramePr>
        <p:xfrm>
          <a:off x="5207976" y="2348880"/>
          <a:ext cx="3759861" cy="128016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049797"/>
                <a:gridCol w="1484936"/>
                <a:gridCol w="1225128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 dirty="0">
                          <a:effectLst/>
                        </a:rPr>
                        <a:t>T</a:t>
                      </a:r>
                      <a:r>
                        <a:rPr lang="fr-FR" sz="1200" kern="50" baseline="-25000" dirty="0">
                          <a:effectLst/>
                        </a:rPr>
                        <a:t>moyenne</a:t>
                      </a:r>
                      <a:r>
                        <a:rPr lang="fr-FR" sz="1200" kern="50" dirty="0">
                          <a:effectLst/>
                        </a:rPr>
                        <a:t> (K)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50">
                          <a:effectLst/>
                        </a:rPr>
                        <a:t>A expérimental (m.s.Kg</a:t>
                      </a:r>
                      <a:r>
                        <a:rPr lang="fr-FR" sz="1200" kern="50" baseline="30000">
                          <a:effectLst/>
                        </a:rPr>
                        <a:t>-1</a:t>
                      </a:r>
                      <a:r>
                        <a:rPr lang="fr-FR" sz="1200" kern="50">
                          <a:effectLst/>
                        </a:rPr>
                        <a:t>)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</a:rPr>
                        <a:t>A HEPAK </a:t>
                      </a:r>
                      <a:endParaRPr lang="en-US" sz="1200" kern="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effectLst/>
                        </a:rPr>
                        <a:t>(</a:t>
                      </a:r>
                      <a:r>
                        <a:rPr lang="en-US" sz="1200" kern="50" dirty="0">
                          <a:effectLst/>
                        </a:rPr>
                        <a:t>m.s.Kg</a:t>
                      </a:r>
                      <a:r>
                        <a:rPr lang="en-US" sz="1200" kern="50" baseline="30000" dirty="0">
                          <a:effectLst/>
                        </a:rPr>
                        <a:t>-1</a:t>
                      </a:r>
                      <a:r>
                        <a:rPr lang="en-US" sz="1200" kern="50" dirty="0">
                          <a:effectLst/>
                        </a:rPr>
                        <a:t>)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8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1,735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810,3 ± 59,2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784,0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8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1,823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913,6 ± 65,8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928,7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8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1,925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1119,9 ± 97,4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1093,0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8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2,021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1252,5 ± 235,3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>
                          <a:effectLst/>
                        </a:rPr>
                        <a:t>1403.1</a:t>
                      </a:r>
                      <a:endParaRPr lang="fr-FR" sz="1200" kern="5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8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</a:rPr>
                        <a:t>2,115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</a:rPr>
                        <a:t>2297,6 ± 537,8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effectLst/>
                        </a:rPr>
                        <a:t>3021.3</a:t>
                      </a:r>
                      <a:endParaRPr lang="fr-FR" sz="1200" kern="50" dirty="0">
                        <a:solidFill>
                          <a:srgbClr val="365F91"/>
                        </a:solidFill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4" name="ZoneTexte 23"/>
          <p:cNvSpPr txBox="1"/>
          <p:nvPr/>
        </p:nvSpPr>
        <p:spPr>
          <a:xfrm>
            <a:off x="5194051" y="3933056"/>
            <a:ext cx="3983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/>
              <a:t>Différence maximale par rapport à A</a:t>
            </a:r>
            <a:r>
              <a:rPr lang="fr-FR" sz="1600" baseline="-25000" dirty="0" smtClean="0"/>
              <a:t>théorique</a:t>
            </a:r>
            <a:r>
              <a:rPr lang="fr-FR" sz="1600" dirty="0" smtClean="0"/>
              <a:t>  :  </a:t>
            </a:r>
          </a:p>
          <a:p>
            <a:pPr algn="ctr">
              <a:lnSpc>
                <a:spcPct val="150000"/>
              </a:lnSpc>
            </a:pPr>
            <a:r>
              <a:rPr lang="fr-FR" sz="1600" dirty="0" smtClean="0"/>
              <a:t>3,35 %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Incertitude maximale &lt; 8,7 %</a:t>
            </a:r>
            <a:endParaRPr lang="fr-FR" sz="1600" dirty="0"/>
          </a:p>
        </p:txBody>
      </p:sp>
      <p:sp>
        <p:nvSpPr>
          <p:cNvPr id="26" name="ZoneTexte 25"/>
          <p:cNvSpPr txBox="1"/>
          <p:nvPr/>
        </p:nvSpPr>
        <p:spPr>
          <a:xfrm>
            <a:off x="1152004" y="5733256"/>
            <a:ext cx="756007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Validation du régime de GM pour la dizaine de µm !!!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16</a:t>
            </a:r>
            <a:endParaRPr lang="es-ES" dirty="0"/>
          </a:p>
        </p:txBody>
      </p:sp>
      <p:sp>
        <p:nvSpPr>
          <p:cNvPr id="19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322147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2789803" y="661552"/>
            <a:ext cx="306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Transition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84176" y="1124744"/>
            <a:ext cx="7012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Existence de flux critiques 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/>
              <a:t>Q</a:t>
            </a:r>
            <a:r>
              <a:rPr lang="fr-FR" baseline="-25000" dirty="0" smtClean="0"/>
              <a:t>C1</a:t>
            </a:r>
            <a:r>
              <a:rPr lang="fr-FR" dirty="0" smtClean="0"/>
              <a:t> d’apparition de la vorticité (fin de Landau)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/>
              <a:t>Q</a:t>
            </a:r>
            <a:r>
              <a:rPr lang="fr-FR" baseline="-25000" dirty="0" smtClean="0"/>
              <a:t>C2</a:t>
            </a:r>
            <a:r>
              <a:rPr lang="fr-FR" dirty="0" smtClean="0"/>
              <a:t> de développement pleine des tourbillons (commence de GM)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584176" y="2345085"/>
                <a:ext cx="2763688" cy="1088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u="sng" dirty="0" smtClean="0"/>
                  <a:t>Théorie de Ladner</a:t>
                </a:r>
                <a:r>
                  <a:rPr lang="fr-FR" u="sng" dirty="0"/>
                  <a:t> </a:t>
                </a:r>
                <a:r>
                  <a:rPr lang="fr-FR" u="sng" dirty="0" smtClean="0"/>
                  <a:t>– Tough</a:t>
                </a:r>
              </a:p>
              <a:p>
                <a:endParaRPr lang="fr-FR" u="sng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𝐶</m:t>
                        </m:r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/>
                              </a:rPr>
                              <m:t>4</m:t>
                            </m:r>
                            <m:r>
                              <a:rPr lang="fr-FR" i="1">
                                <a:latin typeface="Cambria Math"/>
                              </a:rPr>
                              <m:t>𝛼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fr-FR" i="1">
                                <a:latin typeface="Cambria Math"/>
                              </a:rPr>
                              <m:t>𝐷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𝑆𝑇𝐴</m:t>
                    </m:r>
                  </m:oMath>
                </a14:m>
                <a:r>
                  <a:rPr lang="fr-FR" dirty="0"/>
                  <a:t> </a:t>
                </a:r>
                <a:endParaRPr lang="fr-FR" dirty="0" smtClean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176" y="2345085"/>
                <a:ext cx="2763688" cy="1088375"/>
              </a:xfrm>
              <a:prstGeom prst="rect">
                <a:avLst/>
              </a:prstGeom>
              <a:blipFill rotWithShape="1">
                <a:blip r:embed="rId5"/>
                <a:stretch>
                  <a:fillRect l="-1987" t="-280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Graphique 10"/>
          <p:cNvGraphicFramePr/>
          <p:nvPr>
            <p:extLst>
              <p:ext uri="{D42A27DB-BD31-4B8C-83A1-F6EECF244321}">
                <p14:modId xmlns:p14="http://schemas.microsoft.com/office/powerpoint/2010/main" val="1614542670"/>
              </p:ext>
            </p:extLst>
          </p:nvPr>
        </p:nvGraphicFramePr>
        <p:xfrm>
          <a:off x="4211960" y="2360687"/>
          <a:ext cx="468863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584176" y="3717032"/>
            <a:ext cx="33123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Échantillon 2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Validation de la théorie pour des µ-canaux</a:t>
            </a:r>
            <a:endParaRPr lang="fr-FR" b="1" dirty="0">
              <a:solidFill>
                <a:srgbClr val="FF0000"/>
              </a:solidFill>
            </a:endParaRPr>
          </a:p>
          <a:p>
            <a:endParaRPr lang="fr-FR" dirty="0" smtClean="0"/>
          </a:p>
          <a:p>
            <a:r>
              <a:rPr lang="fr-FR" u="sng" dirty="0" smtClean="0"/>
              <a:t>Échantillon 3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Section trapézoïdale, NON rectangulaire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17</a:t>
            </a:r>
            <a:endParaRPr lang="es-ES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272725" y="706357"/>
            <a:ext cx="6094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</a:rPr>
              <a:t>Modélisation : COMSOL Multiphysics 4.2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83952" y="1204512"/>
            <a:ext cx="72720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1600" dirty="0" smtClean="0"/>
              <a:t>Simulation numérique 2D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1600" dirty="0" smtClean="0"/>
              <a:t>Objectif </a:t>
            </a:r>
            <a:r>
              <a:rPr lang="fr-FR" sz="1600" dirty="0"/>
              <a:t>: Créer un code de simulation </a:t>
            </a:r>
            <a:r>
              <a:rPr lang="fr-FR" sz="1600" dirty="0" smtClean="0"/>
              <a:t>automatique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1600" dirty="0" smtClean="0"/>
              <a:t>Méthode de discrétisation spatiale : Eléments Finis (EF)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1600" dirty="0" smtClean="0"/>
              <a:t>2 codes de calcul différents pour reproduire: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fr-FR" sz="1600" dirty="0" smtClean="0"/>
              <a:t>Landau (échantillon 2)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fr-FR" sz="1600" dirty="0" smtClean="0"/>
              <a:t>GM (échantillon 1)</a:t>
            </a:r>
            <a:endParaRPr lang="fr-FR" sz="1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600781" y="3512836"/>
            <a:ext cx="3438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Modèle : Système d’équations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684541" y="3921081"/>
                <a:ext cx="6768752" cy="1821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2 domaines différents :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fr-FR" dirty="0" smtClean="0"/>
                  <a:t>Pyrex – Modèle de conduction</a:t>
                </a:r>
              </a:p>
              <a:p>
                <a:endParaRPr lang="fr-FR" i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>
                              <a:latin typeface="Cambria Math"/>
                            </a:rPr>
                            <m:t>𝛻</m:t>
                          </m:r>
                        </m:e>
                      </m:acc>
                      <m:r>
                        <a:rPr lang="fr-FR" i="1"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fr-F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/>
                            </a:rPr>
                            <m:t>𝑘</m:t>
                          </m:r>
                          <m:d>
                            <m:d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/>
                                    </a:rPr>
                                    <m:t>𝑝𝑦</m:t>
                                  </m:r>
                                </m:sub>
                              </m:sSub>
                            </m:e>
                          </m:d>
                          <m:r>
                            <a:rPr lang="fr-FR" i="1">
                              <a:latin typeface="Cambria Math"/>
                            </a:rPr>
                            <m:t>.</m:t>
                          </m:r>
                          <m:acc>
                            <m:accPr>
                              <m:chr m:val="⃗"/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>
                                  <a:latin typeface="Cambria Math"/>
                                </a:rPr>
                                <m:t>𝛻</m:t>
                              </m:r>
                            </m:e>
                          </m:acc>
                          <m:sSub>
                            <m:sSub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i="1">
                                  <a:latin typeface="Cambria Math"/>
                                </a:rPr>
                                <m:t>𝑝𝑦</m:t>
                              </m:r>
                            </m:sub>
                          </m:sSub>
                        </m:e>
                      </m:d>
                      <m:r>
                        <a:rPr lang="fr-FR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fr-FR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i="1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fr-FR" dirty="0" smtClean="0"/>
              </a:p>
              <a:p>
                <a:endParaRPr lang="fr-FR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fr-FR" dirty="0" smtClean="0"/>
                  <a:t>He II – Régime de transfert de chaleur (Landau ou GM)</a:t>
                </a: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41" y="3921081"/>
                <a:ext cx="6768752" cy="1821524"/>
              </a:xfrm>
              <a:prstGeom prst="rect">
                <a:avLst/>
              </a:prstGeom>
              <a:blipFill rotWithShape="1">
                <a:blip r:embed="rId5"/>
                <a:stretch>
                  <a:fillRect l="-720" t="-1672" b="-434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912946"/>
            <a:ext cx="2318427" cy="1749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18</a:t>
            </a:r>
            <a:endParaRPr lang="es-ES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  <p:sp>
        <p:nvSpPr>
          <p:cNvPr id="3" name="Ellipse 2"/>
          <p:cNvSpPr/>
          <p:nvPr/>
        </p:nvSpPr>
        <p:spPr>
          <a:xfrm>
            <a:off x="3346351" y="4725144"/>
            <a:ext cx="721053" cy="51350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avec flèche 4"/>
          <p:cNvCxnSpPr>
            <a:stCxn id="3" idx="0"/>
          </p:cNvCxnSpPr>
          <p:nvPr/>
        </p:nvCxnSpPr>
        <p:spPr>
          <a:xfrm flipV="1">
            <a:off x="3706878" y="4509120"/>
            <a:ext cx="2881346" cy="21602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685" y="2456818"/>
            <a:ext cx="3162966" cy="105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ZoneTexte 9"/>
          <p:cNvSpPr txBox="1"/>
          <p:nvPr/>
        </p:nvSpPr>
        <p:spPr>
          <a:xfrm>
            <a:off x="2453952" y="661552"/>
            <a:ext cx="3732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Modèle : Système d’équations (II)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323528" y="1196752"/>
                <a:ext cx="2916728" cy="17281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fr-FR" b="1" u="sng" dirty="0" smtClean="0"/>
                  <a:t>Landau</a:t>
                </a:r>
                <a:endParaRPr lang="fr-FR" b="1" i="1" dirty="0" smtClean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>
                              <a:latin typeface="Cambria Math"/>
                            </a:rPr>
                            <m:t>𝛻</m:t>
                          </m:r>
                        </m:e>
                      </m:acc>
                      <m:r>
                        <m:rPr>
                          <m:sty m:val="p"/>
                        </m:rPr>
                        <a:rPr lang="fr-FR" sz="1600" smtClean="0">
                          <a:latin typeface="Cambria Math"/>
                        </a:rPr>
                        <m:t>x</m:t>
                      </m:r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 i="1">
                              <a:latin typeface="Cambria Math"/>
                            </a:rPr>
                            <m:t>𝑞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 i="1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fr-FR" sz="1600" dirty="0" smtClean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 i="1">
                              <a:latin typeface="Cambria Math"/>
                            </a:rPr>
                            <m:t>𝑞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= − 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1600" i="1">
                                      <a:latin typeface="Cambria Math"/>
                                    </a:rPr>
                                    <m:t>𝜌</m:t>
                                  </m:r>
                                  <m:r>
                                    <a:rPr lang="fr-FR" sz="1600" i="1">
                                      <a:latin typeface="Cambria Math"/>
                                    </a:rPr>
                                    <m:t>𝑠𝑑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16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fr-FR" sz="1600" i="1">
                              <a:latin typeface="Cambria Math"/>
                            </a:rPr>
                            <m:t>12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fr-FR" sz="1600" i="1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>
                              <a:latin typeface="Cambria Math"/>
                            </a:rPr>
                            <m:t>𝛻</m:t>
                          </m:r>
                        </m:e>
                      </m:acc>
                      <m:sSub>
                        <m:sSubPr>
                          <m:ctrlPr>
                            <a:rPr lang="fr-FR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fr-FR" sz="1600" i="1">
                              <a:latin typeface="Cambria Math"/>
                            </a:rPr>
                            <m:t>h𝑒</m:t>
                          </m:r>
                        </m:sub>
                      </m:sSub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196752"/>
                <a:ext cx="2916728" cy="17281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434348" y="1196752"/>
                <a:ext cx="5503286" cy="307161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fr-FR" b="1" u="sng" dirty="0" smtClean="0"/>
                  <a:t>GM</a:t>
                </a:r>
                <a:endParaRPr lang="fr-FR" i="1" dirty="0" smtClean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>
                              <a:latin typeface="Cambria Math"/>
                            </a:rPr>
                            <m:t>𝛻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𝑥</m:t>
                      </m:r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fr-FR" sz="1600" b="0" i="0" smtClean="0">
                              <a:latin typeface="Cambria Math"/>
                            </a:rPr>
                            <m:t>q</m:t>
                          </m:r>
                        </m:e>
                      </m:acc>
                      <m:r>
                        <a:rPr lang="fr-FR" sz="1600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 i="1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fr-FR" sz="1600" dirty="0" smtClean="0"/>
              </a:p>
              <a:p>
                <a:pPr algn="ctr"/>
                <a:endParaRPr lang="fr-FR" sz="500" b="1" u="sng" dirty="0" smtClean="0">
                  <a:solidFill>
                    <a:srgbClr val="00B050"/>
                  </a:solidFill>
                </a:endParaRPr>
              </a:p>
              <a:p>
                <a:pPr algn="ctr"/>
                <a:r>
                  <a:rPr lang="fr-FR" b="1" u="sng" dirty="0" smtClean="0">
                    <a:solidFill>
                      <a:srgbClr val="FF0000"/>
                    </a:solidFill>
                  </a:rPr>
                  <a:t>Linéarisation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160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fr-FR" sz="1600" b="0" i="0" smtClean="0">
                              <a:latin typeface="Cambria Math"/>
                            </a:rPr>
                            <m:t>q</m:t>
                          </m:r>
                        </m:e>
                      </m:acc>
                      <m:r>
                        <a:rPr lang="fr-FR" sz="1600">
                          <a:latin typeface="Cambria Math"/>
                        </a:rPr>
                        <m:t>=</m:t>
                      </m:r>
                      <m:r>
                        <a:rPr lang="fr-FR" sz="1600" b="0" i="0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600" b="0" i="0" smtClean="0">
                          <a:solidFill>
                            <a:srgbClr val="FF0000"/>
                          </a:solidFill>
                          <a:latin typeface="Cambria Math"/>
                        </a:rPr>
                        <m:t>F</m:t>
                      </m:r>
                      <m:d>
                        <m:dPr>
                          <m:ctrlPr>
                            <a:rPr lang="fr-FR" sz="1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fr-FR" sz="1600" b="0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q</m:t>
                          </m:r>
                          <m:r>
                            <a:rPr lang="fr-FR" sz="1600" b="0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16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h𝑒</m:t>
                              </m:r>
                            </m:sub>
                          </m:sSub>
                        </m:e>
                      </m:d>
                      <m:acc>
                        <m:accPr>
                          <m:chr m:val="⃗"/>
                          <m:ctrlPr>
                            <a:rPr lang="fr-FR" sz="16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16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𝛻</m:t>
                          </m:r>
                        </m:e>
                      </m:acc>
                      <m:sSub>
                        <m:sSubPr>
                          <m:ctrlPr>
                            <a:rPr lang="fr-FR" sz="16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fr-FR" sz="16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h𝑒</m:t>
                          </m:r>
                        </m:sub>
                      </m:sSub>
                      <m:r>
                        <a:rPr lang="fr-FR" sz="1600" b="0" i="1" smtClean="0">
                          <a:latin typeface="Cambria Math"/>
                        </a:rPr>
                        <m:t>=</m:t>
                      </m:r>
                      <m:r>
                        <a:rPr lang="fr-FR" sz="160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600" i="1">
                              <a:latin typeface="Cambria Math"/>
                            </a:rPr>
                            <m:t>−</m:t>
                          </m:r>
                          <m:r>
                            <a:rPr lang="fr-FR" sz="1600" i="1">
                              <a:latin typeface="Cambria Math"/>
                            </a:rPr>
                            <m:t>𝑓</m:t>
                          </m:r>
                          <m:r>
                            <a:rPr lang="fr-FR" sz="16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h𝑒</m:t>
                              </m:r>
                            </m:sub>
                          </m:sSub>
                          <m:r>
                            <a:rPr lang="fr-FR" sz="1600" i="1">
                              <a:latin typeface="Cambria Math"/>
                            </a:rPr>
                            <m:t>)</m:t>
                          </m:r>
                          <m:acc>
                            <m:accPr>
                              <m:chr m:val="⃗"/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600">
                                  <a:latin typeface="Cambria Math"/>
                                </a:rPr>
                                <m:t>𝛻</m:t>
                              </m:r>
                            </m:e>
                          </m:acc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h𝑒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16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600" i="1">
                              <a:latin typeface="Cambria Math"/>
                            </a:rPr>
                            <m:t>−</m:t>
                          </m:r>
                          <m:r>
                            <a:rPr lang="fr-FR" sz="1600" i="1">
                              <a:latin typeface="Cambria Math"/>
                            </a:rPr>
                            <m:t>𝑓</m:t>
                          </m:r>
                          <m:r>
                            <a:rPr lang="fr-FR" sz="16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h𝑒</m:t>
                              </m:r>
                            </m:sub>
                          </m:sSub>
                          <m:r>
                            <a:rPr lang="fr-FR" sz="1600" i="1">
                              <a:latin typeface="Cambria Math"/>
                            </a:rPr>
                            <m:t>)</m:t>
                          </m:r>
                          <m:acc>
                            <m:accPr>
                              <m:chr m:val="⃗"/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600">
                                  <a:latin typeface="Cambria Math"/>
                                </a:rPr>
                                <m:t>𝛻</m:t>
                              </m:r>
                            </m:e>
                          </m:acc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</a:rPr>
                                <m:t>h𝑒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fr-FR" sz="16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sz="16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6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fr-FR" sz="16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fr-FR" sz="1600" i="1">
                                      <a:latin typeface="Cambria Math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fr-FR" sz="16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i="1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latin typeface="Cambria Math"/>
                                        </a:rPr>
                                        <m:t>h𝑒</m:t>
                                      </m:r>
                                    </m:sub>
                                  </m:sSub>
                                  <m:r>
                                    <a:rPr lang="fr-FR" sz="1600" i="1">
                                      <a:latin typeface="Cambria Math"/>
                                    </a:rPr>
                                    <m:t>)</m:t>
                                  </m:r>
                                  <m:sSup>
                                    <m:sSupPr>
                                      <m:ctrlPr>
                                        <a:rPr lang="fr-FR" sz="16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600">
                                          <a:latin typeface="Cambria Math"/>
                                        </a:rPr>
                                        <m:t>𝛻</m:t>
                                      </m:r>
                                    </m:e>
                                    <m:sup>
                                      <m:r>
                                        <a:rPr lang="fr-FR" sz="16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fr-FR" sz="1600" i="1">
                                      <a:latin typeface="Cambria Math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fr-FR" sz="16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i="1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latin typeface="Cambria Math"/>
                                        </a:rPr>
                                        <m:t>h𝑒</m:t>
                                      </m:r>
                                    </m:sub>
                                  </m:sSub>
                                  <m:r>
                                    <a:rPr lang="fr-FR" sz="16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1600" i="1">
                                  <a:latin typeface="Cambria Math"/>
                                </a:rPr>
                                <m:t>1/3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sz="1600" dirty="0" smtClean="0"/>
              </a:p>
              <a:p>
                <a:endParaRPr lang="fr-FR" sz="900" dirty="0" smtClean="0"/>
              </a:p>
              <a:p>
                <a:pPr algn="ctr"/>
                <a:r>
                  <a:rPr lang="fr-FR" b="1" u="sng" dirty="0" smtClean="0">
                    <a:solidFill>
                      <a:srgbClr val="7030A0"/>
                    </a:solidFill>
                  </a:rPr>
                  <a:t>Modélisation directe par conditions</a:t>
                </a:r>
                <a:endParaRPr lang="fr-FR" sz="1400" dirty="0" smtClean="0">
                  <a:solidFill>
                    <a:srgbClr val="7030A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16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fr-FR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q</m:t>
                          </m:r>
                        </m:e>
                      </m:acc>
                      <m:r>
                        <a:rPr lang="fr-FR" sz="1600">
                          <a:solidFill>
                            <a:schemeClr val="tx1"/>
                          </a:solidFill>
                          <a:latin typeface="Cambria Math"/>
                        </a:rPr>
                        <m:t>=−</m:t>
                      </m:r>
                      <m:sSup>
                        <m:sSupPr>
                          <m:ctrlPr>
                            <a:rPr lang="fr-FR" sz="16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f</m:t>
                              </m:r>
                              <m:r>
                                <a:rPr lang="fr-FR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h𝑒</m:t>
                                  </m:r>
                                </m:sub>
                              </m:sSub>
                            </m:e>
                          </m:d>
                          <m:r>
                            <a:rPr lang="fr-FR" sz="16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h𝑒</m:t>
                              </m:r>
                            </m:sub>
                          </m:sSub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fr-FR" sz="16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1600" i="1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fr-FR" sz="1600" i="1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h𝑒</m:t>
                              </m:r>
                            </m:sub>
                          </m:sSub>
                          <m:r>
                            <a:rPr lang="fr-FR" sz="16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&gt;0</m:t>
                          </m:r>
                        </m:e>
                      </m:d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s-ES" sz="1600" b="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16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f</m:t>
                              </m:r>
                              <m:r>
                                <a:rPr lang="fr-FR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h𝑒</m:t>
                                  </m:r>
                                </m:sub>
                              </m:sSub>
                            </m:e>
                          </m:d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𝑎𝑏𝑠</m:t>
                          </m:r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fr-FR" sz="16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h𝑒</m:t>
                              </m:r>
                            </m:sub>
                          </m:sSub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  <m:r>
                            <a:rPr lang="fr-FR" sz="16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fr-FR" sz="1600" i="1">
                          <a:solidFill>
                            <a:schemeClr val="tx1"/>
                          </a:solidFill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fr-FR" sz="160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1600" i="1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fr-FR" sz="1600" i="1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h𝑒</m:t>
                              </m:r>
                            </m:sub>
                          </m:sSub>
                          <m:r>
                            <a:rPr lang="fr-FR" sz="16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&lt;</m:t>
                          </m:r>
                          <m:r>
                            <a:rPr lang="fr-FR" sz="1600" i="1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+0</m:t>
                      </m:r>
                      <m:r>
                        <a:rPr lang="fr-FR" sz="1600" i="1">
                          <a:solidFill>
                            <a:schemeClr val="tx1"/>
                          </a:solidFill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fr-FR" sz="160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1600" i="1">
                              <a:solidFill>
                                <a:srgbClr val="7030A0"/>
                              </a:solidFill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fr-FR" sz="1600" i="1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h𝑒</m:t>
                              </m:r>
                            </m:sub>
                          </m:sSub>
                          <m:r>
                            <a:rPr lang="fr-FR" sz="16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fr-FR" sz="1600" i="1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fr-FR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348" y="1196752"/>
                <a:ext cx="5503286" cy="30716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/>
          <p:cNvSpPr txBox="1"/>
          <p:nvPr/>
        </p:nvSpPr>
        <p:spPr>
          <a:xfrm>
            <a:off x="2453951" y="4437112"/>
            <a:ext cx="3732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Résistance de Kapitza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1155067" y="4928551"/>
                <a:ext cx="6336704" cy="948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Condition limite de Neumann</a:t>
                </a:r>
              </a:p>
              <a:p>
                <a:endParaRPr lang="fr-F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fr-FR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i="1">
                              <a:latin typeface="Cambria Math"/>
                            </a:rPr>
                            <m:t>𝑛</m:t>
                          </m:r>
                        </m:e>
                      </m:acc>
                      <m:r>
                        <a:rPr lang="fr-FR" i="1">
                          <a:latin typeface="Cambria Math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fr-FR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/>
                            </a:rPr>
                            <m:t>q</m:t>
                          </m:r>
                        </m:e>
                      </m:acc>
                      <m:r>
                        <a:rPr lang="fr-FR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𝐾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𝑝𝑦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)∗(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𝑝𝑦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h𝑒</m:t>
                          </m:r>
                        </m:sub>
                      </m:sSub>
                      <m:r>
                        <a:rPr lang="fr-FR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067" y="4928551"/>
                <a:ext cx="6336704" cy="948721"/>
              </a:xfrm>
              <a:prstGeom prst="rect">
                <a:avLst/>
              </a:prstGeom>
              <a:blipFill rotWithShape="1">
                <a:blip r:embed="rId7"/>
                <a:stretch>
                  <a:fillRect l="-769" t="-3205" b="-19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19</a:t>
            </a:r>
            <a:endParaRPr lang="es-ES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0195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355417543"/>
              </p:ext>
            </p:extLst>
          </p:nvPr>
        </p:nvGraphicFramePr>
        <p:xfrm>
          <a:off x="4486592" y="1371131"/>
          <a:ext cx="426187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5998243" y="953826"/>
            <a:ext cx="1188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GM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178857" y="4827513"/>
            <a:ext cx="2826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Différence maximale : 0,4 %</a:t>
            </a:r>
            <a:endParaRPr lang="fr-FR" sz="1400" dirty="0"/>
          </a:p>
        </p:txBody>
      </p:sp>
      <p:sp>
        <p:nvSpPr>
          <p:cNvPr id="2" name="ZoneTexte 1"/>
          <p:cNvSpPr txBox="1"/>
          <p:nvPr/>
        </p:nvSpPr>
        <p:spPr>
          <a:xfrm>
            <a:off x="1655676" y="5229200"/>
            <a:ext cx="532859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9A46"/>
                </a:solidFill>
              </a:rPr>
              <a:t>Validation de code numérique pour la simulation de 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b="1" dirty="0" smtClean="0">
                <a:solidFill>
                  <a:srgbClr val="009A46"/>
                </a:solidFill>
              </a:rPr>
              <a:t>Régime de superfluidité pure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b="1" dirty="0" smtClean="0">
                <a:solidFill>
                  <a:srgbClr val="009A46"/>
                </a:solidFill>
              </a:rPr>
              <a:t>Régime de turbulence superfluide</a:t>
            </a:r>
            <a:endParaRPr lang="fr-FR" b="1" dirty="0">
              <a:solidFill>
                <a:srgbClr val="009A46"/>
              </a:solidFill>
            </a:endParaRPr>
          </a:p>
        </p:txBody>
      </p:sp>
      <p:graphicFrame>
        <p:nvGraphicFramePr>
          <p:cNvPr id="12" name="Graphique 11"/>
          <p:cNvGraphicFramePr/>
          <p:nvPr>
            <p:extLst>
              <p:ext uri="{D42A27DB-BD31-4B8C-83A1-F6EECF244321}">
                <p14:modId xmlns:p14="http://schemas.microsoft.com/office/powerpoint/2010/main" val="3681974803"/>
              </p:ext>
            </p:extLst>
          </p:nvPr>
        </p:nvGraphicFramePr>
        <p:xfrm>
          <a:off x="307178" y="1354183"/>
          <a:ext cx="3960440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1475656" y="95382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Landau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911057" y="4827514"/>
            <a:ext cx="2857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Différence maximale : 0,3 %</a:t>
            </a:r>
            <a:endParaRPr lang="fr-FR" sz="1400" dirty="0"/>
          </a:p>
        </p:txBody>
      </p:sp>
      <p:sp>
        <p:nvSpPr>
          <p:cNvPr id="20" name="ZoneTexte 19"/>
          <p:cNvSpPr txBox="1"/>
          <p:nvPr/>
        </p:nvSpPr>
        <p:spPr>
          <a:xfrm>
            <a:off x="2789802" y="661552"/>
            <a:ext cx="306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Résultats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20</a:t>
            </a:r>
            <a:endParaRPr lang="es-ES" dirty="0"/>
          </a:p>
        </p:txBody>
      </p:sp>
      <p:sp>
        <p:nvSpPr>
          <p:cNvPr id="21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Rectangle 7"/>
          <p:cNvSpPr/>
          <p:nvPr/>
        </p:nvSpPr>
        <p:spPr>
          <a:xfrm>
            <a:off x="3360438" y="764704"/>
            <a:ext cx="19191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</a:rPr>
              <a:t>Conclusions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67953" y="1484784"/>
            <a:ext cx="7704087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Pour des canaux d’une épaisseur &lt; 20 µm :</a:t>
            </a:r>
          </a:p>
          <a:p>
            <a:pPr marL="742950" lvl="1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fr-FR" dirty="0" smtClean="0"/>
              <a:t>Validation de la théorie de superfluidité pure de Landau</a:t>
            </a:r>
          </a:p>
          <a:p>
            <a:pPr marL="742950" lvl="1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fr-FR" dirty="0" smtClean="0"/>
              <a:t>Validation de la théorie de turbulence superfluide de Gorter-Mellink</a:t>
            </a:r>
          </a:p>
          <a:p>
            <a:pPr marL="742950" lvl="1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fr-FR" dirty="0" smtClean="0"/>
              <a:t>Confirmation expérimentale de la théorie de Ladner-Tough pour le flux critique Q</a:t>
            </a:r>
            <a:r>
              <a:rPr lang="fr-FR" baseline="-25000" dirty="0" smtClean="0"/>
              <a:t>C1</a:t>
            </a:r>
          </a:p>
          <a:p>
            <a:pPr lvl="1" algn="just">
              <a:lnSpc>
                <a:spcPct val="150000"/>
              </a:lnSpc>
            </a:pPr>
            <a:endParaRPr lang="fr-FR" baseline="-25000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Connaissance plus profonde de la thermodynamique de l’hélium superfluide</a:t>
            </a:r>
          </a:p>
          <a:p>
            <a:pPr algn="just">
              <a:lnSpc>
                <a:spcPct val="150000"/>
              </a:lnSpc>
            </a:pPr>
            <a:endParaRPr lang="fr-FR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Développement d’un code de simulation numérique pour modéliser les  différents régimes thermodynamiques de l’He II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21</a:t>
            </a:r>
            <a:endParaRPr lang="es-ES" dirty="0"/>
          </a:p>
        </p:txBody>
      </p:sp>
      <p:sp>
        <p:nvSpPr>
          <p:cNvPr id="10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Rectangle 7"/>
          <p:cNvSpPr/>
          <p:nvPr/>
        </p:nvSpPr>
        <p:spPr>
          <a:xfrm>
            <a:off x="3741161" y="767912"/>
            <a:ext cx="11576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</a:rPr>
              <a:t>Enjeux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80742" y="2996952"/>
            <a:ext cx="32785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Diffusion de résultats</a:t>
            </a:r>
            <a:endParaRPr lang="fr-FR" sz="2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467927" y="1291132"/>
            <a:ext cx="770408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Étude de la loi physique qui régit le régime de transition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Développement d’un code de calcul pour le régime de transition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Couplage de ce code aux 2 codes développés lors de ce PFE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67580" y="3717032"/>
            <a:ext cx="806486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Article : </a:t>
            </a:r>
            <a:r>
              <a:rPr lang="fr-FR" b="1" dirty="0"/>
              <a:t>“Steady-state heat transfer through micro-channels in pressurized He </a:t>
            </a:r>
            <a:r>
              <a:rPr lang="fr-FR" b="1" dirty="0" smtClean="0"/>
              <a:t>II”</a:t>
            </a:r>
            <a:endParaRPr lang="fr-FR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Présenté à la Cryogenics Engineering Conference le 13 juin 2011, Spokane (USA)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/>
              <a:t>Accepté pour publication par l’AIP (American Institute of Physics) en 2012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22</a:t>
            </a:r>
            <a:endParaRPr lang="es-ES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2 Marcador de pie de página"/>
          <p:cNvSpPr txBox="1">
            <a:spLocks/>
          </p:cNvSpPr>
          <p:nvPr/>
        </p:nvSpPr>
        <p:spPr>
          <a:xfrm>
            <a:off x="1043608" y="188640"/>
            <a:ext cx="655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fr-FR" sz="1200" dirty="0"/>
              <a:t>É</a:t>
            </a:r>
            <a:r>
              <a:rPr lang="fr-FR" sz="1200" dirty="0" smtClean="0">
                <a:ea typeface="Arial Unicode MS" pitchFamily="34" charset="-128"/>
                <a:cs typeface="Arial Unicode MS" pitchFamily="34" charset="-128"/>
              </a:rPr>
              <a:t>TUDE DES TRANSFERTS DE CHALEUR EN H</a:t>
            </a:r>
            <a:r>
              <a:rPr lang="fr-FR" sz="1200" dirty="0" smtClean="0"/>
              <a:t>ÉLIUM SUPERFLUIDE DANS DES MICRO-CANAUX</a:t>
            </a:r>
            <a:endParaRPr lang="fr-FR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23528" y="548680"/>
            <a:ext cx="72728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1115616" y="6309320"/>
            <a:ext cx="763284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17 Imagen" descr="LogoENST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09328" cy="80932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7615" y="175110"/>
            <a:ext cx="720849" cy="79285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2" descr="http://www1.istockphoto.com/file_thumbview_approve/3944811/2/istockphoto_3944811_too_many_question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64903"/>
            <a:ext cx="4032448" cy="30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410404" y="1014019"/>
            <a:ext cx="6401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accent6">
                    <a:lumMod val="75000"/>
                  </a:schemeClr>
                </a:solidFill>
              </a:rPr>
              <a:t>MERCI POUR VOTRE ATTENTION</a:t>
            </a:r>
          </a:p>
          <a:p>
            <a:pPr algn="ctr"/>
            <a:r>
              <a:rPr lang="es-ES" sz="3600" b="1" dirty="0" smtClean="0">
                <a:solidFill>
                  <a:schemeClr val="accent6">
                    <a:lumMod val="75000"/>
                  </a:schemeClr>
                </a:solidFill>
              </a:rPr>
              <a:t>AVEZ-VOUS DES QUESTIONS?</a:t>
            </a:r>
            <a:endParaRPr lang="es-E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/>
              <a:t>23</a:t>
            </a:r>
            <a:endParaRPr lang="es-ES" dirty="0"/>
          </a:p>
        </p:txBody>
      </p:sp>
      <p:sp>
        <p:nvSpPr>
          <p:cNvPr id="10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55776" y="6355039"/>
            <a:ext cx="475252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PFE. Fernando LENTIJO ROBLEDO – Promo 2011</a:t>
            </a:r>
          </a:p>
        </p:txBody>
      </p:sp>
    </p:spTree>
    <p:extLst>
      <p:ext uri="{BB962C8B-B14F-4D97-AF65-F5344CB8AC3E}">
        <p14:creationId xmlns:p14="http://schemas.microsoft.com/office/powerpoint/2010/main" val="2496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Thèmexxx</Template>
  <TotalTime>3195</TotalTime>
  <Words>2574</Words>
  <Application>Microsoft Office PowerPoint</Application>
  <PresentationFormat>Affichage à l'écran (4:3)</PresentationFormat>
  <Paragraphs>435</Paragraphs>
  <Slides>23</Slides>
  <Notes>23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Tema de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Benito Camelas</dc:creator>
  <cp:lastModifiedBy>Utilisateur</cp:lastModifiedBy>
  <cp:revision>232</cp:revision>
  <dcterms:created xsi:type="dcterms:W3CDTF">2011-02-11T12:37:05Z</dcterms:created>
  <dcterms:modified xsi:type="dcterms:W3CDTF">2011-08-30T07:28:13Z</dcterms:modified>
</cp:coreProperties>
</file>